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handoutMasterIdLst>
    <p:handoutMasterId r:id="rId54"/>
  </p:handoutMasterIdLst>
  <p:sldIdLst>
    <p:sldId id="256" r:id="rId2"/>
    <p:sldId id="262" r:id="rId3"/>
    <p:sldId id="318" r:id="rId4"/>
    <p:sldId id="264" r:id="rId5"/>
    <p:sldId id="268" r:id="rId6"/>
    <p:sldId id="269" r:id="rId7"/>
    <p:sldId id="271" r:id="rId8"/>
    <p:sldId id="272" r:id="rId9"/>
    <p:sldId id="273" r:id="rId10"/>
    <p:sldId id="276" r:id="rId11"/>
    <p:sldId id="277" r:id="rId12"/>
    <p:sldId id="299" r:id="rId13"/>
    <p:sldId id="274" r:id="rId14"/>
    <p:sldId id="314" r:id="rId15"/>
    <p:sldId id="278" r:id="rId16"/>
    <p:sldId id="279" r:id="rId17"/>
    <p:sldId id="315" r:id="rId18"/>
    <p:sldId id="281" r:id="rId19"/>
    <p:sldId id="280" r:id="rId20"/>
    <p:sldId id="319" r:id="rId21"/>
    <p:sldId id="297" r:id="rId22"/>
    <p:sldId id="298" r:id="rId23"/>
    <p:sldId id="316" r:id="rId24"/>
    <p:sldId id="282" r:id="rId25"/>
    <p:sldId id="317" r:id="rId26"/>
    <p:sldId id="284" r:id="rId27"/>
    <p:sldId id="285" r:id="rId28"/>
    <p:sldId id="286" r:id="rId29"/>
    <p:sldId id="287" r:id="rId30"/>
    <p:sldId id="289" r:id="rId31"/>
    <p:sldId id="290" r:id="rId32"/>
    <p:sldId id="291" r:id="rId33"/>
    <p:sldId id="305" r:id="rId34"/>
    <p:sldId id="306" r:id="rId35"/>
    <p:sldId id="308" r:id="rId36"/>
    <p:sldId id="307" r:id="rId37"/>
    <p:sldId id="309" r:id="rId38"/>
    <p:sldId id="311" r:id="rId39"/>
    <p:sldId id="312" r:id="rId40"/>
    <p:sldId id="292" r:id="rId41"/>
    <p:sldId id="301" r:id="rId42"/>
    <p:sldId id="302" r:id="rId43"/>
    <p:sldId id="303" r:id="rId44"/>
    <p:sldId id="304" r:id="rId45"/>
    <p:sldId id="295" r:id="rId46"/>
    <p:sldId id="296" r:id="rId47"/>
    <p:sldId id="275" r:id="rId48"/>
    <p:sldId id="283" r:id="rId49"/>
    <p:sldId id="300" r:id="rId50"/>
    <p:sldId id="293" r:id="rId51"/>
    <p:sldId id="294" r:id="rId52"/>
  </p:sldIdLst>
  <p:sldSz cx="12192000" cy="6858000"/>
  <p:notesSz cx="7104063" cy="10234613"/>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8" userDrawn="1">
          <p15:clr>
            <a:srgbClr val="A4A3A4"/>
          </p15:clr>
        </p15:guide>
        <p15:guide id="2" pos="3817" userDrawn="1">
          <p15:clr>
            <a:srgbClr val="A4A3A4"/>
          </p15:clr>
        </p15:guide>
        <p15:guide id="3" pos="416" userDrawn="1">
          <p15:clr>
            <a:srgbClr val="A4A3A4"/>
          </p15:clr>
        </p15:guide>
        <p15:guide id="4" pos="7256" userDrawn="1">
          <p15:clr>
            <a:srgbClr val="A4A3A4"/>
          </p15:clr>
        </p15:guide>
        <p15:guide id="5" orient="horz" pos="648" userDrawn="1">
          <p15:clr>
            <a:srgbClr val="A4A3A4"/>
          </p15:clr>
        </p15:guide>
        <p15:guide id="6" orient="horz" pos="712" userDrawn="1">
          <p15:clr>
            <a:srgbClr val="A4A3A4"/>
          </p15:clr>
        </p15:guide>
        <p15:guide id="7" orient="horz" pos="3928" userDrawn="1">
          <p15:clr>
            <a:srgbClr val="A4A3A4"/>
          </p15:clr>
        </p15:guide>
        <p15:guide id="8"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E6E6E6"/>
    <a:srgbClr val="EC9F9A"/>
    <a:srgbClr val="FFFFFF"/>
    <a:srgbClr val="AFCDE1"/>
    <a:srgbClr val="BCDC92"/>
    <a:srgbClr val="B6D7E5"/>
    <a:srgbClr val="1B7DEA"/>
    <a:srgbClr val="B2B2B2"/>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56EE9F-CDCB-4C44-AA0D-26A2C74D174F}" v="1" dt="2023-05-21T02:14:42.42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8" autoAdjust="0"/>
    <p:restoredTop sz="75711" autoAdjust="0"/>
  </p:normalViewPr>
  <p:slideViewPr>
    <p:cSldViewPr snapToGrid="0" showGuides="1">
      <p:cViewPr varScale="1">
        <p:scale>
          <a:sx n="73" d="100"/>
          <a:sy n="73" d="100"/>
        </p:scale>
        <p:origin x="680" y="48"/>
      </p:cViewPr>
      <p:guideLst>
        <p:guide orient="horz" pos="2288"/>
        <p:guide pos="3817"/>
        <p:guide pos="416"/>
        <p:guide pos="7256"/>
        <p:guide orient="horz" pos="648"/>
        <p:guide orient="horz" pos="712"/>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o Zhongsu" userId="61d7a237fbdd4c5d" providerId="LiveId" clId="{FC1348EF-F64A-4124-BB50-2CDA393D2FD0}"/>
    <pc:docChg chg="undo custSel addSld delSld modSld sldOrd replTag">
      <pc:chgData name="Luo Zhongsu" userId="61d7a237fbdd4c5d" providerId="LiveId" clId="{FC1348EF-F64A-4124-BB50-2CDA393D2FD0}" dt="2022-07-24T06:25:36.766" v="9946" actId="1076"/>
      <pc:docMkLst>
        <pc:docMk/>
      </pc:docMkLst>
      <pc:sldChg chg="modTransition">
        <pc:chgData name="Luo Zhongsu" userId="61d7a237fbdd4c5d" providerId="LiveId" clId="{FC1348EF-F64A-4124-BB50-2CDA393D2FD0}" dt="2022-07-21T14:07:13.677" v="2750"/>
        <pc:sldMkLst>
          <pc:docMk/>
          <pc:sldMk cId="0" sldId="256"/>
        </pc:sldMkLst>
      </pc:sldChg>
      <pc:sldChg chg="modNotesTx">
        <pc:chgData name="Luo Zhongsu" userId="61d7a237fbdd4c5d" providerId="LiveId" clId="{FC1348EF-F64A-4124-BB50-2CDA393D2FD0}" dt="2022-07-24T06:21:17.643" v="9812" actId="20577"/>
        <pc:sldMkLst>
          <pc:docMk/>
          <pc:sldMk cId="4012687684" sldId="264"/>
        </pc:sldMkLst>
      </pc:sldChg>
      <pc:sldChg chg="modNotesTx">
        <pc:chgData name="Luo Zhongsu" userId="61d7a237fbdd4c5d" providerId="LiveId" clId="{FC1348EF-F64A-4124-BB50-2CDA393D2FD0}" dt="2022-07-23T00:26:00.645" v="3165" actId="20577"/>
        <pc:sldMkLst>
          <pc:docMk/>
          <pc:sldMk cId="4047315279" sldId="268"/>
        </pc:sldMkLst>
      </pc:sldChg>
      <pc:sldChg chg="addSp modSp mod modAnim modNotesTx">
        <pc:chgData name="Luo Zhongsu" userId="61d7a237fbdd4c5d" providerId="LiveId" clId="{FC1348EF-F64A-4124-BB50-2CDA393D2FD0}" dt="2022-07-24T05:51:07.234" v="9393" actId="1037"/>
        <pc:sldMkLst>
          <pc:docMk/>
          <pc:sldMk cId="3519921680" sldId="269"/>
        </pc:sldMkLst>
        <pc:spChg chg="add mod">
          <ac:chgData name="Luo Zhongsu" userId="61d7a237fbdd4c5d" providerId="LiveId" clId="{FC1348EF-F64A-4124-BB50-2CDA393D2FD0}" dt="2022-07-23T15:27:31.421" v="4372" actId="1037"/>
          <ac:spMkLst>
            <pc:docMk/>
            <pc:sldMk cId="3519921680" sldId="269"/>
            <ac:spMk id="46" creationId="{5E674F4F-4783-9228-F49A-7A908A184C14}"/>
          </ac:spMkLst>
        </pc:spChg>
        <pc:spChg chg="add mod">
          <ac:chgData name="Luo Zhongsu" userId="61d7a237fbdd4c5d" providerId="LiveId" clId="{FC1348EF-F64A-4124-BB50-2CDA393D2FD0}" dt="2022-07-23T15:28:03.264" v="4410" actId="20577"/>
          <ac:spMkLst>
            <pc:docMk/>
            <pc:sldMk cId="3519921680" sldId="269"/>
            <ac:spMk id="47" creationId="{8B08E026-28E4-0360-E704-FD23485531BA}"/>
          </ac:spMkLst>
        </pc:spChg>
        <pc:picChg chg="mod">
          <ac:chgData name="Luo Zhongsu" userId="61d7a237fbdd4c5d" providerId="LiveId" clId="{FC1348EF-F64A-4124-BB50-2CDA393D2FD0}" dt="2022-07-24T05:51:07.234" v="9393" actId="1037"/>
          <ac:picMkLst>
            <pc:docMk/>
            <pc:sldMk cId="3519921680" sldId="269"/>
            <ac:picMk id="45" creationId="{4CDB4FB8-8D07-1F31-5F43-B8060480BDE5}"/>
          </ac:picMkLst>
        </pc:picChg>
      </pc:sldChg>
      <pc:sldChg chg="modNotesTx">
        <pc:chgData name="Luo Zhongsu" userId="61d7a237fbdd4c5d" providerId="LiveId" clId="{FC1348EF-F64A-4124-BB50-2CDA393D2FD0}" dt="2022-07-24T02:57:12.785" v="9222" actId="20577"/>
        <pc:sldMkLst>
          <pc:docMk/>
          <pc:sldMk cId="2319286988" sldId="271"/>
        </pc:sldMkLst>
      </pc:sldChg>
      <pc:sldChg chg="modSp mod modNotesTx">
        <pc:chgData name="Luo Zhongsu" userId="61d7a237fbdd4c5d" providerId="LiveId" clId="{FC1348EF-F64A-4124-BB50-2CDA393D2FD0}" dt="2022-07-24T02:57:21.780" v="9223" actId="20577"/>
        <pc:sldMkLst>
          <pc:docMk/>
          <pc:sldMk cId="1172291716" sldId="272"/>
        </pc:sldMkLst>
        <pc:spChg chg="mod">
          <ac:chgData name="Luo Zhongsu" userId="61d7a237fbdd4c5d" providerId="LiveId" clId="{FC1348EF-F64A-4124-BB50-2CDA393D2FD0}" dt="2022-07-23T15:40:37.763" v="4764" actId="14100"/>
          <ac:spMkLst>
            <pc:docMk/>
            <pc:sldMk cId="1172291716" sldId="272"/>
            <ac:spMk id="8" creationId="{DFE5549D-ACEC-989B-BF58-1A9AEDC39156}"/>
          </ac:spMkLst>
        </pc:spChg>
        <pc:spChg chg="mod">
          <ac:chgData name="Luo Zhongsu" userId="61d7a237fbdd4c5d" providerId="LiveId" clId="{FC1348EF-F64A-4124-BB50-2CDA393D2FD0}" dt="2022-07-23T06:14:41.709" v="3692" actId="20577"/>
          <ac:spMkLst>
            <pc:docMk/>
            <pc:sldMk cId="1172291716" sldId="272"/>
            <ac:spMk id="26" creationId="{728891AE-40DC-F54E-0644-2F7A80229997}"/>
          </ac:spMkLst>
        </pc:spChg>
        <pc:picChg chg="mod">
          <ac:chgData name="Luo Zhongsu" userId="61d7a237fbdd4c5d" providerId="LiveId" clId="{FC1348EF-F64A-4124-BB50-2CDA393D2FD0}" dt="2022-07-21T13:02:48.953" v="919" actId="1076"/>
          <ac:picMkLst>
            <pc:docMk/>
            <pc:sldMk cId="1172291716" sldId="272"/>
            <ac:picMk id="166" creationId="{F70B3B93-7DD3-F42C-5243-D3AB2139BD8F}"/>
          </ac:picMkLst>
        </pc:picChg>
      </pc:sldChg>
      <pc:sldChg chg="addSp delSp modSp mod modNotesTx">
        <pc:chgData name="Luo Zhongsu" userId="61d7a237fbdd4c5d" providerId="LiveId" clId="{FC1348EF-F64A-4124-BB50-2CDA393D2FD0}" dt="2022-07-23T08:29:47.807" v="4251" actId="20577"/>
        <pc:sldMkLst>
          <pc:docMk/>
          <pc:sldMk cId="2123566564" sldId="273"/>
        </pc:sldMkLst>
        <pc:spChg chg="del mod">
          <ac:chgData name="Luo Zhongsu" userId="61d7a237fbdd4c5d" providerId="LiveId" clId="{FC1348EF-F64A-4124-BB50-2CDA393D2FD0}" dt="2022-07-23T06:15:00.284" v="3694" actId="478"/>
          <ac:spMkLst>
            <pc:docMk/>
            <pc:sldMk cId="2123566564" sldId="273"/>
            <ac:spMk id="8" creationId="{DFE5549D-ACEC-989B-BF58-1A9AEDC39156}"/>
          </ac:spMkLst>
        </pc:spChg>
        <pc:spChg chg="mod">
          <ac:chgData name="Luo Zhongsu" userId="61d7a237fbdd4c5d" providerId="LiveId" clId="{FC1348EF-F64A-4124-BB50-2CDA393D2FD0}" dt="2022-07-23T06:15:08.155" v="3696" actId="14100"/>
          <ac:spMkLst>
            <pc:docMk/>
            <pc:sldMk cId="2123566564" sldId="273"/>
            <ac:spMk id="19" creationId="{541004CA-4488-E945-146C-F60D1DBC8F0F}"/>
          </ac:spMkLst>
        </pc:spChg>
        <pc:spChg chg="del">
          <ac:chgData name="Luo Zhongsu" userId="61d7a237fbdd4c5d" providerId="LiveId" clId="{FC1348EF-F64A-4124-BB50-2CDA393D2FD0}" dt="2022-07-23T06:10:34.877" v="3684" actId="478"/>
          <ac:spMkLst>
            <pc:docMk/>
            <pc:sldMk cId="2123566564" sldId="273"/>
            <ac:spMk id="26" creationId="{728891AE-40DC-F54E-0644-2F7A80229997}"/>
          </ac:spMkLst>
        </pc:spChg>
        <pc:spChg chg="add del mod">
          <ac:chgData name="Luo Zhongsu" userId="61d7a237fbdd4c5d" providerId="LiveId" clId="{FC1348EF-F64A-4124-BB50-2CDA393D2FD0}" dt="2022-07-23T06:15:18.545" v="3697" actId="478"/>
          <ac:spMkLst>
            <pc:docMk/>
            <pc:sldMk cId="2123566564" sldId="273"/>
            <ac:spMk id="450" creationId="{3769FF8F-B5B9-DB62-86B1-6D9E1EA00209}"/>
          </ac:spMkLst>
        </pc:spChg>
        <pc:spChg chg="add mod">
          <ac:chgData name="Luo Zhongsu" userId="61d7a237fbdd4c5d" providerId="LiveId" clId="{FC1348EF-F64A-4124-BB50-2CDA393D2FD0}" dt="2022-07-23T06:15:00.990" v="3695"/>
          <ac:spMkLst>
            <pc:docMk/>
            <pc:sldMk cId="2123566564" sldId="273"/>
            <ac:spMk id="451" creationId="{D66F6E02-26CE-5DAE-4720-00DD760F4D49}"/>
          </ac:spMkLst>
        </pc:spChg>
        <pc:spChg chg="add mod">
          <ac:chgData name="Luo Zhongsu" userId="61d7a237fbdd4c5d" providerId="LiveId" clId="{FC1348EF-F64A-4124-BB50-2CDA393D2FD0}" dt="2022-07-23T06:15:19.058" v="3698"/>
          <ac:spMkLst>
            <pc:docMk/>
            <pc:sldMk cId="2123566564" sldId="273"/>
            <ac:spMk id="452" creationId="{A3836CC3-3B7F-08B8-23E0-06BA48430F6B}"/>
          </ac:spMkLst>
        </pc:spChg>
      </pc:sldChg>
      <pc:sldChg chg="addSp modSp mod modAnim modNotesTx">
        <pc:chgData name="Luo Zhongsu" userId="61d7a237fbdd4c5d" providerId="LiveId" clId="{FC1348EF-F64A-4124-BB50-2CDA393D2FD0}" dt="2022-07-24T03:05:48.780" v="9259"/>
        <pc:sldMkLst>
          <pc:docMk/>
          <pc:sldMk cId="3578254823" sldId="274"/>
        </pc:sldMkLst>
        <pc:spChg chg="add mod">
          <ac:chgData name="Luo Zhongsu" userId="61d7a237fbdd4c5d" providerId="LiveId" clId="{FC1348EF-F64A-4124-BB50-2CDA393D2FD0}" dt="2022-07-24T02:58:13.510" v="9241" actId="1036"/>
          <ac:spMkLst>
            <pc:docMk/>
            <pc:sldMk cId="3578254823" sldId="274"/>
            <ac:spMk id="2" creationId="{E4CEC466-4F25-1371-DFCD-3F932D339567}"/>
          </ac:spMkLst>
        </pc:spChg>
        <pc:spChg chg="add mod">
          <ac:chgData name="Luo Zhongsu" userId="61d7a237fbdd4c5d" providerId="LiveId" clId="{FC1348EF-F64A-4124-BB50-2CDA393D2FD0}" dt="2022-07-24T02:58:13.510" v="9241" actId="1036"/>
          <ac:spMkLst>
            <pc:docMk/>
            <pc:sldMk cId="3578254823" sldId="274"/>
            <ac:spMk id="12" creationId="{C57B6E4F-6F13-314F-8A0B-42C7CABF4EB3}"/>
          </ac:spMkLst>
        </pc:spChg>
        <pc:spChg chg="add mod">
          <ac:chgData name="Luo Zhongsu" userId="61d7a237fbdd4c5d" providerId="LiveId" clId="{FC1348EF-F64A-4124-BB50-2CDA393D2FD0}" dt="2022-07-24T02:58:13.510" v="9241" actId="1036"/>
          <ac:spMkLst>
            <pc:docMk/>
            <pc:sldMk cId="3578254823" sldId="274"/>
            <ac:spMk id="13" creationId="{8FD5B5FB-4828-0F3F-6709-1ACECD0FEB88}"/>
          </ac:spMkLst>
        </pc:spChg>
        <pc:spChg chg="add mod">
          <ac:chgData name="Luo Zhongsu" userId="61d7a237fbdd4c5d" providerId="LiveId" clId="{FC1348EF-F64A-4124-BB50-2CDA393D2FD0}" dt="2022-07-24T02:58:13.510" v="9241" actId="1036"/>
          <ac:spMkLst>
            <pc:docMk/>
            <pc:sldMk cId="3578254823" sldId="274"/>
            <ac:spMk id="14" creationId="{C25D6B2E-24F1-7278-2403-584023CE82D6}"/>
          </ac:spMkLst>
        </pc:spChg>
        <pc:spChg chg="add mod">
          <ac:chgData name="Luo Zhongsu" userId="61d7a237fbdd4c5d" providerId="LiveId" clId="{FC1348EF-F64A-4124-BB50-2CDA393D2FD0}" dt="2022-07-24T02:58:45.822" v="9247" actId="12789"/>
          <ac:spMkLst>
            <pc:docMk/>
            <pc:sldMk cId="3578254823" sldId="274"/>
            <ac:spMk id="15" creationId="{6F5A5CF4-A262-E988-BBB3-75F7822FDA43}"/>
          </ac:spMkLst>
        </pc:spChg>
        <pc:spChg chg="add mod">
          <ac:chgData name="Luo Zhongsu" userId="61d7a237fbdd4c5d" providerId="LiveId" clId="{FC1348EF-F64A-4124-BB50-2CDA393D2FD0}" dt="2022-07-24T02:58:45.822" v="9247" actId="12789"/>
          <ac:spMkLst>
            <pc:docMk/>
            <pc:sldMk cId="3578254823" sldId="274"/>
            <ac:spMk id="16" creationId="{87BBEACC-8A0A-F14C-4DBE-DD9FC7A12D00}"/>
          </ac:spMkLst>
        </pc:spChg>
        <pc:spChg chg="add mod">
          <ac:chgData name="Luo Zhongsu" userId="61d7a237fbdd4c5d" providerId="LiveId" clId="{FC1348EF-F64A-4124-BB50-2CDA393D2FD0}" dt="2022-07-24T02:58:45.822" v="9247" actId="12789"/>
          <ac:spMkLst>
            <pc:docMk/>
            <pc:sldMk cId="3578254823" sldId="274"/>
            <ac:spMk id="17" creationId="{2AFB09E3-0EFD-00E3-D442-7C77F9379E7A}"/>
          </ac:spMkLst>
        </pc:spChg>
        <pc:spChg chg="add mod">
          <ac:chgData name="Luo Zhongsu" userId="61d7a237fbdd4c5d" providerId="LiveId" clId="{FC1348EF-F64A-4124-BB50-2CDA393D2FD0}" dt="2022-07-24T02:58:45.822" v="9247" actId="12789"/>
          <ac:spMkLst>
            <pc:docMk/>
            <pc:sldMk cId="3578254823" sldId="274"/>
            <ac:spMk id="18" creationId="{CAE8548D-46F2-3774-E00A-45A73EE23916}"/>
          </ac:spMkLst>
        </pc:spChg>
      </pc:sldChg>
      <pc:sldChg chg="ord">
        <pc:chgData name="Luo Zhongsu" userId="61d7a237fbdd4c5d" providerId="LiveId" clId="{FC1348EF-F64A-4124-BB50-2CDA393D2FD0}" dt="2022-07-21T13:21:28.105" v="927"/>
        <pc:sldMkLst>
          <pc:docMk/>
          <pc:sldMk cId="635574652" sldId="275"/>
        </pc:sldMkLst>
      </pc:sldChg>
      <pc:sldChg chg="modNotesTx">
        <pc:chgData name="Luo Zhongsu" userId="61d7a237fbdd4c5d" providerId="LiveId" clId="{FC1348EF-F64A-4124-BB50-2CDA393D2FD0}" dt="2022-07-23T14:39:11.412" v="4255" actId="20577"/>
        <pc:sldMkLst>
          <pc:docMk/>
          <pc:sldMk cId="2975348677" sldId="276"/>
        </pc:sldMkLst>
      </pc:sldChg>
      <pc:sldChg chg="modSp mod modNotesTx">
        <pc:chgData name="Luo Zhongsu" userId="61d7a237fbdd4c5d" providerId="LiveId" clId="{FC1348EF-F64A-4124-BB50-2CDA393D2FD0}" dt="2022-07-23T00:50:44.787" v="3663" actId="20577"/>
        <pc:sldMkLst>
          <pc:docMk/>
          <pc:sldMk cId="373288126" sldId="277"/>
        </pc:sldMkLst>
        <pc:spChg chg="mod">
          <ac:chgData name="Luo Zhongsu" userId="61d7a237fbdd4c5d" providerId="LiveId" clId="{FC1348EF-F64A-4124-BB50-2CDA393D2FD0}" dt="2022-07-21T14:20:12.194" v="2757" actId="207"/>
          <ac:spMkLst>
            <pc:docMk/>
            <pc:sldMk cId="373288126" sldId="277"/>
            <ac:spMk id="430" creationId="{C2E9202D-DC13-C2B7-427B-02877F8632AD}"/>
          </ac:spMkLst>
        </pc:spChg>
        <pc:spChg chg="mod">
          <ac:chgData name="Luo Zhongsu" userId="61d7a237fbdd4c5d" providerId="LiveId" clId="{FC1348EF-F64A-4124-BB50-2CDA393D2FD0}" dt="2022-07-21T14:24:31.127" v="2816" actId="207"/>
          <ac:spMkLst>
            <pc:docMk/>
            <pc:sldMk cId="373288126" sldId="277"/>
            <ac:spMk id="431" creationId="{1BFD064C-CA6F-40AD-48EF-3B57C3C8F5C8}"/>
          </ac:spMkLst>
        </pc:spChg>
        <pc:spChg chg="mod">
          <ac:chgData name="Luo Zhongsu" userId="61d7a237fbdd4c5d" providerId="LiveId" clId="{FC1348EF-F64A-4124-BB50-2CDA393D2FD0}" dt="2022-07-21T14:24:34.857" v="2817" actId="207"/>
          <ac:spMkLst>
            <pc:docMk/>
            <pc:sldMk cId="373288126" sldId="277"/>
            <ac:spMk id="432" creationId="{323D4F78-620F-9A3E-5EB8-9946C7B09502}"/>
          </ac:spMkLst>
        </pc:spChg>
        <pc:spChg chg="mod">
          <ac:chgData name="Luo Zhongsu" userId="61d7a237fbdd4c5d" providerId="LiveId" clId="{FC1348EF-F64A-4124-BB50-2CDA393D2FD0}" dt="2022-07-21T14:25:10.403" v="2818" actId="207"/>
          <ac:spMkLst>
            <pc:docMk/>
            <pc:sldMk cId="373288126" sldId="277"/>
            <ac:spMk id="433" creationId="{C3E19D84-1FC3-0DB0-B8A9-46844BEAFF76}"/>
          </ac:spMkLst>
        </pc:spChg>
        <pc:spChg chg="mod">
          <ac:chgData name="Luo Zhongsu" userId="61d7a237fbdd4c5d" providerId="LiveId" clId="{FC1348EF-F64A-4124-BB50-2CDA393D2FD0}" dt="2022-07-21T14:25:14.457" v="2819" actId="207"/>
          <ac:spMkLst>
            <pc:docMk/>
            <pc:sldMk cId="373288126" sldId="277"/>
            <ac:spMk id="434" creationId="{3EF8FA4A-E9AE-B813-1800-9AAC961E9C09}"/>
          </ac:spMkLst>
        </pc:spChg>
      </pc:sldChg>
      <pc:sldChg chg="modSp mod modNotesTx">
        <pc:chgData name="Luo Zhongsu" userId="61d7a237fbdd4c5d" providerId="LiveId" clId="{FC1348EF-F64A-4124-BB50-2CDA393D2FD0}" dt="2022-07-23T16:04:53.858" v="4991" actId="20577"/>
        <pc:sldMkLst>
          <pc:docMk/>
          <pc:sldMk cId="187409833" sldId="278"/>
        </pc:sldMkLst>
        <pc:spChg chg="mod">
          <ac:chgData name="Luo Zhongsu" userId="61d7a237fbdd4c5d" providerId="LiveId" clId="{FC1348EF-F64A-4124-BB50-2CDA393D2FD0}" dt="2022-07-23T16:01:42.772" v="4850" actId="20577"/>
          <ac:spMkLst>
            <pc:docMk/>
            <pc:sldMk cId="187409833" sldId="278"/>
            <ac:spMk id="538" creationId="{DD71DE67-2FFF-F42E-8283-A62B717B37E6}"/>
          </ac:spMkLst>
        </pc:spChg>
      </pc:sldChg>
      <pc:sldChg chg="modSp mod modAnim modNotesTx">
        <pc:chgData name="Luo Zhongsu" userId="61d7a237fbdd4c5d" providerId="LiveId" clId="{FC1348EF-F64A-4124-BB50-2CDA393D2FD0}" dt="2022-07-23T15:08:56.505" v="4257" actId="14100"/>
        <pc:sldMkLst>
          <pc:docMk/>
          <pc:sldMk cId="3541768716" sldId="279"/>
        </pc:sldMkLst>
        <pc:spChg chg="mod">
          <ac:chgData name="Luo Zhongsu" userId="61d7a237fbdd4c5d" providerId="LiveId" clId="{FC1348EF-F64A-4124-BB50-2CDA393D2FD0}" dt="2022-07-23T15:08:56.505" v="4257" actId="14100"/>
          <ac:spMkLst>
            <pc:docMk/>
            <pc:sldMk cId="3541768716" sldId="279"/>
            <ac:spMk id="23" creationId="{A6C93990-0AD8-3E4A-BF51-F43251CA89E2}"/>
          </ac:spMkLst>
        </pc:spChg>
      </pc:sldChg>
      <pc:sldChg chg="addSp modSp mod modAnim modNotesTx">
        <pc:chgData name="Luo Zhongsu" userId="61d7a237fbdd4c5d" providerId="LiveId" clId="{FC1348EF-F64A-4124-BB50-2CDA393D2FD0}" dt="2022-07-24T06:15:43.207" v="9723" actId="1076"/>
        <pc:sldMkLst>
          <pc:docMk/>
          <pc:sldMk cId="182926277" sldId="280"/>
        </pc:sldMkLst>
        <pc:spChg chg="add mod">
          <ac:chgData name="Luo Zhongsu" userId="61d7a237fbdd4c5d" providerId="LiveId" clId="{FC1348EF-F64A-4124-BB50-2CDA393D2FD0}" dt="2022-07-21T12:28:32.279" v="154" actId="14100"/>
          <ac:spMkLst>
            <pc:docMk/>
            <pc:sldMk cId="182926277" sldId="280"/>
            <ac:spMk id="27" creationId="{4C2F1FAF-B7E9-E297-FECC-6AEF5D3DE766}"/>
          </ac:spMkLst>
        </pc:spChg>
        <pc:spChg chg="add mod">
          <ac:chgData name="Luo Zhongsu" userId="61d7a237fbdd4c5d" providerId="LiveId" clId="{FC1348EF-F64A-4124-BB50-2CDA393D2FD0}" dt="2022-07-21T12:29:04.757" v="163" actId="14100"/>
          <ac:spMkLst>
            <pc:docMk/>
            <pc:sldMk cId="182926277" sldId="280"/>
            <ac:spMk id="39" creationId="{8891096D-9FCD-F384-43CB-0BBE709EBCBE}"/>
          </ac:spMkLst>
        </pc:spChg>
        <pc:spChg chg="add mod">
          <ac:chgData name="Luo Zhongsu" userId="61d7a237fbdd4c5d" providerId="LiveId" clId="{FC1348EF-F64A-4124-BB50-2CDA393D2FD0}" dt="2022-07-24T06:15:43.207" v="9723" actId="1076"/>
          <ac:spMkLst>
            <pc:docMk/>
            <pc:sldMk cId="182926277" sldId="280"/>
            <ac:spMk id="41" creationId="{A9E21BAA-3DAC-CEFF-D4EB-FA3BD9F4958C}"/>
          </ac:spMkLst>
        </pc:spChg>
        <pc:cxnChg chg="add mod">
          <ac:chgData name="Luo Zhongsu" userId="61d7a237fbdd4c5d" providerId="LiveId" clId="{FC1348EF-F64A-4124-BB50-2CDA393D2FD0}" dt="2022-07-21T12:28:16.726" v="137" actId="14100"/>
          <ac:cxnSpMkLst>
            <pc:docMk/>
            <pc:sldMk cId="182926277" sldId="280"/>
            <ac:cxnSpMk id="26" creationId="{3E651AB0-28DE-00C3-45E5-2D8BF236A4EB}"/>
          </ac:cxnSpMkLst>
        </pc:cxnChg>
        <pc:cxnChg chg="add mod">
          <ac:chgData name="Luo Zhongsu" userId="61d7a237fbdd4c5d" providerId="LiveId" clId="{FC1348EF-F64A-4124-BB50-2CDA393D2FD0}" dt="2022-07-21T12:28:49.169" v="157" actId="14100"/>
          <ac:cxnSpMkLst>
            <pc:docMk/>
            <pc:sldMk cId="182926277" sldId="280"/>
            <ac:cxnSpMk id="28" creationId="{00FD71F2-276A-88DF-15FF-DF02DB634F52}"/>
          </ac:cxnSpMkLst>
        </pc:cxnChg>
      </pc:sldChg>
      <pc:sldChg chg="addSp delSp modSp mod addAnim delAnim modAnim modNotesTx">
        <pc:chgData name="Luo Zhongsu" userId="61d7a237fbdd4c5d" providerId="LiveId" clId="{FC1348EF-F64A-4124-BB50-2CDA393D2FD0}" dt="2022-07-24T06:15:37.543" v="9721" actId="21"/>
        <pc:sldMkLst>
          <pc:docMk/>
          <pc:sldMk cId="3672246287" sldId="281"/>
        </pc:sldMkLst>
        <pc:spChg chg="add mod">
          <ac:chgData name="Luo Zhongsu" userId="61d7a237fbdd4c5d" providerId="LiveId" clId="{FC1348EF-F64A-4124-BB50-2CDA393D2FD0}" dt="2022-07-24T06:13:16.232" v="9705" actId="14100"/>
          <ac:spMkLst>
            <pc:docMk/>
            <pc:sldMk cId="3672246287" sldId="281"/>
            <ac:spMk id="7" creationId="{E9BE6942-CD7C-8276-12EB-36B3FED7B1E7}"/>
          </ac:spMkLst>
        </pc:spChg>
        <pc:spChg chg="add del mod">
          <ac:chgData name="Luo Zhongsu" userId="61d7a237fbdd4c5d" providerId="LiveId" clId="{FC1348EF-F64A-4124-BB50-2CDA393D2FD0}" dt="2022-07-24T06:15:37.543" v="9721" actId="21"/>
          <ac:spMkLst>
            <pc:docMk/>
            <pc:sldMk cId="3672246287" sldId="281"/>
            <ac:spMk id="9" creationId="{C5CD0664-DED3-98F2-3BB7-B87A2005BAA9}"/>
          </ac:spMkLst>
        </pc:spChg>
      </pc:sldChg>
      <pc:sldChg chg="modSp mod modTransition modAnim modNotesTx">
        <pc:chgData name="Luo Zhongsu" userId="61d7a237fbdd4c5d" providerId="LiveId" clId="{FC1348EF-F64A-4124-BB50-2CDA393D2FD0}" dt="2022-07-24T03:12:38.953" v="9343"/>
        <pc:sldMkLst>
          <pc:docMk/>
          <pc:sldMk cId="3931253437" sldId="282"/>
        </pc:sldMkLst>
        <pc:spChg chg="mod">
          <ac:chgData name="Luo Zhongsu" userId="61d7a237fbdd4c5d" providerId="LiveId" clId="{FC1348EF-F64A-4124-BB50-2CDA393D2FD0}" dt="2022-07-23T16:02:38.779" v="4907" actId="1035"/>
          <ac:spMkLst>
            <pc:docMk/>
            <pc:sldMk cId="3931253437" sldId="282"/>
            <ac:spMk id="50" creationId="{275AF4E0-0E76-D799-C5FA-015D0B900679}"/>
          </ac:spMkLst>
        </pc:spChg>
      </pc:sldChg>
      <pc:sldChg chg="ord">
        <pc:chgData name="Luo Zhongsu" userId="61d7a237fbdd4c5d" providerId="LiveId" clId="{FC1348EF-F64A-4124-BB50-2CDA393D2FD0}" dt="2022-07-21T13:21:28.105" v="927"/>
        <pc:sldMkLst>
          <pc:docMk/>
          <pc:sldMk cId="2293327104" sldId="283"/>
        </pc:sldMkLst>
      </pc:sldChg>
      <pc:sldChg chg="modSp mod modAnim modNotesTx">
        <pc:chgData name="Luo Zhongsu" userId="61d7a237fbdd4c5d" providerId="LiveId" clId="{FC1348EF-F64A-4124-BB50-2CDA393D2FD0}" dt="2022-07-24T01:00:21.019" v="6132" actId="20577"/>
        <pc:sldMkLst>
          <pc:docMk/>
          <pc:sldMk cId="2815879817" sldId="284"/>
        </pc:sldMkLst>
        <pc:spChg chg="mod">
          <ac:chgData name="Luo Zhongsu" userId="61d7a237fbdd4c5d" providerId="LiveId" clId="{FC1348EF-F64A-4124-BB50-2CDA393D2FD0}" dt="2022-07-23T06:16:04.683" v="3707" actId="20577"/>
          <ac:spMkLst>
            <pc:docMk/>
            <pc:sldMk cId="2815879817" sldId="284"/>
            <ac:spMk id="31" creationId="{51E63B3D-1F69-3A51-4954-DAE61F17C987}"/>
          </ac:spMkLst>
        </pc:spChg>
        <pc:spChg chg="mod">
          <ac:chgData name="Luo Zhongsu" userId="61d7a237fbdd4c5d" providerId="LiveId" clId="{FC1348EF-F64A-4124-BB50-2CDA393D2FD0}" dt="2022-07-23T06:15:52.148" v="3702" actId="14100"/>
          <ac:spMkLst>
            <pc:docMk/>
            <pc:sldMk cId="2815879817" sldId="284"/>
            <ac:spMk id="32" creationId="{06EF5AFE-5B36-481E-163A-7EADD747022E}"/>
          </ac:spMkLst>
        </pc:spChg>
      </pc:sldChg>
      <pc:sldChg chg="addSp delSp modSp mod modAnim modNotesTx">
        <pc:chgData name="Luo Zhongsu" userId="61d7a237fbdd4c5d" providerId="LiveId" clId="{FC1348EF-F64A-4124-BB50-2CDA393D2FD0}" dt="2022-07-24T03:13:12.500" v="9345"/>
        <pc:sldMkLst>
          <pc:docMk/>
          <pc:sldMk cId="4023824847" sldId="285"/>
        </pc:sldMkLst>
        <pc:spChg chg="add mod">
          <ac:chgData name="Luo Zhongsu" userId="61d7a237fbdd4c5d" providerId="LiveId" clId="{FC1348EF-F64A-4124-BB50-2CDA393D2FD0}" dt="2022-07-23T06:16:16.215" v="3713"/>
          <ac:spMkLst>
            <pc:docMk/>
            <pc:sldMk cId="4023824847" sldId="285"/>
            <ac:spMk id="9" creationId="{2C41BC90-6745-A54C-4BA7-6B7ED2B27477}"/>
          </ac:spMkLst>
        </pc:spChg>
        <pc:spChg chg="mod">
          <ac:chgData name="Luo Zhongsu" userId="61d7a237fbdd4c5d" providerId="LiveId" clId="{FC1348EF-F64A-4124-BB50-2CDA393D2FD0}" dt="2022-07-23T06:16:12.214" v="3711" actId="20577"/>
          <ac:spMkLst>
            <pc:docMk/>
            <pc:sldMk cId="4023824847" sldId="285"/>
            <ac:spMk id="15" creationId="{6D2355D2-FC26-6A4B-0252-2FB4073C5A30}"/>
          </ac:spMkLst>
        </pc:spChg>
        <pc:spChg chg="del">
          <ac:chgData name="Luo Zhongsu" userId="61d7a237fbdd4c5d" providerId="LiveId" clId="{FC1348EF-F64A-4124-BB50-2CDA393D2FD0}" dt="2022-07-23T06:16:15.790" v="3712" actId="478"/>
          <ac:spMkLst>
            <pc:docMk/>
            <pc:sldMk cId="4023824847" sldId="285"/>
            <ac:spMk id="18" creationId="{C4AB4930-019C-64F7-A1C7-58A97B8AC531}"/>
          </ac:spMkLst>
        </pc:spChg>
      </pc:sldChg>
      <pc:sldChg chg="modSp mod modAnim modNotesTx">
        <pc:chgData name="Luo Zhongsu" userId="61d7a237fbdd4c5d" providerId="LiveId" clId="{FC1348EF-F64A-4124-BB50-2CDA393D2FD0}" dt="2022-07-24T06:09:27.716" v="9615"/>
        <pc:sldMkLst>
          <pc:docMk/>
          <pc:sldMk cId="3974218648" sldId="286"/>
        </pc:sldMkLst>
        <pc:spChg chg="mod">
          <ac:chgData name="Luo Zhongsu" userId="61d7a237fbdd4c5d" providerId="LiveId" clId="{FC1348EF-F64A-4124-BB50-2CDA393D2FD0}" dt="2022-07-24T06:09:15.994" v="9614" actId="554"/>
          <ac:spMkLst>
            <pc:docMk/>
            <pc:sldMk cId="3974218648" sldId="286"/>
            <ac:spMk id="12" creationId="{5E34D155-8D99-E3F8-1CF9-361C9194B0EC}"/>
          </ac:spMkLst>
        </pc:spChg>
        <pc:spChg chg="mod">
          <ac:chgData name="Luo Zhongsu" userId="61d7a237fbdd4c5d" providerId="LiveId" clId="{FC1348EF-F64A-4124-BB50-2CDA393D2FD0}" dt="2022-07-24T06:09:15.994" v="9614" actId="554"/>
          <ac:spMkLst>
            <pc:docMk/>
            <pc:sldMk cId="3974218648" sldId="286"/>
            <ac:spMk id="15" creationId="{6D2355D2-FC26-6A4B-0252-2FB4073C5A30}"/>
          </ac:spMkLst>
        </pc:spChg>
      </pc:sldChg>
      <pc:sldChg chg="addSp delSp modSp mod modAnim modNotesTx">
        <pc:chgData name="Luo Zhongsu" userId="61d7a237fbdd4c5d" providerId="LiveId" clId="{FC1348EF-F64A-4124-BB50-2CDA393D2FD0}" dt="2022-07-24T06:11:22.269" v="9701"/>
        <pc:sldMkLst>
          <pc:docMk/>
          <pc:sldMk cId="2463845819" sldId="287"/>
        </pc:sldMkLst>
        <pc:spChg chg="add mod">
          <ac:chgData name="Luo Zhongsu" userId="61d7a237fbdd4c5d" providerId="LiveId" clId="{FC1348EF-F64A-4124-BB50-2CDA393D2FD0}" dt="2022-07-24T06:10:03.048" v="9687" actId="20577"/>
          <ac:spMkLst>
            <pc:docMk/>
            <pc:sldMk cId="2463845819" sldId="287"/>
            <ac:spMk id="12" creationId="{1C1E5785-67AC-8DEC-2AC9-1F024A42DD14}"/>
          </ac:spMkLst>
        </pc:spChg>
        <pc:spChg chg="del">
          <ac:chgData name="Luo Zhongsu" userId="61d7a237fbdd4c5d" providerId="LiveId" clId="{FC1348EF-F64A-4124-BB50-2CDA393D2FD0}" dt="2022-07-23T15:41:24.323" v="4771" actId="478"/>
          <ac:spMkLst>
            <pc:docMk/>
            <pc:sldMk cId="2463845819" sldId="287"/>
            <ac:spMk id="12" creationId="{5E34D155-8D99-E3F8-1CF9-361C9194B0EC}"/>
          </ac:spMkLst>
        </pc:spChg>
        <pc:spChg chg="add mod">
          <ac:chgData name="Luo Zhongsu" userId="61d7a237fbdd4c5d" providerId="LiveId" clId="{FC1348EF-F64A-4124-BB50-2CDA393D2FD0}" dt="2022-07-24T06:09:12.362" v="9613" actId="554"/>
          <ac:spMkLst>
            <pc:docMk/>
            <pc:sldMk cId="2463845819" sldId="287"/>
            <ac:spMk id="13" creationId="{9F94A777-218F-6767-CA02-30488F3CC90A}"/>
          </ac:spMkLst>
        </pc:spChg>
        <pc:spChg chg="add mod">
          <ac:chgData name="Luo Zhongsu" userId="61d7a237fbdd4c5d" providerId="LiveId" clId="{FC1348EF-F64A-4124-BB50-2CDA393D2FD0}" dt="2022-07-24T06:09:12.362" v="9613" actId="554"/>
          <ac:spMkLst>
            <pc:docMk/>
            <pc:sldMk cId="2463845819" sldId="287"/>
            <ac:spMk id="14" creationId="{0A555708-6DBD-E5B8-F3A9-32200BA7C8FB}"/>
          </ac:spMkLst>
        </pc:spChg>
        <pc:spChg chg="del">
          <ac:chgData name="Luo Zhongsu" userId="61d7a237fbdd4c5d" providerId="LiveId" clId="{FC1348EF-F64A-4124-BB50-2CDA393D2FD0}" dt="2022-07-23T15:41:24.323" v="4771" actId="478"/>
          <ac:spMkLst>
            <pc:docMk/>
            <pc:sldMk cId="2463845819" sldId="287"/>
            <ac:spMk id="15" creationId="{6D2355D2-FC26-6A4B-0252-2FB4073C5A30}"/>
          </ac:spMkLst>
        </pc:spChg>
        <pc:spChg chg="add mod">
          <ac:chgData name="Luo Zhongsu" userId="61d7a237fbdd4c5d" providerId="LiveId" clId="{FC1348EF-F64A-4124-BB50-2CDA393D2FD0}" dt="2022-07-24T06:10:48.708" v="9697" actId="1076"/>
          <ac:spMkLst>
            <pc:docMk/>
            <pc:sldMk cId="2463845819" sldId="287"/>
            <ac:spMk id="15" creationId="{854CF5D9-79BD-5529-BA71-90E322AFF104}"/>
          </ac:spMkLst>
        </pc:spChg>
      </pc:sldChg>
      <pc:sldChg chg="del">
        <pc:chgData name="Luo Zhongsu" userId="61d7a237fbdd4c5d" providerId="LiveId" clId="{FC1348EF-F64A-4124-BB50-2CDA393D2FD0}" dt="2022-07-23T16:03:48.393" v="4908" actId="47"/>
        <pc:sldMkLst>
          <pc:docMk/>
          <pc:sldMk cId="4226316151" sldId="288"/>
        </pc:sldMkLst>
      </pc:sldChg>
      <pc:sldChg chg="modNotesTx">
        <pc:chgData name="Luo Zhongsu" userId="61d7a237fbdd4c5d" providerId="LiveId" clId="{FC1348EF-F64A-4124-BB50-2CDA393D2FD0}" dt="2022-07-21T14:00:13.352" v="2027"/>
        <pc:sldMkLst>
          <pc:docMk/>
          <pc:sldMk cId="2829580857" sldId="289"/>
        </pc:sldMkLst>
      </pc:sldChg>
      <pc:sldChg chg="modSp mod modNotesTx">
        <pc:chgData name="Luo Zhongsu" userId="61d7a237fbdd4c5d" providerId="LiveId" clId="{FC1348EF-F64A-4124-BB50-2CDA393D2FD0}" dt="2022-07-24T06:07:57.475" v="9608" actId="2711"/>
        <pc:sldMkLst>
          <pc:docMk/>
          <pc:sldMk cId="603601521" sldId="290"/>
        </pc:sldMkLst>
        <pc:spChg chg="mod">
          <ac:chgData name="Luo Zhongsu" userId="61d7a237fbdd4c5d" providerId="LiveId" clId="{FC1348EF-F64A-4124-BB50-2CDA393D2FD0}" dt="2022-07-24T06:07:57.475" v="9608" actId="2711"/>
          <ac:spMkLst>
            <pc:docMk/>
            <pc:sldMk cId="603601521" sldId="290"/>
            <ac:spMk id="6" creationId="{69E079C1-3B9A-903F-BD3B-199C3F5A3BE4}"/>
          </ac:spMkLst>
        </pc:spChg>
      </pc:sldChg>
      <pc:sldChg chg="modSp mod modNotesTx">
        <pc:chgData name="Luo Zhongsu" userId="61d7a237fbdd4c5d" providerId="LiveId" clId="{FC1348EF-F64A-4124-BB50-2CDA393D2FD0}" dt="2022-07-24T06:08:21.519" v="9612"/>
        <pc:sldMkLst>
          <pc:docMk/>
          <pc:sldMk cId="2616071848" sldId="291"/>
        </pc:sldMkLst>
        <pc:spChg chg="mod">
          <ac:chgData name="Luo Zhongsu" userId="61d7a237fbdd4c5d" providerId="LiveId" clId="{FC1348EF-F64A-4124-BB50-2CDA393D2FD0}" dt="2022-07-24T06:07:52.354" v="9607" actId="2711"/>
          <ac:spMkLst>
            <pc:docMk/>
            <pc:sldMk cId="2616071848" sldId="291"/>
            <ac:spMk id="6" creationId="{69E079C1-3B9A-903F-BD3B-199C3F5A3BE4}"/>
          </ac:spMkLst>
        </pc:spChg>
        <pc:spChg chg="mod">
          <ac:chgData name="Luo Zhongsu" userId="61d7a237fbdd4c5d" providerId="LiveId" clId="{FC1348EF-F64A-4124-BB50-2CDA393D2FD0}" dt="2022-07-24T06:08:21.519" v="9612"/>
          <ac:spMkLst>
            <pc:docMk/>
            <pc:sldMk cId="2616071848" sldId="291"/>
            <ac:spMk id="37" creationId="{85ADFE78-F7C5-E393-9D11-B568D7493583}"/>
          </ac:spMkLst>
        </pc:spChg>
      </pc:sldChg>
      <pc:sldChg chg="addSp delSp modSp mod modAnim replTag modNotesTx">
        <pc:chgData name="Luo Zhongsu" userId="61d7a237fbdd4c5d" providerId="LiveId" clId="{FC1348EF-F64A-4124-BB50-2CDA393D2FD0}" dt="2022-07-24T06:06:20.884" v="9601" actId="1037"/>
        <pc:sldMkLst>
          <pc:docMk/>
          <pc:sldMk cId="2200005786" sldId="292"/>
        </pc:sldMkLst>
        <pc:spChg chg="add mod">
          <ac:chgData name="Luo Zhongsu" userId="61d7a237fbdd4c5d" providerId="LiveId" clId="{FC1348EF-F64A-4124-BB50-2CDA393D2FD0}" dt="2022-07-23T16:13:51.583" v="5199" actId="207"/>
          <ac:spMkLst>
            <pc:docMk/>
            <pc:sldMk cId="2200005786" sldId="292"/>
            <ac:spMk id="2" creationId="{7FFD376E-0CF9-4CEB-0A28-D64E71986C8A}"/>
          </ac:spMkLst>
        </pc:spChg>
        <pc:spChg chg="del">
          <ac:chgData name="Luo Zhongsu" userId="61d7a237fbdd4c5d" providerId="LiveId" clId="{FC1348EF-F64A-4124-BB50-2CDA393D2FD0}" dt="2022-07-23T16:05:52.474" v="5033" actId="478"/>
          <ac:spMkLst>
            <pc:docMk/>
            <pc:sldMk cId="2200005786" sldId="292"/>
            <ac:spMk id="40" creationId="{A4782BFD-F35B-B116-6E5A-86449DA1466F}"/>
          </ac:spMkLst>
        </pc:spChg>
        <pc:spChg chg="add mod">
          <ac:chgData name="Luo Zhongsu" userId="61d7a237fbdd4c5d" providerId="LiveId" clId="{FC1348EF-F64A-4124-BB50-2CDA393D2FD0}" dt="2022-07-23T16:09:57.364" v="5155" actId="207"/>
          <ac:spMkLst>
            <pc:docMk/>
            <pc:sldMk cId="2200005786" sldId="292"/>
            <ac:spMk id="108" creationId="{04911EB9-F123-BA0C-1E03-D76A3C96C5F5}"/>
          </ac:spMkLst>
        </pc:spChg>
        <pc:spChg chg="add mod">
          <ac:chgData name="Luo Zhongsu" userId="61d7a237fbdd4c5d" providerId="LiveId" clId="{FC1348EF-F64A-4124-BB50-2CDA393D2FD0}" dt="2022-07-23T16:10:01.362" v="5156" actId="207"/>
          <ac:spMkLst>
            <pc:docMk/>
            <pc:sldMk cId="2200005786" sldId="292"/>
            <ac:spMk id="109" creationId="{2B700BDA-243B-0B2C-009E-6D66BA691BD9}"/>
          </ac:spMkLst>
        </pc:spChg>
        <pc:spChg chg="add mod">
          <ac:chgData name="Luo Zhongsu" userId="61d7a237fbdd4c5d" providerId="LiveId" clId="{FC1348EF-F64A-4124-BB50-2CDA393D2FD0}" dt="2022-07-23T16:10:05.740" v="5157" actId="207"/>
          <ac:spMkLst>
            <pc:docMk/>
            <pc:sldMk cId="2200005786" sldId="292"/>
            <ac:spMk id="110" creationId="{FCEB13B5-85A4-92B5-6CC7-A6E16E69BE3E}"/>
          </ac:spMkLst>
        </pc:spChg>
        <pc:spChg chg="add mod">
          <ac:chgData name="Luo Zhongsu" userId="61d7a237fbdd4c5d" providerId="LiveId" clId="{FC1348EF-F64A-4124-BB50-2CDA393D2FD0}" dt="2022-07-23T16:07:23.487" v="5046" actId="1076"/>
          <ac:spMkLst>
            <pc:docMk/>
            <pc:sldMk cId="2200005786" sldId="292"/>
            <ac:spMk id="111" creationId="{6ACE1988-BD2C-613F-C5E4-03CBFB046B10}"/>
          </ac:spMkLst>
        </pc:spChg>
        <pc:spChg chg="add mod">
          <ac:chgData name="Luo Zhongsu" userId="61d7a237fbdd4c5d" providerId="LiveId" clId="{FC1348EF-F64A-4124-BB50-2CDA393D2FD0}" dt="2022-07-23T16:07:29.622" v="5048" actId="1076"/>
          <ac:spMkLst>
            <pc:docMk/>
            <pc:sldMk cId="2200005786" sldId="292"/>
            <ac:spMk id="112" creationId="{2B045BC1-AAAA-5EA1-97E9-E5C59E563C14}"/>
          </ac:spMkLst>
        </pc:spChg>
        <pc:spChg chg="add mod">
          <ac:chgData name="Luo Zhongsu" userId="61d7a237fbdd4c5d" providerId="LiveId" clId="{FC1348EF-F64A-4124-BB50-2CDA393D2FD0}" dt="2022-07-23T16:07:49.668" v="5050" actId="1076"/>
          <ac:spMkLst>
            <pc:docMk/>
            <pc:sldMk cId="2200005786" sldId="292"/>
            <ac:spMk id="113" creationId="{57ED1A67-6916-CD1C-390B-CFF1F66DF33D}"/>
          </ac:spMkLst>
        </pc:spChg>
        <pc:spChg chg="mod">
          <ac:chgData name="Luo Zhongsu" userId="61d7a237fbdd4c5d" providerId="LiveId" clId="{FC1348EF-F64A-4124-BB50-2CDA393D2FD0}" dt="2022-07-24T06:03:29.152" v="9500"/>
          <ac:spMkLst>
            <pc:docMk/>
            <pc:sldMk cId="2200005786" sldId="292"/>
            <ac:spMk id="237" creationId="{86E8375A-C2B2-7DB9-CDCB-C2CB2AC7E141}"/>
          </ac:spMkLst>
        </pc:spChg>
        <pc:spChg chg="mod">
          <ac:chgData name="Luo Zhongsu" userId="61d7a237fbdd4c5d" providerId="LiveId" clId="{FC1348EF-F64A-4124-BB50-2CDA393D2FD0}" dt="2022-07-24T06:03:29.152" v="9500"/>
          <ac:spMkLst>
            <pc:docMk/>
            <pc:sldMk cId="2200005786" sldId="292"/>
            <ac:spMk id="238" creationId="{1292D5E2-EF13-0E19-0BB5-098BEB3F51BD}"/>
          </ac:spMkLst>
        </pc:spChg>
        <pc:spChg chg="mod">
          <ac:chgData name="Luo Zhongsu" userId="61d7a237fbdd4c5d" providerId="LiveId" clId="{FC1348EF-F64A-4124-BB50-2CDA393D2FD0}" dt="2022-07-24T06:03:29.152" v="9500"/>
          <ac:spMkLst>
            <pc:docMk/>
            <pc:sldMk cId="2200005786" sldId="292"/>
            <ac:spMk id="239" creationId="{ADCA6861-E544-1BB5-3419-771750174095}"/>
          </ac:spMkLst>
        </pc:spChg>
        <pc:spChg chg="mod">
          <ac:chgData name="Luo Zhongsu" userId="61d7a237fbdd4c5d" providerId="LiveId" clId="{FC1348EF-F64A-4124-BB50-2CDA393D2FD0}" dt="2022-07-24T06:03:29.152" v="9500"/>
          <ac:spMkLst>
            <pc:docMk/>
            <pc:sldMk cId="2200005786" sldId="292"/>
            <ac:spMk id="240" creationId="{FDE84778-AEB5-43FD-D4F3-D752FDB32165}"/>
          </ac:spMkLst>
        </pc:spChg>
        <pc:spChg chg="mod">
          <ac:chgData name="Luo Zhongsu" userId="61d7a237fbdd4c5d" providerId="LiveId" clId="{FC1348EF-F64A-4124-BB50-2CDA393D2FD0}" dt="2022-07-24T06:03:29.152" v="9500"/>
          <ac:spMkLst>
            <pc:docMk/>
            <pc:sldMk cId="2200005786" sldId="292"/>
            <ac:spMk id="241" creationId="{3A05F247-CF80-5CC6-D653-1CE6A6609BC7}"/>
          </ac:spMkLst>
        </pc:spChg>
        <pc:spChg chg="mod">
          <ac:chgData name="Luo Zhongsu" userId="61d7a237fbdd4c5d" providerId="LiveId" clId="{FC1348EF-F64A-4124-BB50-2CDA393D2FD0}" dt="2022-07-24T06:03:29.152" v="9500"/>
          <ac:spMkLst>
            <pc:docMk/>
            <pc:sldMk cId="2200005786" sldId="292"/>
            <ac:spMk id="242" creationId="{BF575F92-1A6B-0DE7-4749-5B491905D32D}"/>
          </ac:spMkLst>
        </pc:spChg>
        <pc:spChg chg="mod">
          <ac:chgData name="Luo Zhongsu" userId="61d7a237fbdd4c5d" providerId="LiveId" clId="{FC1348EF-F64A-4124-BB50-2CDA393D2FD0}" dt="2022-07-24T06:03:29.152" v="9500"/>
          <ac:spMkLst>
            <pc:docMk/>
            <pc:sldMk cId="2200005786" sldId="292"/>
            <ac:spMk id="243" creationId="{22435288-9787-D342-0C0F-9DD4F0255B1F}"/>
          </ac:spMkLst>
        </pc:spChg>
        <pc:spChg chg="mod">
          <ac:chgData name="Luo Zhongsu" userId="61d7a237fbdd4c5d" providerId="LiveId" clId="{FC1348EF-F64A-4124-BB50-2CDA393D2FD0}" dt="2022-07-24T06:03:29.152" v="9500"/>
          <ac:spMkLst>
            <pc:docMk/>
            <pc:sldMk cId="2200005786" sldId="292"/>
            <ac:spMk id="244" creationId="{6F24ADE5-1CCF-1F00-527B-F24B5BC39082}"/>
          </ac:spMkLst>
        </pc:spChg>
        <pc:spChg chg="mod">
          <ac:chgData name="Luo Zhongsu" userId="61d7a237fbdd4c5d" providerId="LiveId" clId="{FC1348EF-F64A-4124-BB50-2CDA393D2FD0}" dt="2022-07-24T06:03:29.152" v="9500"/>
          <ac:spMkLst>
            <pc:docMk/>
            <pc:sldMk cId="2200005786" sldId="292"/>
            <ac:spMk id="245" creationId="{DB86C76D-1BE3-B02F-C2DD-27522ECD5FDD}"/>
          </ac:spMkLst>
        </pc:spChg>
        <pc:spChg chg="mod">
          <ac:chgData name="Luo Zhongsu" userId="61d7a237fbdd4c5d" providerId="LiveId" clId="{FC1348EF-F64A-4124-BB50-2CDA393D2FD0}" dt="2022-07-24T06:03:29.152" v="9500"/>
          <ac:spMkLst>
            <pc:docMk/>
            <pc:sldMk cId="2200005786" sldId="292"/>
            <ac:spMk id="246" creationId="{935F3503-3D3E-BE19-E0DE-8BDD5DBF0431}"/>
          </ac:spMkLst>
        </pc:spChg>
        <pc:spChg chg="mod">
          <ac:chgData name="Luo Zhongsu" userId="61d7a237fbdd4c5d" providerId="LiveId" clId="{FC1348EF-F64A-4124-BB50-2CDA393D2FD0}" dt="2022-07-24T06:03:29.152" v="9500"/>
          <ac:spMkLst>
            <pc:docMk/>
            <pc:sldMk cId="2200005786" sldId="292"/>
            <ac:spMk id="247" creationId="{9F6C805C-EC42-2907-9B15-E86FB629DC89}"/>
          </ac:spMkLst>
        </pc:spChg>
        <pc:spChg chg="mod">
          <ac:chgData name="Luo Zhongsu" userId="61d7a237fbdd4c5d" providerId="LiveId" clId="{FC1348EF-F64A-4124-BB50-2CDA393D2FD0}" dt="2022-07-24T06:03:29.152" v="9500"/>
          <ac:spMkLst>
            <pc:docMk/>
            <pc:sldMk cId="2200005786" sldId="292"/>
            <ac:spMk id="248" creationId="{A977F6C5-53B6-E1CE-E921-2BE75A986FD9}"/>
          </ac:spMkLst>
        </pc:spChg>
        <pc:spChg chg="mod">
          <ac:chgData name="Luo Zhongsu" userId="61d7a237fbdd4c5d" providerId="LiveId" clId="{FC1348EF-F64A-4124-BB50-2CDA393D2FD0}" dt="2022-07-24T06:03:29.152" v="9500"/>
          <ac:spMkLst>
            <pc:docMk/>
            <pc:sldMk cId="2200005786" sldId="292"/>
            <ac:spMk id="249" creationId="{4196E16B-6E13-4EDA-BE85-D38AC3FD9DC4}"/>
          </ac:spMkLst>
        </pc:spChg>
        <pc:spChg chg="mod">
          <ac:chgData name="Luo Zhongsu" userId="61d7a237fbdd4c5d" providerId="LiveId" clId="{FC1348EF-F64A-4124-BB50-2CDA393D2FD0}" dt="2022-07-24T06:03:29.152" v="9500"/>
          <ac:spMkLst>
            <pc:docMk/>
            <pc:sldMk cId="2200005786" sldId="292"/>
            <ac:spMk id="250" creationId="{0BFCFA9D-2477-E358-989D-ED7758B288A5}"/>
          </ac:spMkLst>
        </pc:spChg>
        <pc:spChg chg="mod">
          <ac:chgData name="Luo Zhongsu" userId="61d7a237fbdd4c5d" providerId="LiveId" clId="{FC1348EF-F64A-4124-BB50-2CDA393D2FD0}" dt="2022-07-24T06:03:29.152" v="9500"/>
          <ac:spMkLst>
            <pc:docMk/>
            <pc:sldMk cId="2200005786" sldId="292"/>
            <ac:spMk id="251" creationId="{21BD12BA-708D-F32F-ED7D-4749BECE1BD2}"/>
          </ac:spMkLst>
        </pc:spChg>
        <pc:spChg chg="mod">
          <ac:chgData name="Luo Zhongsu" userId="61d7a237fbdd4c5d" providerId="LiveId" clId="{FC1348EF-F64A-4124-BB50-2CDA393D2FD0}" dt="2022-07-24T06:03:29.152" v="9500"/>
          <ac:spMkLst>
            <pc:docMk/>
            <pc:sldMk cId="2200005786" sldId="292"/>
            <ac:spMk id="252" creationId="{D428D748-DCF1-8C50-2889-682C3589C463}"/>
          </ac:spMkLst>
        </pc:spChg>
        <pc:spChg chg="mod">
          <ac:chgData name="Luo Zhongsu" userId="61d7a237fbdd4c5d" providerId="LiveId" clId="{FC1348EF-F64A-4124-BB50-2CDA393D2FD0}" dt="2022-07-24T06:03:29.152" v="9500"/>
          <ac:spMkLst>
            <pc:docMk/>
            <pc:sldMk cId="2200005786" sldId="292"/>
            <ac:spMk id="253" creationId="{60DB54DD-A8CA-06E4-34C0-7426DFC5237A}"/>
          </ac:spMkLst>
        </pc:spChg>
        <pc:spChg chg="mod">
          <ac:chgData name="Luo Zhongsu" userId="61d7a237fbdd4c5d" providerId="LiveId" clId="{FC1348EF-F64A-4124-BB50-2CDA393D2FD0}" dt="2022-07-24T06:03:29.152" v="9500"/>
          <ac:spMkLst>
            <pc:docMk/>
            <pc:sldMk cId="2200005786" sldId="292"/>
            <ac:spMk id="254" creationId="{AE4386DA-9807-544F-CB03-1B54F0FB8B0D}"/>
          </ac:spMkLst>
        </pc:spChg>
        <pc:spChg chg="mod">
          <ac:chgData name="Luo Zhongsu" userId="61d7a237fbdd4c5d" providerId="LiveId" clId="{FC1348EF-F64A-4124-BB50-2CDA393D2FD0}" dt="2022-07-24T06:03:29.152" v="9500"/>
          <ac:spMkLst>
            <pc:docMk/>
            <pc:sldMk cId="2200005786" sldId="292"/>
            <ac:spMk id="255" creationId="{54EB0D72-B2E6-1D93-11FE-93E1ADF692AA}"/>
          </ac:spMkLst>
        </pc:spChg>
        <pc:spChg chg="mod">
          <ac:chgData name="Luo Zhongsu" userId="61d7a237fbdd4c5d" providerId="LiveId" clId="{FC1348EF-F64A-4124-BB50-2CDA393D2FD0}" dt="2022-07-24T06:03:29.152" v="9500"/>
          <ac:spMkLst>
            <pc:docMk/>
            <pc:sldMk cId="2200005786" sldId="292"/>
            <ac:spMk id="256" creationId="{AD90EF29-4EAC-66DE-D7A7-30BF1D5D5DF5}"/>
          </ac:spMkLst>
        </pc:spChg>
        <pc:spChg chg="mod">
          <ac:chgData name="Luo Zhongsu" userId="61d7a237fbdd4c5d" providerId="LiveId" clId="{FC1348EF-F64A-4124-BB50-2CDA393D2FD0}" dt="2022-07-24T06:03:29.152" v="9500"/>
          <ac:spMkLst>
            <pc:docMk/>
            <pc:sldMk cId="2200005786" sldId="292"/>
            <ac:spMk id="257" creationId="{DB3C1F31-120B-B290-F8F0-0D2136764E5D}"/>
          </ac:spMkLst>
        </pc:spChg>
        <pc:spChg chg="mod">
          <ac:chgData name="Luo Zhongsu" userId="61d7a237fbdd4c5d" providerId="LiveId" clId="{FC1348EF-F64A-4124-BB50-2CDA393D2FD0}" dt="2022-07-24T06:03:29.152" v="9500"/>
          <ac:spMkLst>
            <pc:docMk/>
            <pc:sldMk cId="2200005786" sldId="292"/>
            <ac:spMk id="258" creationId="{C34EBC6D-FDAA-1574-5678-19447C62BE6F}"/>
          </ac:spMkLst>
        </pc:spChg>
        <pc:spChg chg="mod">
          <ac:chgData name="Luo Zhongsu" userId="61d7a237fbdd4c5d" providerId="LiveId" clId="{FC1348EF-F64A-4124-BB50-2CDA393D2FD0}" dt="2022-07-24T06:03:29.152" v="9500"/>
          <ac:spMkLst>
            <pc:docMk/>
            <pc:sldMk cId="2200005786" sldId="292"/>
            <ac:spMk id="259" creationId="{0BAA8DD5-D2EE-3B83-7FB5-31F83B533BB7}"/>
          </ac:spMkLst>
        </pc:spChg>
        <pc:spChg chg="mod">
          <ac:chgData name="Luo Zhongsu" userId="61d7a237fbdd4c5d" providerId="LiveId" clId="{FC1348EF-F64A-4124-BB50-2CDA393D2FD0}" dt="2022-07-24T06:03:29.152" v="9500"/>
          <ac:spMkLst>
            <pc:docMk/>
            <pc:sldMk cId="2200005786" sldId="292"/>
            <ac:spMk id="260" creationId="{A9D32AF5-B073-CB78-B2DE-25F1B6AE0879}"/>
          </ac:spMkLst>
        </pc:spChg>
        <pc:spChg chg="mod">
          <ac:chgData name="Luo Zhongsu" userId="61d7a237fbdd4c5d" providerId="LiveId" clId="{FC1348EF-F64A-4124-BB50-2CDA393D2FD0}" dt="2022-07-24T06:03:29.152" v="9500"/>
          <ac:spMkLst>
            <pc:docMk/>
            <pc:sldMk cId="2200005786" sldId="292"/>
            <ac:spMk id="261" creationId="{35F33A28-7501-A376-AE37-B280231B469C}"/>
          </ac:spMkLst>
        </pc:spChg>
        <pc:spChg chg="mod">
          <ac:chgData name="Luo Zhongsu" userId="61d7a237fbdd4c5d" providerId="LiveId" clId="{FC1348EF-F64A-4124-BB50-2CDA393D2FD0}" dt="2022-07-24T06:03:29.152" v="9500"/>
          <ac:spMkLst>
            <pc:docMk/>
            <pc:sldMk cId="2200005786" sldId="292"/>
            <ac:spMk id="262" creationId="{2BB56DD2-CD76-0974-66E5-AD1478DE7C6A}"/>
          </ac:spMkLst>
        </pc:spChg>
        <pc:spChg chg="mod">
          <ac:chgData name="Luo Zhongsu" userId="61d7a237fbdd4c5d" providerId="LiveId" clId="{FC1348EF-F64A-4124-BB50-2CDA393D2FD0}" dt="2022-07-24T06:03:29.152" v="9500"/>
          <ac:spMkLst>
            <pc:docMk/>
            <pc:sldMk cId="2200005786" sldId="292"/>
            <ac:spMk id="263" creationId="{476A411F-DC5A-C443-6420-3EA47C91D6AF}"/>
          </ac:spMkLst>
        </pc:spChg>
        <pc:spChg chg="mod">
          <ac:chgData name="Luo Zhongsu" userId="61d7a237fbdd4c5d" providerId="LiveId" clId="{FC1348EF-F64A-4124-BB50-2CDA393D2FD0}" dt="2022-07-24T06:03:29.152" v="9500"/>
          <ac:spMkLst>
            <pc:docMk/>
            <pc:sldMk cId="2200005786" sldId="292"/>
            <ac:spMk id="264" creationId="{93738A15-8197-36FE-EF31-F32272FF1C2B}"/>
          </ac:spMkLst>
        </pc:spChg>
        <pc:spChg chg="mod">
          <ac:chgData name="Luo Zhongsu" userId="61d7a237fbdd4c5d" providerId="LiveId" clId="{FC1348EF-F64A-4124-BB50-2CDA393D2FD0}" dt="2022-07-24T06:03:29.152" v="9500"/>
          <ac:spMkLst>
            <pc:docMk/>
            <pc:sldMk cId="2200005786" sldId="292"/>
            <ac:spMk id="265" creationId="{C0D8D3FB-FC56-64DF-B3BE-00A14D185809}"/>
          </ac:spMkLst>
        </pc:spChg>
        <pc:spChg chg="mod">
          <ac:chgData name="Luo Zhongsu" userId="61d7a237fbdd4c5d" providerId="LiveId" clId="{FC1348EF-F64A-4124-BB50-2CDA393D2FD0}" dt="2022-07-24T06:03:29.152" v="9500"/>
          <ac:spMkLst>
            <pc:docMk/>
            <pc:sldMk cId="2200005786" sldId="292"/>
            <ac:spMk id="266" creationId="{4C4D7819-6E2E-FDFC-21D4-46E52C13ED71}"/>
          </ac:spMkLst>
        </pc:spChg>
        <pc:spChg chg="mod">
          <ac:chgData name="Luo Zhongsu" userId="61d7a237fbdd4c5d" providerId="LiveId" clId="{FC1348EF-F64A-4124-BB50-2CDA393D2FD0}" dt="2022-07-24T06:03:29.152" v="9500"/>
          <ac:spMkLst>
            <pc:docMk/>
            <pc:sldMk cId="2200005786" sldId="292"/>
            <ac:spMk id="267" creationId="{DA5DE8C1-7CC3-5D2A-3422-6023A20A33FB}"/>
          </ac:spMkLst>
        </pc:spChg>
        <pc:spChg chg="mod">
          <ac:chgData name="Luo Zhongsu" userId="61d7a237fbdd4c5d" providerId="LiveId" clId="{FC1348EF-F64A-4124-BB50-2CDA393D2FD0}" dt="2022-07-24T06:03:29.152" v="9500"/>
          <ac:spMkLst>
            <pc:docMk/>
            <pc:sldMk cId="2200005786" sldId="292"/>
            <ac:spMk id="268" creationId="{3552056D-3C37-50D1-06DA-83BBF0A3B234}"/>
          </ac:spMkLst>
        </pc:spChg>
        <pc:spChg chg="mod">
          <ac:chgData name="Luo Zhongsu" userId="61d7a237fbdd4c5d" providerId="LiveId" clId="{FC1348EF-F64A-4124-BB50-2CDA393D2FD0}" dt="2022-07-24T06:03:29.152" v="9500"/>
          <ac:spMkLst>
            <pc:docMk/>
            <pc:sldMk cId="2200005786" sldId="292"/>
            <ac:spMk id="269" creationId="{8253D2A6-674E-6952-C67C-E407E39A1019}"/>
          </ac:spMkLst>
        </pc:spChg>
        <pc:spChg chg="mod">
          <ac:chgData name="Luo Zhongsu" userId="61d7a237fbdd4c5d" providerId="LiveId" clId="{FC1348EF-F64A-4124-BB50-2CDA393D2FD0}" dt="2022-07-24T06:03:29.152" v="9500"/>
          <ac:spMkLst>
            <pc:docMk/>
            <pc:sldMk cId="2200005786" sldId="292"/>
            <ac:spMk id="270" creationId="{89129C42-3227-B7F7-326E-EAB4C1A1578D}"/>
          </ac:spMkLst>
        </pc:spChg>
        <pc:spChg chg="mod">
          <ac:chgData name="Luo Zhongsu" userId="61d7a237fbdd4c5d" providerId="LiveId" clId="{FC1348EF-F64A-4124-BB50-2CDA393D2FD0}" dt="2022-07-24T06:03:29.152" v="9500"/>
          <ac:spMkLst>
            <pc:docMk/>
            <pc:sldMk cId="2200005786" sldId="292"/>
            <ac:spMk id="271" creationId="{6DA29E52-7F51-F375-494C-A9917C0F80E9}"/>
          </ac:spMkLst>
        </pc:spChg>
        <pc:spChg chg="mod">
          <ac:chgData name="Luo Zhongsu" userId="61d7a237fbdd4c5d" providerId="LiveId" clId="{FC1348EF-F64A-4124-BB50-2CDA393D2FD0}" dt="2022-07-24T06:03:29.152" v="9500"/>
          <ac:spMkLst>
            <pc:docMk/>
            <pc:sldMk cId="2200005786" sldId="292"/>
            <ac:spMk id="272" creationId="{77EB2C67-6C2A-0D22-523A-BD96EBDC0F73}"/>
          </ac:spMkLst>
        </pc:spChg>
        <pc:spChg chg="mod">
          <ac:chgData name="Luo Zhongsu" userId="61d7a237fbdd4c5d" providerId="LiveId" clId="{FC1348EF-F64A-4124-BB50-2CDA393D2FD0}" dt="2022-07-24T06:03:29.152" v="9500"/>
          <ac:spMkLst>
            <pc:docMk/>
            <pc:sldMk cId="2200005786" sldId="292"/>
            <ac:spMk id="273" creationId="{2C70F229-02C0-F8FB-F6B4-BE12769AEE45}"/>
          </ac:spMkLst>
        </pc:spChg>
        <pc:spChg chg="mod">
          <ac:chgData name="Luo Zhongsu" userId="61d7a237fbdd4c5d" providerId="LiveId" clId="{FC1348EF-F64A-4124-BB50-2CDA393D2FD0}" dt="2022-07-24T06:03:29.152" v="9500"/>
          <ac:spMkLst>
            <pc:docMk/>
            <pc:sldMk cId="2200005786" sldId="292"/>
            <ac:spMk id="274" creationId="{1618544E-0A5B-8A48-B819-B7733BE82C00}"/>
          </ac:spMkLst>
        </pc:spChg>
        <pc:spChg chg="mod">
          <ac:chgData name="Luo Zhongsu" userId="61d7a237fbdd4c5d" providerId="LiveId" clId="{FC1348EF-F64A-4124-BB50-2CDA393D2FD0}" dt="2022-07-24T06:03:29.152" v="9500"/>
          <ac:spMkLst>
            <pc:docMk/>
            <pc:sldMk cId="2200005786" sldId="292"/>
            <ac:spMk id="275" creationId="{6E57A128-F19C-CDE4-FAA7-AD819E5E8132}"/>
          </ac:spMkLst>
        </pc:spChg>
        <pc:spChg chg="mod">
          <ac:chgData name="Luo Zhongsu" userId="61d7a237fbdd4c5d" providerId="LiveId" clId="{FC1348EF-F64A-4124-BB50-2CDA393D2FD0}" dt="2022-07-24T06:03:29.152" v="9500"/>
          <ac:spMkLst>
            <pc:docMk/>
            <pc:sldMk cId="2200005786" sldId="292"/>
            <ac:spMk id="276" creationId="{D9A388C1-B93C-5417-E75E-6EFEDE7778F6}"/>
          </ac:spMkLst>
        </pc:spChg>
        <pc:spChg chg="mod">
          <ac:chgData name="Luo Zhongsu" userId="61d7a237fbdd4c5d" providerId="LiveId" clId="{FC1348EF-F64A-4124-BB50-2CDA393D2FD0}" dt="2022-07-24T06:03:29.152" v="9500"/>
          <ac:spMkLst>
            <pc:docMk/>
            <pc:sldMk cId="2200005786" sldId="292"/>
            <ac:spMk id="277" creationId="{25691AB1-B3C0-AA80-9984-1F19649DBEAA}"/>
          </ac:spMkLst>
        </pc:spChg>
        <pc:spChg chg="mod">
          <ac:chgData name="Luo Zhongsu" userId="61d7a237fbdd4c5d" providerId="LiveId" clId="{FC1348EF-F64A-4124-BB50-2CDA393D2FD0}" dt="2022-07-24T06:03:29.152" v="9500"/>
          <ac:spMkLst>
            <pc:docMk/>
            <pc:sldMk cId="2200005786" sldId="292"/>
            <ac:spMk id="278" creationId="{98CEE1DB-95E1-3F03-ABAF-130577006710}"/>
          </ac:spMkLst>
        </pc:spChg>
        <pc:spChg chg="mod">
          <ac:chgData name="Luo Zhongsu" userId="61d7a237fbdd4c5d" providerId="LiveId" clId="{FC1348EF-F64A-4124-BB50-2CDA393D2FD0}" dt="2022-07-24T06:03:29.152" v="9500"/>
          <ac:spMkLst>
            <pc:docMk/>
            <pc:sldMk cId="2200005786" sldId="292"/>
            <ac:spMk id="279" creationId="{08E21ADF-16ED-60BB-8A21-5BD148AE2B17}"/>
          </ac:spMkLst>
        </pc:spChg>
        <pc:spChg chg="mod">
          <ac:chgData name="Luo Zhongsu" userId="61d7a237fbdd4c5d" providerId="LiveId" clId="{FC1348EF-F64A-4124-BB50-2CDA393D2FD0}" dt="2022-07-24T06:03:29.152" v="9500"/>
          <ac:spMkLst>
            <pc:docMk/>
            <pc:sldMk cId="2200005786" sldId="292"/>
            <ac:spMk id="280" creationId="{5691C4D9-7515-5D09-DDCA-312DE9D2BC7C}"/>
          </ac:spMkLst>
        </pc:spChg>
        <pc:spChg chg="mod">
          <ac:chgData name="Luo Zhongsu" userId="61d7a237fbdd4c5d" providerId="LiveId" clId="{FC1348EF-F64A-4124-BB50-2CDA393D2FD0}" dt="2022-07-24T06:03:29.152" v="9500"/>
          <ac:spMkLst>
            <pc:docMk/>
            <pc:sldMk cId="2200005786" sldId="292"/>
            <ac:spMk id="281" creationId="{CA1FA6C7-C100-FC9C-C327-B44181C6866D}"/>
          </ac:spMkLst>
        </pc:spChg>
        <pc:spChg chg="mod">
          <ac:chgData name="Luo Zhongsu" userId="61d7a237fbdd4c5d" providerId="LiveId" clId="{FC1348EF-F64A-4124-BB50-2CDA393D2FD0}" dt="2022-07-24T06:03:29.152" v="9500"/>
          <ac:spMkLst>
            <pc:docMk/>
            <pc:sldMk cId="2200005786" sldId="292"/>
            <ac:spMk id="282" creationId="{5B333AEB-6247-E961-F3F0-4F0123811E8A}"/>
          </ac:spMkLst>
        </pc:spChg>
        <pc:spChg chg="mod">
          <ac:chgData name="Luo Zhongsu" userId="61d7a237fbdd4c5d" providerId="LiveId" clId="{FC1348EF-F64A-4124-BB50-2CDA393D2FD0}" dt="2022-07-24T06:03:29.152" v="9500"/>
          <ac:spMkLst>
            <pc:docMk/>
            <pc:sldMk cId="2200005786" sldId="292"/>
            <ac:spMk id="283" creationId="{3064431F-4F1F-5983-F787-CF931A61B0C9}"/>
          </ac:spMkLst>
        </pc:spChg>
        <pc:spChg chg="mod">
          <ac:chgData name="Luo Zhongsu" userId="61d7a237fbdd4c5d" providerId="LiveId" clId="{FC1348EF-F64A-4124-BB50-2CDA393D2FD0}" dt="2022-07-24T06:03:29.152" v="9500"/>
          <ac:spMkLst>
            <pc:docMk/>
            <pc:sldMk cId="2200005786" sldId="292"/>
            <ac:spMk id="284" creationId="{937076F1-71CB-33B0-28C1-A0D313C36087}"/>
          </ac:spMkLst>
        </pc:spChg>
        <pc:spChg chg="mod">
          <ac:chgData name="Luo Zhongsu" userId="61d7a237fbdd4c5d" providerId="LiveId" clId="{FC1348EF-F64A-4124-BB50-2CDA393D2FD0}" dt="2022-07-24T06:03:29.152" v="9500"/>
          <ac:spMkLst>
            <pc:docMk/>
            <pc:sldMk cId="2200005786" sldId="292"/>
            <ac:spMk id="285" creationId="{047DB2C2-BF9A-1365-5094-BBF5CACE5E9F}"/>
          </ac:spMkLst>
        </pc:spChg>
        <pc:spChg chg="mod">
          <ac:chgData name="Luo Zhongsu" userId="61d7a237fbdd4c5d" providerId="LiveId" clId="{FC1348EF-F64A-4124-BB50-2CDA393D2FD0}" dt="2022-07-24T06:03:29.152" v="9500"/>
          <ac:spMkLst>
            <pc:docMk/>
            <pc:sldMk cId="2200005786" sldId="292"/>
            <ac:spMk id="286" creationId="{774A0FEE-01C9-27DB-BED3-82E18334BB90}"/>
          </ac:spMkLst>
        </pc:spChg>
        <pc:spChg chg="mod">
          <ac:chgData name="Luo Zhongsu" userId="61d7a237fbdd4c5d" providerId="LiveId" clId="{FC1348EF-F64A-4124-BB50-2CDA393D2FD0}" dt="2022-07-24T06:03:29.152" v="9500"/>
          <ac:spMkLst>
            <pc:docMk/>
            <pc:sldMk cId="2200005786" sldId="292"/>
            <ac:spMk id="287" creationId="{E5CD1650-7EFF-23B3-D70C-DB44439E1D79}"/>
          </ac:spMkLst>
        </pc:spChg>
        <pc:spChg chg="mod">
          <ac:chgData name="Luo Zhongsu" userId="61d7a237fbdd4c5d" providerId="LiveId" clId="{FC1348EF-F64A-4124-BB50-2CDA393D2FD0}" dt="2022-07-24T06:03:29.152" v="9500"/>
          <ac:spMkLst>
            <pc:docMk/>
            <pc:sldMk cId="2200005786" sldId="292"/>
            <ac:spMk id="288" creationId="{E1EF9A55-BCF5-C492-5442-97F3F6BB00D7}"/>
          </ac:spMkLst>
        </pc:spChg>
        <pc:spChg chg="mod">
          <ac:chgData name="Luo Zhongsu" userId="61d7a237fbdd4c5d" providerId="LiveId" clId="{FC1348EF-F64A-4124-BB50-2CDA393D2FD0}" dt="2022-07-24T06:03:29.152" v="9500"/>
          <ac:spMkLst>
            <pc:docMk/>
            <pc:sldMk cId="2200005786" sldId="292"/>
            <ac:spMk id="289" creationId="{B0B13136-3B4A-61D7-FC07-1FB015BBC398}"/>
          </ac:spMkLst>
        </pc:spChg>
        <pc:spChg chg="mod">
          <ac:chgData name="Luo Zhongsu" userId="61d7a237fbdd4c5d" providerId="LiveId" clId="{FC1348EF-F64A-4124-BB50-2CDA393D2FD0}" dt="2022-07-24T06:03:29.152" v="9500"/>
          <ac:spMkLst>
            <pc:docMk/>
            <pc:sldMk cId="2200005786" sldId="292"/>
            <ac:spMk id="290" creationId="{2552CA8F-A422-59DC-526A-680AEE7FFA81}"/>
          </ac:spMkLst>
        </pc:spChg>
        <pc:spChg chg="mod">
          <ac:chgData name="Luo Zhongsu" userId="61d7a237fbdd4c5d" providerId="LiveId" clId="{FC1348EF-F64A-4124-BB50-2CDA393D2FD0}" dt="2022-07-24T06:03:29.152" v="9500"/>
          <ac:spMkLst>
            <pc:docMk/>
            <pc:sldMk cId="2200005786" sldId="292"/>
            <ac:spMk id="291" creationId="{E959F91C-53E4-1AD1-F967-6EB23A379F87}"/>
          </ac:spMkLst>
        </pc:spChg>
        <pc:spChg chg="mod">
          <ac:chgData name="Luo Zhongsu" userId="61d7a237fbdd4c5d" providerId="LiveId" clId="{FC1348EF-F64A-4124-BB50-2CDA393D2FD0}" dt="2022-07-24T06:03:29.152" v="9500"/>
          <ac:spMkLst>
            <pc:docMk/>
            <pc:sldMk cId="2200005786" sldId="292"/>
            <ac:spMk id="292" creationId="{E1C3F95B-1601-D176-C36B-27C71FB751A6}"/>
          </ac:spMkLst>
        </pc:spChg>
        <pc:spChg chg="mod">
          <ac:chgData name="Luo Zhongsu" userId="61d7a237fbdd4c5d" providerId="LiveId" clId="{FC1348EF-F64A-4124-BB50-2CDA393D2FD0}" dt="2022-07-24T06:03:29.152" v="9500"/>
          <ac:spMkLst>
            <pc:docMk/>
            <pc:sldMk cId="2200005786" sldId="292"/>
            <ac:spMk id="293" creationId="{DA12E10D-D30C-C891-6A49-0A95B3966911}"/>
          </ac:spMkLst>
        </pc:spChg>
        <pc:spChg chg="mod">
          <ac:chgData name="Luo Zhongsu" userId="61d7a237fbdd4c5d" providerId="LiveId" clId="{FC1348EF-F64A-4124-BB50-2CDA393D2FD0}" dt="2022-07-24T06:03:29.152" v="9500"/>
          <ac:spMkLst>
            <pc:docMk/>
            <pc:sldMk cId="2200005786" sldId="292"/>
            <ac:spMk id="294" creationId="{B24E2690-301F-8C02-C0E0-F77235182B79}"/>
          </ac:spMkLst>
        </pc:spChg>
        <pc:spChg chg="mod">
          <ac:chgData name="Luo Zhongsu" userId="61d7a237fbdd4c5d" providerId="LiveId" clId="{FC1348EF-F64A-4124-BB50-2CDA393D2FD0}" dt="2022-07-24T06:03:29.152" v="9500"/>
          <ac:spMkLst>
            <pc:docMk/>
            <pc:sldMk cId="2200005786" sldId="292"/>
            <ac:spMk id="295" creationId="{9F374EB4-AE89-6647-0C6E-283E0264DCFB}"/>
          </ac:spMkLst>
        </pc:spChg>
        <pc:spChg chg="mod">
          <ac:chgData name="Luo Zhongsu" userId="61d7a237fbdd4c5d" providerId="LiveId" clId="{FC1348EF-F64A-4124-BB50-2CDA393D2FD0}" dt="2022-07-24T06:03:29.152" v="9500"/>
          <ac:spMkLst>
            <pc:docMk/>
            <pc:sldMk cId="2200005786" sldId="292"/>
            <ac:spMk id="296" creationId="{8ECA1212-D789-D614-3DA3-611368F53C0A}"/>
          </ac:spMkLst>
        </pc:spChg>
        <pc:spChg chg="mod">
          <ac:chgData name="Luo Zhongsu" userId="61d7a237fbdd4c5d" providerId="LiveId" clId="{FC1348EF-F64A-4124-BB50-2CDA393D2FD0}" dt="2022-07-24T06:03:29.152" v="9500"/>
          <ac:spMkLst>
            <pc:docMk/>
            <pc:sldMk cId="2200005786" sldId="292"/>
            <ac:spMk id="297" creationId="{945886CF-42F1-7D2C-A052-6E396C7B8FAE}"/>
          </ac:spMkLst>
        </pc:spChg>
        <pc:spChg chg="mod">
          <ac:chgData name="Luo Zhongsu" userId="61d7a237fbdd4c5d" providerId="LiveId" clId="{FC1348EF-F64A-4124-BB50-2CDA393D2FD0}" dt="2022-07-24T06:03:29.152" v="9500"/>
          <ac:spMkLst>
            <pc:docMk/>
            <pc:sldMk cId="2200005786" sldId="292"/>
            <ac:spMk id="298" creationId="{A77F9B10-FBCD-F239-167F-B396DC4996D3}"/>
          </ac:spMkLst>
        </pc:spChg>
        <pc:spChg chg="mod">
          <ac:chgData name="Luo Zhongsu" userId="61d7a237fbdd4c5d" providerId="LiveId" clId="{FC1348EF-F64A-4124-BB50-2CDA393D2FD0}" dt="2022-07-24T06:03:29.152" v="9500"/>
          <ac:spMkLst>
            <pc:docMk/>
            <pc:sldMk cId="2200005786" sldId="292"/>
            <ac:spMk id="299" creationId="{A20DDC5D-9831-40D2-0BD7-2761CA38A010}"/>
          </ac:spMkLst>
        </pc:spChg>
        <pc:spChg chg="mod">
          <ac:chgData name="Luo Zhongsu" userId="61d7a237fbdd4c5d" providerId="LiveId" clId="{FC1348EF-F64A-4124-BB50-2CDA393D2FD0}" dt="2022-07-24T06:03:29.152" v="9500"/>
          <ac:spMkLst>
            <pc:docMk/>
            <pc:sldMk cId="2200005786" sldId="292"/>
            <ac:spMk id="300" creationId="{6F3CDA63-924D-3723-CD99-133CCFC19E2C}"/>
          </ac:spMkLst>
        </pc:spChg>
        <pc:spChg chg="mod">
          <ac:chgData name="Luo Zhongsu" userId="61d7a237fbdd4c5d" providerId="LiveId" clId="{FC1348EF-F64A-4124-BB50-2CDA393D2FD0}" dt="2022-07-24T06:03:29.152" v="9500"/>
          <ac:spMkLst>
            <pc:docMk/>
            <pc:sldMk cId="2200005786" sldId="292"/>
            <ac:spMk id="301" creationId="{33087FAA-7BB0-AF31-EF1E-3FAAF5781314}"/>
          </ac:spMkLst>
        </pc:spChg>
        <pc:spChg chg="mod">
          <ac:chgData name="Luo Zhongsu" userId="61d7a237fbdd4c5d" providerId="LiveId" clId="{FC1348EF-F64A-4124-BB50-2CDA393D2FD0}" dt="2022-07-24T06:03:29.152" v="9500"/>
          <ac:spMkLst>
            <pc:docMk/>
            <pc:sldMk cId="2200005786" sldId="292"/>
            <ac:spMk id="302" creationId="{801C6C70-80F7-058D-92DA-07B0265A75E3}"/>
          </ac:spMkLst>
        </pc:spChg>
        <pc:spChg chg="mod">
          <ac:chgData name="Luo Zhongsu" userId="61d7a237fbdd4c5d" providerId="LiveId" clId="{FC1348EF-F64A-4124-BB50-2CDA393D2FD0}" dt="2022-07-24T06:03:29.152" v="9500"/>
          <ac:spMkLst>
            <pc:docMk/>
            <pc:sldMk cId="2200005786" sldId="292"/>
            <ac:spMk id="303" creationId="{26AE5C36-2787-9C5B-CA4C-CAD4AB7CFD51}"/>
          </ac:spMkLst>
        </pc:spChg>
        <pc:spChg chg="mod">
          <ac:chgData name="Luo Zhongsu" userId="61d7a237fbdd4c5d" providerId="LiveId" clId="{FC1348EF-F64A-4124-BB50-2CDA393D2FD0}" dt="2022-07-24T06:03:29.152" v="9500"/>
          <ac:spMkLst>
            <pc:docMk/>
            <pc:sldMk cId="2200005786" sldId="292"/>
            <ac:spMk id="304" creationId="{0C1BD1DA-14F0-3EF9-B730-C6B445B9460B}"/>
          </ac:spMkLst>
        </pc:spChg>
        <pc:spChg chg="mod">
          <ac:chgData name="Luo Zhongsu" userId="61d7a237fbdd4c5d" providerId="LiveId" clId="{FC1348EF-F64A-4124-BB50-2CDA393D2FD0}" dt="2022-07-24T06:03:29.152" v="9500"/>
          <ac:spMkLst>
            <pc:docMk/>
            <pc:sldMk cId="2200005786" sldId="292"/>
            <ac:spMk id="305" creationId="{3D87BC0C-B241-A9B9-9B73-967D2DDA8DD5}"/>
          </ac:spMkLst>
        </pc:spChg>
        <pc:spChg chg="mod">
          <ac:chgData name="Luo Zhongsu" userId="61d7a237fbdd4c5d" providerId="LiveId" clId="{FC1348EF-F64A-4124-BB50-2CDA393D2FD0}" dt="2022-07-24T06:03:29.152" v="9500"/>
          <ac:spMkLst>
            <pc:docMk/>
            <pc:sldMk cId="2200005786" sldId="292"/>
            <ac:spMk id="306" creationId="{57BB3D56-471D-8021-BEF3-150A839C8448}"/>
          </ac:spMkLst>
        </pc:spChg>
        <pc:spChg chg="mod">
          <ac:chgData name="Luo Zhongsu" userId="61d7a237fbdd4c5d" providerId="LiveId" clId="{FC1348EF-F64A-4124-BB50-2CDA393D2FD0}" dt="2022-07-24T06:03:29.152" v="9500"/>
          <ac:spMkLst>
            <pc:docMk/>
            <pc:sldMk cId="2200005786" sldId="292"/>
            <ac:spMk id="307" creationId="{8704B52F-29A0-3158-9FC3-6D597EB68CC6}"/>
          </ac:spMkLst>
        </pc:spChg>
        <pc:spChg chg="mod">
          <ac:chgData name="Luo Zhongsu" userId="61d7a237fbdd4c5d" providerId="LiveId" clId="{FC1348EF-F64A-4124-BB50-2CDA393D2FD0}" dt="2022-07-24T06:03:29.152" v="9500"/>
          <ac:spMkLst>
            <pc:docMk/>
            <pc:sldMk cId="2200005786" sldId="292"/>
            <ac:spMk id="308" creationId="{390422B7-CA0F-1C1C-802B-94C587B1C046}"/>
          </ac:spMkLst>
        </pc:spChg>
        <pc:spChg chg="mod">
          <ac:chgData name="Luo Zhongsu" userId="61d7a237fbdd4c5d" providerId="LiveId" clId="{FC1348EF-F64A-4124-BB50-2CDA393D2FD0}" dt="2022-07-24T06:03:29.152" v="9500"/>
          <ac:spMkLst>
            <pc:docMk/>
            <pc:sldMk cId="2200005786" sldId="292"/>
            <ac:spMk id="309" creationId="{A57C1F0E-ABDB-2636-EA1B-84F3E08A80F2}"/>
          </ac:spMkLst>
        </pc:spChg>
        <pc:spChg chg="mod">
          <ac:chgData name="Luo Zhongsu" userId="61d7a237fbdd4c5d" providerId="LiveId" clId="{FC1348EF-F64A-4124-BB50-2CDA393D2FD0}" dt="2022-07-24T06:03:29.152" v="9500"/>
          <ac:spMkLst>
            <pc:docMk/>
            <pc:sldMk cId="2200005786" sldId="292"/>
            <ac:spMk id="310" creationId="{03165983-ED12-7EFC-095A-729FB416A023}"/>
          </ac:spMkLst>
        </pc:spChg>
        <pc:spChg chg="mod">
          <ac:chgData name="Luo Zhongsu" userId="61d7a237fbdd4c5d" providerId="LiveId" clId="{FC1348EF-F64A-4124-BB50-2CDA393D2FD0}" dt="2022-07-24T06:03:29.152" v="9500"/>
          <ac:spMkLst>
            <pc:docMk/>
            <pc:sldMk cId="2200005786" sldId="292"/>
            <ac:spMk id="311" creationId="{17D29FF6-0C4A-47EE-9DC5-B1667C5576FE}"/>
          </ac:spMkLst>
        </pc:spChg>
        <pc:spChg chg="mod">
          <ac:chgData name="Luo Zhongsu" userId="61d7a237fbdd4c5d" providerId="LiveId" clId="{FC1348EF-F64A-4124-BB50-2CDA393D2FD0}" dt="2022-07-24T06:03:29.152" v="9500"/>
          <ac:spMkLst>
            <pc:docMk/>
            <pc:sldMk cId="2200005786" sldId="292"/>
            <ac:spMk id="312" creationId="{BDD591F9-4533-FC3B-C636-DEDA7B2E4C60}"/>
          </ac:spMkLst>
        </pc:spChg>
        <pc:spChg chg="mod">
          <ac:chgData name="Luo Zhongsu" userId="61d7a237fbdd4c5d" providerId="LiveId" clId="{FC1348EF-F64A-4124-BB50-2CDA393D2FD0}" dt="2022-07-24T06:03:29.152" v="9500"/>
          <ac:spMkLst>
            <pc:docMk/>
            <pc:sldMk cId="2200005786" sldId="292"/>
            <ac:spMk id="313" creationId="{C8E23B20-746C-F754-8362-96DF77444798}"/>
          </ac:spMkLst>
        </pc:spChg>
        <pc:spChg chg="mod">
          <ac:chgData name="Luo Zhongsu" userId="61d7a237fbdd4c5d" providerId="LiveId" clId="{FC1348EF-F64A-4124-BB50-2CDA393D2FD0}" dt="2022-07-24T06:03:29.152" v="9500"/>
          <ac:spMkLst>
            <pc:docMk/>
            <pc:sldMk cId="2200005786" sldId="292"/>
            <ac:spMk id="314" creationId="{3B3344C1-5746-1548-4B33-63F81BC6963D}"/>
          </ac:spMkLst>
        </pc:spChg>
        <pc:spChg chg="mod">
          <ac:chgData name="Luo Zhongsu" userId="61d7a237fbdd4c5d" providerId="LiveId" clId="{FC1348EF-F64A-4124-BB50-2CDA393D2FD0}" dt="2022-07-24T06:03:29.152" v="9500"/>
          <ac:spMkLst>
            <pc:docMk/>
            <pc:sldMk cId="2200005786" sldId="292"/>
            <ac:spMk id="315" creationId="{0064F4B3-1648-92E5-68FF-C144137234B9}"/>
          </ac:spMkLst>
        </pc:spChg>
        <pc:spChg chg="mod">
          <ac:chgData name="Luo Zhongsu" userId="61d7a237fbdd4c5d" providerId="LiveId" clId="{FC1348EF-F64A-4124-BB50-2CDA393D2FD0}" dt="2022-07-24T06:03:29.152" v="9500"/>
          <ac:spMkLst>
            <pc:docMk/>
            <pc:sldMk cId="2200005786" sldId="292"/>
            <ac:spMk id="316" creationId="{AFEA1061-0279-9DB4-99C9-40582136B4AC}"/>
          </ac:spMkLst>
        </pc:spChg>
        <pc:spChg chg="mod">
          <ac:chgData name="Luo Zhongsu" userId="61d7a237fbdd4c5d" providerId="LiveId" clId="{FC1348EF-F64A-4124-BB50-2CDA393D2FD0}" dt="2022-07-24T06:03:29.152" v="9500"/>
          <ac:spMkLst>
            <pc:docMk/>
            <pc:sldMk cId="2200005786" sldId="292"/>
            <ac:spMk id="317" creationId="{E8EAC579-ED7D-9E7B-E632-FE185AD6EBFC}"/>
          </ac:spMkLst>
        </pc:spChg>
        <pc:spChg chg="mod">
          <ac:chgData name="Luo Zhongsu" userId="61d7a237fbdd4c5d" providerId="LiveId" clId="{FC1348EF-F64A-4124-BB50-2CDA393D2FD0}" dt="2022-07-24T06:03:29.152" v="9500"/>
          <ac:spMkLst>
            <pc:docMk/>
            <pc:sldMk cId="2200005786" sldId="292"/>
            <ac:spMk id="318" creationId="{2549112B-6EB4-F9A8-BBFF-DF7398E869BE}"/>
          </ac:spMkLst>
        </pc:spChg>
        <pc:spChg chg="mod">
          <ac:chgData name="Luo Zhongsu" userId="61d7a237fbdd4c5d" providerId="LiveId" clId="{FC1348EF-F64A-4124-BB50-2CDA393D2FD0}" dt="2022-07-24T06:03:29.152" v="9500"/>
          <ac:spMkLst>
            <pc:docMk/>
            <pc:sldMk cId="2200005786" sldId="292"/>
            <ac:spMk id="319" creationId="{2FFB10DE-9702-CFDC-2332-C0F597DC3643}"/>
          </ac:spMkLst>
        </pc:spChg>
        <pc:spChg chg="mod">
          <ac:chgData name="Luo Zhongsu" userId="61d7a237fbdd4c5d" providerId="LiveId" clId="{FC1348EF-F64A-4124-BB50-2CDA393D2FD0}" dt="2022-07-24T06:03:29.152" v="9500"/>
          <ac:spMkLst>
            <pc:docMk/>
            <pc:sldMk cId="2200005786" sldId="292"/>
            <ac:spMk id="320" creationId="{4C446A58-DB42-B5F2-D78F-F3EE9D02A9DA}"/>
          </ac:spMkLst>
        </pc:spChg>
        <pc:spChg chg="mod">
          <ac:chgData name="Luo Zhongsu" userId="61d7a237fbdd4c5d" providerId="LiveId" clId="{FC1348EF-F64A-4124-BB50-2CDA393D2FD0}" dt="2022-07-24T06:03:29.152" v="9500"/>
          <ac:spMkLst>
            <pc:docMk/>
            <pc:sldMk cId="2200005786" sldId="292"/>
            <ac:spMk id="321" creationId="{C04AF3FF-3075-4E29-2FC0-EBA2FC3AD7D9}"/>
          </ac:spMkLst>
        </pc:spChg>
        <pc:spChg chg="mod">
          <ac:chgData name="Luo Zhongsu" userId="61d7a237fbdd4c5d" providerId="LiveId" clId="{FC1348EF-F64A-4124-BB50-2CDA393D2FD0}" dt="2022-07-24T06:03:29.152" v="9500"/>
          <ac:spMkLst>
            <pc:docMk/>
            <pc:sldMk cId="2200005786" sldId="292"/>
            <ac:spMk id="322" creationId="{2613DBB5-A718-2286-42C3-07391E025302}"/>
          </ac:spMkLst>
        </pc:spChg>
        <pc:spChg chg="mod">
          <ac:chgData name="Luo Zhongsu" userId="61d7a237fbdd4c5d" providerId="LiveId" clId="{FC1348EF-F64A-4124-BB50-2CDA393D2FD0}" dt="2022-07-24T06:03:29.152" v="9500"/>
          <ac:spMkLst>
            <pc:docMk/>
            <pc:sldMk cId="2200005786" sldId="292"/>
            <ac:spMk id="323" creationId="{F14D579C-94D6-460D-4203-7CE263746D15}"/>
          </ac:spMkLst>
        </pc:spChg>
        <pc:spChg chg="mod">
          <ac:chgData name="Luo Zhongsu" userId="61d7a237fbdd4c5d" providerId="LiveId" clId="{FC1348EF-F64A-4124-BB50-2CDA393D2FD0}" dt="2022-07-24T06:03:29.152" v="9500"/>
          <ac:spMkLst>
            <pc:docMk/>
            <pc:sldMk cId="2200005786" sldId="292"/>
            <ac:spMk id="324" creationId="{B3D914E8-68B3-B2D2-4689-2C0AEBB8E596}"/>
          </ac:spMkLst>
        </pc:spChg>
        <pc:spChg chg="mod">
          <ac:chgData name="Luo Zhongsu" userId="61d7a237fbdd4c5d" providerId="LiveId" clId="{FC1348EF-F64A-4124-BB50-2CDA393D2FD0}" dt="2022-07-24T06:03:29.152" v="9500"/>
          <ac:spMkLst>
            <pc:docMk/>
            <pc:sldMk cId="2200005786" sldId="292"/>
            <ac:spMk id="325" creationId="{8F7D6377-EDA4-D209-C540-2FA33A86A143}"/>
          </ac:spMkLst>
        </pc:spChg>
        <pc:spChg chg="mod">
          <ac:chgData name="Luo Zhongsu" userId="61d7a237fbdd4c5d" providerId="LiveId" clId="{FC1348EF-F64A-4124-BB50-2CDA393D2FD0}" dt="2022-07-24T06:03:29.152" v="9500"/>
          <ac:spMkLst>
            <pc:docMk/>
            <pc:sldMk cId="2200005786" sldId="292"/>
            <ac:spMk id="326" creationId="{B937E6BF-0240-C37D-FDB2-76AA68A2EFF3}"/>
          </ac:spMkLst>
        </pc:spChg>
        <pc:spChg chg="mod">
          <ac:chgData name="Luo Zhongsu" userId="61d7a237fbdd4c5d" providerId="LiveId" clId="{FC1348EF-F64A-4124-BB50-2CDA393D2FD0}" dt="2022-07-24T06:03:29.152" v="9500"/>
          <ac:spMkLst>
            <pc:docMk/>
            <pc:sldMk cId="2200005786" sldId="292"/>
            <ac:spMk id="327" creationId="{A4979C02-9564-F871-3B27-448DD3DF4BE5}"/>
          </ac:spMkLst>
        </pc:spChg>
        <pc:spChg chg="mod">
          <ac:chgData name="Luo Zhongsu" userId="61d7a237fbdd4c5d" providerId="LiveId" clId="{FC1348EF-F64A-4124-BB50-2CDA393D2FD0}" dt="2022-07-24T06:03:29.152" v="9500"/>
          <ac:spMkLst>
            <pc:docMk/>
            <pc:sldMk cId="2200005786" sldId="292"/>
            <ac:spMk id="328" creationId="{697AA242-D556-CE50-2D84-400ECC7524C6}"/>
          </ac:spMkLst>
        </pc:spChg>
        <pc:spChg chg="mod">
          <ac:chgData name="Luo Zhongsu" userId="61d7a237fbdd4c5d" providerId="LiveId" clId="{FC1348EF-F64A-4124-BB50-2CDA393D2FD0}" dt="2022-07-24T06:03:29.152" v="9500"/>
          <ac:spMkLst>
            <pc:docMk/>
            <pc:sldMk cId="2200005786" sldId="292"/>
            <ac:spMk id="329" creationId="{32395E0C-3760-06BC-60D0-0258D6D4CBD9}"/>
          </ac:spMkLst>
        </pc:spChg>
        <pc:spChg chg="mod">
          <ac:chgData name="Luo Zhongsu" userId="61d7a237fbdd4c5d" providerId="LiveId" clId="{FC1348EF-F64A-4124-BB50-2CDA393D2FD0}" dt="2022-07-24T06:03:29.152" v="9500"/>
          <ac:spMkLst>
            <pc:docMk/>
            <pc:sldMk cId="2200005786" sldId="292"/>
            <ac:spMk id="330" creationId="{6C9FB0F5-3B61-2F76-E3FE-9B10799967F6}"/>
          </ac:spMkLst>
        </pc:spChg>
        <pc:spChg chg="mod">
          <ac:chgData name="Luo Zhongsu" userId="61d7a237fbdd4c5d" providerId="LiveId" clId="{FC1348EF-F64A-4124-BB50-2CDA393D2FD0}" dt="2022-07-24T06:03:29.152" v="9500"/>
          <ac:spMkLst>
            <pc:docMk/>
            <pc:sldMk cId="2200005786" sldId="292"/>
            <ac:spMk id="331" creationId="{53627039-E7EE-FBA0-988A-8BAC089242FA}"/>
          </ac:spMkLst>
        </pc:spChg>
        <pc:spChg chg="mod">
          <ac:chgData name="Luo Zhongsu" userId="61d7a237fbdd4c5d" providerId="LiveId" clId="{FC1348EF-F64A-4124-BB50-2CDA393D2FD0}" dt="2022-07-24T06:03:29.152" v="9500"/>
          <ac:spMkLst>
            <pc:docMk/>
            <pc:sldMk cId="2200005786" sldId="292"/>
            <ac:spMk id="332" creationId="{E932AD83-687B-AF96-8949-8C26C6F4F2CF}"/>
          </ac:spMkLst>
        </pc:spChg>
        <pc:spChg chg="mod">
          <ac:chgData name="Luo Zhongsu" userId="61d7a237fbdd4c5d" providerId="LiveId" clId="{FC1348EF-F64A-4124-BB50-2CDA393D2FD0}" dt="2022-07-24T06:03:29.152" v="9500"/>
          <ac:spMkLst>
            <pc:docMk/>
            <pc:sldMk cId="2200005786" sldId="292"/>
            <ac:spMk id="333" creationId="{9119260A-E71B-63BE-48D8-6920D0B66738}"/>
          </ac:spMkLst>
        </pc:spChg>
        <pc:spChg chg="mod">
          <ac:chgData name="Luo Zhongsu" userId="61d7a237fbdd4c5d" providerId="LiveId" clId="{FC1348EF-F64A-4124-BB50-2CDA393D2FD0}" dt="2022-07-24T06:03:29.152" v="9500"/>
          <ac:spMkLst>
            <pc:docMk/>
            <pc:sldMk cId="2200005786" sldId="292"/>
            <ac:spMk id="334" creationId="{1F805466-FC1D-3905-A479-18B4D01C8EEF}"/>
          </ac:spMkLst>
        </pc:spChg>
        <pc:spChg chg="mod">
          <ac:chgData name="Luo Zhongsu" userId="61d7a237fbdd4c5d" providerId="LiveId" clId="{FC1348EF-F64A-4124-BB50-2CDA393D2FD0}" dt="2022-07-24T06:03:29.152" v="9500"/>
          <ac:spMkLst>
            <pc:docMk/>
            <pc:sldMk cId="2200005786" sldId="292"/>
            <ac:spMk id="335" creationId="{CCA0E40F-2572-AD7E-2EF7-79F230741D97}"/>
          </ac:spMkLst>
        </pc:spChg>
        <pc:spChg chg="mod">
          <ac:chgData name="Luo Zhongsu" userId="61d7a237fbdd4c5d" providerId="LiveId" clId="{FC1348EF-F64A-4124-BB50-2CDA393D2FD0}" dt="2022-07-24T06:03:29.152" v="9500"/>
          <ac:spMkLst>
            <pc:docMk/>
            <pc:sldMk cId="2200005786" sldId="292"/>
            <ac:spMk id="336" creationId="{753D3CF4-AA06-1159-607F-61D8B5ABA0DD}"/>
          </ac:spMkLst>
        </pc:spChg>
        <pc:spChg chg="mod">
          <ac:chgData name="Luo Zhongsu" userId="61d7a237fbdd4c5d" providerId="LiveId" clId="{FC1348EF-F64A-4124-BB50-2CDA393D2FD0}" dt="2022-07-24T06:03:29.152" v="9500"/>
          <ac:spMkLst>
            <pc:docMk/>
            <pc:sldMk cId="2200005786" sldId="292"/>
            <ac:spMk id="337" creationId="{FDE85776-C02F-D768-B74E-FF99CE8B2D60}"/>
          </ac:spMkLst>
        </pc:spChg>
        <pc:spChg chg="mod">
          <ac:chgData name="Luo Zhongsu" userId="61d7a237fbdd4c5d" providerId="LiveId" clId="{FC1348EF-F64A-4124-BB50-2CDA393D2FD0}" dt="2022-07-24T06:03:29.152" v="9500"/>
          <ac:spMkLst>
            <pc:docMk/>
            <pc:sldMk cId="2200005786" sldId="292"/>
            <ac:spMk id="338" creationId="{B78C6A05-A9D2-1839-AA82-05B54A32D45C}"/>
          </ac:spMkLst>
        </pc:spChg>
        <pc:spChg chg="mod">
          <ac:chgData name="Luo Zhongsu" userId="61d7a237fbdd4c5d" providerId="LiveId" clId="{FC1348EF-F64A-4124-BB50-2CDA393D2FD0}" dt="2022-07-24T06:03:29.152" v="9500"/>
          <ac:spMkLst>
            <pc:docMk/>
            <pc:sldMk cId="2200005786" sldId="292"/>
            <ac:spMk id="339" creationId="{A65BC5A1-CF00-1C1C-2916-9C6A27541324}"/>
          </ac:spMkLst>
        </pc:spChg>
        <pc:spChg chg="mod">
          <ac:chgData name="Luo Zhongsu" userId="61d7a237fbdd4c5d" providerId="LiveId" clId="{FC1348EF-F64A-4124-BB50-2CDA393D2FD0}" dt="2022-07-24T06:03:29.152" v="9500"/>
          <ac:spMkLst>
            <pc:docMk/>
            <pc:sldMk cId="2200005786" sldId="292"/>
            <ac:spMk id="340" creationId="{D3D5C7E5-C394-9956-1ADA-D2CD140C21A3}"/>
          </ac:spMkLst>
        </pc:spChg>
        <pc:spChg chg="mod">
          <ac:chgData name="Luo Zhongsu" userId="61d7a237fbdd4c5d" providerId="LiveId" clId="{FC1348EF-F64A-4124-BB50-2CDA393D2FD0}" dt="2022-07-24T06:03:29.152" v="9500"/>
          <ac:spMkLst>
            <pc:docMk/>
            <pc:sldMk cId="2200005786" sldId="292"/>
            <ac:spMk id="341" creationId="{E8994F8C-49B0-B101-6E44-BC8E0EA23A9D}"/>
          </ac:spMkLst>
        </pc:spChg>
        <pc:spChg chg="mod">
          <ac:chgData name="Luo Zhongsu" userId="61d7a237fbdd4c5d" providerId="LiveId" clId="{FC1348EF-F64A-4124-BB50-2CDA393D2FD0}" dt="2022-07-24T06:03:29.152" v="9500"/>
          <ac:spMkLst>
            <pc:docMk/>
            <pc:sldMk cId="2200005786" sldId="292"/>
            <ac:spMk id="342" creationId="{24CBFC2D-744B-B62C-BE43-93201058FA7B}"/>
          </ac:spMkLst>
        </pc:spChg>
        <pc:spChg chg="mod">
          <ac:chgData name="Luo Zhongsu" userId="61d7a237fbdd4c5d" providerId="LiveId" clId="{FC1348EF-F64A-4124-BB50-2CDA393D2FD0}" dt="2022-07-24T06:03:29.152" v="9500"/>
          <ac:spMkLst>
            <pc:docMk/>
            <pc:sldMk cId="2200005786" sldId="292"/>
            <ac:spMk id="343" creationId="{2805A175-EBA1-B820-86C9-88CDC5B6EBEC}"/>
          </ac:spMkLst>
        </pc:spChg>
        <pc:spChg chg="mod">
          <ac:chgData name="Luo Zhongsu" userId="61d7a237fbdd4c5d" providerId="LiveId" clId="{FC1348EF-F64A-4124-BB50-2CDA393D2FD0}" dt="2022-07-24T06:03:29.152" v="9500"/>
          <ac:spMkLst>
            <pc:docMk/>
            <pc:sldMk cId="2200005786" sldId="292"/>
            <ac:spMk id="344" creationId="{3BBB460F-6ACD-2513-3E6C-DE4F57DE93A7}"/>
          </ac:spMkLst>
        </pc:spChg>
        <pc:spChg chg="mod">
          <ac:chgData name="Luo Zhongsu" userId="61d7a237fbdd4c5d" providerId="LiveId" clId="{FC1348EF-F64A-4124-BB50-2CDA393D2FD0}" dt="2022-07-24T06:03:29.152" v="9500"/>
          <ac:spMkLst>
            <pc:docMk/>
            <pc:sldMk cId="2200005786" sldId="292"/>
            <ac:spMk id="345" creationId="{DC9DE8BA-9B20-8120-09BA-FA157FDE8686}"/>
          </ac:spMkLst>
        </pc:spChg>
        <pc:spChg chg="mod">
          <ac:chgData name="Luo Zhongsu" userId="61d7a237fbdd4c5d" providerId="LiveId" clId="{FC1348EF-F64A-4124-BB50-2CDA393D2FD0}" dt="2022-07-24T06:03:29.152" v="9500"/>
          <ac:spMkLst>
            <pc:docMk/>
            <pc:sldMk cId="2200005786" sldId="292"/>
            <ac:spMk id="346" creationId="{CE579EF3-BDEF-E414-5DDE-E9EBBEAF963F}"/>
          </ac:spMkLst>
        </pc:spChg>
        <pc:spChg chg="mod">
          <ac:chgData name="Luo Zhongsu" userId="61d7a237fbdd4c5d" providerId="LiveId" clId="{FC1348EF-F64A-4124-BB50-2CDA393D2FD0}" dt="2022-07-24T06:03:29.152" v="9500"/>
          <ac:spMkLst>
            <pc:docMk/>
            <pc:sldMk cId="2200005786" sldId="292"/>
            <ac:spMk id="347" creationId="{048D08DB-B56A-E776-24A4-D6317E7C33EF}"/>
          </ac:spMkLst>
        </pc:spChg>
        <pc:spChg chg="mod">
          <ac:chgData name="Luo Zhongsu" userId="61d7a237fbdd4c5d" providerId="LiveId" clId="{FC1348EF-F64A-4124-BB50-2CDA393D2FD0}" dt="2022-07-24T06:03:29.152" v="9500"/>
          <ac:spMkLst>
            <pc:docMk/>
            <pc:sldMk cId="2200005786" sldId="292"/>
            <ac:spMk id="348" creationId="{F3FCC82C-B0DB-5372-EF24-2E80459CD348}"/>
          </ac:spMkLst>
        </pc:spChg>
        <pc:spChg chg="mod">
          <ac:chgData name="Luo Zhongsu" userId="61d7a237fbdd4c5d" providerId="LiveId" clId="{FC1348EF-F64A-4124-BB50-2CDA393D2FD0}" dt="2022-07-24T06:03:29.152" v="9500"/>
          <ac:spMkLst>
            <pc:docMk/>
            <pc:sldMk cId="2200005786" sldId="292"/>
            <ac:spMk id="349" creationId="{B75E22F4-FDF3-A74B-C1E7-B15D0417209E}"/>
          </ac:spMkLst>
        </pc:spChg>
        <pc:spChg chg="mod">
          <ac:chgData name="Luo Zhongsu" userId="61d7a237fbdd4c5d" providerId="LiveId" clId="{FC1348EF-F64A-4124-BB50-2CDA393D2FD0}" dt="2022-07-24T06:03:29.152" v="9500"/>
          <ac:spMkLst>
            <pc:docMk/>
            <pc:sldMk cId="2200005786" sldId="292"/>
            <ac:spMk id="350" creationId="{9A9D1D57-3273-E288-6406-30097A7F5975}"/>
          </ac:spMkLst>
        </pc:spChg>
        <pc:spChg chg="mod">
          <ac:chgData name="Luo Zhongsu" userId="61d7a237fbdd4c5d" providerId="LiveId" clId="{FC1348EF-F64A-4124-BB50-2CDA393D2FD0}" dt="2022-07-24T06:03:29.152" v="9500"/>
          <ac:spMkLst>
            <pc:docMk/>
            <pc:sldMk cId="2200005786" sldId="292"/>
            <ac:spMk id="351" creationId="{1072CDFD-D567-4DBD-BE56-041499E3439E}"/>
          </ac:spMkLst>
        </pc:spChg>
        <pc:spChg chg="mod">
          <ac:chgData name="Luo Zhongsu" userId="61d7a237fbdd4c5d" providerId="LiveId" clId="{FC1348EF-F64A-4124-BB50-2CDA393D2FD0}" dt="2022-07-24T06:03:29.152" v="9500"/>
          <ac:spMkLst>
            <pc:docMk/>
            <pc:sldMk cId="2200005786" sldId="292"/>
            <ac:spMk id="352" creationId="{D468877C-5C6F-F0B9-8151-71F4A6E54195}"/>
          </ac:spMkLst>
        </pc:spChg>
        <pc:spChg chg="mod">
          <ac:chgData name="Luo Zhongsu" userId="61d7a237fbdd4c5d" providerId="LiveId" clId="{FC1348EF-F64A-4124-BB50-2CDA393D2FD0}" dt="2022-07-24T06:03:29.152" v="9500"/>
          <ac:spMkLst>
            <pc:docMk/>
            <pc:sldMk cId="2200005786" sldId="292"/>
            <ac:spMk id="353" creationId="{2FC38DB9-2950-4134-4032-2AA0173CBBCE}"/>
          </ac:spMkLst>
        </pc:spChg>
        <pc:spChg chg="mod">
          <ac:chgData name="Luo Zhongsu" userId="61d7a237fbdd4c5d" providerId="LiveId" clId="{FC1348EF-F64A-4124-BB50-2CDA393D2FD0}" dt="2022-07-24T06:03:29.152" v="9500"/>
          <ac:spMkLst>
            <pc:docMk/>
            <pc:sldMk cId="2200005786" sldId="292"/>
            <ac:spMk id="354" creationId="{16CD2A09-B216-0B58-616C-6AEBE0E2B0C9}"/>
          </ac:spMkLst>
        </pc:spChg>
        <pc:spChg chg="mod">
          <ac:chgData name="Luo Zhongsu" userId="61d7a237fbdd4c5d" providerId="LiveId" clId="{FC1348EF-F64A-4124-BB50-2CDA393D2FD0}" dt="2022-07-24T06:03:29.152" v="9500"/>
          <ac:spMkLst>
            <pc:docMk/>
            <pc:sldMk cId="2200005786" sldId="292"/>
            <ac:spMk id="355" creationId="{665629A3-C757-CC42-0C88-EE33A45D1E60}"/>
          </ac:spMkLst>
        </pc:spChg>
        <pc:spChg chg="mod">
          <ac:chgData name="Luo Zhongsu" userId="61d7a237fbdd4c5d" providerId="LiveId" clId="{FC1348EF-F64A-4124-BB50-2CDA393D2FD0}" dt="2022-07-24T06:03:29.152" v="9500"/>
          <ac:spMkLst>
            <pc:docMk/>
            <pc:sldMk cId="2200005786" sldId="292"/>
            <ac:spMk id="356" creationId="{8CF39569-9AE5-4A21-4BC7-03701B7440B3}"/>
          </ac:spMkLst>
        </pc:spChg>
        <pc:spChg chg="mod">
          <ac:chgData name="Luo Zhongsu" userId="61d7a237fbdd4c5d" providerId="LiveId" clId="{FC1348EF-F64A-4124-BB50-2CDA393D2FD0}" dt="2022-07-24T06:03:29.152" v="9500"/>
          <ac:spMkLst>
            <pc:docMk/>
            <pc:sldMk cId="2200005786" sldId="292"/>
            <ac:spMk id="357" creationId="{39C5F5E4-4B1A-14B4-3804-7A106351CADC}"/>
          </ac:spMkLst>
        </pc:spChg>
        <pc:spChg chg="mod">
          <ac:chgData name="Luo Zhongsu" userId="61d7a237fbdd4c5d" providerId="LiveId" clId="{FC1348EF-F64A-4124-BB50-2CDA393D2FD0}" dt="2022-07-24T06:03:29.152" v="9500"/>
          <ac:spMkLst>
            <pc:docMk/>
            <pc:sldMk cId="2200005786" sldId="292"/>
            <ac:spMk id="358" creationId="{1F888863-211E-AD68-E740-7CBD53D75747}"/>
          </ac:spMkLst>
        </pc:spChg>
        <pc:spChg chg="mod">
          <ac:chgData name="Luo Zhongsu" userId="61d7a237fbdd4c5d" providerId="LiveId" clId="{FC1348EF-F64A-4124-BB50-2CDA393D2FD0}" dt="2022-07-24T06:03:29.152" v="9500"/>
          <ac:spMkLst>
            <pc:docMk/>
            <pc:sldMk cId="2200005786" sldId="292"/>
            <ac:spMk id="359" creationId="{C8C91F57-8D92-6DF6-6566-5313830F7579}"/>
          </ac:spMkLst>
        </pc:spChg>
        <pc:spChg chg="mod">
          <ac:chgData name="Luo Zhongsu" userId="61d7a237fbdd4c5d" providerId="LiveId" clId="{FC1348EF-F64A-4124-BB50-2CDA393D2FD0}" dt="2022-07-24T06:03:29.152" v="9500"/>
          <ac:spMkLst>
            <pc:docMk/>
            <pc:sldMk cId="2200005786" sldId="292"/>
            <ac:spMk id="360" creationId="{04FA5985-38ED-AD89-2230-02BD3F2C44EC}"/>
          </ac:spMkLst>
        </pc:spChg>
        <pc:spChg chg="mod">
          <ac:chgData name="Luo Zhongsu" userId="61d7a237fbdd4c5d" providerId="LiveId" clId="{FC1348EF-F64A-4124-BB50-2CDA393D2FD0}" dt="2022-07-24T06:03:29.152" v="9500"/>
          <ac:spMkLst>
            <pc:docMk/>
            <pc:sldMk cId="2200005786" sldId="292"/>
            <ac:spMk id="361" creationId="{36B311CA-EB05-687A-61DB-D19FAAD25084}"/>
          </ac:spMkLst>
        </pc:spChg>
        <pc:spChg chg="mod">
          <ac:chgData name="Luo Zhongsu" userId="61d7a237fbdd4c5d" providerId="LiveId" clId="{FC1348EF-F64A-4124-BB50-2CDA393D2FD0}" dt="2022-07-24T06:03:29.152" v="9500"/>
          <ac:spMkLst>
            <pc:docMk/>
            <pc:sldMk cId="2200005786" sldId="292"/>
            <ac:spMk id="362" creationId="{5A4AF620-F2FA-407B-EB5D-B70FAEC99580}"/>
          </ac:spMkLst>
        </pc:spChg>
        <pc:spChg chg="mod">
          <ac:chgData name="Luo Zhongsu" userId="61d7a237fbdd4c5d" providerId="LiveId" clId="{FC1348EF-F64A-4124-BB50-2CDA393D2FD0}" dt="2022-07-24T06:03:29.152" v="9500"/>
          <ac:spMkLst>
            <pc:docMk/>
            <pc:sldMk cId="2200005786" sldId="292"/>
            <ac:spMk id="363" creationId="{C16A9F9D-18A4-5F5B-ED94-197EAD386F99}"/>
          </ac:spMkLst>
        </pc:spChg>
        <pc:spChg chg="mod">
          <ac:chgData name="Luo Zhongsu" userId="61d7a237fbdd4c5d" providerId="LiveId" clId="{FC1348EF-F64A-4124-BB50-2CDA393D2FD0}" dt="2022-07-24T06:03:29.152" v="9500"/>
          <ac:spMkLst>
            <pc:docMk/>
            <pc:sldMk cId="2200005786" sldId="292"/>
            <ac:spMk id="364" creationId="{10376A98-1259-463B-0C4D-AB9E301829BC}"/>
          </ac:spMkLst>
        </pc:spChg>
        <pc:spChg chg="mod">
          <ac:chgData name="Luo Zhongsu" userId="61d7a237fbdd4c5d" providerId="LiveId" clId="{FC1348EF-F64A-4124-BB50-2CDA393D2FD0}" dt="2022-07-24T06:03:29.152" v="9500"/>
          <ac:spMkLst>
            <pc:docMk/>
            <pc:sldMk cId="2200005786" sldId="292"/>
            <ac:spMk id="365" creationId="{723C4D94-1560-452F-B2EB-B59BC1D2DCA4}"/>
          </ac:spMkLst>
        </pc:spChg>
        <pc:spChg chg="mod">
          <ac:chgData name="Luo Zhongsu" userId="61d7a237fbdd4c5d" providerId="LiveId" clId="{FC1348EF-F64A-4124-BB50-2CDA393D2FD0}" dt="2022-07-24T06:03:29.152" v="9500"/>
          <ac:spMkLst>
            <pc:docMk/>
            <pc:sldMk cId="2200005786" sldId="292"/>
            <ac:spMk id="366" creationId="{287397ED-F3BF-D870-14FA-71A1E4443610}"/>
          </ac:spMkLst>
        </pc:spChg>
        <pc:spChg chg="mod">
          <ac:chgData name="Luo Zhongsu" userId="61d7a237fbdd4c5d" providerId="LiveId" clId="{FC1348EF-F64A-4124-BB50-2CDA393D2FD0}" dt="2022-07-24T06:03:29.152" v="9500"/>
          <ac:spMkLst>
            <pc:docMk/>
            <pc:sldMk cId="2200005786" sldId="292"/>
            <ac:spMk id="367" creationId="{A947D6B9-C640-E396-9960-451B54CF813F}"/>
          </ac:spMkLst>
        </pc:spChg>
        <pc:spChg chg="mod">
          <ac:chgData name="Luo Zhongsu" userId="61d7a237fbdd4c5d" providerId="LiveId" clId="{FC1348EF-F64A-4124-BB50-2CDA393D2FD0}" dt="2022-07-24T06:03:29.152" v="9500"/>
          <ac:spMkLst>
            <pc:docMk/>
            <pc:sldMk cId="2200005786" sldId="292"/>
            <ac:spMk id="368" creationId="{513B9053-FC03-ED43-892B-BD910F05C885}"/>
          </ac:spMkLst>
        </pc:spChg>
        <pc:spChg chg="mod">
          <ac:chgData name="Luo Zhongsu" userId="61d7a237fbdd4c5d" providerId="LiveId" clId="{FC1348EF-F64A-4124-BB50-2CDA393D2FD0}" dt="2022-07-24T06:03:29.152" v="9500"/>
          <ac:spMkLst>
            <pc:docMk/>
            <pc:sldMk cId="2200005786" sldId="292"/>
            <ac:spMk id="369" creationId="{462202C8-C32F-4A4B-529C-D9FD0C8FE0A0}"/>
          </ac:spMkLst>
        </pc:spChg>
        <pc:spChg chg="mod">
          <ac:chgData name="Luo Zhongsu" userId="61d7a237fbdd4c5d" providerId="LiveId" clId="{FC1348EF-F64A-4124-BB50-2CDA393D2FD0}" dt="2022-07-24T06:03:29.152" v="9500"/>
          <ac:spMkLst>
            <pc:docMk/>
            <pc:sldMk cId="2200005786" sldId="292"/>
            <ac:spMk id="370" creationId="{7CC5DDD3-91E9-489D-B09E-C14439A50504}"/>
          </ac:spMkLst>
        </pc:spChg>
        <pc:spChg chg="mod">
          <ac:chgData name="Luo Zhongsu" userId="61d7a237fbdd4c5d" providerId="LiveId" clId="{FC1348EF-F64A-4124-BB50-2CDA393D2FD0}" dt="2022-07-24T06:03:29.152" v="9500"/>
          <ac:spMkLst>
            <pc:docMk/>
            <pc:sldMk cId="2200005786" sldId="292"/>
            <ac:spMk id="371" creationId="{B35AA41D-8B81-19D5-F04D-F09341BE0C04}"/>
          </ac:spMkLst>
        </pc:spChg>
        <pc:spChg chg="mod">
          <ac:chgData name="Luo Zhongsu" userId="61d7a237fbdd4c5d" providerId="LiveId" clId="{FC1348EF-F64A-4124-BB50-2CDA393D2FD0}" dt="2022-07-24T06:03:29.152" v="9500"/>
          <ac:spMkLst>
            <pc:docMk/>
            <pc:sldMk cId="2200005786" sldId="292"/>
            <ac:spMk id="372" creationId="{6BA8FD0D-DE5B-7DC5-CA3A-18458F8AFAF7}"/>
          </ac:spMkLst>
        </pc:spChg>
        <pc:spChg chg="mod">
          <ac:chgData name="Luo Zhongsu" userId="61d7a237fbdd4c5d" providerId="LiveId" clId="{FC1348EF-F64A-4124-BB50-2CDA393D2FD0}" dt="2022-07-24T06:03:29.152" v="9500"/>
          <ac:spMkLst>
            <pc:docMk/>
            <pc:sldMk cId="2200005786" sldId="292"/>
            <ac:spMk id="373" creationId="{7F080A23-B175-47BC-93BE-94D9C88CE5D9}"/>
          </ac:spMkLst>
        </pc:spChg>
        <pc:spChg chg="mod">
          <ac:chgData name="Luo Zhongsu" userId="61d7a237fbdd4c5d" providerId="LiveId" clId="{FC1348EF-F64A-4124-BB50-2CDA393D2FD0}" dt="2022-07-24T06:03:29.152" v="9500"/>
          <ac:spMkLst>
            <pc:docMk/>
            <pc:sldMk cId="2200005786" sldId="292"/>
            <ac:spMk id="374" creationId="{547E7198-6067-B083-F420-04ED3498ADF9}"/>
          </ac:spMkLst>
        </pc:spChg>
        <pc:spChg chg="mod">
          <ac:chgData name="Luo Zhongsu" userId="61d7a237fbdd4c5d" providerId="LiveId" clId="{FC1348EF-F64A-4124-BB50-2CDA393D2FD0}" dt="2022-07-24T06:03:29.152" v="9500"/>
          <ac:spMkLst>
            <pc:docMk/>
            <pc:sldMk cId="2200005786" sldId="292"/>
            <ac:spMk id="375" creationId="{03C5D1A1-AEC6-48F7-739E-2284595BAA32}"/>
          </ac:spMkLst>
        </pc:spChg>
        <pc:spChg chg="mod">
          <ac:chgData name="Luo Zhongsu" userId="61d7a237fbdd4c5d" providerId="LiveId" clId="{FC1348EF-F64A-4124-BB50-2CDA393D2FD0}" dt="2022-07-24T06:03:29.152" v="9500"/>
          <ac:spMkLst>
            <pc:docMk/>
            <pc:sldMk cId="2200005786" sldId="292"/>
            <ac:spMk id="376" creationId="{1740AD7C-08BB-0C55-AF70-7FE993C51585}"/>
          </ac:spMkLst>
        </pc:spChg>
        <pc:spChg chg="mod">
          <ac:chgData name="Luo Zhongsu" userId="61d7a237fbdd4c5d" providerId="LiveId" clId="{FC1348EF-F64A-4124-BB50-2CDA393D2FD0}" dt="2022-07-24T06:03:29.152" v="9500"/>
          <ac:spMkLst>
            <pc:docMk/>
            <pc:sldMk cId="2200005786" sldId="292"/>
            <ac:spMk id="377" creationId="{51C76088-B586-F437-0705-BB2114D2392B}"/>
          </ac:spMkLst>
        </pc:spChg>
        <pc:spChg chg="mod">
          <ac:chgData name="Luo Zhongsu" userId="61d7a237fbdd4c5d" providerId="LiveId" clId="{FC1348EF-F64A-4124-BB50-2CDA393D2FD0}" dt="2022-07-24T06:03:29.152" v="9500"/>
          <ac:spMkLst>
            <pc:docMk/>
            <pc:sldMk cId="2200005786" sldId="292"/>
            <ac:spMk id="378" creationId="{DED3E858-E412-C35B-2FBC-74790D1CCD79}"/>
          </ac:spMkLst>
        </pc:spChg>
        <pc:spChg chg="mod">
          <ac:chgData name="Luo Zhongsu" userId="61d7a237fbdd4c5d" providerId="LiveId" clId="{FC1348EF-F64A-4124-BB50-2CDA393D2FD0}" dt="2022-07-24T06:03:29.152" v="9500"/>
          <ac:spMkLst>
            <pc:docMk/>
            <pc:sldMk cId="2200005786" sldId="292"/>
            <ac:spMk id="379" creationId="{42990321-124D-3DAA-B5C7-1F3EEB0CA018}"/>
          </ac:spMkLst>
        </pc:spChg>
        <pc:spChg chg="mod">
          <ac:chgData name="Luo Zhongsu" userId="61d7a237fbdd4c5d" providerId="LiveId" clId="{FC1348EF-F64A-4124-BB50-2CDA393D2FD0}" dt="2022-07-24T06:03:29.152" v="9500"/>
          <ac:spMkLst>
            <pc:docMk/>
            <pc:sldMk cId="2200005786" sldId="292"/>
            <ac:spMk id="380" creationId="{68F91A93-6579-4272-E210-DF7101463079}"/>
          </ac:spMkLst>
        </pc:spChg>
        <pc:spChg chg="mod">
          <ac:chgData name="Luo Zhongsu" userId="61d7a237fbdd4c5d" providerId="LiveId" clId="{FC1348EF-F64A-4124-BB50-2CDA393D2FD0}" dt="2022-07-24T06:03:29.152" v="9500"/>
          <ac:spMkLst>
            <pc:docMk/>
            <pc:sldMk cId="2200005786" sldId="292"/>
            <ac:spMk id="381" creationId="{77ACB035-87D6-D18C-CDF3-A6D1FC7EF345}"/>
          </ac:spMkLst>
        </pc:spChg>
        <pc:spChg chg="mod">
          <ac:chgData name="Luo Zhongsu" userId="61d7a237fbdd4c5d" providerId="LiveId" clId="{FC1348EF-F64A-4124-BB50-2CDA393D2FD0}" dt="2022-07-24T06:03:29.152" v="9500"/>
          <ac:spMkLst>
            <pc:docMk/>
            <pc:sldMk cId="2200005786" sldId="292"/>
            <ac:spMk id="382" creationId="{BA67DC8D-2F08-9A19-D6BD-506C96010DCF}"/>
          </ac:spMkLst>
        </pc:spChg>
        <pc:spChg chg="mod">
          <ac:chgData name="Luo Zhongsu" userId="61d7a237fbdd4c5d" providerId="LiveId" clId="{FC1348EF-F64A-4124-BB50-2CDA393D2FD0}" dt="2022-07-24T06:03:29.152" v="9500"/>
          <ac:spMkLst>
            <pc:docMk/>
            <pc:sldMk cId="2200005786" sldId="292"/>
            <ac:spMk id="383" creationId="{C8EA42D7-35F9-C0A5-F14D-CE976AD44996}"/>
          </ac:spMkLst>
        </pc:spChg>
        <pc:spChg chg="mod">
          <ac:chgData name="Luo Zhongsu" userId="61d7a237fbdd4c5d" providerId="LiveId" clId="{FC1348EF-F64A-4124-BB50-2CDA393D2FD0}" dt="2022-07-24T06:03:29.152" v="9500"/>
          <ac:spMkLst>
            <pc:docMk/>
            <pc:sldMk cId="2200005786" sldId="292"/>
            <ac:spMk id="384" creationId="{50438934-145C-A439-B1C2-C9255DF0E8C2}"/>
          </ac:spMkLst>
        </pc:spChg>
        <pc:spChg chg="mod">
          <ac:chgData name="Luo Zhongsu" userId="61d7a237fbdd4c5d" providerId="LiveId" clId="{FC1348EF-F64A-4124-BB50-2CDA393D2FD0}" dt="2022-07-24T06:03:29.152" v="9500"/>
          <ac:spMkLst>
            <pc:docMk/>
            <pc:sldMk cId="2200005786" sldId="292"/>
            <ac:spMk id="385" creationId="{15A02C1E-7B77-E9BE-F88D-80079DE5294E}"/>
          </ac:spMkLst>
        </pc:spChg>
        <pc:spChg chg="mod">
          <ac:chgData name="Luo Zhongsu" userId="61d7a237fbdd4c5d" providerId="LiveId" clId="{FC1348EF-F64A-4124-BB50-2CDA393D2FD0}" dt="2022-07-24T06:03:29.152" v="9500"/>
          <ac:spMkLst>
            <pc:docMk/>
            <pc:sldMk cId="2200005786" sldId="292"/>
            <ac:spMk id="386" creationId="{5215AD4C-8109-CB6F-ED14-4AC18947FCA2}"/>
          </ac:spMkLst>
        </pc:spChg>
        <pc:spChg chg="mod">
          <ac:chgData name="Luo Zhongsu" userId="61d7a237fbdd4c5d" providerId="LiveId" clId="{FC1348EF-F64A-4124-BB50-2CDA393D2FD0}" dt="2022-07-24T06:03:29.152" v="9500"/>
          <ac:spMkLst>
            <pc:docMk/>
            <pc:sldMk cId="2200005786" sldId="292"/>
            <ac:spMk id="387" creationId="{CFBADBC4-1223-E6F3-DFB4-5E96CA0C353E}"/>
          </ac:spMkLst>
        </pc:spChg>
        <pc:spChg chg="mod">
          <ac:chgData name="Luo Zhongsu" userId="61d7a237fbdd4c5d" providerId="LiveId" clId="{FC1348EF-F64A-4124-BB50-2CDA393D2FD0}" dt="2022-07-24T06:03:29.152" v="9500"/>
          <ac:spMkLst>
            <pc:docMk/>
            <pc:sldMk cId="2200005786" sldId="292"/>
            <ac:spMk id="388" creationId="{9CE786D7-B053-993B-F426-3BBF2B966C02}"/>
          </ac:spMkLst>
        </pc:spChg>
        <pc:spChg chg="mod">
          <ac:chgData name="Luo Zhongsu" userId="61d7a237fbdd4c5d" providerId="LiveId" clId="{FC1348EF-F64A-4124-BB50-2CDA393D2FD0}" dt="2022-07-24T06:03:29.152" v="9500"/>
          <ac:spMkLst>
            <pc:docMk/>
            <pc:sldMk cId="2200005786" sldId="292"/>
            <ac:spMk id="389" creationId="{EAC0DD53-2A48-E314-BAC1-12FF9C279FE5}"/>
          </ac:spMkLst>
        </pc:spChg>
        <pc:spChg chg="mod">
          <ac:chgData name="Luo Zhongsu" userId="61d7a237fbdd4c5d" providerId="LiveId" clId="{FC1348EF-F64A-4124-BB50-2CDA393D2FD0}" dt="2022-07-24T06:03:29.152" v="9500"/>
          <ac:spMkLst>
            <pc:docMk/>
            <pc:sldMk cId="2200005786" sldId="292"/>
            <ac:spMk id="390" creationId="{61F70A36-7F8C-84AB-BE47-FEEAC9C1AE51}"/>
          </ac:spMkLst>
        </pc:spChg>
        <pc:spChg chg="mod">
          <ac:chgData name="Luo Zhongsu" userId="61d7a237fbdd4c5d" providerId="LiveId" clId="{FC1348EF-F64A-4124-BB50-2CDA393D2FD0}" dt="2022-07-24T06:03:29.152" v="9500"/>
          <ac:spMkLst>
            <pc:docMk/>
            <pc:sldMk cId="2200005786" sldId="292"/>
            <ac:spMk id="391" creationId="{512994F9-E598-8758-0FFD-B7818886DEB1}"/>
          </ac:spMkLst>
        </pc:spChg>
        <pc:spChg chg="mod">
          <ac:chgData name="Luo Zhongsu" userId="61d7a237fbdd4c5d" providerId="LiveId" clId="{FC1348EF-F64A-4124-BB50-2CDA393D2FD0}" dt="2022-07-24T06:03:29.152" v="9500"/>
          <ac:spMkLst>
            <pc:docMk/>
            <pc:sldMk cId="2200005786" sldId="292"/>
            <ac:spMk id="392" creationId="{300D630F-9997-E617-75FF-BDAFD5A11E7B}"/>
          </ac:spMkLst>
        </pc:spChg>
        <pc:spChg chg="mod">
          <ac:chgData name="Luo Zhongsu" userId="61d7a237fbdd4c5d" providerId="LiveId" clId="{FC1348EF-F64A-4124-BB50-2CDA393D2FD0}" dt="2022-07-24T06:03:29.152" v="9500"/>
          <ac:spMkLst>
            <pc:docMk/>
            <pc:sldMk cId="2200005786" sldId="292"/>
            <ac:spMk id="393" creationId="{7C8AA069-4BB8-AC75-F178-A78B4B62BF7B}"/>
          </ac:spMkLst>
        </pc:spChg>
        <pc:spChg chg="mod">
          <ac:chgData name="Luo Zhongsu" userId="61d7a237fbdd4c5d" providerId="LiveId" clId="{FC1348EF-F64A-4124-BB50-2CDA393D2FD0}" dt="2022-07-24T06:03:29.152" v="9500"/>
          <ac:spMkLst>
            <pc:docMk/>
            <pc:sldMk cId="2200005786" sldId="292"/>
            <ac:spMk id="394" creationId="{DA12322B-F2C1-FC8E-ACFB-581888B171ED}"/>
          </ac:spMkLst>
        </pc:spChg>
        <pc:spChg chg="mod">
          <ac:chgData name="Luo Zhongsu" userId="61d7a237fbdd4c5d" providerId="LiveId" clId="{FC1348EF-F64A-4124-BB50-2CDA393D2FD0}" dt="2022-07-24T06:03:29.152" v="9500"/>
          <ac:spMkLst>
            <pc:docMk/>
            <pc:sldMk cId="2200005786" sldId="292"/>
            <ac:spMk id="395" creationId="{3CA6491D-8BC5-6293-E973-9D051D05A0BC}"/>
          </ac:spMkLst>
        </pc:spChg>
        <pc:spChg chg="mod">
          <ac:chgData name="Luo Zhongsu" userId="61d7a237fbdd4c5d" providerId="LiveId" clId="{FC1348EF-F64A-4124-BB50-2CDA393D2FD0}" dt="2022-07-24T06:03:29.152" v="9500"/>
          <ac:spMkLst>
            <pc:docMk/>
            <pc:sldMk cId="2200005786" sldId="292"/>
            <ac:spMk id="396" creationId="{92992148-F794-5B7D-8336-AC78E34A9DE4}"/>
          </ac:spMkLst>
        </pc:spChg>
        <pc:spChg chg="mod">
          <ac:chgData name="Luo Zhongsu" userId="61d7a237fbdd4c5d" providerId="LiveId" clId="{FC1348EF-F64A-4124-BB50-2CDA393D2FD0}" dt="2022-07-24T06:03:29.152" v="9500"/>
          <ac:spMkLst>
            <pc:docMk/>
            <pc:sldMk cId="2200005786" sldId="292"/>
            <ac:spMk id="397" creationId="{39F92229-2830-1C51-367F-7CE42EE7CDDD}"/>
          </ac:spMkLst>
        </pc:spChg>
        <pc:spChg chg="mod">
          <ac:chgData name="Luo Zhongsu" userId="61d7a237fbdd4c5d" providerId="LiveId" clId="{FC1348EF-F64A-4124-BB50-2CDA393D2FD0}" dt="2022-07-24T06:03:29.152" v="9500"/>
          <ac:spMkLst>
            <pc:docMk/>
            <pc:sldMk cId="2200005786" sldId="292"/>
            <ac:spMk id="398" creationId="{89ED3ED4-3396-5347-CF13-C46A9DA587D0}"/>
          </ac:spMkLst>
        </pc:spChg>
        <pc:spChg chg="mod">
          <ac:chgData name="Luo Zhongsu" userId="61d7a237fbdd4c5d" providerId="LiveId" clId="{FC1348EF-F64A-4124-BB50-2CDA393D2FD0}" dt="2022-07-24T06:03:29.152" v="9500"/>
          <ac:spMkLst>
            <pc:docMk/>
            <pc:sldMk cId="2200005786" sldId="292"/>
            <ac:spMk id="399" creationId="{4D5395E1-D42A-5142-8DC0-08513111C394}"/>
          </ac:spMkLst>
        </pc:spChg>
        <pc:spChg chg="mod">
          <ac:chgData name="Luo Zhongsu" userId="61d7a237fbdd4c5d" providerId="LiveId" clId="{FC1348EF-F64A-4124-BB50-2CDA393D2FD0}" dt="2022-07-24T06:03:29.152" v="9500"/>
          <ac:spMkLst>
            <pc:docMk/>
            <pc:sldMk cId="2200005786" sldId="292"/>
            <ac:spMk id="400" creationId="{873434C6-9696-2DD1-DBBA-E92170805FA8}"/>
          </ac:spMkLst>
        </pc:spChg>
        <pc:spChg chg="mod">
          <ac:chgData name="Luo Zhongsu" userId="61d7a237fbdd4c5d" providerId="LiveId" clId="{FC1348EF-F64A-4124-BB50-2CDA393D2FD0}" dt="2022-07-24T06:03:29.152" v="9500"/>
          <ac:spMkLst>
            <pc:docMk/>
            <pc:sldMk cId="2200005786" sldId="292"/>
            <ac:spMk id="401" creationId="{6CBF85D3-B3FE-7F41-08F6-217F08A9E386}"/>
          </ac:spMkLst>
        </pc:spChg>
        <pc:spChg chg="mod">
          <ac:chgData name="Luo Zhongsu" userId="61d7a237fbdd4c5d" providerId="LiveId" clId="{FC1348EF-F64A-4124-BB50-2CDA393D2FD0}" dt="2022-07-24T06:03:29.152" v="9500"/>
          <ac:spMkLst>
            <pc:docMk/>
            <pc:sldMk cId="2200005786" sldId="292"/>
            <ac:spMk id="402" creationId="{6CEA6047-1C2B-04C9-314D-D67828B0D6BD}"/>
          </ac:spMkLst>
        </pc:spChg>
        <pc:spChg chg="mod">
          <ac:chgData name="Luo Zhongsu" userId="61d7a237fbdd4c5d" providerId="LiveId" clId="{FC1348EF-F64A-4124-BB50-2CDA393D2FD0}" dt="2022-07-24T06:03:29.152" v="9500"/>
          <ac:spMkLst>
            <pc:docMk/>
            <pc:sldMk cId="2200005786" sldId="292"/>
            <ac:spMk id="403" creationId="{3E4B5523-7A0B-9E6E-B4FA-3BB8ED12D362}"/>
          </ac:spMkLst>
        </pc:spChg>
        <pc:spChg chg="mod">
          <ac:chgData name="Luo Zhongsu" userId="61d7a237fbdd4c5d" providerId="LiveId" clId="{FC1348EF-F64A-4124-BB50-2CDA393D2FD0}" dt="2022-07-24T06:03:29.152" v="9500"/>
          <ac:spMkLst>
            <pc:docMk/>
            <pc:sldMk cId="2200005786" sldId="292"/>
            <ac:spMk id="404" creationId="{0085DE6D-61F9-72A8-E9BB-AC0E1F930DE8}"/>
          </ac:spMkLst>
        </pc:spChg>
        <pc:spChg chg="mod">
          <ac:chgData name="Luo Zhongsu" userId="61d7a237fbdd4c5d" providerId="LiveId" clId="{FC1348EF-F64A-4124-BB50-2CDA393D2FD0}" dt="2022-07-24T06:03:29.152" v="9500"/>
          <ac:spMkLst>
            <pc:docMk/>
            <pc:sldMk cId="2200005786" sldId="292"/>
            <ac:spMk id="405" creationId="{BDAA2FB2-DEDB-C026-52A0-288CC565A64C}"/>
          </ac:spMkLst>
        </pc:spChg>
        <pc:spChg chg="mod">
          <ac:chgData name="Luo Zhongsu" userId="61d7a237fbdd4c5d" providerId="LiveId" clId="{FC1348EF-F64A-4124-BB50-2CDA393D2FD0}" dt="2022-07-24T06:03:29.152" v="9500"/>
          <ac:spMkLst>
            <pc:docMk/>
            <pc:sldMk cId="2200005786" sldId="292"/>
            <ac:spMk id="406" creationId="{65593D83-E74F-EDB4-B430-CE5C31598CE8}"/>
          </ac:spMkLst>
        </pc:spChg>
        <pc:spChg chg="mod">
          <ac:chgData name="Luo Zhongsu" userId="61d7a237fbdd4c5d" providerId="LiveId" clId="{FC1348EF-F64A-4124-BB50-2CDA393D2FD0}" dt="2022-07-24T06:03:29.152" v="9500"/>
          <ac:spMkLst>
            <pc:docMk/>
            <pc:sldMk cId="2200005786" sldId="292"/>
            <ac:spMk id="407" creationId="{8D498A34-79DC-6093-0F14-04B809D89A5D}"/>
          </ac:spMkLst>
        </pc:spChg>
        <pc:spChg chg="mod">
          <ac:chgData name="Luo Zhongsu" userId="61d7a237fbdd4c5d" providerId="LiveId" clId="{FC1348EF-F64A-4124-BB50-2CDA393D2FD0}" dt="2022-07-24T06:03:29.152" v="9500"/>
          <ac:spMkLst>
            <pc:docMk/>
            <pc:sldMk cId="2200005786" sldId="292"/>
            <ac:spMk id="408" creationId="{715EA670-0CE4-43BC-E4A3-2CE94143CF8E}"/>
          </ac:spMkLst>
        </pc:spChg>
        <pc:spChg chg="mod">
          <ac:chgData name="Luo Zhongsu" userId="61d7a237fbdd4c5d" providerId="LiveId" clId="{FC1348EF-F64A-4124-BB50-2CDA393D2FD0}" dt="2022-07-24T06:03:29.152" v="9500"/>
          <ac:spMkLst>
            <pc:docMk/>
            <pc:sldMk cId="2200005786" sldId="292"/>
            <ac:spMk id="409" creationId="{E4B4C5CD-C493-9FD2-9CFE-104F683AC124}"/>
          </ac:spMkLst>
        </pc:spChg>
        <pc:spChg chg="mod">
          <ac:chgData name="Luo Zhongsu" userId="61d7a237fbdd4c5d" providerId="LiveId" clId="{FC1348EF-F64A-4124-BB50-2CDA393D2FD0}" dt="2022-07-24T06:03:29.152" v="9500"/>
          <ac:spMkLst>
            <pc:docMk/>
            <pc:sldMk cId="2200005786" sldId="292"/>
            <ac:spMk id="410" creationId="{0BCB85F6-36BB-1157-A040-322D1687CBC0}"/>
          </ac:spMkLst>
        </pc:spChg>
        <pc:spChg chg="mod">
          <ac:chgData name="Luo Zhongsu" userId="61d7a237fbdd4c5d" providerId="LiveId" clId="{FC1348EF-F64A-4124-BB50-2CDA393D2FD0}" dt="2022-07-24T06:03:29.152" v="9500"/>
          <ac:spMkLst>
            <pc:docMk/>
            <pc:sldMk cId="2200005786" sldId="292"/>
            <ac:spMk id="411" creationId="{B2194077-24E8-33CE-6F53-68323069B83A}"/>
          </ac:spMkLst>
        </pc:spChg>
        <pc:spChg chg="mod">
          <ac:chgData name="Luo Zhongsu" userId="61d7a237fbdd4c5d" providerId="LiveId" clId="{FC1348EF-F64A-4124-BB50-2CDA393D2FD0}" dt="2022-07-24T06:03:29.152" v="9500"/>
          <ac:spMkLst>
            <pc:docMk/>
            <pc:sldMk cId="2200005786" sldId="292"/>
            <ac:spMk id="412" creationId="{EFC7DB62-D646-0463-622A-1044DFD5FCE5}"/>
          </ac:spMkLst>
        </pc:spChg>
        <pc:spChg chg="mod">
          <ac:chgData name="Luo Zhongsu" userId="61d7a237fbdd4c5d" providerId="LiveId" clId="{FC1348EF-F64A-4124-BB50-2CDA393D2FD0}" dt="2022-07-24T06:03:29.152" v="9500"/>
          <ac:spMkLst>
            <pc:docMk/>
            <pc:sldMk cId="2200005786" sldId="292"/>
            <ac:spMk id="413" creationId="{54DE52D5-3F33-661A-FB0D-0BF32CF60A88}"/>
          </ac:spMkLst>
        </pc:spChg>
        <pc:spChg chg="mod">
          <ac:chgData name="Luo Zhongsu" userId="61d7a237fbdd4c5d" providerId="LiveId" clId="{FC1348EF-F64A-4124-BB50-2CDA393D2FD0}" dt="2022-07-24T06:03:29.152" v="9500"/>
          <ac:spMkLst>
            <pc:docMk/>
            <pc:sldMk cId="2200005786" sldId="292"/>
            <ac:spMk id="414" creationId="{CCEB1CD1-B76A-892F-EC9D-79F6C97C0B3F}"/>
          </ac:spMkLst>
        </pc:spChg>
        <pc:spChg chg="mod">
          <ac:chgData name="Luo Zhongsu" userId="61d7a237fbdd4c5d" providerId="LiveId" clId="{FC1348EF-F64A-4124-BB50-2CDA393D2FD0}" dt="2022-07-24T06:03:29.152" v="9500"/>
          <ac:spMkLst>
            <pc:docMk/>
            <pc:sldMk cId="2200005786" sldId="292"/>
            <ac:spMk id="415" creationId="{09E684E7-A764-2DA9-CAD4-1995E0ADABF2}"/>
          </ac:spMkLst>
        </pc:spChg>
        <pc:spChg chg="mod">
          <ac:chgData name="Luo Zhongsu" userId="61d7a237fbdd4c5d" providerId="LiveId" clId="{FC1348EF-F64A-4124-BB50-2CDA393D2FD0}" dt="2022-07-24T06:03:29.152" v="9500"/>
          <ac:spMkLst>
            <pc:docMk/>
            <pc:sldMk cId="2200005786" sldId="292"/>
            <ac:spMk id="416" creationId="{50858188-FE1E-3A99-3DD7-169B59F99CF0}"/>
          </ac:spMkLst>
        </pc:spChg>
        <pc:spChg chg="mod">
          <ac:chgData name="Luo Zhongsu" userId="61d7a237fbdd4c5d" providerId="LiveId" clId="{FC1348EF-F64A-4124-BB50-2CDA393D2FD0}" dt="2022-07-24T06:03:29.152" v="9500"/>
          <ac:spMkLst>
            <pc:docMk/>
            <pc:sldMk cId="2200005786" sldId="292"/>
            <ac:spMk id="417" creationId="{AC481946-76F5-EE1D-A522-1E1B89BB7A8F}"/>
          </ac:spMkLst>
        </pc:spChg>
        <pc:spChg chg="mod">
          <ac:chgData name="Luo Zhongsu" userId="61d7a237fbdd4c5d" providerId="LiveId" clId="{FC1348EF-F64A-4124-BB50-2CDA393D2FD0}" dt="2022-07-24T06:03:29.152" v="9500"/>
          <ac:spMkLst>
            <pc:docMk/>
            <pc:sldMk cId="2200005786" sldId="292"/>
            <ac:spMk id="418" creationId="{39E6BDEA-9F7E-0C1A-5374-82D640EAD754}"/>
          </ac:spMkLst>
        </pc:spChg>
        <pc:spChg chg="mod">
          <ac:chgData name="Luo Zhongsu" userId="61d7a237fbdd4c5d" providerId="LiveId" clId="{FC1348EF-F64A-4124-BB50-2CDA393D2FD0}" dt="2022-07-24T06:03:29.152" v="9500"/>
          <ac:spMkLst>
            <pc:docMk/>
            <pc:sldMk cId="2200005786" sldId="292"/>
            <ac:spMk id="419" creationId="{1F50D2AC-52C4-5928-A81F-0075C61F4874}"/>
          </ac:spMkLst>
        </pc:spChg>
        <pc:spChg chg="mod">
          <ac:chgData name="Luo Zhongsu" userId="61d7a237fbdd4c5d" providerId="LiveId" clId="{FC1348EF-F64A-4124-BB50-2CDA393D2FD0}" dt="2022-07-24T06:03:29.152" v="9500"/>
          <ac:spMkLst>
            <pc:docMk/>
            <pc:sldMk cId="2200005786" sldId="292"/>
            <ac:spMk id="420" creationId="{67E3D549-2C8D-D7CF-FFE7-688932A867A8}"/>
          </ac:spMkLst>
        </pc:spChg>
        <pc:spChg chg="mod">
          <ac:chgData name="Luo Zhongsu" userId="61d7a237fbdd4c5d" providerId="LiveId" clId="{FC1348EF-F64A-4124-BB50-2CDA393D2FD0}" dt="2022-07-24T06:03:29.152" v="9500"/>
          <ac:spMkLst>
            <pc:docMk/>
            <pc:sldMk cId="2200005786" sldId="292"/>
            <ac:spMk id="421" creationId="{53F40395-01F9-0388-6201-A170CCE26F3C}"/>
          </ac:spMkLst>
        </pc:spChg>
        <pc:spChg chg="mod">
          <ac:chgData name="Luo Zhongsu" userId="61d7a237fbdd4c5d" providerId="LiveId" clId="{FC1348EF-F64A-4124-BB50-2CDA393D2FD0}" dt="2022-07-24T06:03:29.152" v="9500"/>
          <ac:spMkLst>
            <pc:docMk/>
            <pc:sldMk cId="2200005786" sldId="292"/>
            <ac:spMk id="422" creationId="{CC04D607-EA6E-1E85-A2C3-AB5AE2DAC222}"/>
          </ac:spMkLst>
        </pc:spChg>
        <pc:spChg chg="mod">
          <ac:chgData name="Luo Zhongsu" userId="61d7a237fbdd4c5d" providerId="LiveId" clId="{FC1348EF-F64A-4124-BB50-2CDA393D2FD0}" dt="2022-07-24T06:03:29.152" v="9500"/>
          <ac:spMkLst>
            <pc:docMk/>
            <pc:sldMk cId="2200005786" sldId="292"/>
            <ac:spMk id="423" creationId="{D32CA37E-0AD3-AD5C-8939-0CC1B0582D5D}"/>
          </ac:spMkLst>
        </pc:spChg>
        <pc:spChg chg="mod">
          <ac:chgData name="Luo Zhongsu" userId="61d7a237fbdd4c5d" providerId="LiveId" clId="{FC1348EF-F64A-4124-BB50-2CDA393D2FD0}" dt="2022-07-24T06:03:29.152" v="9500"/>
          <ac:spMkLst>
            <pc:docMk/>
            <pc:sldMk cId="2200005786" sldId="292"/>
            <ac:spMk id="424" creationId="{ADD777C1-568E-1BDB-224A-A5A3696EC0E0}"/>
          </ac:spMkLst>
        </pc:spChg>
        <pc:spChg chg="mod">
          <ac:chgData name="Luo Zhongsu" userId="61d7a237fbdd4c5d" providerId="LiveId" clId="{FC1348EF-F64A-4124-BB50-2CDA393D2FD0}" dt="2022-07-24T06:03:29.152" v="9500"/>
          <ac:spMkLst>
            <pc:docMk/>
            <pc:sldMk cId="2200005786" sldId="292"/>
            <ac:spMk id="425" creationId="{26C080C7-8927-E51B-111E-A1FE2C369961}"/>
          </ac:spMkLst>
        </pc:spChg>
        <pc:spChg chg="mod">
          <ac:chgData name="Luo Zhongsu" userId="61d7a237fbdd4c5d" providerId="LiveId" clId="{FC1348EF-F64A-4124-BB50-2CDA393D2FD0}" dt="2022-07-24T06:03:29.152" v="9500"/>
          <ac:spMkLst>
            <pc:docMk/>
            <pc:sldMk cId="2200005786" sldId="292"/>
            <ac:spMk id="426" creationId="{8FAB60D4-3A92-2031-5F98-4B84A3416032}"/>
          </ac:spMkLst>
        </pc:spChg>
        <pc:spChg chg="mod">
          <ac:chgData name="Luo Zhongsu" userId="61d7a237fbdd4c5d" providerId="LiveId" clId="{FC1348EF-F64A-4124-BB50-2CDA393D2FD0}" dt="2022-07-24T06:03:29.152" v="9500"/>
          <ac:spMkLst>
            <pc:docMk/>
            <pc:sldMk cId="2200005786" sldId="292"/>
            <ac:spMk id="427" creationId="{627E56E3-4638-002A-C367-A2C1FD49F3C2}"/>
          </ac:spMkLst>
        </pc:spChg>
        <pc:spChg chg="mod">
          <ac:chgData name="Luo Zhongsu" userId="61d7a237fbdd4c5d" providerId="LiveId" clId="{FC1348EF-F64A-4124-BB50-2CDA393D2FD0}" dt="2022-07-24T06:03:29.152" v="9500"/>
          <ac:spMkLst>
            <pc:docMk/>
            <pc:sldMk cId="2200005786" sldId="292"/>
            <ac:spMk id="428" creationId="{C8A3ABD0-FEAA-9147-F911-DC5118FF99C9}"/>
          </ac:spMkLst>
        </pc:spChg>
        <pc:spChg chg="mod">
          <ac:chgData name="Luo Zhongsu" userId="61d7a237fbdd4c5d" providerId="LiveId" clId="{FC1348EF-F64A-4124-BB50-2CDA393D2FD0}" dt="2022-07-24T06:03:29.152" v="9500"/>
          <ac:spMkLst>
            <pc:docMk/>
            <pc:sldMk cId="2200005786" sldId="292"/>
            <ac:spMk id="429" creationId="{EB850BC4-A5F0-8036-B012-3D2EABAB34E0}"/>
          </ac:spMkLst>
        </pc:spChg>
        <pc:spChg chg="mod">
          <ac:chgData name="Luo Zhongsu" userId="61d7a237fbdd4c5d" providerId="LiveId" clId="{FC1348EF-F64A-4124-BB50-2CDA393D2FD0}" dt="2022-07-24T06:03:29.152" v="9500"/>
          <ac:spMkLst>
            <pc:docMk/>
            <pc:sldMk cId="2200005786" sldId="292"/>
            <ac:spMk id="430" creationId="{00305981-6F93-AC53-9CDA-9DF669C761BB}"/>
          </ac:spMkLst>
        </pc:spChg>
        <pc:spChg chg="mod">
          <ac:chgData name="Luo Zhongsu" userId="61d7a237fbdd4c5d" providerId="LiveId" clId="{FC1348EF-F64A-4124-BB50-2CDA393D2FD0}" dt="2022-07-24T06:03:29.152" v="9500"/>
          <ac:spMkLst>
            <pc:docMk/>
            <pc:sldMk cId="2200005786" sldId="292"/>
            <ac:spMk id="431" creationId="{E7649FCC-03A6-B380-77A6-93A5EF92155E}"/>
          </ac:spMkLst>
        </pc:spChg>
        <pc:spChg chg="mod">
          <ac:chgData name="Luo Zhongsu" userId="61d7a237fbdd4c5d" providerId="LiveId" clId="{FC1348EF-F64A-4124-BB50-2CDA393D2FD0}" dt="2022-07-24T06:03:29.152" v="9500"/>
          <ac:spMkLst>
            <pc:docMk/>
            <pc:sldMk cId="2200005786" sldId="292"/>
            <ac:spMk id="432" creationId="{49A621F2-BB7B-ED9F-2575-6F50A8A9687E}"/>
          </ac:spMkLst>
        </pc:spChg>
        <pc:spChg chg="mod">
          <ac:chgData name="Luo Zhongsu" userId="61d7a237fbdd4c5d" providerId="LiveId" clId="{FC1348EF-F64A-4124-BB50-2CDA393D2FD0}" dt="2022-07-24T06:03:29.152" v="9500"/>
          <ac:spMkLst>
            <pc:docMk/>
            <pc:sldMk cId="2200005786" sldId="292"/>
            <ac:spMk id="433" creationId="{2A149D0A-9B0F-2D1E-780B-AE080B07686B}"/>
          </ac:spMkLst>
        </pc:spChg>
        <pc:spChg chg="mod">
          <ac:chgData name="Luo Zhongsu" userId="61d7a237fbdd4c5d" providerId="LiveId" clId="{FC1348EF-F64A-4124-BB50-2CDA393D2FD0}" dt="2022-07-24T06:03:29.152" v="9500"/>
          <ac:spMkLst>
            <pc:docMk/>
            <pc:sldMk cId="2200005786" sldId="292"/>
            <ac:spMk id="434" creationId="{32DBAD82-5A26-D394-A3A1-A6DB3351F117}"/>
          </ac:spMkLst>
        </pc:spChg>
        <pc:spChg chg="mod">
          <ac:chgData name="Luo Zhongsu" userId="61d7a237fbdd4c5d" providerId="LiveId" clId="{FC1348EF-F64A-4124-BB50-2CDA393D2FD0}" dt="2022-07-24T06:03:29.152" v="9500"/>
          <ac:spMkLst>
            <pc:docMk/>
            <pc:sldMk cId="2200005786" sldId="292"/>
            <ac:spMk id="435" creationId="{E28DC9F8-CA42-B1C8-CAEE-2FBC28131EE4}"/>
          </ac:spMkLst>
        </pc:spChg>
        <pc:spChg chg="mod">
          <ac:chgData name="Luo Zhongsu" userId="61d7a237fbdd4c5d" providerId="LiveId" clId="{FC1348EF-F64A-4124-BB50-2CDA393D2FD0}" dt="2022-07-24T06:03:29.152" v="9500"/>
          <ac:spMkLst>
            <pc:docMk/>
            <pc:sldMk cId="2200005786" sldId="292"/>
            <ac:spMk id="436" creationId="{8D7AE26D-EF86-EAD7-DFA5-09B50A1DB73F}"/>
          </ac:spMkLst>
        </pc:spChg>
        <pc:spChg chg="mod">
          <ac:chgData name="Luo Zhongsu" userId="61d7a237fbdd4c5d" providerId="LiveId" clId="{FC1348EF-F64A-4124-BB50-2CDA393D2FD0}" dt="2022-07-24T06:03:29.152" v="9500"/>
          <ac:spMkLst>
            <pc:docMk/>
            <pc:sldMk cId="2200005786" sldId="292"/>
            <ac:spMk id="437" creationId="{13D7A9D1-7469-B680-5F9E-C20E6A4EF0C7}"/>
          </ac:spMkLst>
        </pc:spChg>
        <pc:spChg chg="mod">
          <ac:chgData name="Luo Zhongsu" userId="61d7a237fbdd4c5d" providerId="LiveId" clId="{FC1348EF-F64A-4124-BB50-2CDA393D2FD0}" dt="2022-07-24T06:03:29.152" v="9500"/>
          <ac:spMkLst>
            <pc:docMk/>
            <pc:sldMk cId="2200005786" sldId="292"/>
            <ac:spMk id="438" creationId="{C1354E58-613E-5158-8359-649DAA25A37D}"/>
          </ac:spMkLst>
        </pc:spChg>
        <pc:spChg chg="mod">
          <ac:chgData name="Luo Zhongsu" userId="61d7a237fbdd4c5d" providerId="LiveId" clId="{FC1348EF-F64A-4124-BB50-2CDA393D2FD0}" dt="2022-07-24T06:03:29.152" v="9500"/>
          <ac:spMkLst>
            <pc:docMk/>
            <pc:sldMk cId="2200005786" sldId="292"/>
            <ac:spMk id="439" creationId="{660CC463-EC72-D86F-ADDD-118177226FF4}"/>
          </ac:spMkLst>
        </pc:spChg>
        <pc:spChg chg="mod">
          <ac:chgData name="Luo Zhongsu" userId="61d7a237fbdd4c5d" providerId="LiveId" clId="{FC1348EF-F64A-4124-BB50-2CDA393D2FD0}" dt="2022-07-24T06:03:29.152" v="9500"/>
          <ac:spMkLst>
            <pc:docMk/>
            <pc:sldMk cId="2200005786" sldId="292"/>
            <ac:spMk id="440" creationId="{22CE5C77-0CE5-26F0-6ECC-C61E0CAC50E5}"/>
          </ac:spMkLst>
        </pc:spChg>
        <pc:spChg chg="mod">
          <ac:chgData name="Luo Zhongsu" userId="61d7a237fbdd4c5d" providerId="LiveId" clId="{FC1348EF-F64A-4124-BB50-2CDA393D2FD0}" dt="2022-07-24T06:03:29.152" v="9500"/>
          <ac:spMkLst>
            <pc:docMk/>
            <pc:sldMk cId="2200005786" sldId="292"/>
            <ac:spMk id="441" creationId="{9DC9BD1B-DBB6-3DB5-8D51-695ADA15076D}"/>
          </ac:spMkLst>
        </pc:spChg>
        <pc:spChg chg="mod">
          <ac:chgData name="Luo Zhongsu" userId="61d7a237fbdd4c5d" providerId="LiveId" clId="{FC1348EF-F64A-4124-BB50-2CDA393D2FD0}" dt="2022-07-24T06:03:29.152" v="9500"/>
          <ac:spMkLst>
            <pc:docMk/>
            <pc:sldMk cId="2200005786" sldId="292"/>
            <ac:spMk id="442" creationId="{C24CFABF-AB8C-959B-2ECD-0B1D3943776F}"/>
          </ac:spMkLst>
        </pc:spChg>
        <pc:spChg chg="mod">
          <ac:chgData name="Luo Zhongsu" userId="61d7a237fbdd4c5d" providerId="LiveId" clId="{FC1348EF-F64A-4124-BB50-2CDA393D2FD0}" dt="2022-07-24T06:03:29.152" v="9500"/>
          <ac:spMkLst>
            <pc:docMk/>
            <pc:sldMk cId="2200005786" sldId="292"/>
            <ac:spMk id="443" creationId="{CE27F638-29B4-42FC-02EC-899016859A3A}"/>
          </ac:spMkLst>
        </pc:spChg>
        <pc:spChg chg="mod">
          <ac:chgData name="Luo Zhongsu" userId="61d7a237fbdd4c5d" providerId="LiveId" clId="{FC1348EF-F64A-4124-BB50-2CDA393D2FD0}" dt="2022-07-24T06:03:29.152" v="9500"/>
          <ac:spMkLst>
            <pc:docMk/>
            <pc:sldMk cId="2200005786" sldId="292"/>
            <ac:spMk id="444" creationId="{D448BC77-4FF9-75FA-1009-B3180307F778}"/>
          </ac:spMkLst>
        </pc:spChg>
        <pc:spChg chg="mod">
          <ac:chgData name="Luo Zhongsu" userId="61d7a237fbdd4c5d" providerId="LiveId" clId="{FC1348EF-F64A-4124-BB50-2CDA393D2FD0}" dt="2022-07-24T06:03:29.152" v="9500"/>
          <ac:spMkLst>
            <pc:docMk/>
            <pc:sldMk cId="2200005786" sldId="292"/>
            <ac:spMk id="445" creationId="{009ECC0F-A21C-269A-F8B0-3677E02CC756}"/>
          </ac:spMkLst>
        </pc:spChg>
        <pc:spChg chg="mod">
          <ac:chgData name="Luo Zhongsu" userId="61d7a237fbdd4c5d" providerId="LiveId" clId="{FC1348EF-F64A-4124-BB50-2CDA393D2FD0}" dt="2022-07-24T06:03:29.152" v="9500"/>
          <ac:spMkLst>
            <pc:docMk/>
            <pc:sldMk cId="2200005786" sldId="292"/>
            <ac:spMk id="446" creationId="{C4DF8A86-D72F-A092-79BB-656A950E3029}"/>
          </ac:spMkLst>
        </pc:spChg>
        <pc:spChg chg="mod">
          <ac:chgData name="Luo Zhongsu" userId="61d7a237fbdd4c5d" providerId="LiveId" clId="{FC1348EF-F64A-4124-BB50-2CDA393D2FD0}" dt="2022-07-24T06:03:29.152" v="9500"/>
          <ac:spMkLst>
            <pc:docMk/>
            <pc:sldMk cId="2200005786" sldId="292"/>
            <ac:spMk id="447" creationId="{F499879C-B115-F947-D01A-E30BEAB7FF0D}"/>
          </ac:spMkLst>
        </pc:spChg>
        <pc:spChg chg="mod">
          <ac:chgData name="Luo Zhongsu" userId="61d7a237fbdd4c5d" providerId="LiveId" clId="{FC1348EF-F64A-4124-BB50-2CDA393D2FD0}" dt="2022-07-24T06:03:29.152" v="9500"/>
          <ac:spMkLst>
            <pc:docMk/>
            <pc:sldMk cId="2200005786" sldId="292"/>
            <ac:spMk id="448" creationId="{7E648741-02F8-D60B-F57A-A66E1BDA8093}"/>
          </ac:spMkLst>
        </pc:spChg>
        <pc:spChg chg="mod">
          <ac:chgData name="Luo Zhongsu" userId="61d7a237fbdd4c5d" providerId="LiveId" clId="{FC1348EF-F64A-4124-BB50-2CDA393D2FD0}" dt="2022-07-24T06:03:29.152" v="9500"/>
          <ac:spMkLst>
            <pc:docMk/>
            <pc:sldMk cId="2200005786" sldId="292"/>
            <ac:spMk id="449" creationId="{7A561B43-DA87-459E-6576-6410697F4726}"/>
          </ac:spMkLst>
        </pc:spChg>
        <pc:spChg chg="mod">
          <ac:chgData name="Luo Zhongsu" userId="61d7a237fbdd4c5d" providerId="LiveId" clId="{FC1348EF-F64A-4124-BB50-2CDA393D2FD0}" dt="2022-07-24T06:03:29.152" v="9500"/>
          <ac:spMkLst>
            <pc:docMk/>
            <pc:sldMk cId="2200005786" sldId="292"/>
            <ac:spMk id="450" creationId="{31C2BC86-E852-A964-AD22-DFD089B0AE96}"/>
          </ac:spMkLst>
        </pc:spChg>
        <pc:spChg chg="mod">
          <ac:chgData name="Luo Zhongsu" userId="61d7a237fbdd4c5d" providerId="LiveId" clId="{FC1348EF-F64A-4124-BB50-2CDA393D2FD0}" dt="2022-07-24T06:03:29.152" v="9500"/>
          <ac:spMkLst>
            <pc:docMk/>
            <pc:sldMk cId="2200005786" sldId="292"/>
            <ac:spMk id="451" creationId="{A3D6D843-2E98-C20A-0237-2F764E31FFC3}"/>
          </ac:spMkLst>
        </pc:spChg>
        <pc:spChg chg="mod">
          <ac:chgData name="Luo Zhongsu" userId="61d7a237fbdd4c5d" providerId="LiveId" clId="{FC1348EF-F64A-4124-BB50-2CDA393D2FD0}" dt="2022-07-24T06:03:29.152" v="9500"/>
          <ac:spMkLst>
            <pc:docMk/>
            <pc:sldMk cId="2200005786" sldId="292"/>
            <ac:spMk id="452" creationId="{2BADC52E-D8FE-1A24-4F62-2D2A407E83F8}"/>
          </ac:spMkLst>
        </pc:spChg>
        <pc:spChg chg="mod">
          <ac:chgData name="Luo Zhongsu" userId="61d7a237fbdd4c5d" providerId="LiveId" clId="{FC1348EF-F64A-4124-BB50-2CDA393D2FD0}" dt="2022-07-24T06:03:29.152" v="9500"/>
          <ac:spMkLst>
            <pc:docMk/>
            <pc:sldMk cId="2200005786" sldId="292"/>
            <ac:spMk id="453" creationId="{70226A06-CB76-9E1E-F044-C4FFE14121B1}"/>
          </ac:spMkLst>
        </pc:spChg>
        <pc:spChg chg="mod">
          <ac:chgData name="Luo Zhongsu" userId="61d7a237fbdd4c5d" providerId="LiveId" clId="{FC1348EF-F64A-4124-BB50-2CDA393D2FD0}" dt="2022-07-24T06:03:29.152" v="9500"/>
          <ac:spMkLst>
            <pc:docMk/>
            <pc:sldMk cId="2200005786" sldId="292"/>
            <ac:spMk id="454" creationId="{6A4B82FC-734B-3257-573A-E67FBF8A52DB}"/>
          </ac:spMkLst>
        </pc:spChg>
        <pc:spChg chg="mod">
          <ac:chgData name="Luo Zhongsu" userId="61d7a237fbdd4c5d" providerId="LiveId" clId="{FC1348EF-F64A-4124-BB50-2CDA393D2FD0}" dt="2022-07-24T06:03:29.152" v="9500"/>
          <ac:spMkLst>
            <pc:docMk/>
            <pc:sldMk cId="2200005786" sldId="292"/>
            <ac:spMk id="455" creationId="{ECDD7566-2060-AECE-1F64-0DEC304C857D}"/>
          </ac:spMkLst>
        </pc:spChg>
        <pc:spChg chg="mod">
          <ac:chgData name="Luo Zhongsu" userId="61d7a237fbdd4c5d" providerId="LiveId" clId="{FC1348EF-F64A-4124-BB50-2CDA393D2FD0}" dt="2022-07-24T06:03:29.152" v="9500"/>
          <ac:spMkLst>
            <pc:docMk/>
            <pc:sldMk cId="2200005786" sldId="292"/>
            <ac:spMk id="456" creationId="{A9AF3E0F-8188-1B2B-9CED-738499F2A35B}"/>
          </ac:spMkLst>
        </pc:spChg>
        <pc:spChg chg="mod">
          <ac:chgData name="Luo Zhongsu" userId="61d7a237fbdd4c5d" providerId="LiveId" clId="{FC1348EF-F64A-4124-BB50-2CDA393D2FD0}" dt="2022-07-24T06:03:29.152" v="9500"/>
          <ac:spMkLst>
            <pc:docMk/>
            <pc:sldMk cId="2200005786" sldId="292"/>
            <ac:spMk id="457" creationId="{EBA84B2A-FD55-4DDC-FD86-9710C3DC19C6}"/>
          </ac:spMkLst>
        </pc:spChg>
        <pc:spChg chg="mod">
          <ac:chgData name="Luo Zhongsu" userId="61d7a237fbdd4c5d" providerId="LiveId" clId="{FC1348EF-F64A-4124-BB50-2CDA393D2FD0}" dt="2022-07-24T06:03:29.152" v="9500"/>
          <ac:spMkLst>
            <pc:docMk/>
            <pc:sldMk cId="2200005786" sldId="292"/>
            <ac:spMk id="458" creationId="{4B25AD7C-4AFB-F1AB-0AC8-131E41A49B5C}"/>
          </ac:spMkLst>
        </pc:spChg>
        <pc:spChg chg="mod">
          <ac:chgData name="Luo Zhongsu" userId="61d7a237fbdd4c5d" providerId="LiveId" clId="{FC1348EF-F64A-4124-BB50-2CDA393D2FD0}" dt="2022-07-24T06:03:29.152" v="9500"/>
          <ac:spMkLst>
            <pc:docMk/>
            <pc:sldMk cId="2200005786" sldId="292"/>
            <ac:spMk id="459" creationId="{48CE071B-9673-B194-EA10-80E297C5C910}"/>
          </ac:spMkLst>
        </pc:spChg>
        <pc:spChg chg="mod">
          <ac:chgData name="Luo Zhongsu" userId="61d7a237fbdd4c5d" providerId="LiveId" clId="{FC1348EF-F64A-4124-BB50-2CDA393D2FD0}" dt="2022-07-24T06:03:29.152" v="9500"/>
          <ac:spMkLst>
            <pc:docMk/>
            <pc:sldMk cId="2200005786" sldId="292"/>
            <ac:spMk id="460" creationId="{5BCB56F1-8F1E-64FE-6DE6-171C4E44E5D9}"/>
          </ac:spMkLst>
        </pc:spChg>
        <pc:spChg chg="mod">
          <ac:chgData name="Luo Zhongsu" userId="61d7a237fbdd4c5d" providerId="LiveId" clId="{FC1348EF-F64A-4124-BB50-2CDA393D2FD0}" dt="2022-07-24T06:03:29.152" v="9500"/>
          <ac:spMkLst>
            <pc:docMk/>
            <pc:sldMk cId="2200005786" sldId="292"/>
            <ac:spMk id="461" creationId="{70D2E432-9E71-C324-A54A-E705FB3068FE}"/>
          </ac:spMkLst>
        </pc:spChg>
        <pc:spChg chg="mod">
          <ac:chgData name="Luo Zhongsu" userId="61d7a237fbdd4c5d" providerId="LiveId" clId="{FC1348EF-F64A-4124-BB50-2CDA393D2FD0}" dt="2022-07-24T06:03:29.152" v="9500"/>
          <ac:spMkLst>
            <pc:docMk/>
            <pc:sldMk cId="2200005786" sldId="292"/>
            <ac:spMk id="462" creationId="{9C3C497D-A779-F941-7746-E240630459CF}"/>
          </ac:spMkLst>
        </pc:spChg>
        <pc:spChg chg="mod">
          <ac:chgData name="Luo Zhongsu" userId="61d7a237fbdd4c5d" providerId="LiveId" clId="{FC1348EF-F64A-4124-BB50-2CDA393D2FD0}" dt="2022-07-24T06:03:29.152" v="9500"/>
          <ac:spMkLst>
            <pc:docMk/>
            <pc:sldMk cId="2200005786" sldId="292"/>
            <ac:spMk id="463" creationId="{1CDB0925-3D89-4692-B361-54F0C72CA7A4}"/>
          </ac:spMkLst>
        </pc:spChg>
        <pc:spChg chg="mod">
          <ac:chgData name="Luo Zhongsu" userId="61d7a237fbdd4c5d" providerId="LiveId" clId="{FC1348EF-F64A-4124-BB50-2CDA393D2FD0}" dt="2022-07-24T06:03:29.152" v="9500"/>
          <ac:spMkLst>
            <pc:docMk/>
            <pc:sldMk cId="2200005786" sldId="292"/>
            <ac:spMk id="464" creationId="{9701C0BB-8255-D72A-AF8E-B3B79444EFF0}"/>
          </ac:spMkLst>
        </pc:spChg>
        <pc:spChg chg="mod">
          <ac:chgData name="Luo Zhongsu" userId="61d7a237fbdd4c5d" providerId="LiveId" clId="{FC1348EF-F64A-4124-BB50-2CDA393D2FD0}" dt="2022-07-24T06:03:29.152" v="9500"/>
          <ac:spMkLst>
            <pc:docMk/>
            <pc:sldMk cId="2200005786" sldId="292"/>
            <ac:spMk id="465" creationId="{1A47F7C5-1143-D7CA-A657-A7CE26A7F564}"/>
          </ac:spMkLst>
        </pc:spChg>
        <pc:spChg chg="mod">
          <ac:chgData name="Luo Zhongsu" userId="61d7a237fbdd4c5d" providerId="LiveId" clId="{FC1348EF-F64A-4124-BB50-2CDA393D2FD0}" dt="2022-07-24T06:03:29.152" v="9500"/>
          <ac:spMkLst>
            <pc:docMk/>
            <pc:sldMk cId="2200005786" sldId="292"/>
            <ac:spMk id="466" creationId="{D7A364A1-34FC-B85A-3A5E-7BEE792C614C}"/>
          </ac:spMkLst>
        </pc:spChg>
        <pc:spChg chg="mod">
          <ac:chgData name="Luo Zhongsu" userId="61d7a237fbdd4c5d" providerId="LiveId" clId="{FC1348EF-F64A-4124-BB50-2CDA393D2FD0}" dt="2022-07-24T06:03:29.152" v="9500"/>
          <ac:spMkLst>
            <pc:docMk/>
            <pc:sldMk cId="2200005786" sldId="292"/>
            <ac:spMk id="467" creationId="{4737B610-F1FB-F8F6-C45C-EF8970C9B3FC}"/>
          </ac:spMkLst>
        </pc:spChg>
        <pc:spChg chg="mod">
          <ac:chgData name="Luo Zhongsu" userId="61d7a237fbdd4c5d" providerId="LiveId" clId="{FC1348EF-F64A-4124-BB50-2CDA393D2FD0}" dt="2022-07-24T06:03:29.152" v="9500"/>
          <ac:spMkLst>
            <pc:docMk/>
            <pc:sldMk cId="2200005786" sldId="292"/>
            <ac:spMk id="468" creationId="{B5630FA2-D6BF-5B47-9260-A422F725EB20}"/>
          </ac:spMkLst>
        </pc:spChg>
        <pc:spChg chg="mod">
          <ac:chgData name="Luo Zhongsu" userId="61d7a237fbdd4c5d" providerId="LiveId" clId="{FC1348EF-F64A-4124-BB50-2CDA393D2FD0}" dt="2022-07-24T06:03:29.152" v="9500"/>
          <ac:spMkLst>
            <pc:docMk/>
            <pc:sldMk cId="2200005786" sldId="292"/>
            <ac:spMk id="469" creationId="{AAA4A379-4BAA-01D0-E399-6EBF6311D00A}"/>
          </ac:spMkLst>
        </pc:spChg>
        <pc:spChg chg="mod">
          <ac:chgData name="Luo Zhongsu" userId="61d7a237fbdd4c5d" providerId="LiveId" clId="{FC1348EF-F64A-4124-BB50-2CDA393D2FD0}" dt="2022-07-24T06:03:29.152" v="9500"/>
          <ac:spMkLst>
            <pc:docMk/>
            <pc:sldMk cId="2200005786" sldId="292"/>
            <ac:spMk id="470" creationId="{7CA4D988-2A18-F2AD-93C3-68480A22AAD3}"/>
          </ac:spMkLst>
        </pc:spChg>
        <pc:spChg chg="mod">
          <ac:chgData name="Luo Zhongsu" userId="61d7a237fbdd4c5d" providerId="LiveId" clId="{FC1348EF-F64A-4124-BB50-2CDA393D2FD0}" dt="2022-07-24T06:03:29.152" v="9500"/>
          <ac:spMkLst>
            <pc:docMk/>
            <pc:sldMk cId="2200005786" sldId="292"/>
            <ac:spMk id="471" creationId="{D8C45615-8533-001F-5C08-FEA1A5D78515}"/>
          </ac:spMkLst>
        </pc:spChg>
        <pc:spChg chg="mod">
          <ac:chgData name="Luo Zhongsu" userId="61d7a237fbdd4c5d" providerId="LiveId" clId="{FC1348EF-F64A-4124-BB50-2CDA393D2FD0}" dt="2022-07-24T06:03:29.152" v="9500"/>
          <ac:spMkLst>
            <pc:docMk/>
            <pc:sldMk cId="2200005786" sldId="292"/>
            <ac:spMk id="472" creationId="{C22C469B-CD72-2704-712A-301F105CE45D}"/>
          </ac:spMkLst>
        </pc:spChg>
        <pc:spChg chg="mod">
          <ac:chgData name="Luo Zhongsu" userId="61d7a237fbdd4c5d" providerId="LiveId" clId="{FC1348EF-F64A-4124-BB50-2CDA393D2FD0}" dt="2022-07-24T06:03:29.152" v="9500"/>
          <ac:spMkLst>
            <pc:docMk/>
            <pc:sldMk cId="2200005786" sldId="292"/>
            <ac:spMk id="473" creationId="{26F3E7ED-1851-F1BF-114D-683D7AA448E1}"/>
          </ac:spMkLst>
        </pc:spChg>
        <pc:spChg chg="mod">
          <ac:chgData name="Luo Zhongsu" userId="61d7a237fbdd4c5d" providerId="LiveId" clId="{FC1348EF-F64A-4124-BB50-2CDA393D2FD0}" dt="2022-07-24T06:03:29.152" v="9500"/>
          <ac:spMkLst>
            <pc:docMk/>
            <pc:sldMk cId="2200005786" sldId="292"/>
            <ac:spMk id="474" creationId="{A2869EAF-5D48-4D3E-2132-6A291E1772C9}"/>
          </ac:spMkLst>
        </pc:spChg>
        <pc:spChg chg="mod">
          <ac:chgData name="Luo Zhongsu" userId="61d7a237fbdd4c5d" providerId="LiveId" clId="{FC1348EF-F64A-4124-BB50-2CDA393D2FD0}" dt="2022-07-24T06:03:29.152" v="9500"/>
          <ac:spMkLst>
            <pc:docMk/>
            <pc:sldMk cId="2200005786" sldId="292"/>
            <ac:spMk id="475" creationId="{8B6702F8-684B-4190-A18A-842132841AEA}"/>
          </ac:spMkLst>
        </pc:spChg>
        <pc:spChg chg="mod">
          <ac:chgData name="Luo Zhongsu" userId="61d7a237fbdd4c5d" providerId="LiveId" clId="{FC1348EF-F64A-4124-BB50-2CDA393D2FD0}" dt="2022-07-24T06:03:29.152" v="9500"/>
          <ac:spMkLst>
            <pc:docMk/>
            <pc:sldMk cId="2200005786" sldId="292"/>
            <ac:spMk id="476" creationId="{F626667A-0EE6-7B69-E1E9-F36675F9B444}"/>
          </ac:spMkLst>
        </pc:spChg>
        <pc:spChg chg="mod">
          <ac:chgData name="Luo Zhongsu" userId="61d7a237fbdd4c5d" providerId="LiveId" clId="{FC1348EF-F64A-4124-BB50-2CDA393D2FD0}" dt="2022-07-24T06:03:29.152" v="9500"/>
          <ac:spMkLst>
            <pc:docMk/>
            <pc:sldMk cId="2200005786" sldId="292"/>
            <ac:spMk id="477" creationId="{95DAE3F1-A23A-BE96-858C-725384C7629A}"/>
          </ac:spMkLst>
        </pc:spChg>
        <pc:spChg chg="mod">
          <ac:chgData name="Luo Zhongsu" userId="61d7a237fbdd4c5d" providerId="LiveId" clId="{FC1348EF-F64A-4124-BB50-2CDA393D2FD0}" dt="2022-07-24T06:03:29.152" v="9500"/>
          <ac:spMkLst>
            <pc:docMk/>
            <pc:sldMk cId="2200005786" sldId="292"/>
            <ac:spMk id="478" creationId="{143664CE-CAEF-EBAA-686D-66A7BF13649D}"/>
          </ac:spMkLst>
        </pc:spChg>
        <pc:spChg chg="mod">
          <ac:chgData name="Luo Zhongsu" userId="61d7a237fbdd4c5d" providerId="LiveId" clId="{FC1348EF-F64A-4124-BB50-2CDA393D2FD0}" dt="2022-07-24T06:03:29.152" v="9500"/>
          <ac:spMkLst>
            <pc:docMk/>
            <pc:sldMk cId="2200005786" sldId="292"/>
            <ac:spMk id="479" creationId="{6E427C75-7330-3F4A-A337-D85470DEC7AD}"/>
          </ac:spMkLst>
        </pc:spChg>
        <pc:spChg chg="mod">
          <ac:chgData name="Luo Zhongsu" userId="61d7a237fbdd4c5d" providerId="LiveId" clId="{FC1348EF-F64A-4124-BB50-2CDA393D2FD0}" dt="2022-07-24T06:03:29.152" v="9500"/>
          <ac:spMkLst>
            <pc:docMk/>
            <pc:sldMk cId="2200005786" sldId="292"/>
            <ac:spMk id="480" creationId="{50C61759-3F97-592E-F14D-2FFFFA7462F8}"/>
          </ac:spMkLst>
        </pc:spChg>
        <pc:spChg chg="mod">
          <ac:chgData name="Luo Zhongsu" userId="61d7a237fbdd4c5d" providerId="LiveId" clId="{FC1348EF-F64A-4124-BB50-2CDA393D2FD0}" dt="2022-07-24T06:03:29.152" v="9500"/>
          <ac:spMkLst>
            <pc:docMk/>
            <pc:sldMk cId="2200005786" sldId="292"/>
            <ac:spMk id="481" creationId="{3B4ECC0D-3C70-EDCB-BF2C-31AF351F45E8}"/>
          </ac:spMkLst>
        </pc:spChg>
        <pc:spChg chg="mod">
          <ac:chgData name="Luo Zhongsu" userId="61d7a237fbdd4c5d" providerId="LiveId" clId="{FC1348EF-F64A-4124-BB50-2CDA393D2FD0}" dt="2022-07-24T06:03:29.152" v="9500"/>
          <ac:spMkLst>
            <pc:docMk/>
            <pc:sldMk cId="2200005786" sldId="292"/>
            <ac:spMk id="482" creationId="{1E19631D-2887-10FC-C094-C2E210DCB8DE}"/>
          </ac:spMkLst>
        </pc:spChg>
        <pc:spChg chg="mod">
          <ac:chgData name="Luo Zhongsu" userId="61d7a237fbdd4c5d" providerId="LiveId" clId="{FC1348EF-F64A-4124-BB50-2CDA393D2FD0}" dt="2022-07-24T06:03:29.152" v="9500"/>
          <ac:spMkLst>
            <pc:docMk/>
            <pc:sldMk cId="2200005786" sldId="292"/>
            <ac:spMk id="483" creationId="{710F4B29-D389-D43D-08B9-AEF0ABA4AE45}"/>
          </ac:spMkLst>
        </pc:spChg>
        <pc:spChg chg="mod">
          <ac:chgData name="Luo Zhongsu" userId="61d7a237fbdd4c5d" providerId="LiveId" clId="{FC1348EF-F64A-4124-BB50-2CDA393D2FD0}" dt="2022-07-24T06:03:29.152" v="9500"/>
          <ac:spMkLst>
            <pc:docMk/>
            <pc:sldMk cId="2200005786" sldId="292"/>
            <ac:spMk id="484" creationId="{9F8F9329-E688-5466-E9A1-D49BAE010D52}"/>
          </ac:spMkLst>
        </pc:spChg>
        <pc:spChg chg="mod">
          <ac:chgData name="Luo Zhongsu" userId="61d7a237fbdd4c5d" providerId="LiveId" clId="{FC1348EF-F64A-4124-BB50-2CDA393D2FD0}" dt="2022-07-24T06:03:29.152" v="9500"/>
          <ac:spMkLst>
            <pc:docMk/>
            <pc:sldMk cId="2200005786" sldId="292"/>
            <ac:spMk id="485" creationId="{5343805C-D1ED-DE34-C0D1-1DDABC08B56B}"/>
          </ac:spMkLst>
        </pc:spChg>
        <pc:spChg chg="mod">
          <ac:chgData name="Luo Zhongsu" userId="61d7a237fbdd4c5d" providerId="LiveId" clId="{FC1348EF-F64A-4124-BB50-2CDA393D2FD0}" dt="2022-07-24T06:03:29.152" v="9500"/>
          <ac:spMkLst>
            <pc:docMk/>
            <pc:sldMk cId="2200005786" sldId="292"/>
            <ac:spMk id="486" creationId="{8BC2AA71-8633-BCA7-326E-50D89941DBFF}"/>
          </ac:spMkLst>
        </pc:spChg>
        <pc:spChg chg="mod">
          <ac:chgData name="Luo Zhongsu" userId="61d7a237fbdd4c5d" providerId="LiveId" clId="{FC1348EF-F64A-4124-BB50-2CDA393D2FD0}" dt="2022-07-24T06:03:29.152" v="9500"/>
          <ac:spMkLst>
            <pc:docMk/>
            <pc:sldMk cId="2200005786" sldId="292"/>
            <ac:spMk id="487" creationId="{F6C6DE40-FC41-25F1-9F3D-FCE90ECC7BD9}"/>
          </ac:spMkLst>
        </pc:spChg>
        <pc:spChg chg="mod">
          <ac:chgData name="Luo Zhongsu" userId="61d7a237fbdd4c5d" providerId="LiveId" clId="{FC1348EF-F64A-4124-BB50-2CDA393D2FD0}" dt="2022-07-24T06:03:29.152" v="9500"/>
          <ac:spMkLst>
            <pc:docMk/>
            <pc:sldMk cId="2200005786" sldId="292"/>
            <ac:spMk id="488" creationId="{9537B7D2-C983-6326-39B9-D2A41C30F453}"/>
          </ac:spMkLst>
        </pc:spChg>
        <pc:spChg chg="mod">
          <ac:chgData name="Luo Zhongsu" userId="61d7a237fbdd4c5d" providerId="LiveId" clId="{FC1348EF-F64A-4124-BB50-2CDA393D2FD0}" dt="2022-07-24T06:03:29.152" v="9500"/>
          <ac:spMkLst>
            <pc:docMk/>
            <pc:sldMk cId="2200005786" sldId="292"/>
            <ac:spMk id="489" creationId="{E25C4C2E-DACB-47CE-75F9-38CC11BC6AE1}"/>
          </ac:spMkLst>
        </pc:spChg>
        <pc:spChg chg="mod">
          <ac:chgData name="Luo Zhongsu" userId="61d7a237fbdd4c5d" providerId="LiveId" clId="{FC1348EF-F64A-4124-BB50-2CDA393D2FD0}" dt="2022-07-24T06:03:29.152" v="9500"/>
          <ac:spMkLst>
            <pc:docMk/>
            <pc:sldMk cId="2200005786" sldId="292"/>
            <ac:spMk id="490" creationId="{C31B91C1-4EDB-0E82-D2C4-AC594C3C53BF}"/>
          </ac:spMkLst>
        </pc:spChg>
        <pc:spChg chg="mod">
          <ac:chgData name="Luo Zhongsu" userId="61d7a237fbdd4c5d" providerId="LiveId" clId="{FC1348EF-F64A-4124-BB50-2CDA393D2FD0}" dt="2022-07-24T06:03:29.152" v="9500"/>
          <ac:spMkLst>
            <pc:docMk/>
            <pc:sldMk cId="2200005786" sldId="292"/>
            <ac:spMk id="491" creationId="{18B54DB3-8587-2E59-5859-B6B0109CDBA8}"/>
          </ac:spMkLst>
        </pc:spChg>
        <pc:spChg chg="mod">
          <ac:chgData name="Luo Zhongsu" userId="61d7a237fbdd4c5d" providerId="LiveId" clId="{FC1348EF-F64A-4124-BB50-2CDA393D2FD0}" dt="2022-07-24T06:03:29.152" v="9500"/>
          <ac:spMkLst>
            <pc:docMk/>
            <pc:sldMk cId="2200005786" sldId="292"/>
            <ac:spMk id="492" creationId="{05644493-5ADE-9E23-D6F8-0E5A17F7E220}"/>
          </ac:spMkLst>
        </pc:spChg>
        <pc:spChg chg="mod">
          <ac:chgData name="Luo Zhongsu" userId="61d7a237fbdd4c5d" providerId="LiveId" clId="{FC1348EF-F64A-4124-BB50-2CDA393D2FD0}" dt="2022-07-24T06:03:29.152" v="9500"/>
          <ac:spMkLst>
            <pc:docMk/>
            <pc:sldMk cId="2200005786" sldId="292"/>
            <ac:spMk id="493" creationId="{95090C67-91D5-B2E7-24D8-FD4BA303B0EB}"/>
          </ac:spMkLst>
        </pc:spChg>
        <pc:spChg chg="mod">
          <ac:chgData name="Luo Zhongsu" userId="61d7a237fbdd4c5d" providerId="LiveId" clId="{FC1348EF-F64A-4124-BB50-2CDA393D2FD0}" dt="2022-07-24T06:03:29.152" v="9500"/>
          <ac:spMkLst>
            <pc:docMk/>
            <pc:sldMk cId="2200005786" sldId="292"/>
            <ac:spMk id="494" creationId="{3EA505BA-1A40-0CCC-9217-19CFA2FB4DBE}"/>
          </ac:spMkLst>
        </pc:spChg>
        <pc:spChg chg="mod">
          <ac:chgData name="Luo Zhongsu" userId="61d7a237fbdd4c5d" providerId="LiveId" clId="{FC1348EF-F64A-4124-BB50-2CDA393D2FD0}" dt="2022-07-24T06:03:29.152" v="9500"/>
          <ac:spMkLst>
            <pc:docMk/>
            <pc:sldMk cId="2200005786" sldId="292"/>
            <ac:spMk id="495" creationId="{6F2E0B94-3D4A-A989-C9EF-13F6B874E50A}"/>
          </ac:spMkLst>
        </pc:spChg>
        <pc:spChg chg="mod">
          <ac:chgData name="Luo Zhongsu" userId="61d7a237fbdd4c5d" providerId="LiveId" clId="{FC1348EF-F64A-4124-BB50-2CDA393D2FD0}" dt="2022-07-24T06:03:29.152" v="9500"/>
          <ac:spMkLst>
            <pc:docMk/>
            <pc:sldMk cId="2200005786" sldId="292"/>
            <ac:spMk id="496" creationId="{D27FE295-24D2-5D0C-FD34-FB67A61172BB}"/>
          </ac:spMkLst>
        </pc:spChg>
        <pc:spChg chg="mod">
          <ac:chgData name="Luo Zhongsu" userId="61d7a237fbdd4c5d" providerId="LiveId" clId="{FC1348EF-F64A-4124-BB50-2CDA393D2FD0}" dt="2022-07-24T06:03:29.152" v="9500"/>
          <ac:spMkLst>
            <pc:docMk/>
            <pc:sldMk cId="2200005786" sldId="292"/>
            <ac:spMk id="497" creationId="{E6CDE68D-28FC-EA86-9218-EF6A11F9AA87}"/>
          </ac:spMkLst>
        </pc:spChg>
        <pc:spChg chg="mod">
          <ac:chgData name="Luo Zhongsu" userId="61d7a237fbdd4c5d" providerId="LiveId" clId="{FC1348EF-F64A-4124-BB50-2CDA393D2FD0}" dt="2022-07-24T06:03:29.152" v="9500"/>
          <ac:spMkLst>
            <pc:docMk/>
            <pc:sldMk cId="2200005786" sldId="292"/>
            <ac:spMk id="498" creationId="{F87AEC55-2468-A036-953A-21A9CD4C2CA7}"/>
          </ac:spMkLst>
        </pc:spChg>
        <pc:spChg chg="mod">
          <ac:chgData name="Luo Zhongsu" userId="61d7a237fbdd4c5d" providerId="LiveId" clId="{FC1348EF-F64A-4124-BB50-2CDA393D2FD0}" dt="2022-07-24T06:03:29.152" v="9500"/>
          <ac:spMkLst>
            <pc:docMk/>
            <pc:sldMk cId="2200005786" sldId="292"/>
            <ac:spMk id="499" creationId="{0154BC29-C341-FC5E-EBA3-EDAED42D577C}"/>
          </ac:spMkLst>
        </pc:spChg>
        <pc:spChg chg="mod">
          <ac:chgData name="Luo Zhongsu" userId="61d7a237fbdd4c5d" providerId="LiveId" clId="{FC1348EF-F64A-4124-BB50-2CDA393D2FD0}" dt="2022-07-24T06:03:29.152" v="9500"/>
          <ac:spMkLst>
            <pc:docMk/>
            <pc:sldMk cId="2200005786" sldId="292"/>
            <ac:spMk id="500" creationId="{585D3AD9-E7AA-A78C-4253-D80262E49976}"/>
          </ac:spMkLst>
        </pc:spChg>
        <pc:spChg chg="mod">
          <ac:chgData name="Luo Zhongsu" userId="61d7a237fbdd4c5d" providerId="LiveId" clId="{FC1348EF-F64A-4124-BB50-2CDA393D2FD0}" dt="2022-07-24T06:03:29.152" v="9500"/>
          <ac:spMkLst>
            <pc:docMk/>
            <pc:sldMk cId="2200005786" sldId="292"/>
            <ac:spMk id="501" creationId="{46A8AEB6-93EF-FAA2-709A-AA841D45D008}"/>
          </ac:spMkLst>
        </pc:spChg>
        <pc:spChg chg="mod">
          <ac:chgData name="Luo Zhongsu" userId="61d7a237fbdd4c5d" providerId="LiveId" clId="{FC1348EF-F64A-4124-BB50-2CDA393D2FD0}" dt="2022-07-24T06:03:29.152" v="9500"/>
          <ac:spMkLst>
            <pc:docMk/>
            <pc:sldMk cId="2200005786" sldId="292"/>
            <ac:spMk id="502" creationId="{47D669CD-FC4F-DFC1-91B5-7BFB3FAB62F5}"/>
          </ac:spMkLst>
        </pc:spChg>
        <pc:spChg chg="mod">
          <ac:chgData name="Luo Zhongsu" userId="61d7a237fbdd4c5d" providerId="LiveId" clId="{FC1348EF-F64A-4124-BB50-2CDA393D2FD0}" dt="2022-07-24T06:03:29.152" v="9500"/>
          <ac:spMkLst>
            <pc:docMk/>
            <pc:sldMk cId="2200005786" sldId="292"/>
            <ac:spMk id="503" creationId="{FDFEE1FE-E070-F901-0EA0-0B7E255DF04D}"/>
          </ac:spMkLst>
        </pc:spChg>
        <pc:spChg chg="mod">
          <ac:chgData name="Luo Zhongsu" userId="61d7a237fbdd4c5d" providerId="LiveId" clId="{FC1348EF-F64A-4124-BB50-2CDA393D2FD0}" dt="2022-07-24T06:03:29.152" v="9500"/>
          <ac:spMkLst>
            <pc:docMk/>
            <pc:sldMk cId="2200005786" sldId="292"/>
            <ac:spMk id="504" creationId="{76DC9904-F17E-A7C4-F2A7-581F52224A1C}"/>
          </ac:spMkLst>
        </pc:spChg>
        <pc:spChg chg="mod">
          <ac:chgData name="Luo Zhongsu" userId="61d7a237fbdd4c5d" providerId="LiveId" clId="{FC1348EF-F64A-4124-BB50-2CDA393D2FD0}" dt="2022-07-24T06:03:29.152" v="9500"/>
          <ac:spMkLst>
            <pc:docMk/>
            <pc:sldMk cId="2200005786" sldId="292"/>
            <ac:spMk id="505" creationId="{181732C9-FD91-2A5B-1B97-940B799C63DC}"/>
          </ac:spMkLst>
        </pc:spChg>
        <pc:spChg chg="mod">
          <ac:chgData name="Luo Zhongsu" userId="61d7a237fbdd4c5d" providerId="LiveId" clId="{FC1348EF-F64A-4124-BB50-2CDA393D2FD0}" dt="2022-07-24T06:03:29.152" v="9500"/>
          <ac:spMkLst>
            <pc:docMk/>
            <pc:sldMk cId="2200005786" sldId="292"/>
            <ac:spMk id="506" creationId="{7EA56217-ABAF-808C-33D6-8DF0142D3765}"/>
          </ac:spMkLst>
        </pc:spChg>
        <pc:spChg chg="mod">
          <ac:chgData name="Luo Zhongsu" userId="61d7a237fbdd4c5d" providerId="LiveId" clId="{FC1348EF-F64A-4124-BB50-2CDA393D2FD0}" dt="2022-07-24T06:03:29.152" v="9500"/>
          <ac:spMkLst>
            <pc:docMk/>
            <pc:sldMk cId="2200005786" sldId="292"/>
            <ac:spMk id="507" creationId="{2898CD94-05FA-6E09-856A-A5C47E47534C}"/>
          </ac:spMkLst>
        </pc:spChg>
        <pc:spChg chg="mod">
          <ac:chgData name="Luo Zhongsu" userId="61d7a237fbdd4c5d" providerId="LiveId" clId="{FC1348EF-F64A-4124-BB50-2CDA393D2FD0}" dt="2022-07-24T06:03:29.152" v="9500"/>
          <ac:spMkLst>
            <pc:docMk/>
            <pc:sldMk cId="2200005786" sldId="292"/>
            <ac:spMk id="508" creationId="{C9DBA096-0028-6277-DB68-E1D382E5C664}"/>
          </ac:spMkLst>
        </pc:spChg>
        <pc:spChg chg="mod">
          <ac:chgData name="Luo Zhongsu" userId="61d7a237fbdd4c5d" providerId="LiveId" clId="{FC1348EF-F64A-4124-BB50-2CDA393D2FD0}" dt="2022-07-24T06:03:29.152" v="9500"/>
          <ac:spMkLst>
            <pc:docMk/>
            <pc:sldMk cId="2200005786" sldId="292"/>
            <ac:spMk id="509" creationId="{59DC0F71-2E77-0221-C3C9-5F107D37F565}"/>
          </ac:spMkLst>
        </pc:spChg>
        <pc:spChg chg="mod">
          <ac:chgData name="Luo Zhongsu" userId="61d7a237fbdd4c5d" providerId="LiveId" clId="{FC1348EF-F64A-4124-BB50-2CDA393D2FD0}" dt="2022-07-24T06:03:29.152" v="9500"/>
          <ac:spMkLst>
            <pc:docMk/>
            <pc:sldMk cId="2200005786" sldId="292"/>
            <ac:spMk id="510" creationId="{7EF05077-ED22-52FC-29E1-6DA252F3356C}"/>
          </ac:spMkLst>
        </pc:spChg>
        <pc:spChg chg="mod">
          <ac:chgData name="Luo Zhongsu" userId="61d7a237fbdd4c5d" providerId="LiveId" clId="{FC1348EF-F64A-4124-BB50-2CDA393D2FD0}" dt="2022-07-24T06:03:29.152" v="9500"/>
          <ac:spMkLst>
            <pc:docMk/>
            <pc:sldMk cId="2200005786" sldId="292"/>
            <ac:spMk id="511" creationId="{73D7A11D-68E2-03DF-96AE-642C0D3F7F44}"/>
          </ac:spMkLst>
        </pc:spChg>
        <pc:spChg chg="mod">
          <ac:chgData name="Luo Zhongsu" userId="61d7a237fbdd4c5d" providerId="LiveId" clId="{FC1348EF-F64A-4124-BB50-2CDA393D2FD0}" dt="2022-07-24T06:03:29.152" v="9500"/>
          <ac:spMkLst>
            <pc:docMk/>
            <pc:sldMk cId="2200005786" sldId="292"/>
            <ac:spMk id="512" creationId="{89F29CB5-ADD3-7266-DC1C-48C12D4F8874}"/>
          </ac:spMkLst>
        </pc:spChg>
        <pc:spChg chg="mod">
          <ac:chgData name="Luo Zhongsu" userId="61d7a237fbdd4c5d" providerId="LiveId" clId="{FC1348EF-F64A-4124-BB50-2CDA393D2FD0}" dt="2022-07-24T06:03:29.152" v="9500"/>
          <ac:spMkLst>
            <pc:docMk/>
            <pc:sldMk cId="2200005786" sldId="292"/>
            <ac:spMk id="513" creationId="{1D1F416D-AAFB-1346-BF20-B94976A1BFE4}"/>
          </ac:spMkLst>
        </pc:spChg>
        <pc:spChg chg="mod">
          <ac:chgData name="Luo Zhongsu" userId="61d7a237fbdd4c5d" providerId="LiveId" clId="{FC1348EF-F64A-4124-BB50-2CDA393D2FD0}" dt="2022-07-24T06:03:29.152" v="9500"/>
          <ac:spMkLst>
            <pc:docMk/>
            <pc:sldMk cId="2200005786" sldId="292"/>
            <ac:spMk id="514" creationId="{B684D60E-763E-4947-9908-2FD6F8D393E4}"/>
          </ac:spMkLst>
        </pc:spChg>
        <pc:spChg chg="mod">
          <ac:chgData name="Luo Zhongsu" userId="61d7a237fbdd4c5d" providerId="LiveId" clId="{FC1348EF-F64A-4124-BB50-2CDA393D2FD0}" dt="2022-07-24T06:03:29.152" v="9500"/>
          <ac:spMkLst>
            <pc:docMk/>
            <pc:sldMk cId="2200005786" sldId="292"/>
            <ac:spMk id="515" creationId="{42AECE4B-E68C-5D42-DA4B-FC407EA0A68F}"/>
          </ac:spMkLst>
        </pc:spChg>
        <pc:spChg chg="mod">
          <ac:chgData name="Luo Zhongsu" userId="61d7a237fbdd4c5d" providerId="LiveId" clId="{FC1348EF-F64A-4124-BB50-2CDA393D2FD0}" dt="2022-07-24T06:03:29.152" v="9500"/>
          <ac:spMkLst>
            <pc:docMk/>
            <pc:sldMk cId="2200005786" sldId="292"/>
            <ac:spMk id="516" creationId="{7012E3DC-FFD0-9B75-9BEB-3B1F5AA42724}"/>
          </ac:spMkLst>
        </pc:spChg>
        <pc:spChg chg="mod">
          <ac:chgData name="Luo Zhongsu" userId="61d7a237fbdd4c5d" providerId="LiveId" clId="{FC1348EF-F64A-4124-BB50-2CDA393D2FD0}" dt="2022-07-24T06:03:29.152" v="9500"/>
          <ac:spMkLst>
            <pc:docMk/>
            <pc:sldMk cId="2200005786" sldId="292"/>
            <ac:spMk id="517" creationId="{7F73C9E7-B868-E3F3-AEDF-2AF37239511C}"/>
          </ac:spMkLst>
        </pc:spChg>
        <pc:spChg chg="mod">
          <ac:chgData name="Luo Zhongsu" userId="61d7a237fbdd4c5d" providerId="LiveId" clId="{FC1348EF-F64A-4124-BB50-2CDA393D2FD0}" dt="2022-07-24T06:03:29.152" v="9500"/>
          <ac:spMkLst>
            <pc:docMk/>
            <pc:sldMk cId="2200005786" sldId="292"/>
            <ac:spMk id="518" creationId="{110486FD-17E4-1707-6B36-AF467872634C}"/>
          </ac:spMkLst>
        </pc:spChg>
        <pc:spChg chg="mod">
          <ac:chgData name="Luo Zhongsu" userId="61d7a237fbdd4c5d" providerId="LiveId" clId="{FC1348EF-F64A-4124-BB50-2CDA393D2FD0}" dt="2022-07-24T06:03:29.152" v="9500"/>
          <ac:spMkLst>
            <pc:docMk/>
            <pc:sldMk cId="2200005786" sldId="292"/>
            <ac:spMk id="519" creationId="{2AFA3876-59DC-8AAB-6B9C-16439CD88879}"/>
          </ac:spMkLst>
        </pc:spChg>
        <pc:spChg chg="mod">
          <ac:chgData name="Luo Zhongsu" userId="61d7a237fbdd4c5d" providerId="LiveId" clId="{FC1348EF-F64A-4124-BB50-2CDA393D2FD0}" dt="2022-07-24T06:03:29.152" v="9500"/>
          <ac:spMkLst>
            <pc:docMk/>
            <pc:sldMk cId="2200005786" sldId="292"/>
            <ac:spMk id="520" creationId="{1E9D327F-A582-8C83-ADA7-57D019FF9DD5}"/>
          </ac:spMkLst>
        </pc:spChg>
        <pc:spChg chg="mod">
          <ac:chgData name="Luo Zhongsu" userId="61d7a237fbdd4c5d" providerId="LiveId" clId="{FC1348EF-F64A-4124-BB50-2CDA393D2FD0}" dt="2022-07-24T06:03:29.152" v="9500"/>
          <ac:spMkLst>
            <pc:docMk/>
            <pc:sldMk cId="2200005786" sldId="292"/>
            <ac:spMk id="521" creationId="{594847F0-30BE-C042-8CD1-890400440ED1}"/>
          </ac:spMkLst>
        </pc:spChg>
        <pc:spChg chg="mod">
          <ac:chgData name="Luo Zhongsu" userId="61d7a237fbdd4c5d" providerId="LiveId" clId="{FC1348EF-F64A-4124-BB50-2CDA393D2FD0}" dt="2022-07-24T06:03:29.152" v="9500"/>
          <ac:spMkLst>
            <pc:docMk/>
            <pc:sldMk cId="2200005786" sldId="292"/>
            <ac:spMk id="522" creationId="{81B01FB1-8E26-F470-9081-543BF67C15F5}"/>
          </ac:spMkLst>
        </pc:spChg>
        <pc:spChg chg="mod">
          <ac:chgData name="Luo Zhongsu" userId="61d7a237fbdd4c5d" providerId="LiveId" clId="{FC1348EF-F64A-4124-BB50-2CDA393D2FD0}" dt="2022-07-24T06:03:29.152" v="9500"/>
          <ac:spMkLst>
            <pc:docMk/>
            <pc:sldMk cId="2200005786" sldId="292"/>
            <ac:spMk id="523" creationId="{DF59205C-0815-AE47-2123-F4E40725A843}"/>
          </ac:spMkLst>
        </pc:spChg>
        <pc:spChg chg="mod">
          <ac:chgData name="Luo Zhongsu" userId="61d7a237fbdd4c5d" providerId="LiveId" clId="{FC1348EF-F64A-4124-BB50-2CDA393D2FD0}" dt="2022-07-24T06:03:29.152" v="9500"/>
          <ac:spMkLst>
            <pc:docMk/>
            <pc:sldMk cId="2200005786" sldId="292"/>
            <ac:spMk id="524" creationId="{CCA2A634-FD52-81A7-74DD-4E363339947E}"/>
          </ac:spMkLst>
        </pc:spChg>
        <pc:spChg chg="mod">
          <ac:chgData name="Luo Zhongsu" userId="61d7a237fbdd4c5d" providerId="LiveId" clId="{FC1348EF-F64A-4124-BB50-2CDA393D2FD0}" dt="2022-07-24T06:03:29.152" v="9500"/>
          <ac:spMkLst>
            <pc:docMk/>
            <pc:sldMk cId="2200005786" sldId="292"/>
            <ac:spMk id="525" creationId="{8EB38168-0A0B-9DAE-99E4-BFF2F45F8011}"/>
          </ac:spMkLst>
        </pc:spChg>
        <pc:spChg chg="mod">
          <ac:chgData name="Luo Zhongsu" userId="61d7a237fbdd4c5d" providerId="LiveId" clId="{FC1348EF-F64A-4124-BB50-2CDA393D2FD0}" dt="2022-07-24T06:03:29.152" v="9500"/>
          <ac:spMkLst>
            <pc:docMk/>
            <pc:sldMk cId="2200005786" sldId="292"/>
            <ac:spMk id="526" creationId="{B88E0B3D-2A05-D32E-D005-5895D5A1F967}"/>
          </ac:spMkLst>
        </pc:spChg>
        <pc:spChg chg="mod">
          <ac:chgData name="Luo Zhongsu" userId="61d7a237fbdd4c5d" providerId="LiveId" clId="{FC1348EF-F64A-4124-BB50-2CDA393D2FD0}" dt="2022-07-24T06:03:29.152" v="9500"/>
          <ac:spMkLst>
            <pc:docMk/>
            <pc:sldMk cId="2200005786" sldId="292"/>
            <ac:spMk id="527" creationId="{BE6E37E9-BCF9-9580-AAF1-5AEEE249E6A9}"/>
          </ac:spMkLst>
        </pc:spChg>
        <pc:spChg chg="mod">
          <ac:chgData name="Luo Zhongsu" userId="61d7a237fbdd4c5d" providerId="LiveId" clId="{FC1348EF-F64A-4124-BB50-2CDA393D2FD0}" dt="2022-07-24T06:03:29.152" v="9500"/>
          <ac:spMkLst>
            <pc:docMk/>
            <pc:sldMk cId="2200005786" sldId="292"/>
            <ac:spMk id="528" creationId="{DA978717-9AD2-3289-E657-BB5E0E2996FC}"/>
          </ac:spMkLst>
        </pc:spChg>
        <pc:spChg chg="mod">
          <ac:chgData name="Luo Zhongsu" userId="61d7a237fbdd4c5d" providerId="LiveId" clId="{FC1348EF-F64A-4124-BB50-2CDA393D2FD0}" dt="2022-07-24T06:03:29.152" v="9500"/>
          <ac:spMkLst>
            <pc:docMk/>
            <pc:sldMk cId="2200005786" sldId="292"/>
            <ac:spMk id="529" creationId="{6488B375-54B7-73C7-3E84-5C70B965C09E}"/>
          </ac:spMkLst>
        </pc:spChg>
        <pc:spChg chg="mod">
          <ac:chgData name="Luo Zhongsu" userId="61d7a237fbdd4c5d" providerId="LiveId" clId="{FC1348EF-F64A-4124-BB50-2CDA393D2FD0}" dt="2022-07-24T06:03:29.152" v="9500"/>
          <ac:spMkLst>
            <pc:docMk/>
            <pc:sldMk cId="2200005786" sldId="292"/>
            <ac:spMk id="530" creationId="{A4E7068B-63B9-211D-4067-4C5833B0774E}"/>
          </ac:spMkLst>
        </pc:spChg>
        <pc:spChg chg="mod">
          <ac:chgData name="Luo Zhongsu" userId="61d7a237fbdd4c5d" providerId="LiveId" clId="{FC1348EF-F64A-4124-BB50-2CDA393D2FD0}" dt="2022-07-24T06:03:29.152" v="9500"/>
          <ac:spMkLst>
            <pc:docMk/>
            <pc:sldMk cId="2200005786" sldId="292"/>
            <ac:spMk id="531" creationId="{BC0B8CA8-BA11-9F90-6C8F-5266AB28A5CB}"/>
          </ac:spMkLst>
        </pc:spChg>
        <pc:spChg chg="mod">
          <ac:chgData name="Luo Zhongsu" userId="61d7a237fbdd4c5d" providerId="LiveId" clId="{FC1348EF-F64A-4124-BB50-2CDA393D2FD0}" dt="2022-07-24T06:03:29.152" v="9500"/>
          <ac:spMkLst>
            <pc:docMk/>
            <pc:sldMk cId="2200005786" sldId="292"/>
            <ac:spMk id="532" creationId="{13280BF3-12C1-B690-A5EB-62EC77C93F93}"/>
          </ac:spMkLst>
        </pc:spChg>
        <pc:spChg chg="mod">
          <ac:chgData name="Luo Zhongsu" userId="61d7a237fbdd4c5d" providerId="LiveId" clId="{FC1348EF-F64A-4124-BB50-2CDA393D2FD0}" dt="2022-07-24T06:03:29.152" v="9500"/>
          <ac:spMkLst>
            <pc:docMk/>
            <pc:sldMk cId="2200005786" sldId="292"/>
            <ac:spMk id="533" creationId="{D6377A9A-F867-38ED-0008-2FF8283FCFB9}"/>
          </ac:spMkLst>
        </pc:spChg>
        <pc:spChg chg="mod">
          <ac:chgData name="Luo Zhongsu" userId="61d7a237fbdd4c5d" providerId="LiveId" clId="{FC1348EF-F64A-4124-BB50-2CDA393D2FD0}" dt="2022-07-24T06:03:29.152" v="9500"/>
          <ac:spMkLst>
            <pc:docMk/>
            <pc:sldMk cId="2200005786" sldId="292"/>
            <ac:spMk id="534" creationId="{9764CFF8-22A3-A636-6BF6-9A7E07E22B91}"/>
          </ac:spMkLst>
        </pc:spChg>
        <pc:spChg chg="mod">
          <ac:chgData name="Luo Zhongsu" userId="61d7a237fbdd4c5d" providerId="LiveId" clId="{FC1348EF-F64A-4124-BB50-2CDA393D2FD0}" dt="2022-07-24T06:03:29.152" v="9500"/>
          <ac:spMkLst>
            <pc:docMk/>
            <pc:sldMk cId="2200005786" sldId="292"/>
            <ac:spMk id="535" creationId="{70397D0C-98F6-91B5-F38C-DFB34034B0F7}"/>
          </ac:spMkLst>
        </pc:spChg>
        <pc:spChg chg="mod">
          <ac:chgData name="Luo Zhongsu" userId="61d7a237fbdd4c5d" providerId="LiveId" clId="{FC1348EF-F64A-4124-BB50-2CDA393D2FD0}" dt="2022-07-24T06:03:29.152" v="9500"/>
          <ac:spMkLst>
            <pc:docMk/>
            <pc:sldMk cId="2200005786" sldId="292"/>
            <ac:spMk id="536" creationId="{A505D6F6-D1D9-63F2-84F7-E146FF8C6129}"/>
          </ac:spMkLst>
        </pc:spChg>
        <pc:spChg chg="mod">
          <ac:chgData name="Luo Zhongsu" userId="61d7a237fbdd4c5d" providerId="LiveId" clId="{FC1348EF-F64A-4124-BB50-2CDA393D2FD0}" dt="2022-07-24T06:03:29.152" v="9500"/>
          <ac:spMkLst>
            <pc:docMk/>
            <pc:sldMk cId="2200005786" sldId="292"/>
            <ac:spMk id="537" creationId="{67CC508E-4F06-40B0-7FFA-85D3145FF647}"/>
          </ac:spMkLst>
        </pc:spChg>
        <pc:spChg chg="mod">
          <ac:chgData name="Luo Zhongsu" userId="61d7a237fbdd4c5d" providerId="LiveId" clId="{FC1348EF-F64A-4124-BB50-2CDA393D2FD0}" dt="2022-07-24T06:03:29.152" v="9500"/>
          <ac:spMkLst>
            <pc:docMk/>
            <pc:sldMk cId="2200005786" sldId="292"/>
            <ac:spMk id="538" creationId="{5F53F0D7-984F-EFBC-900A-1EDD4B262FF9}"/>
          </ac:spMkLst>
        </pc:spChg>
        <pc:spChg chg="mod">
          <ac:chgData name="Luo Zhongsu" userId="61d7a237fbdd4c5d" providerId="LiveId" clId="{FC1348EF-F64A-4124-BB50-2CDA393D2FD0}" dt="2022-07-24T06:03:29.152" v="9500"/>
          <ac:spMkLst>
            <pc:docMk/>
            <pc:sldMk cId="2200005786" sldId="292"/>
            <ac:spMk id="539" creationId="{2C9F8401-61F3-BE47-A403-201A6DDE699C}"/>
          </ac:spMkLst>
        </pc:spChg>
        <pc:spChg chg="mod">
          <ac:chgData name="Luo Zhongsu" userId="61d7a237fbdd4c5d" providerId="LiveId" clId="{FC1348EF-F64A-4124-BB50-2CDA393D2FD0}" dt="2022-07-24T06:03:29.152" v="9500"/>
          <ac:spMkLst>
            <pc:docMk/>
            <pc:sldMk cId="2200005786" sldId="292"/>
            <ac:spMk id="540" creationId="{F181FC54-CB7F-5448-8FF3-74C723DFFD0D}"/>
          </ac:spMkLst>
        </pc:spChg>
        <pc:spChg chg="mod">
          <ac:chgData name="Luo Zhongsu" userId="61d7a237fbdd4c5d" providerId="LiveId" clId="{FC1348EF-F64A-4124-BB50-2CDA393D2FD0}" dt="2022-07-24T06:03:29.152" v="9500"/>
          <ac:spMkLst>
            <pc:docMk/>
            <pc:sldMk cId="2200005786" sldId="292"/>
            <ac:spMk id="541" creationId="{E04438A5-52D0-D66D-09DF-5C06D0C3E2A0}"/>
          </ac:spMkLst>
        </pc:spChg>
        <pc:spChg chg="mod">
          <ac:chgData name="Luo Zhongsu" userId="61d7a237fbdd4c5d" providerId="LiveId" clId="{FC1348EF-F64A-4124-BB50-2CDA393D2FD0}" dt="2022-07-24T06:03:29.152" v="9500"/>
          <ac:spMkLst>
            <pc:docMk/>
            <pc:sldMk cId="2200005786" sldId="292"/>
            <ac:spMk id="542" creationId="{9195A983-5B38-D229-E0B4-803B4255648C}"/>
          </ac:spMkLst>
        </pc:spChg>
        <pc:spChg chg="mod">
          <ac:chgData name="Luo Zhongsu" userId="61d7a237fbdd4c5d" providerId="LiveId" clId="{FC1348EF-F64A-4124-BB50-2CDA393D2FD0}" dt="2022-07-24T06:03:29.152" v="9500"/>
          <ac:spMkLst>
            <pc:docMk/>
            <pc:sldMk cId="2200005786" sldId="292"/>
            <ac:spMk id="543" creationId="{5B1456F9-0DF4-C7D8-F952-6606CFDFCE23}"/>
          </ac:spMkLst>
        </pc:spChg>
        <pc:spChg chg="mod">
          <ac:chgData name="Luo Zhongsu" userId="61d7a237fbdd4c5d" providerId="LiveId" clId="{FC1348EF-F64A-4124-BB50-2CDA393D2FD0}" dt="2022-07-24T06:03:29.152" v="9500"/>
          <ac:spMkLst>
            <pc:docMk/>
            <pc:sldMk cId="2200005786" sldId="292"/>
            <ac:spMk id="544" creationId="{16449A4C-FAFC-24F0-10E7-9A0B1EC54D4B}"/>
          </ac:spMkLst>
        </pc:spChg>
        <pc:spChg chg="mod">
          <ac:chgData name="Luo Zhongsu" userId="61d7a237fbdd4c5d" providerId="LiveId" clId="{FC1348EF-F64A-4124-BB50-2CDA393D2FD0}" dt="2022-07-24T06:03:29.152" v="9500"/>
          <ac:spMkLst>
            <pc:docMk/>
            <pc:sldMk cId="2200005786" sldId="292"/>
            <ac:spMk id="545" creationId="{30E5600B-1B24-3106-98D8-BE43B0BB598B}"/>
          </ac:spMkLst>
        </pc:spChg>
        <pc:spChg chg="mod">
          <ac:chgData name="Luo Zhongsu" userId="61d7a237fbdd4c5d" providerId="LiveId" clId="{FC1348EF-F64A-4124-BB50-2CDA393D2FD0}" dt="2022-07-24T06:03:29.152" v="9500"/>
          <ac:spMkLst>
            <pc:docMk/>
            <pc:sldMk cId="2200005786" sldId="292"/>
            <ac:spMk id="546" creationId="{1877126E-9523-DD93-285D-6BA43AA0C487}"/>
          </ac:spMkLst>
        </pc:spChg>
        <pc:spChg chg="mod">
          <ac:chgData name="Luo Zhongsu" userId="61d7a237fbdd4c5d" providerId="LiveId" clId="{FC1348EF-F64A-4124-BB50-2CDA393D2FD0}" dt="2022-07-24T06:03:29.152" v="9500"/>
          <ac:spMkLst>
            <pc:docMk/>
            <pc:sldMk cId="2200005786" sldId="292"/>
            <ac:spMk id="547" creationId="{BB9529B6-04E8-846F-1DA0-865B060AA224}"/>
          </ac:spMkLst>
        </pc:spChg>
        <pc:spChg chg="mod">
          <ac:chgData name="Luo Zhongsu" userId="61d7a237fbdd4c5d" providerId="LiveId" clId="{FC1348EF-F64A-4124-BB50-2CDA393D2FD0}" dt="2022-07-24T06:03:29.152" v="9500"/>
          <ac:spMkLst>
            <pc:docMk/>
            <pc:sldMk cId="2200005786" sldId="292"/>
            <ac:spMk id="548" creationId="{804CF412-DCEF-ABCB-5407-2CB121A1CC9B}"/>
          </ac:spMkLst>
        </pc:spChg>
        <pc:spChg chg="mod">
          <ac:chgData name="Luo Zhongsu" userId="61d7a237fbdd4c5d" providerId="LiveId" clId="{FC1348EF-F64A-4124-BB50-2CDA393D2FD0}" dt="2022-07-24T06:03:29.152" v="9500"/>
          <ac:spMkLst>
            <pc:docMk/>
            <pc:sldMk cId="2200005786" sldId="292"/>
            <ac:spMk id="549" creationId="{D9DE74C4-B46F-64E2-E858-543EC8082F25}"/>
          </ac:spMkLst>
        </pc:spChg>
        <pc:spChg chg="mod">
          <ac:chgData name="Luo Zhongsu" userId="61d7a237fbdd4c5d" providerId="LiveId" clId="{FC1348EF-F64A-4124-BB50-2CDA393D2FD0}" dt="2022-07-24T06:03:29.152" v="9500"/>
          <ac:spMkLst>
            <pc:docMk/>
            <pc:sldMk cId="2200005786" sldId="292"/>
            <ac:spMk id="550" creationId="{93FCA0D6-BAFA-0C11-A55B-201F919119C3}"/>
          </ac:spMkLst>
        </pc:spChg>
        <pc:spChg chg="mod">
          <ac:chgData name="Luo Zhongsu" userId="61d7a237fbdd4c5d" providerId="LiveId" clId="{FC1348EF-F64A-4124-BB50-2CDA393D2FD0}" dt="2022-07-24T06:03:29.152" v="9500"/>
          <ac:spMkLst>
            <pc:docMk/>
            <pc:sldMk cId="2200005786" sldId="292"/>
            <ac:spMk id="551" creationId="{50DC76E4-C725-2308-1914-17FD37AE4AEE}"/>
          </ac:spMkLst>
        </pc:spChg>
        <pc:spChg chg="mod">
          <ac:chgData name="Luo Zhongsu" userId="61d7a237fbdd4c5d" providerId="LiveId" clId="{FC1348EF-F64A-4124-BB50-2CDA393D2FD0}" dt="2022-07-24T06:03:29.152" v="9500"/>
          <ac:spMkLst>
            <pc:docMk/>
            <pc:sldMk cId="2200005786" sldId="292"/>
            <ac:spMk id="552" creationId="{75495BF2-5619-D1F2-14EE-9D0ED2E9C307}"/>
          </ac:spMkLst>
        </pc:spChg>
        <pc:spChg chg="mod">
          <ac:chgData name="Luo Zhongsu" userId="61d7a237fbdd4c5d" providerId="LiveId" clId="{FC1348EF-F64A-4124-BB50-2CDA393D2FD0}" dt="2022-07-24T06:03:29.152" v="9500"/>
          <ac:spMkLst>
            <pc:docMk/>
            <pc:sldMk cId="2200005786" sldId="292"/>
            <ac:spMk id="553" creationId="{2D952C07-D536-8B6C-32EB-22EB10CB285E}"/>
          </ac:spMkLst>
        </pc:spChg>
        <pc:spChg chg="mod">
          <ac:chgData name="Luo Zhongsu" userId="61d7a237fbdd4c5d" providerId="LiveId" clId="{FC1348EF-F64A-4124-BB50-2CDA393D2FD0}" dt="2022-07-24T06:03:29.152" v="9500"/>
          <ac:spMkLst>
            <pc:docMk/>
            <pc:sldMk cId="2200005786" sldId="292"/>
            <ac:spMk id="554" creationId="{85220A67-EE84-5C65-C157-95E35C663AB8}"/>
          </ac:spMkLst>
        </pc:spChg>
        <pc:spChg chg="mod">
          <ac:chgData name="Luo Zhongsu" userId="61d7a237fbdd4c5d" providerId="LiveId" clId="{FC1348EF-F64A-4124-BB50-2CDA393D2FD0}" dt="2022-07-24T06:03:29.152" v="9500"/>
          <ac:spMkLst>
            <pc:docMk/>
            <pc:sldMk cId="2200005786" sldId="292"/>
            <ac:spMk id="555" creationId="{8436EF01-80BF-9BB3-4FCD-A2823878FDD9}"/>
          </ac:spMkLst>
        </pc:spChg>
        <pc:spChg chg="mod">
          <ac:chgData name="Luo Zhongsu" userId="61d7a237fbdd4c5d" providerId="LiveId" clId="{FC1348EF-F64A-4124-BB50-2CDA393D2FD0}" dt="2022-07-24T06:03:29.152" v="9500"/>
          <ac:spMkLst>
            <pc:docMk/>
            <pc:sldMk cId="2200005786" sldId="292"/>
            <ac:spMk id="556" creationId="{4DB55B94-8AA8-41F6-414F-EA5971AAAB97}"/>
          </ac:spMkLst>
        </pc:spChg>
        <pc:spChg chg="mod">
          <ac:chgData name="Luo Zhongsu" userId="61d7a237fbdd4c5d" providerId="LiveId" clId="{FC1348EF-F64A-4124-BB50-2CDA393D2FD0}" dt="2022-07-24T06:03:29.152" v="9500"/>
          <ac:spMkLst>
            <pc:docMk/>
            <pc:sldMk cId="2200005786" sldId="292"/>
            <ac:spMk id="557" creationId="{6E5C4473-1676-491B-505B-8E70F385039D}"/>
          </ac:spMkLst>
        </pc:spChg>
        <pc:spChg chg="mod">
          <ac:chgData name="Luo Zhongsu" userId="61d7a237fbdd4c5d" providerId="LiveId" clId="{FC1348EF-F64A-4124-BB50-2CDA393D2FD0}" dt="2022-07-24T06:03:29.152" v="9500"/>
          <ac:spMkLst>
            <pc:docMk/>
            <pc:sldMk cId="2200005786" sldId="292"/>
            <ac:spMk id="558" creationId="{FF02C638-8315-B306-2621-62DB28937A27}"/>
          </ac:spMkLst>
        </pc:spChg>
        <pc:spChg chg="mod">
          <ac:chgData name="Luo Zhongsu" userId="61d7a237fbdd4c5d" providerId="LiveId" clId="{FC1348EF-F64A-4124-BB50-2CDA393D2FD0}" dt="2022-07-24T06:03:29.152" v="9500"/>
          <ac:spMkLst>
            <pc:docMk/>
            <pc:sldMk cId="2200005786" sldId="292"/>
            <ac:spMk id="559" creationId="{7A0CD2FA-22DE-B65E-AF7A-2AAF3B93FCE1}"/>
          </ac:spMkLst>
        </pc:spChg>
        <pc:spChg chg="mod">
          <ac:chgData name="Luo Zhongsu" userId="61d7a237fbdd4c5d" providerId="LiveId" clId="{FC1348EF-F64A-4124-BB50-2CDA393D2FD0}" dt="2022-07-24T06:03:29.152" v="9500"/>
          <ac:spMkLst>
            <pc:docMk/>
            <pc:sldMk cId="2200005786" sldId="292"/>
            <ac:spMk id="560" creationId="{9B498C80-3B58-3856-198A-95558DCC0F19}"/>
          </ac:spMkLst>
        </pc:spChg>
        <pc:spChg chg="mod">
          <ac:chgData name="Luo Zhongsu" userId="61d7a237fbdd4c5d" providerId="LiveId" clId="{FC1348EF-F64A-4124-BB50-2CDA393D2FD0}" dt="2022-07-24T06:03:29.152" v="9500"/>
          <ac:spMkLst>
            <pc:docMk/>
            <pc:sldMk cId="2200005786" sldId="292"/>
            <ac:spMk id="561" creationId="{2743ACD4-99F3-378B-3092-4E99E7ACFEF6}"/>
          </ac:spMkLst>
        </pc:spChg>
        <pc:spChg chg="mod">
          <ac:chgData name="Luo Zhongsu" userId="61d7a237fbdd4c5d" providerId="LiveId" clId="{FC1348EF-F64A-4124-BB50-2CDA393D2FD0}" dt="2022-07-24T06:03:29.152" v="9500"/>
          <ac:spMkLst>
            <pc:docMk/>
            <pc:sldMk cId="2200005786" sldId="292"/>
            <ac:spMk id="562" creationId="{33F92866-E545-CED8-DC11-3298D07985AA}"/>
          </ac:spMkLst>
        </pc:spChg>
        <pc:spChg chg="mod">
          <ac:chgData name="Luo Zhongsu" userId="61d7a237fbdd4c5d" providerId="LiveId" clId="{FC1348EF-F64A-4124-BB50-2CDA393D2FD0}" dt="2022-07-24T06:03:29.152" v="9500"/>
          <ac:spMkLst>
            <pc:docMk/>
            <pc:sldMk cId="2200005786" sldId="292"/>
            <ac:spMk id="563" creationId="{82B7A3EE-9605-AD85-29DF-7D9EBC7790B1}"/>
          </ac:spMkLst>
        </pc:spChg>
        <pc:spChg chg="mod">
          <ac:chgData name="Luo Zhongsu" userId="61d7a237fbdd4c5d" providerId="LiveId" clId="{FC1348EF-F64A-4124-BB50-2CDA393D2FD0}" dt="2022-07-24T06:03:29.152" v="9500"/>
          <ac:spMkLst>
            <pc:docMk/>
            <pc:sldMk cId="2200005786" sldId="292"/>
            <ac:spMk id="564" creationId="{B93768A6-0600-DD4F-4F55-43089886DFE6}"/>
          </ac:spMkLst>
        </pc:spChg>
        <pc:spChg chg="mod">
          <ac:chgData name="Luo Zhongsu" userId="61d7a237fbdd4c5d" providerId="LiveId" clId="{FC1348EF-F64A-4124-BB50-2CDA393D2FD0}" dt="2022-07-24T06:03:29.152" v="9500"/>
          <ac:spMkLst>
            <pc:docMk/>
            <pc:sldMk cId="2200005786" sldId="292"/>
            <ac:spMk id="565" creationId="{44274F8D-FDA9-724D-AA91-3CD8BBEB1177}"/>
          </ac:spMkLst>
        </pc:spChg>
        <pc:spChg chg="mod">
          <ac:chgData name="Luo Zhongsu" userId="61d7a237fbdd4c5d" providerId="LiveId" clId="{FC1348EF-F64A-4124-BB50-2CDA393D2FD0}" dt="2022-07-24T06:03:29.152" v="9500"/>
          <ac:spMkLst>
            <pc:docMk/>
            <pc:sldMk cId="2200005786" sldId="292"/>
            <ac:spMk id="566" creationId="{34BBE86D-355B-1927-6899-1920A52F418E}"/>
          </ac:spMkLst>
        </pc:spChg>
        <pc:spChg chg="mod">
          <ac:chgData name="Luo Zhongsu" userId="61d7a237fbdd4c5d" providerId="LiveId" clId="{FC1348EF-F64A-4124-BB50-2CDA393D2FD0}" dt="2022-07-24T06:03:29.152" v="9500"/>
          <ac:spMkLst>
            <pc:docMk/>
            <pc:sldMk cId="2200005786" sldId="292"/>
            <ac:spMk id="567" creationId="{63D83FC8-B609-A3BB-D832-92158CCDAD95}"/>
          </ac:spMkLst>
        </pc:spChg>
        <pc:spChg chg="mod">
          <ac:chgData name="Luo Zhongsu" userId="61d7a237fbdd4c5d" providerId="LiveId" clId="{FC1348EF-F64A-4124-BB50-2CDA393D2FD0}" dt="2022-07-24T06:03:29.152" v="9500"/>
          <ac:spMkLst>
            <pc:docMk/>
            <pc:sldMk cId="2200005786" sldId="292"/>
            <ac:spMk id="568" creationId="{9488BE94-ABA7-2290-815F-714143E6D090}"/>
          </ac:spMkLst>
        </pc:spChg>
        <pc:spChg chg="mod">
          <ac:chgData name="Luo Zhongsu" userId="61d7a237fbdd4c5d" providerId="LiveId" clId="{FC1348EF-F64A-4124-BB50-2CDA393D2FD0}" dt="2022-07-24T06:03:29.152" v="9500"/>
          <ac:spMkLst>
            <pc:docMk/>
            <pc:sldMk cId="2200005786" sldId="292"/>
            <ac:spMk id="569" creationId="{1D5DC52A-1A88-0036-8292-3A7CBC137AD9}"/>
          </ac:spMkLst>
        </pc:spChg>
        <pc:spChg chg="mod">
          <ac:chgData name="Luo Zhongsu" userId="61d7a237fbdd4c5d" providerId="LiveId" clId="{FC1348EF-F64A-4124-BB50-2CDA393D2FD0}" dt="2022-07-24T06:03:29.152" v="9500"/>
          <ac:spMkLst>
            <pc:docMk/>
            <pc:sldMk cId="2200005786" sldId="292"/>
            <ac:spMk id="570" creationId="{208AF77E-36D5-206E-FB05-06AE5FF2062B}"/>
          </ac:spMkLst>
        </pc:spChg>
        <pc:spChg chg="mod">
          <ac:chgData name="Luo Zhongsu" userId="61d7a237fbdd4c5d" providerId="LiveId" clId="{FC1348EF-F64A-4124-BB50-2CDA393D2FD0}" dt="2022-07-24T06:03:29.152" v="9500"/>
          <ac:spMkLst>
            <pc:docMk/>
            <pc:sldMk cId="2200005786" sldId="292"/>
            <ac:spMk id="571" creationId="{3B758182-552F-F3FA-351B-7D29C4F9D823}"/>
          </ac:spMkLst>
        </pc:spChg>
        <pc:spChg chg="mod">
          <ac:chgData name="Luo Zhongsu" userId="61d7a237fbdd4c5d" providerId="LiveId" clId="{FC1348EF-F64A-4124-BB50-2CDA393D2FD0}" dt="2022-07-24T06:03:29.152" v="9500"/>
          <ac:spMkLst>
            <pc:docMk/>
            <pc:sldMk cId="2200005786" sldId="292"/>
            <ac:spMk id="572" creationId="{86972AEA-4739-85B0-C327-40FA163BAC6E}"/>
          </ac:spMkLst>
        </pc:spChg>
        <pc:spChg chg="mod">
          <ac:chgData name="Luo Zhongsu" userId="61d7a237fbdd4c5d" providerId="LiveId" clId="{FC1348EF-F64A-4124-BB50-2CDA393D2FD0}" dt="2022-07-24T06:03:29.152" v="9500"/>
          <ac:spMkLst>
            <pc:docMk/>
            <pc:sldMk cId="2200005786" sldId="292"/>
            <ac:spMk id="573" creationId="{BB40B43D-D7B1-D433-104B-E5B1589E8A1C}"/>
          </ac:spMkLst>
        </pc:spChg>
        <pc:spChg chg="mod">
          <ac:chgData name="Luo Zhongsu" userId="61d7a237fbdd4c5d" providerId="LiveId" clId="{FC1348EF-F64A-4124-BB50-2CDA393D2FD0}" dt="2022-07-24T06:03:29.152" v="9500"/>
          <ac:spMkLst>
            <pc:docMk/>
            <pc:sldMk cId="2200005786" sldId="292"/>
            <ac:spMk id="574" creationId="{A14D225D-4029-04C5-4EB0-4736380CB948}"/>
          </ac:spMkLst>
        </pc:spChg>
        <pc:spChg chg="mod">
          <ac:chgData name="Luo Zhongsu" userId="61d7a237fbdd4c5d" providerId="LiveId" clId="{FC1348EF-F64A-4124-BB50-2CDA393D2FD0}" dt="2022-07-24T06:03:29.152" v="9500"/>
          <ac:spMkLst>
            <pc:docMk/>
            <pc:sldMk cId="2200005786" sldId="292"/>
            <ac:spMk id="575" creationId="{BD058566-ABE2-AD0A-3A73-A6A05333378F}"/>
          </ac:spMkLst>
        </pc:spChg>
        <pc:spChg chg="mod">
          <ac:chgData name="Luo Zhongsu" userId="61d7a237fbdd4c5d" providerId="LiveId" clId="{FC1348EF-F64A-4124-BB50-2CDA393D2FD0}" dt="2022-07-24T06:03:29.152" v="9500"/>
          <ac:spMkLst>
            <pc:docMk/>
            <pc:sldMk cId="2200005786" sldId="292"/>
            <ac:spMk id="576" creationId="{8FFBAD65-847E-A071-A322-C06820A78DEF}"/>
          </ac:spMkLst>
        </pc:spChg>
        <pc:spChg chg="mod">
          <ac:chgData name="Luo Zhongsu" userId="61d7a237fbdd4c5d" providerId="LiveId" clId="{FC1348EF-F64A-4124-BB50-2CDA393D2FD0}" dt="2022-07-24T06:03:29.152" v="9500"/>
          <ac:spMkLst>
            <pc:docMk/>
            <pc:sldMk cId="2200005786" sldId="292"/>
            <ac:spMk id="577" creationId="{D5B34F86-617E-360E-B688-4DB9F69A236D}"/>
          </ac:spMkLst>
        </pc:spChg>
        <pc:spChg chg="mod">
          <ac:chgData name="Luo Zhongsu" userId="61d7a237fbdd4c5d" providerId="LiveId" clId="{FC1348EF-F64A-4124-BB50-2CDA393D2FD0}" dt="2022-07-24T06:03:29.152" v="9500"/>
          <ac:spMkLst>
            <pc:docMk/>
            <pc:sldMk cId="2200005786" sldId="292"/>
            <ac:spMk id="578" creationId="{D35BB6A5-ADAC-0207-0C5F-51DFA73E7491}"/>
          </ac:spMkLst>
        </pc:spChg>
        <pc:spChg chg="mod">
          <ac:chgData name="Luo Zhongsu" userId="61d7a237fbdd4c5d" providerId="LiveId" clId="{FC1348EF-F64A-4124-BB50-2CDA393D2FD0}" dt="2022-07-24T06:03:29.152" v="9500"/>
          <ac:spMkLst>
            <pc:docMk/>
            <pc:sldMk cId="2200005786" sldId="292"/>
            <ac:spMk id="579" creationId="{A28AEEE6-FFB0-D7A9-160B-CDC18E1C6999}"/>
          </ac:spMkLst>
        </pc:spChg>
        <pc:spChg chg="mod">
          <ac:chgData name="Luo Zhongsu" userId="61d7a237fbdd4c5d" providerId="LiveId" clId="{FC1348EF-F64A-4124-BB50-2CDA393D2FD0}" dt="2022-07-24T06:03:29.152" v="9500"/>
          <ac:spMkLst>
            <pc:docMk/>
            <pc:sldMk cId="2200005786" sldId="292"/>
            <ac:spMk id="580" creationId="{08FE7507-63C8-7236-F033-23902221D0F3}"/>
          </ac:spMkLst>
        </pc:spChg>
        <pc:spChg chg="mod">
          <ac:chgData name="Luo Zhongsu" userId="61d7a237fbdd4c5d" providerId="LiveId" clId="{FC1348EF-F64A-4124-BB50-2CDA393D2FD0}" dt="2022-07-24T06:03:29.152" v="9500"/>
          <ac:spMkLst>
            <pc:docMk/>
            <pc:sldMk cId="2200005786" sldId="292"/>
            <ac:spMk id="581" creationId="{A127A231-C7C0-EC4A-A878-DD3AC0356E4F}"/>
          </ac:spMkLst>
        </pc:spChg>
        <pc:spChg chg="mod">
          <ac:chgData name="Luo Zhongsu" userId="61d7a237fbdd4c5d" providerId="LiveId" clId="{FC1348EF-F64A-4124-BB50-2CDA393D2FD0}" dt="2022-07-24T06:03:29.152" v="9500"/>
          <ac:spMkLst>
            <pc:docMk/>
            <pc:sldMk cId="2200005786" sldId="292"/>
            <ac:spMk id="582" creationId="{F748E4AD-82F1-EF4D-412C-05DFC141AC00}"/>
          </ac:spMkLst>
        </pc:spChg>
        <pc:spChg chg="mod">
          <ac:chgData name="Luo Zhongsu" userId="61d7a237fbdd4c5d" providerId="LiveId" clId="{FC1348EF-F64A-4124-BB50-2CDA393D2FD0}" dt="2022-07-24T06:03:29.152" v="9500"/>
          <ac:spMkLst>
            <pc:docMk/>
            <pc:sldMk cId="2200005786" sldId="292"/>
            <ac:spMk id="583" creationId="{8F0F0C01-F6D0-6E68-402F-DCEE193F42D2}"/>
          </ac:spMkLst>
        </pc:spChg>
        <pc:spChg chg="mod">
          <ac:chgData name="Luo Zhongsu" userId="61d7a237fbdd4c5d" providerId="LiveId" clId="{FC1348EF-F64A-4124-BB50-2CDA393D2FD0}" dt="2022-07-24T06:03:29.152" v="9500"/>
          <ac:spMkLst>
            <pc:docMk/>
            <pc:sldMk cId="2200005786" sldId="292"/>
            <ac:spMk id="584" creationId="{CBD8189F-AE04-8648-D001-2377CA7062F5}"/>
          </ac:spMkLst>
        </pc:spChg>
        <pc:spChg chg="mod">
          <ac:chgData name="Luo Zhongsu" userId="61d7a237fbdd4c5d" providerId="LiveId" clId="{FC1348EF-F64A-4124-BB50-2CDA393D2FD0}" dt="2022-07-24T06:03:29.152" v="9500"/>
          <ac:spMkLst>
            <pc:docMk/>
            <pc:sldMk cId="2200005786" sldId="292"/>
            <ac:spMk id="585" creationId="{EA796F3C-1BA0-4E8A-762F-1D51A10CB24C}"/>
          </ac:spMkLst>
        </pc:spChg>
        <pc:spChg chg="mod">
          <ac:chgData name="Luo Zhongsu" userId="61d7a237fbdd4c5d" providerId="LiveId" clId="{FC1348EF-F64A-4124-BB50-2CDA393D2FD0}" dt="2022-07-24T06:03:29.152" v="9500"/>
          <ac:spMkLst>
            <pc:docMk/>
            <pc:sldMk cId="2200005786" sldId="292"/>
            <ac:spMk id="586" creationId="{D4196104-D73F-05FC-E304-3297F703B835}"/>
          </ac:spMkLst>
        </pc:spChg>
        <pc:spChg chg="mod">
          <ac:chgData name="Luo Zhongsu" userId="61d7a237fbdd4c5d" providerId="LiveId" clId="{FC1348EF-F64A-4124-BB50-2CDA393D2FD0}" dt="2022-07-24T06:03:29.152" v="9500"/>
          <ac:spMkLst>
            <pc:docMk/>
            <pc:sldMk cId="2200005786" sldId="292"/>
            <ac:spMk id="587" creationId="{C72F12C1-DB1D-F502-2EEA-7D82250B45B2}"/>
          </ac:spMkLst>
        </pc:spChg>
        <pc:spChg chg="mod">
          <ac:chgData name="Luo Zhongsu" userId="61d7a237fbdd4c5d" providerId="LiveId" clId="{FC1348EF-F64A-4124-BB50-2CDA393D2FD0}" dt="2022-07-24T06:03:29.152" v="9500"/>
          <ac:spMkLst>
            <pc:docMk/>
            <pc:sldMk cId="2200005786" sldId="292"/>
            <ac:spMk id="588" creationId="{985DE2B1-FC6D-152D-555D-7E01FB2D112C}"/>
          </ac:spMkLst>
        </pc:spChg>
        <pc:spChg chg="mod">
          <ac:chgData name="Luo Zhongsu" userId="61d7a237fbdd4c5d" providerId="LiveId" clId="{FC1348EF-F64A-4124-BB50-2CDA393D2FD0}" dt="2022-07-24T06:03:29.152" v="9500"/>
          <ac:spMkLst>
            <pc:docMk/>
            <pc:sldMk cId="2200005786" sldId="292"/>
            <ac:spMk id="589" creationId="{4DD3F12E-9453-6FC9-DC75-1C04884DDDC8}"/>
          </ac:spMkLst>
        </pc:spChg>
        <pc:spChg chg="mod">
          <ac:chgData name="Luo Zhongsu" userId="61d7a237fbdd4c5d" providerId="LiveId" clId="{FC1348EF-F64A-4124-BB50-2CDA393D2FD0}" dt="2022-07-24T06:03:29.152" v="9500"/>
          <ac:spMkLst>
            <pc:docMk/>
            <pc:sldMk cId="2200005786" sldId="292"/>
            <ac:spMk id="590" creationId="{1637B1BD-7AD5-9EA2-CFD9-45C0D2645E4A}"/>
          </ac:spMkLst>
        </pc:spChg>
        <pc:spChg chg="mod">
          <ac:chgData name="Luo Zhongsu" userId="61d7a237fbdd4c5d" providerId="LiveId" clId="{FC1348EF-F64A-4124-BB50-2CDA393D2FD0}" dt="2022-07-24T06:03:29.152" v="9500"/>
          <ac:spMkLst>
            <pc:docMk/>
            <pc:sldMk cId="2200005786" sldId="292"/>
            <ac:spMk id="591" creationId="{E36F3057-9679-9328-8F7E-2CA1D176376D}"/>
          </ac:spMkLst>
        </pc:spChg>
        <pc:spChg chg="mod">
          <ac:chgData name="Luo Zhongsu" userId="61d7a237fbdd4c5d" providerId="LiveId" clId="{FC1348EF-F64A-4124-BB50-2CDA393D2FD0}" dt="2022-07-24T06:03:29.152" v="9500"/>
          <ac:spMkLst>
            <pc:docMk/>
            <pc:sldMk cId="2200005786" sldId="292"/>
            <ac:spMk id="592" creationId="{4D23462F-2165-2526-86F7-98F5EE70DDAB}"/>
          </ac:spMkLst>
        </pc:spChg>
        <pc:spChg chg="mod">
          <ac:chgData name="Luo Zhongsu" userId="61d7a237fbdd4c5d" providerId="LiveId" clId="{FC1348EF-F64A-4124-BB50-2CDA393D2FD0}" dt="2022-07-24T06:03:29.152" v="9500"/>
          <ac:spMkLst>
            <pc:docMk/>
            <pc:sldMk cId="2200005786" sldId="292"/>
            <ac:spMk id="593" creationId="{BFF1CEDF-A2DA-1C37-9B57-6D753676638D}"/>
          </ac:spMkLst>
        </pc:spChg>
        <pc:spChg chg="mod">
          <ac:chgData name="Luo Zhongsu" userId="61d7a237fbdd4c5d" providerId="LiveId" clId="{FC1348EF-F64A-4124-BB50-2CDA393D2FD0}" dt="2022-07-24T06:03:29.152" v="9500"/>
          <ac:spMkLst>
            <pc:docMk/>
            <pc:sldMk cId="2200005786" sldId="292"/>
            <ac:spMk id="594" creationId="{9C50CA2B-809C-66E1-4B95-59878B103479}"/>
          </ac:spMkLst>
        </pc:spChg>
        <pc:spChg chg="mod">
          <ac:chgData name="Luo Zhongsu" userId="61d7a237fbdd4c5d" providerId="LiveId" clId="{FC1348EF-F64A-4124-BB50-2CDA393D2FD0}" dt="2022-07-24T06:03:29.152" v="9500"/>
          <ac:spMkLst>
            <pc:docMk/>
            <pc:sldMk cId="2200005786" sldId="292"/>
            <ac:spMk id="595" creationId="{D6DF762D-55AF-C231-C816-C4A0964FDC32}"/>
          </ac:spMkLst>
        </pc:spChg>
        <pc:spChg chg="mod">
          <ac:chgData name="Luo Zhongsu" userId="61d7a237fbdd4c5d" providerId="LiveId" clId="{FC1348EF-F64A-4124-BB50-2CDA393D2FD0}" dt="2022-07-24T06:03:29.152" v="9500"/>
          <ac:spMkLst>
            <pc:docMk/>
            <pc:sldMk cId="2200005786" sldId="292"/>
            <ac:spMk id="596" creationId="{B1DF1B4F-F69C-433D-2E45-46D1B7F607D2}"/>
          </ac:spMkLst>
        </pc:spChg>
        <pc:spChg chg="mod">
          <ac:chgData name="Luo Zhongsu" userId="61d7a237fbdd4c5d" providerId="LiveId" clId="{FC1348EF-F64A-4124-BB50-2CDA393D2FD0}" dt="2022-07-24T06:03:29.152" v="9500"/>
          <ac:spMkLst>
            <pc:docMk/>
            <pc:sldMk cId="2200005786" sldId="292"/>
            <ac:spMk id="597" creationId="{ECC4D139-8EBE-FEB1-E65C-477AA1DB85BA}"/>
          </ac:spMkLst>
        </pc:spChg>
        <pc:spChg chg="mod">
          <ac:chgData name="Luo Zhongsu" userId="61d7a237fbdd4c5d" providerId="LiveId" clId="{FC1348EF-F64A-4124-BB50-2CDA393D2FD0}" dt="2022-07-24T06:03:29.152" v="9500"/>
          <ac:spMkLst>
            <pc:docMk/>
            <pc:sldMk cId="2200005786" sldId="292"/>
            <ac:spMk id="598" creationId="{A46F8C7D-7989-B507-4EB4-5BF5B91D87AB}"/>
          </ac:spMkLst>
        </pc:spChg>
        <pc:spChg chg="mod">
          <ac:chgData name="Luo Zhongsu" userId="61d7a237fbdd4c5d" providerId="LiveId" clId="{FC1348EF-F64A-4124-BB50-2CDA393D2FD0}" dt="2022-07-24T06:03:29.152" v="9500"/>
          <ac:spMkLst>
            <pc:docMk/>
            <pc:sldMk cId="2200005786" sldId="292"/>
            <ac:spMk id="599" creationId="{42799100-4C2F-BD4A-81B3-F89B49298830}"/>
          </ac:spMkLst>
        </pc:spChg>
        <pc:spChg chg="mod">
          <ac:chgData name="Luo Zhongsu" userId="61d7a237fbdd4c5d" providerId="LiveId" clId="{FC1348EF-F64A-4124-BB50-2CDA393D2FD0}" dt="2022-07-24T06:03:29.152" v="9500"/>
          <ac:spMkLst>
            <pc:docMk/>
            <pc:sldMk cId="2200005786" sldId="292"/>
            <ac:spMk id="600" creationId="{AF23B862-0BDD-5846-3D3A-61C93BDF6BD1}"/>
          </ac:spMkLst>
        </pc:spChg>
        <pc:spChg chg="mod">
          <ac:chgData name="Luo Zhongsu" userId="61d7a237fbdd4c5d" providerId="LiveId" clId="{FC1348EF-F64A-4124-BB50-2CDA393D2FD0}" dt="2022-07-24T06:03:29.152" v="9500"/>
          <ac:spMkLst>
            <pc:docMk/>
            <pc:sldMk cId="2200005786" sldId="292"/>
            <ac:spMk id="601" creationId="{38F1E684-5125-CAEE-40A0-188D3F64D261}"/>
          </ac:spMkLst>
        </pc:spChg>
        <pc:spChg chg="mod">
          <ac:chgData name="Luo Zhongsu" userId="61d7a237fbdd4c5d" providerId="LiveId" clId="{FC1348EF-F64A-4124-BB50-2CDA393D2FD0}" dt="2022-07-24T06:03:29.152" v="9500"/>
          <ac:spMkLst>
            <pc:docMk/>
            <pc:sldMk cId="2200005786" sldId="292"/>
            <ac:spMk id="602" creationId="{9BE039FF-0B65-94FF-1B81-23CAB296A196}"/>
          </ac:spMkLst>
        </pc:spChg>
        <pc:spChg chg="mod">
          <ac:chgData name="Luo Zhongsu" userId="61d7a237fbdd4c5d" providerId="LiveId" clId="{FC1348EF-F64A-4124-BB50-2CDA393D2FD0}" dt="2022-07-24T06:03:29.152" v="9500"/>
          <ac:spMkLst>
            <pc:docMk/>
            <pc:sldMk cId="2200005786" sldId="292"/>
            <ac:spMk id="603" creationId="{2306976A-94A6-2D55-1C31-FAAB3EE1A1D2}"/>
          </ac:spMkLst>
        </pc:spChg>
        <pc:spChg chg="mod">
          <ac:chgData name="Luo Zhongsu" userId="61d7a237fbdd4c5d" providerId="LiveId" clId="{FC1348EF-F64A-4124-BB50-2CDA393D2FD0}" dt="2022-07-24T06:03:29.152" v="9500"/>
          <ac:spMkLst>
            <pc:docMk/>
            <pc:sldMk cId="2200005786" sldId="292"/>
            <ac:spMk id="604" creationId="{7C980971-57AD-0FD8-DF90-30A4336B988E}"/>
          </ac:spMkLst>
        </pc:spChg>
        <pc:spChg chg="mod">
          <ac:chgData name="Luo Zhongsu" userId="61d7a237fbdd4c5d" providerId="LiveId" clId="{FC1348EF-F64A-4124-BB50-2CDA393D2FD0}" dt="2022-07-24T06:03:29.152" v="9500"/>
          <ac:spMkLst>
            <pc:docMk/>
            <pc:sldMk cId="2200005786" sldId="292"/>
            <ac:spMk id="605" creationId="{A31FEBC0-EC4F-4DD5-8878-8C97229F755A}"/>
          </ac:spMkLst>
        </pc:spChg>
        <pc:spChg chg="mod">
          <ac:chgData name="Luo Zhongsu" userId="61d7a237fbdd4c5d" providerId="LiveId" clId="{FC1348EF-F64A-4124-BB50-2CDA393D2FD0}" dt="2022-07-24T06:03:29.152" v="9500"/>
          <ac:spMkLst>
            <pc:docMk/>
            <pc:sldMk cId="2200005786" sldId="292"/>
            <ac:spMk id="606" creationId="{84E8234E-6C12-8BC4-10F9-98ACE0B840B8}"/>
          </ac:spMkLst>
        </pc:spChg>
        <pc:spChg chg="mod">
          <ac:chgData name="Luo Zhongsu" userId="61d7a237fbdd4c5d" providerId="LiveId" clId="{FC1348EF-F64A-4124-BB50-2CDA393D2FD0}" dt="2022-07-24T06:03:29.152" v="9500"/>
          <ac:spMkLst>
            <pc:docMk/>
            <pc:sldMk cId="2200005786" sldId="292"/>
            <ac:spMk id="607" creationId="{F262CDD4-4B51-5B74-0483-CFBDC0455E99}"/>
          </ac:spMkLst>
        </pc:spChg>
        <pc:spChg chg="mod">
          <ac:chgData name="Luo Zhongsu" userId="61d7a237fbdd4c5d" providerId="LiveId" clId="{FC1348EF-F64A-4124-BB50-2CDA393D2FD0}" dt="2022-07-24T06:03:29.152" v="9500"/>
          <ac:spMkLst>
            <pc:docMk/>
            <pc:sldMk cId="2200005786" sldId="292"/>
            <ac:spMk id="608" creationId="{E2935C87-1825-BCD4-4316-98FDB0656388}"/>
          </ac:spMkLst>
        </pc:spChg>
        <pc:spChg chg="mod">
          <ac:chgData name="Luo Zhongsu" userId="61d7a237fbdd4c5d" providerId="LiveId" clId="{FC1348EF-F64A-4124-BB50-2CDA393D2FD0}" dt="2022-07-24T06:03:29.152" v="9500"/>
          <ac:spMkLst>
            <pc:docMk/>
            <pc:sldMk cId="2200005786" sldId="292"/>
            <ac:spMk id="609" creationId="{4AFD967E-81E4-3DDF-D557-D2A904C5F4C4}"/>
          </ac:spMkLst>
        </pc:spChg>
        <pc:spChg chg="mod">
          <ac:chgData name="Luo Zhongsu" userId="61d7a237fbdd4c5d" providerId="LiveId" clId="{FC1348EF-F64A-4124-BB50-2CDA393D2FD0}" dt="2022-07-24T06:03:29.152" v="9500"/>
          <ac:spMkLst>
            <pc:docMk/>
            <pc:sldMk cId="2200005786" sldId="292"/>
            <ac:spMk id="610" creationId="{F17E28D6-A686-F2E5-C18C-7821C3B0B58C}"/>
          </ac:spMkLst>
        </pc:spChg>
        <pc:spChg chg="mod">
          <ac:chgData name="Luo Zhongsu" userId="61d7a237fbdd4c5d" providerId="LiveId" clId="{FC1348EF-F64A-4124-BB50-2CDA393D2FD0}" dt="2022-07-24T06:03:29.152" v="9500"/>
          <ac:spMkLst>
            <pc:docMk/>
            <pc:sldMk cId="2200005786" sldId="292"/>
            <ac:spMk id="611" creationId="{43D3ABBE-9443-3BA8-1128-7889AF38623B}"/>
          </ac:spMkLst>
        </pc:spChg>
        <pc:spChg chg="mod">
          <ac:chgData name="Luo Zhongsu" userId="61d7a237fbdd4c5d" providerId="LiveId" clId="{FC1348EF-F64A-4124-BB50-2CDA393D2FD0}" dt="2022-07-24T06:03:29.152" v="9500"/>
          <ac:spMkLst>
            <pc:docMk/>
            <pc:sldMk cId="2200005786" sldId="292"/>
            <ac:spMk id="612" creationId="{E882315B-2CC1-2523-6067-810E958C9311}"/>
          </ac:spMkLst>
        </pc:spChg>
        <pc:spChg chg="mod">
          <ac:chgData name="Luo Zhongsu" userId="61d7a237fbdd4c5d" providerId="LiveId" clId="{FC1348EF-F64A-4124-BB50-2CDA393D2FD0}" dt="2022-07-24T06:03:29.152" v="9500"/>
          <ac:spMkLst>
            <pc:docMk/>
            <pc:sldMk cId="2200005786" sldId="292"/>
            <ac:spMk id="613" creationId="{5C4E3E8F-CF75-4128-50A6-CF6634B867D5}"/>
          </ac:spMkLst>
        </pc:spChg>
        <pc:spChg chg="mod">
          <ac:chgData name="Luo Zhongsu" userId="61d7a237fbdd4c5d" providerId="LiveId" clId="{FC1348EF-F64A-4124-BB50-2CDA393D2FD0}" dt="2022-07-24T06:03:29.152" v="9500"/>
          <ac:spMkLst>
            <pc:docMk/>
            <pc:sldMk cId="2200005786" sldId="292"/>
            <ac:spMk id="614" creationId="{17BD49F4-AAB0-45AB-EA3B-62AD7F1B872A}"/>
          </ac:spMkLst>
        </pc:spChg>
        <pc:spChg chg="mod">
          <ac:chgData name="Luo Zhongsu" userId="61d7a237fbdd4c5d" providerId="LiveId" clId="{FC1348EF-F64A-4124-BB50-2CDA393D2FD0}" dt="2022-07-24T06:03:29.152" v="9500"/>
          <ac:spMkLst>
            <pc:docMk/>
            <pc:sldMk cId="2200005786" sldId="292"/>
            <ac:spMk id="615" creationId="{F7043912-F953-4EA5-C995-DE6E2EDA8FD9}"/>
          </ac:spMkLst>
        </pc:spChg>
        <pc:spChg chg="mod">
          <ac:chgData name="Luo Zhongsu" userId="61d7a237fbdd4c5d" providerId="LiveId" clId="{FC1348EF-F64A-4124-BB50-2CDA393D2FD0}" dt="2022-07-24T06:03:29.152" v="9500"/>
          <ac:spMkLst>
            <pc:docMk/>
            <pc:sldMk cId="2200005786" sldId="292"/>
            <ac:spMk id="616" creationId="{B265F560-FDB2-EBF8-12B2-231569D4580E}"/>
          </ac:spMkLst>
        </pc:spChg>
        <pc:spChg chg="mod">
          <ac:chgData name="Luo Zhongsu" userId="61d7a237fbdd4c5d" providerId="LiveId" clId="{FC1348EF-F64A-4124-BB50-2CDA393D2FD0}" dt="2022-07-24T06:03:29.152" v="9500"/>
          <ac:spMkLst>
            <pc:docMk/>
            <pc:sldMk cId="2200005786" sldId="292"/>
            <ac:spMk id="617" creationId="{61AE0D93-F345-6085-F20F-0FEB35790682}"/>
          </ac:spMkLst>
        </pc:spChg>
        <pc:spChg chg="mod">
          <ac:chgData name="Luo Zhongsu" userId="61d7a237fbdd4c5d" providerId="LiveId" clId="{FC1348EF-F64A-4124-BB50-2CDA393D2FD0}" dt="2022-07-24T06:03:29.152" v="9500"/>
          <ac:spMkLst>
            <pc:docMk/>
            <pc:sldMk cId="2200005786" sldId="292"/>
            <ac:spMk id="618" creationId="{DC725E2F-1C26-EAFF-D6EC-6152E5E63E44}"/>
          </ac:spMkLst>
        </pc:spChg>
        <pc:spChg chg="mod">
          <ac:chgData name="Luo Zhongsu" userId="61d7a237fbdd4c5d" providerId="LiveId" clId="{FC1348EF-F64A-4124-BB50-2CDA393D2FD0}" dt="2022-07-24T06:03:29.152" v="9500"/>
          <ac:spMkLst>
            <pc:docMk/>
            <pc:sldMk cId="2200005786" sldId="292"/>
            <ac:spMk id="619" creationId="{E42760EB-7414-BBED-18DF-859EA8F5FF0F}"/>
          </ac:spMkLst>
        </pc:spChg>
        <pc:spChg chg="mod">
          <ac:chgData name="Luo Zhongsu" userId="61d7a237fbdd4c5d" providerId="LiveId" clId="{FC1348EF-F64A-4124-BB50-2CDA393D2FD0}" dt="2022-07-24T06:03:29.152" v="9500"/>
          <ac:spMkLst>
            <pc:docMk/>
            <pc:sldMk cId="2200005786" sldId="292"/>
            <ac:spMk id="620" creationId="{1BC7FDC0-1451-E5BF-AE78-A8D15FF09D38}"/>
          </ac:spMkLst>
        </pc:spChg>
        <pc:spChg chg="mod">
          <ac:chgData name="Luo Zhongsu" userId="61d7a237fbdd4c5d" providerId="LiveId" clId="{FC1348EF-F64A-4124-BB50-2CDA393D2FD0}" dt="2022-07-24T06:03:29.152" v="9500"/>
          <ac:spMkLst>
            <pc:docMk/>
            <pc:sldMk cId="2200005786" sldId="292"/>
            <ac:spMk id="621" creationId="{C1C77C5F-4D4E-67F8-9626-F158D491A23D}"/>
          </ac:spMkLst>
        </pc:spChg>
        <pc:spChg chg="mod">
          <ac:chgData name="Luo Zhongsu" userId="61d7a237fbdd4c5d" providerId="LiveId" clId="{FC1348EF-F64A-4124-BB50-2CDA393D2FD0}" dt="2022-07-24T06:03:29.152" v="9500"/>
          <ac:spMkLst>
            <pc:docMk/>
            <pc:sldMk cId="2200005786" sldId="292"/>
            <ac:spMk id="622" creationId="{CAE8CA4E-9D48-1CF9-FCA1-644A2822B2A5}"/>
          </ac:spMkLst>
        </pc:spChg>
        <pc:spChg chg="mod">
          <ac:chgData name="Luo Zhongsu" userId="61d7a237fbdd4c5d" providerId="LiveId" clId="{FC1348EF-F64A-4124-BB50-2CDA393D2FD0}" dt="2022-07-24T06:03:29.152" v="9500"/>
          <ac:spMkLst>
            <pc:docMk/>
            <pc:sldMk cId="2200005786" sldId="292"/>
            <ac:spMk id="623" creationId="{90FA7669-780F-1A0D-69E0-9A4E5BCDCF77}"/>
          </ac:spMkLst>
        </pc:spChg>
        <pc:spChg chg="mod">
          <ac:chgData name="Luo Zhongsu" userId="61d7a237fbdd4c5d" providerId="LiveId" clId="{FC1348EF-F64A-4124-BB50-2CDA393D2FD0}" dt="2022-07-24T06:03:29.152" v="9500"/>
          <ac:spMkLst>
            <pc:docMk/>
            <pc:sldMk cId="2200005786" sldId="292"/>
            <ac:spMk id="624" creationId="{DFACB579-E899-1D53-6AF1-2A1BA58D59F3}"/>
          </ac:spMkLst>
        </pc:spChg>
        <pc:spChg chg="mod">
          <ac:chgData name="Luo Zhongsu" userId="61d7a237fbdd4c5d" providerId="LiveId" clId="{FC1348EF-F64A-4124-BB50-2CDA393D2FD0}" dt="2022-07-24T06:03:29.152" v="9500"/>
          <ac:spMkLst>
            <pc:docMk/>
            <pc:sldMk cId="2200005786" sldId="292"/>
            <ac:spMk id="625" creationId="{1830C371-B693-FD51-2585-1682B00CC259}"/>
          </ac:spMkLst>
        </pc:spChg>
        <pc:spChg chg="mod">
          <ac:chgData name="Luo Zhongsu" userId="61d7a237fbdd4c5d" providerId="LiveId" clId="{FC1348EF-F64A-4124-BB50-2CDA393D2FD0}" dt="2022-07-24T06:03:29.152" v="9500"/>
          <ac:spMkLst>
            <pc:docMk/>
            <pc:sldMk cId="2200005786" sldId="292"/>
            <ac:spMk id="626" creationId="{DFA32C7D-BD73-1EDD-3D24-B7AC59C0F421}"/>
          </ac:spMkLst>
        </pc:spChg>
        <pc:spChg chg="mod">
          <ac:chgData name="Luo Zhongsu" userId="61d7a237fbdd4c5d" providerId="LiveId" clId="{FC1348EF-F64A-4124-BB50-2CDA393D2FD0}" dt="2022-07-24T06:03:29.152" v="9500"/>
          <ac:spMkLst>
            <pc:docMk/>
            <pc:sldMk cId="2200005786" sldId="292"/>
            <ac:spMk id="627" creationId="{8D679175-87A4-094E-1C0E-CF14BBB776CE}"/>
          </ac:spMkLst>
        </pc:spChg>
        <pc:spChg chg="mod">
          <ac:chgData name="Luo Zhongsu" userId="61d7a237fbdd4c5d" providerId="LiveId" clId="{FC1348EF-F64A-4124-BB50-2CDA393D2FD0}" dt="2022-07-24T06:03:29.152" v="9500"/>
          <ac:spMkLst>
            <pc:docMk/>
            <pc:sldMk cId="2200005786" sldId="292"/>
            <ac:spMk id="628" creationId="{760ACE76-4339-5E4D-FE71-067BC2CD14E7}"/>
          </ac:spMkLst>
        </pc:spChg>
        <pc:spChg chg="mod">
          <ac:chgData name="Luo Zhongsu" userId="61d7a237fbdd4c5d" providerId="LiveId" clId="{FC1348EF-F64A-4124-BB50-2CDA393D2FD0}" dt="2022-07-24T06:03:29.152" v="9500"/>
          <ac:spMkLst>
            <pc:docMk/>
            <pc:sldMk cId="2200005786" sldId="292"/>
            <ac:spMk id="629" creationId="{0689830D-94DF-2A31-940B-7A743761F6D9}"/>
          </ac:spMkLst>
        </pc:spChg>
        <pc:spChg chg="mod">
          <ac:chgData name="Luo Zhongsu" userId="61d7a237fbdd4c5d" providerId="LiveId" clId="{FC1348EF-F64A-4124-BB50-2CDA393D2FD0}" dt="2022-07-24T06:03:29.152" v="9500"/>
          <ac:spMkLst>
            <pc:docMk/>
            <pc:sldMk cId="2200005786" sldId="292"/>
            <ac:spMk id="630" creationId="{4568267B-23D4-9FEA-9735-49E9452408C5}"/>
          </ac:spMkLst>
        </pc:spChg>
        <pc:spChg chg="mod">
          <ac:chgData name="Luo Zhongsu" userId="61d7a237fbdd4c5d" providerId="LiveId" clId="{FC1348EF-F64A-4124-BB50-2CDA393D2FD0}" dt="2022-07-24T06:03:29.152" v="9500"/>
          <ac:spMkLst>
            <pc:docMk/>
            <pc:sldMk cId="2200005786" sldId="292"/>
            <ac:spMk id="631" creationId="{AD63EC0C-AD34-D1E8-A7EC-57D69C75A835}"/>
          </ac:spMkLst>
        </pc:spChg>
        <pc:spChg chg="mod">
          <ac:chgData name="Luo Zhongsu" userId="61d7a237fbdd4c5d" providerId="LiveId" clId="{FC1348EF-F64A-4124-BB50-2CDA393D2FD0}" dt="2022-07-24T06:03:29.152" v="9500"/>
          <ac:spMkLst>
            <pc:docMk/>
            <pc:sldMk cId="2200005786" sldId="292"/>
            <ac:spMk id="632" creationId="{A5AB0AE7-2D89-E64D-CE9A-28B3FB5F9F94}"/>
          </ac:spMkLst>
        </pc:spChg>
        <pc:spChg chg="mod">
          <ac:chgData name="Luo Zhongsu" userId="61d7a237fbdd4c5d" providerId="LiveId" clId="{FC1348EF-F64A-4124-BB50-2CDA393D2FD0}" dt="2022-07-24T06:03:29.152" v="9500"/>
          <ac:spMkLst>
            <pc:docMk/>
            <pc:sldMk cId="2200005786" sldId="292"/>
            <ac:spMk id="633" creationId="{D7B2FE5B-ADBD-288C-F1C8-3D47776D42A3}"/>
          </ac:spMkLst>
        </pc:spChg>
        <pc:spChg chg="mod">
          <ac:chgData name="Luo Zhongsu" userId="61d7a237fbdd4c5d" providerId="LiveId" clId="{FC1348EF-F64A-4124-BB50-2CDA393D2FD0}" dt="2022-07-24T06:03:29.152" v="9500"/>
          <ac:spMkLst>
            <pc:docMk/>
            <pc:sldMk cId="2200005786" sldId="292"/>
            <ac:spMk id="634" creationId="{41FE3566-2DFB-D5E6-B353-2CAECB67ED70}"/>
          </ac:spMkLst>
        </pc:spChg>
        <pc:spChg chg="mod">
          <ac:chgData name="Luo Zhongsu" userId="61d7a237fbdd4c5d" providerId="LiveId" clId="{FC1348EF-F64A-4124-BB50-2CDA393D2FD0}" dt="2022-07-24T06:03:29.152" v="9500"/>
          <ac:spMkLst>
            <pc:docMk/>
            <pc:sldMk cId="2200005786" sldId="292"/>
            <ac:spMk id="635" creationId="{C78273B0-07BD-C729-4B09-E25DA537748C}"/>
          </ac:spMkLst>
        </pc:spChg>
        <pc:spChg chg="mod">
          <ac:chgData name="Luo Zhongsu" userId="61d7a237fbdd4c5d" providerId="LiveId" clId="{FC1348EF-F64A-4124-BB50-2CDA393D2FD0}" dt="2022-07-24T06:03:29.152" v="9500"/>
          <ac:spMkLst>
            <pc:docMk/>
            <pc:sldMk cId="2200005786" sldId="292"/>
            <ac:spMk id="636" creationId="{82F62A9C-1D67-120E-52F5-8F108BC3EEC0}"/>
          </ac:spMkLst>
        </pc:spChg>
        <pc:spChg chg="mod">
          <ac:chgData name="Luo Zhongsu" userId="61d7a237fbdd4c5d" providerId="LiveId" clId="{FC1348EF-F64A-4124-BB50-2CDA393D2FD0}" dt="2022-07-24T06:03:29.152" v="9500"/>
          <ac:spMkLst>
            <pc:docMk/>
            <pc:sldMk cId="2200005786" sldId="292"/>
            <ac:spMk id="637" creationId="{528B2403-282D-E10D-7512-F01615107E13}"/>
          </ac:spMkLst>
        </pc:spChg>
        <pc:spChg chg="mod">
          <ac:chgData name="Luo Zhongsu" userId="61d7a237fbdd4c5d" providerId="LiveId" clId="{FC1348EF-F64A-4124-BB50-2CDA393D2FD0}" dt="2022-07-24T06:03:29.152" v="9500"/>
          <ac:spMkLst>
            <pc:docMk/>
            <pc:sldMk cId="2200005786" sldId="292"/>
            <ac:spMk id="638" creationId="{2E72A6F4-96FD-F039-AC13-D8BFA8F722AF}"/>
          </ac:spMkLst>
        </pc:spChg>
        <pc:spChg chg="mod">
          <ac:chgData name="Luo Zhongsu" userId="61d7a237fbdd4c5d" providerId="LiveId" clId="{FC1348EF-F64A-4124-BB50-2CDA393D2FD0}" dt="2022-07-24T06:03:29.152" v="9500"/>
          <ac:spMkLst>
            <pc:docMk/>
            <pc:sldMk cId="2200005786" sldId="292"/>
            <ac:spMk id="639" creationId="{2DFE9089-C15F-0E4B-ECE3-5632CFC0EEC4}"/>
          </ac:spMkLst>
        </pc:spChg>
        <pc:spChg chg="mod">
          <ac:chgData name="Luo Zhongsu" userId="61d7a237fbdd4c5d" providerId="LiveId" clId="{FC1348EF-F64A-4124-BB50-2CDA393D2FD0}" dt="2022-07-24T06:03:29.152" v="9500"/>
          <ac:spMkLst>
            <pc:docMk/>
            <pc:sldMk cId="2200005786" sldId="292"/>
            <ac:spMk id="640" creationId="{C1FBB585-43B7-A841-AC5D-26291F9F7C3F}"/>
          </ac:spMkLst>
        </pc:spChg>
        <pc:spChg chg="mod">
          <ac:chgData name="Luo Zhongsu" userId="61d7a237fbdd4c5d" providerId="LiveId" clId="{FC1348EF-F64A-4124-BB50-2CDA393D2FD0}" dt="2022-07-24T06:03:29.152" v="9500"/>
          <ac:spMkLst>
            <pc:docMk/>
            <pc:sldMk cId="2200005786" sldId="292"/>
            <ac:spMk id="641" creationId="{E592C20C-96EF-146B-E770-FF248522A98C}"/>
          </ac:spMkLst>
        </pc:spChg>
        <pc:spChg chg="mod">
          <ac:chgData name="Luo Zhongsu" userId="61d7a237fbdd4c5d" providerId="LiveId" clId="{FC1348EF-F64A-4124-BB50-2CDA393D2FD0}" dt="2022-07-24T06:03:29.152" v="9500"/>
          <ac:spMkLst>
            <pc:docMk/>
            <pc:sldMk cId="2200005786" sldId="292"/>
            <ac:spMk id="642" creationId="{781173E0-BAB7-3720-1A3D-2CE67255CD13}"/>
          </ac:spMkLst>
        </pc:spChg>
        <pc:spChg chg="mod">
          <ac:chgData name="Luo Zhongsu" userId="61d7a237fbdd4c5d" providerId="LiveId" clId="{FC1348EF-F64A-4124-BB50-2CDA393D2FD0}" dt="2022-07-24T06:03:29.152" v="9500"/>
          <ac:spMkLst>
            <pc:docMk/>
            <pc:sldMk cId="2200005786" sldId="292"/>
            <ac:spMk id="643" creationId="{31AB4DA5-4FEC-A6CD-520C-0EEDF485A90D}"/>
          </ac:spMkLst>
        </pc:spChg>
        <pc:spChg chg="mod">
          <ac:chgData name="Luo Zhongsu" userId="61d7a237fbdd4c5d" providerId="LiveId" clId="{FC1348EF-F64A-4124-BB50-2CDA393D2FD0}" dt="2022-07-24T06:03:29.152" v="9500"/>
          <ac:spMkLst>
            <pc:docMk/>
            <pc:sldMk cId="2200005786" sldId="292"/>
            <ac:spMk id="644" creationId="{E89C91BA-B389-8A63-B329-2263AFA5D20D}"/>
          </ac:spMkLst>
        </pc:spChg>
        <pc:spChg chg="mod">
          <ac:chgData name="Luo Zhongsu" userId="61d7a237fbdd4c5d" providerId="LiveId" clId="{FC1348EF-F64A-4124-BB50-2CDA393D2FD0}" dt="2022-07-24T06:03:29.152" v="9500"/>
          <ac:spMkLst>
            <pc:docMk/>
            <pc:sldMk cId="2200005786" sldId="292"/>
            <ac:spMk id="645" creationId="{372ED1E6-E58E-5798-3243-49D525EED545}"/>
          </ac:spMkLst>
        </pc:spChg>
        <pc:spChg chg="mod">
          <ac:chgData name="Luo Zhongsu" userId="61d7a237fbdd4c5d" providerId="LiveId" clId="{FC1348EF-F64A-4124-BB50-2CDA393D2FD0}" dt="2022-07-24T06:03:29.152" v="9500"/>
          <ac:spMkLst>
            <pc:docMk/>
            <pc:sldMk cId="2200005786" sldId="292"/>
            <ac:spMk id="646" creationId="{8E6BF140-0631-C288-18D9-DC273E5375BA}"/>
          </ac:spMkLst>
        </pc:spChg>
        <pc:spChg chg="mod">
          <ac:chgData name="Luo Zhongsu" userId="61d7a237fbdd4c5d" providerId="LiveId" clId="{FC1348EF-F64A-4124-BB50-2CDA393D2FD0}" dt="2022-07-24T06:03:29.152" v="9500"/>
          <ac:spMkLst>
            <pc:docMk/>
            <pc:sldMk cId="2200005786" sldId="292"/>
            <ac:spMk id="647" creationId="{D7AD26AA-F2D1-C5E9-BC08-337C3E86F08E}"/>
          </ac:spMkLst>
        </pc:spChg>
        <pc:spChg chg="mod">
          <ac:chgData name="Luo Zhongsu" userId="61d7a237fbdd4c5d" providerId="LiveId" clId="{FC1348EF-F64A-4124-BB50-2CDA393D2FD0}" dt="2022-07-24T06:03:29.152" v="9500"/>
          <ac:spMkLst>
            <pc:docMk/>
            <pc:sldMk cId="2200005786" sldId="292"/>
            <ac:spMk id="648" creationId="{8D589F3E-B026-12C9-8B47-F829AB98B02B}"/>
          </ac:spMkLst>
        </pc:spChg>
        <pc:spChg chg="mod">
          <ac:chgData name="Luo Zhongsu" userId="61d7a237fbdd4c5d" providerId="LiveId" clId="{FC1348EF-F64A-4124-BB50-2CDA393D2FD0}" dt="2022-07-24T06:03:29.152" v="9500"/>
          <ac:spMkLst>
            <pc:docMk/>
            <pc:sldMk cId="2200005786" sldId="292"/>
            <ac:spMk id="649" creationId="{0A320E23-27B8-8D15-1A96-EF5AB39D77C3}"/>
          </ac:spMkLst>
        </pc:spChg>
        <pc:spChg chg="mod">
          <ac:chgData name="Luo Zhongsu" userId="61d7a237fbdd4c5d" providerId="LiveId" clId="{FC1348EF-F64A-4124-BB50-2CDA393D2FD0}" dt="2022-07-24T06:03:29.152" v="9500"/>
          <ac:spMkLst>
            <pc:docMk/>
            <pc:sldMk cId="2200005786" sldId="292"/>
            <ac:spMk id="650" creationId="{7F180E1F-FE41-A0BD-BD6B-3F6DCC92E04E}"/>
          </ac:spMkLst>
        </pc:spChg>
        <pc:spChg chg="mod">
          <ac:chgData name="Luo Zhongsu" userId="61d7a237fbdd4c5d" providerId="LiveId" clId="{FC1348EF-F64A-4124-BB50-2CDA393D2FD0}" dt="2022-07-24T06:03:29.152" v="9500"/>
          <ac:spMkLst>
            <pc:docMk/>
            <pc:sldMk cId="2200005786" sldId="292"/>
            <ac:spMk id="651" creationId="{028FE91E-FA63-B292-2C26-DE56EB5327F8}"/>
          </ac:spMkLst>
        </pc:spChg>
        <pc:spChg chg="mod">
          <ac:chgData name="Luo Zhongsu" userId="61d7a237fbdd4c5d" providerId="LiveId" clId="{FC1348EF-F64A-4124-BB50-2CDA393D2FD0}" dt="2022-07-24T06:03:29.152" v="9500"/>
          <ac:spMkLst>
            <pc:docMk/>
            <pc:sldMk cId="2200005786" sldId="292"/>
            <ac:spMk id="652" creationId="{586BB350-CDE0-E462-8758-7438281E7402}"/>
          </ac:spMkLst>
        </pc:spChg>
        <pc:spChg chg="mod">
          <ac:chgData name="Luo Zhongsu" userId="61d7a237fbdd4c5d" providerId="LiveId" clId="{FC1348EF-F64A-4124-BB50-2CDA393D2FD0}" dt="2022-07-24T06:03:29.152" v="9500"/>
          <ac:spMkLst>
            <pc:docMk/>
            <pc:sldMk cId="2200005786" sldId="292"/>
            <ac:spMk id="653" creationId="{7F5F097A-090B-ABA2-5FE9-0911389DDBA8}"/>
          </ac:spMkLst>
        </pc:spChg>
        <pc:spChg chg="mod">
          <ac:chgData name="Luo Zhongsu" userId="61d7a237fbdd4c5d" providerId="LiveId" clId="{FC1348EF-F64A-4124-BB50-2CDA393D2FD0}" dt="2022-07-24T06:03:29.152" v="9500"/>
          <ac:spMkLst>
            <pc:docMk/>
            <pc:sldMk cId="2200005786" sldId="292"/>
            <ac:spMk id="654" creationId="{9E8DD123-9A5E-2E8F-3EC6-B8A25B1FD863}"/>
          </ac:spMkLst>
        </pc:spChg>
        <pc:spChg chg="mod">
          <ac:chgData name="Luo Zhongsu" userId="61d7a237fbdd4c5d" providerId="LiveId" clId="{FC1348EF-F64A-4124-BB50-2CDA393D2FD0}" dt="2022-07-24T06:03:29.152" v="9500"/>
          <ac:spMkLst>
            <pc:docMk/>
            <pc:sldMk cId="2200005786" sldId="292"/>
            <ac:spMk id="655" creationId="{14CE21B3-27A7-DBE2-D20A-3EBFC02D09AD}"/>
          </ac:spMkLst>
        </pc:spChg>
        <pc:spChg chg="mod">
          <ac:chgData name="Luo Zhongsu" userId="61d7a237fbdd4c5d" providerId="LiveId" clId="{FC1348EF-F64A-4124-BB50-2CDA393D2FD0}" dt="2022-07-24T06:03:29.152" v="9500"/>
          <ac:spMkLst>
            <pc:docMk/>
            <pc:sldMk cId="2200005786" sldId="292"/>
            <ac:spMk id="656" creationId="{1409066E-09C8-0786-7D0F-A80428C3A33A}"/>
          </ac:spMkLst>
        </pc:spChg>
        <pc:spChg chg="mod">
          <ac:chgData name="Luo Zhongsu" userId="61d7a237fbdd4c5d" providerId="LiveId" clId="{FC1348EF-F64A-4124-BB50-2CDA393D2FD0}" dt="2022-07-24T06:03:29.152" v="9500"/>
          <ac:spMkLst>
            <pc:docMk/>
            <pc:sldMk cId="2200005786" sldId="292"/>
            <ac:spMk id="657" creationId="{165CD41F-B08D-0B88-869A-0CD84228EFCB}"/>
          </ac:spMkLst>
        </pc:spChg>
        <pc:spChg chg="mod">
          <ac:chgData name="Luo Zhongsu" userId="61d7a237fbdd4c5d" providerId="LiveId" clId="{FC1348EF-F64A-4124-BB50-2CDA393D2FD0}" dt="2022-07-24T06:03:29.152" v="9500"/>
          <ac:spMkLst>
            <pc:docMk/>
            <pc:sldMk cId="2200005786" sldId="292"/>
            <ac:spMk id="658" creationId="{C83893D8-3FEB-32F1-E309-6F1479F61BFC}"/>
          </ac:spMkLst>
        </pc:spChg>
        <pc:spChg chg="mod">
          <ac:chgData name="Luo Zhongsu" userId="61d7a237fbdd4c5d" providerId="LiveId" clId="{FC1348EF-F64A-4124-BB50-2CDA393D2FD0}" dt="2022-07-24T06:03:29.152" v="9500"/>
          <ac:spMkLst>
            <pc:docMk/>
            <pc:sldMk cId="2200005786" sldId="292"/>
            <ac:spMk id="659" creationId="{CF97ACEA-463D-3CC3-4637-B223EB210D9C}"/>
          </ac:spMkLst>
        </pc:spChg>
        <pc:spChg chg="mod">
          <ac:chgData name="Luo Zhongsu" userId="61d7a237fbdd4c5d" providerId="LiveId" clId="{FC1348EF-F64A-4124-BB50-2CDA393D2FD0}" dt="2022-07-24T06:03:29.152" v="9500"/>
          <ac:spMkLst>
            <pc:docMk/>
            <pc:sldMk cId="2200005786" sldId="292"/>
            <ac:spMk id="660" creationId="{AE796ED7-14F5-F611-1FA7-3FDE7A5EF87B}"/>
          </ac:spMkLst>
        </pc:spChg>
        <pc:spChg chg="mod">
          <ac:chgData name="Luo Zhongsu" userId="61d7a237fbdd4c5d" providerId="LiveId" clId="{FC1348EF-F64A-4124-BB50-2CDA393D2FD0}" dt="2022-07-24T06:03:29.152" v="9500"/>
          <ac:spMkLst>
            <pc:docMk/>
            <pc:sldMk cId="2200005786" sldId="292"/>
            <ac:spMk id="661" creationId="{491157A3-A659-FB26-A333-88931A947D5D}"/>
          </ac:spMkLst>
        </pc:spChg>
        <pc:spChg chg="mod">
          <ac:chgData name="Luo Zhongsu" userId="61d7a237fbdd4c5d" providerId="LiveId" clId="{FC1348EF-F64A-4124-BB50-2CDA393D2FD0}" dt="2022-07-24T06:03:29.152" v="9500"/>
          <ac:spMkLst>
            <pc:docMk/>
            <pc:sldMk cId="2200005786" sldId="292"/>
            <ac:spMk id="662" creationId="{B3625648-862F-595E-69E1-9CFF85169A10}"/>
          </ac:spMkLst>
        </pc:spChg>
        <pc:spChg chg="mod">
          <ac:chgData name="Luo Zhongsu" userId="61d7a237fbdd4c5d" providerId="LiveId" clId="{FC1348EF-F64A-4124-BB50-2CDA393D2FD0}" dt="2022-07-24T06:03:29.152" v="9500"/>
          <ac:spMkLst>
            <pc:docMk/>
            <pc:sldMk cId="2200005786" sldId="292"/>
            <ac:spMk id="663" creationId="{027530D3-998E-E79C-E773-12A8309EFC9A}"/>
          </ac:spMkLst>
        </pc:spChg>
        <pc:spChg chg="mod">
          <ac:chgData name="Luo Zhongsu" userId="61d7a237fbdd4c5d" providerId="LiveId" clId="{FC1348EF-F64A-4124-BB50-2CDA393D2FD0}" dt="2022-07-24T06:03:29.152" v="9500"/>
          <ac:spMkLst>
            <pc:docMk/>
            <pc:sldMk cId="2200005786" sldId="292"/>
            <ac:spMk id="664" creationId="{B96E70D2-1730-41CC-0DA4-6678BE65EFB2}"/>
          </ac:spMkLst>
        </pc:spChg>
        <pc:spChg chg="mod">
          <ac:chgData name="Luo Zhongsu" userId="61d7a237fbdd4c5d" providerId="LiveId" clId="{FC1348EF-F64A-4124-BB50-2CDA393D2FD0}" dt="2022-07-24T06:03:29.152" v="9500"/>
          <ac:spMkLst>
            <pc:docMk/>
            <pc:sldMk cId="2200005786" sldId="292"/>
            <ac:spMk id="665" creationId="{7A55E63F-2F9A-697F-74F7-B4738685C088}"/>
          </ac:spMkLst>
        </pc:spChg>
        <pc:spChg chg="mod">
          <ac:chgData name="Luo Zhongsu" userId="61d7a237fbdd4c5d" providerId="LiveId" clId="{FC1348EF-F64A-4124-BB50-2CDA393D2FD0}" dt="2022-07-24T06:03:29.152" v="9500"/>
          <ac:spMkLst>
            <pc:docMk/>
            <pc:sldMk cId="2200005786" sldId="292"/>
            <ac:spMk id="666" creationId="{FA050FE3-5DE1-1A0A-EEF1-7223BCE38840}"/>
          </ac:spMkLst>
        </pc:spChg>
        <pc:spChg chg="mod">
          <ac:chgData name="Luo Zhongsu" userId="61d7a237fbdd4c5d" providerId="LiveId" clId="{FC1348EF-F64A-4124-BB50-2CDA393D2FD0}" dt="2022-07-24T06:03:29.152" v="9500"/>
          <ac:spMkLst>
            <pc:docMk/>
            <pc:sldMk cId="2200005786" sldId="292"/>
            <ac:spMk id="667" creationId="{CA0D2AB0-7E1A-C504-E118-F785A3DBFCD4}"/>
          </ac:spMkLst>
        </pc:spChg>
        <pc:spChg chg="mod">
          <ac:chgData name="Luo Zhongsu" userId="61d7a237fbdd4c5d" providerId="LiveId" clId="{FC1348EF-F64A-4124-BB50-2CDA393D2FD0}" dt="2022-07-24T06:03:29.152" v="9500"/>
          <ac:spMkLst>
            <pc:docMk/>
            <pc:sldMk cId="2200005786" sldId="292"/>
            <ac:spMk id="668" creationId="{12C2AA62-E877-B653-7831-CA1C063EE5B5}"/>
          </ac:spMkLst>
        </pc:spChg>
        <pc:spChg chg="mod">
          <ac:chgData name="Luo Zhongsu" userId="61d7a237fbdd4c5d" providerId="LiveId" clId="{FC1348EF-F64A-4124-BB50-2CDA393D2FD0}" dt="2022-07-24T06:03:29.152" v="9500"/>
          <ac:spMkLst>
            <pc:docMk/>
            <pc:sldMk cId="2200005786" sldId="292"/>
            <ac:spMk id="669" creationId="{2FB6953F-9D49-8878-1D0B-53DC7501D551}"/>
          </ac:spMkLst>
        </pc:spChg>
        <pc:spChg chg="mod">
          <ac:chgData name="Luo Zhongsu" userId="61d7a237fbdd4c5d" providerId="LiveId" clId="{FC1348EF-F64A-4124-BB50-2CDA393D2FD0}" dt="2022-07-24T06:03:29.152" v="9500"/>
          <ac:spMkLst>
            <pc:docMk/>
            <pc:sldMk cId="2200005786" sldId="292"/>
            <ac:spMk id="670" creationId="{90A9E4A6-1300-B00C-1C85-AD34BD07FC18}"/>
          </ac:spMkLst>
        </pc:spChg>
        <pc:spChg chg="mod">
          <ac:chgData name="Luo Zhongsu" userId="61d7a237fbdd4c5d" providerId="LiveId" clId="{FC1348EF-F64A-4124-BB50-2CDA393D2FD0}" dt="2022-07-24T06:03:29.152" v="9500"/>
          <ac:spMkLst>
            <pc:docMk/>
            <pc:sldMk cId="2200005786" sldId="292"/>
            <ac:spMk id="671" creationId="{0672AF24-C91F-FCD1-8F1B-3C6E8F57AAB7}"/>
          </ac:spMkLst>
        </pc:spChg>
        <pc:spChg chg="mod">
          <ac:chgData name="Luo Zhongsu" userId="61d7a237fbdd4c5d" providerId="LiveId" clId="{FC1348EF-F64A-4124-BB50-2CDA393D2FD0}" dt="2022-07-24T06:03:29.152" v="9500"/>
          <ac:spMkLst>
            <pc:docMk/>
            <pc:sldMk cId="2200005786" sldId="292"/>
            <ac:spMk id="672" creationId="{8D26AF14-5A4D-D85F-0F83-95721EC13DE7}"/>
          </ac:spMkLst>
        </pc:spChg>
        <pc:spChg chg="mod">
          <ac:chgData name="Luo Zhongsu" userId="61d7a237fbdd4c5d" providerId="LiveId" clId="{FC1348EF-F64A-4124-BB50-2CDA393D2FD0}" dt="2022-07-24T06:03:29.152" v="9500"/>
          <ac:spMkLst>
            <pc:docMk/>
            <pc:sldMk cId="2200005786" sldId="292"/>
            <ac:spMk id="673" creationId="{61EB3EEA-F8C9-B61B-899D-FA453CFC06A0}"/>
          </ac:spMkLst>
        </pc:spChg>
        <pc:spChg chg="mod">
          <ac:chgData name="Luo Zhongsu" userId="61d7a237fbdd4c5d" providerId="LiveId" clId="{FC1348EF-F64A-4124-BB50-2CDA393D2FD0}" dt="2022-07-24T06:03:29.152" v="9500"/>
          <ac:spMkLst>
            <pc:docMk/>
            <pc:sldMk cId="2200005786" sldId="292"/>
            <ac:spMk id="674" creationId="{0B40ED17-ED1E-3762-DDCF-713A81DCF954}"/>
          </ac:spMkLst>
        </pc:spChg>
        <pc:spChg chg="mod">
          <ac:chgData name="Luo Zhongsu" userId="61d7a237fbdd4c5d" providerId="LiveId" clId="{FC1348EF-F64A-4124-BB50-2CDA393D2FD0}" dt="2022-07-24T06:03:29.152" v="9500"/>
          <ac:spMkLst>
            <pc:docMk/>
            <pc:sldMk cId="2200005786" sldId="292"/>
            <ac:spMk id="675" creationId="{3D67A6D7-35AC-0519-FCCF-D8564D57C3CF}"/>
          </ac:spMkLst>
        </pc:spChg>
        <pc:spChg chg="mod">
          <ac:chgData name="Luo Zhongsu" userId="61d7a237fbdd4c5d" providerId="LiveId" clId="{FC1348EF-F64A-4124-BB50-2CDA393D2FD0}" dt="2022-07-24T06:03:29.152" v="9500"/>
          <ac:spMkLst>
            <pc:docMk/>
            <pc:sldMk cId="2200005786" sldId="292"/>
            <ac:spMk id="676" creationId="{B9766D7C-9CD9-0D17-C7CE-ACDFFF5221BB}"/>
          </ac:spMkLst>
        </pc:spChg>
        <pc:spChg chg="mod">
          <ac:chgData name="Luo Zhongsu" userId="61d7a237fbdd4c5d" providerId="LiveId" clId="{FC1348EF-F64A-4124-BB50-2CDA393D2FD0}" dt="2022-07-24T06:03:29.152" v="9500"/>
          <ac:spMkLst>
            <pc:docMk/>
            <pc:sldMk cId="2200005786" sldId="292"/>
            <ac:spMk id="677" creationId="{0E6728C6-4EA7-1333-F62B-E2D2580F09A0}"/>
          </ac:spMkLst>
        </pc:spChg>
        <pc:spChg chg="mod">
          <ac:chgData name="Luo Zhongsu" userId="61d7a237fbdd4c5d" providerId="LiveId" clId="{FC1348EF-F64A-4124-BB50-2CDA393D2FD0}" dt="2022-07-24T06:03:29.152" v="9500"/>
          <ac:spMkLst>
            <pc:docMk/>
            <pc:sldMk cId="2200005786" sldId="292"/>
            <ac:spMk id="678" creationId="{DD4D9AC1-8749-76F9-0803-E0ED2C59BC92}"/>
          </ac:spMkLst>
        </pc:spChg>
        <pc:spChg chg="mod">
          <ac:chgData name="Luo Zhongsu" userId="61d7a237fbdd4c5d" providerId="LiveId" clId="{FC1348EF-F64A-4124-BB50-2CDA393D2FD0}" dt="2022-07-24T06:03:29.152" v="9500"/>
          <ac:spMkLst>
            <pc:docMk/>
            <pc:sldMk cId="2200005786" sldId="292"/>
            <ac:spMk id="679" creationId="{686CBABE-5C1D-B9C1-F73C-BD3E11872101}"/>
          </ac:spMkLst>
        </pc:spChg>
        <pc:spChg chg="mod">
          <ac:chgData name="Luo Zhongsu" userId="61d7a237fbdd4c5d" providerId="LiveId" clId="{FC1348EF-F64A-4124-BB50-2CDA393D2FD0}" dt="2022-07-24T06:03:29.152" v="9500"/>
          <ac:spMkLst>
            <pc:docMk/>
            <pc:sldMk cId="2200005786" sldId="292"/>
            <ac:spMk id="680" creationId="{986CB409-16F5-BE9E-9491-DEE76B734DAE}"/>
          </ac:spMkLst>
        </pc:spChg>
        <pc:spChg chg="mod">
          <ac:chgData name="Luo Zhongsu" userId="61d7a237fbdd4c5d" providerId="LiveId" clId="{FC1348EF-F64A-4124-BB50-2CDA393D2FD0}" dt="2022-07-24T06:03:29.152" v="9500"/>
          <ac:spMkLst>
            <pc:docMk/>
            <pc:sldMk cId="2200005786" sldId="292"/>
            <ac:spMk id="681" creationId="{42955B2B-AEF8-56D4-995E-B1831ACC0F12}"/>
          </ac:spMkLst>
        </pc:spChg>
        <pc:spChg chg="mod">
          <ac:chgData name="Luo Zhongsu" userId="61d7a237fbdd4c5d" providerId="LiveId" clId="{FC1348EF-F64A-4124-BB50-2CDA393D2FD0}" dt="2022-07-24T06:03:29.152" v="9500"/>
          <ac:spMkLst>
            <pc:docMk/>
            <pc:sldMk cId="2200005786" sldId="292"/>
            <ac:spMk id="682" creationId="{CBE5175A-1F35-B263-14C9-817E3B828042}"/>
          </ac:spMkLst>
        </pc:spChg>
        <pc:spChg chg="mod">
          <ac:chgData name="Luo Zhongsu" userId="61d7a237fbdd4c5d" providerId="LiveId" clId="{FC1348EF-F64A-4124-BB50-2CDA393D2FD0}" dt="2022-07-24T06:03:29.152" v="9500"/>
          <ac:spMkLst>
            <pc:docMk/>
            <pc:sldMk cId="2200005786" sldId="292"/>
            <ac:spMk id="683" creationId="{617C5403-38C2-E52F-0E11-6FD56D9719E1}"/>
          </ac:spMkLst>
        </pc:spChg>
        <pc:spChg chg="mod">
          <ac:chgData name="Luo Zhongsu" userId="61d7a237fbdd4c5d" providerId="LiveId" clId="{FC1348EF-F64A-4124-BB50-2CDA393D2FD0}" dt="2022-07-24T06:03:29.152" v="9500"/>
          <ac:spMkLst>
            <pc:docMk/>
            <pc:sldMk cId="2200005786" sldId="292"/>
            <ac:spMk id="684" creationId="{236588FA-7F27-7257-BC91-13644551CE4A}"/>
          </ac:spMkLst>
        </pc:spChg>
        <pc:spChg chg="mod">
          <ac:chgData name="Luo Zhongsu" userId="61d7a237fbdd4c5d" providerId="LiveId" clId="{FC1348EF-F64A-4124-BB50-2CDA393D2FD0}" dt="2022-07-24T06:03:29.152" v="9500"/>
          <ac:spMkLst>
            <pc:docMk/>
            <pc:sldMk cId="2200005786" sldId="292"/>
            <ac:spMk id="685" creationId="{1E84BE75-291A-CD64-878F-E4DCDD581C59}"/>
          </ac:spMkLst>
        </pc:spChg>
        <pc:spChg chg="mod">
          <ac:chgData name="Luo Zhongsu" userId="61d7a237fbdd4c5d" providerId="LiveId" clId="{FC1348EF-F64A-4124-BB50-2CDA393D2FD0}" dt="2022-07-24T06:03:29.152" v="9500"/>
          <ac:spMkLst>
            <pc:docMk/>
            <pc:sldMk cId="2200005786" sldId="292"/>
            <ac:spMk id="686" creationId="{B6558145-F826-C891-B032-5104B0EDE067}"/>
          </ac:spMkLst>
        </pc:spChg>
        <pc:spChg chg="mod">
          <ac:chgData name="Luo Zhongsu" userId="61d7a237fbdd4c5d" providerId="LiveId" clId="{FC1348EF-F64A-4124-BB50-2CDA393D2FD0}" dt="2022-07-24T06:03:29.152" v="9500"/>
          <ac:spMkLst>
            <pc:docMk/>
            <pc:sldMk cId="2200005786" sldId="292"/>
            <ac:spMk id="687" creationId="{486E4A26-C833-A9B8-0069-D9A752F2EB73}"/>
          </ac:spMkLst>
        </pc:spChg>
        <pc:spChg chg="mod">
          <ac:chgData name="Luo Zhongsu" userId="61d7a237fbdd4c5d" providerId="LiveId" clId="{FC1348EF-F64A-4124-BB50-2CDA393D2FD0}" dt="2022-07-24T06:03:29.152" v="9500"/>
          <ac:spMkLst>
            <pc:docMk/>
            <pc:sldMk cId="2200005786" sldId="292"/>
            <ac:spMk id="688" creationId="{BC65524A-239B-1860-ED66-D1CDD3F4C68A}"/>
          </ac:spMkLst>
        </pc:spChg>
        <pc:spChg chg="mod">
          <ac:chgData name="Luo Zhongsu" userId="61d7a237fbdd4c5d" providerId="LiveId" clId="{FC1348EF-F64A-4124-BB50-2CDA393D2FD0}" dt="2022-07-24T06:03:29.152" v="9500"/>
          <ac:spMkLst>
            <pc:docMk/>
            <pc:sldMk cId="2200005786" sldId="292"/>
            <ac:spMk id="689" creationId="{FB961616-5342-D844-1A22-E0371EC5B0CC}"/>
          </ac:spMkLst>
        </pc:spChg>
        <pc:spChg chg="mod">
          <ac:chgData name="Luo Zhongsu" userId="61d7a237fbdd4c5d" providerId="LiveId" clId="{FC1348EF-F64A-4124-BB50-2CDA393D2FD0}" dt="2022-07-24T06:03:29.152" v="9500"/>
          <ac:spMkLst>
            <pc:docMk/>
            <pc:sldMk cId="2200005786" sldId="292"/>
            <ac:spMk id="690" creationId="{8401C208-6117-46D4-F106-E77F58BFA13F}"/>
          </ac:spMkLst>
        </pc:spChg>
        <pc:spChg chg="mod">
          <ac:chgData name="Luo Zhongsu" userId="61d7a237fbdd4c5d" providerId="LiveId" clId="{FC1348EF-F64A-4124-BB50-2CDA393D2FD0}" dt="2022-07-24T06:03:29.152" v="9500"/>
          <ac:spMkLst>
            <pc:docMk/>
            <pc:sldMk cId="2200005786" sldId="292"/>
            <ac:spMk id="691" creationId="{F1ACE349-273F-EA12-C7AE-349BB3F286AF}"/>
          </ac:spMkLst>
        </pc:spChg>
        <pc:spChg chg="mod">
          <ac:chgData name="Luo Zhongsu" userId="61d7a237fbdd4c5d" providerId="LiveId" clId="{FC1348EF-F64A-4124-BB50-2CDA393D2FD0}" dt="2022-07-24T06:03:29.152" v="9500"/>
          <ac:spMkLst>
            <pc:docMk/>
            <pc:sldMk cId="2200005786" sldId="292"/>
            <ac:spMk id="692" creationId="{04C67F88-3DBE-F5CF-27D0-5C0FB8322F77}"/>
          </ac:spMkLst>
        </pc:spChg>
        <pc:spChg chg="mod">
          <ac:chgData name="Luo Zhongsu" userId="61d7a237fbdd4c5d" providerId="LiveId" clId="{FC1348EF-F64A-4124-BB50-2CDA393D2FD0}" dt="2022-07-24T06:03:29.152" v="9500"/>
          <ac:spMkLst>
            <pc:docMk/>
            <pc:sldMk cId="2200005786" sldId="292"/>
            <ac:spMk id="693" creationId="{9230A4E3-5AB2-4FD1-9450-ADFDEDB970FB}"/>
          </ac:spMkLst>
        </pc:spChg>
        <pc:spChg chg="mod">
          <ac:chgData name="Luo Zhongsu" userId="61d7a237fbdd4c5d" providerId="LiveId" clId="{FC1348EF-F64A-4124-BB50-2CDA393D2FD0}" dt="2022-07-24T06:03:29.152" v="9500"/>
          <ac:spMkLst>
            <pc:docMk/>
            <pc:sldMk cId="2200005786" sldId="292"/>
            <ac:spMk id="694" creationId="{D00E20B3-7E4E-260D-3728-B1ABDE87C817}"/>
          </ac:spMkLst>
        </pc:spChg>
        <pc:spChg chg="mod">
          <ac:chgData name="Luo Zhongsu" userId="61d7a237fbdd4c5d" providerId="LiveId" clId="{FC1348EF-F64A-4124-BB50-2CDA393D2FD0}" dt="2022-07-24T06:03:29.152" v="9500"/>
          <ac:spMkLst>
            <pc:docMk/>
            <pc:sldMk cId="2200005786" sldId="292"/>
            <ac:spMk id="695" creationId="{ADE4F4CA-BEB2-083D-E70A-C0062502246D}"/>
          </ac:spMkLst>
        </pc:spChg>
        <pc:spChg chg="mod">
          <ac:chgData name="Luo Zhongsu" userId="61d7a237fbdd4c5d" providerId="LiveId" clId="{FC1348EF-F64A-4124-BB50-2CDA393D2FD0}" dt="2022-07-24T06:03:29.152" v="9500"/>
          <ac:spMkLst>
            <pc:docMk/>
            <pc:sldMk cId="2200005786" sldId="292"/>
            <ac:spMk id="696" creationId="{F7764417-B18F-FC03-D891-1E9ECB7D7C61}"/>
          </ac:spMkLst>
        </pc:spChg>
        <pc:spChg chg="mod">
          <ac:chgData name="Luo Zhongsu" userId="61d7a237fbdd4c5d" providerId="LiveId" clId="{FC1348EF-F64A-4124-BB50-2CDA393D2FD0}" dt="2022-07-24T06:03:29.152" v="9500"/>
          <ac:spMkLst>
            <pc:docMk/>
            <pc:sldMk cId="2200005786" sldId="292"/>
            <ac:spMk id="697" creationId="{74DB4302-B10E-595A-2218-C23A03DB3427}"/>
          </ac:spMkLst>
        </pc:spChg>
        <pc:spChg chg="mod">
          <ac:chgData name="Luo Zhongsu" userId="61d7a237fbdd4c5d" providerId="LiveId" clId="{FC1348EF-F64A-4124-BB50-2CDA393D2FD0}" dt="2022-07-24T06:03:29.152" v="9500"/>
          <ac:spMkLst>
            <pc:docMk/>
            <pc:sldMk cId="2200005786" sldId="292"/>
            <ac:spMk id="698" creationId="{53AF515E-19B6-3E30-5A9B-11B1EE8AD6FC}"/>
          </ac:spMkLst>
        </pc:spChg>
        <pc:spChg chg="mod">
          <ac:chgData name="Luo Zhongsu" userId="61d7a237fbdd4c5d" providerId="LiveId" clId="{FC1348EF-F64A-4124-BB50-2CDA393D2FD0}" dt="2022-07-24T06:03:29.152" v="9500"/>
          <ac:spMkLst>
            <pc:docMk/>
            <pc:sldMk cId="2200005786" sldId="292"/>
            <ac:spMk id="699" creationId="{A1685226-0703-5D17-2C24-3C87E2954742}"/>
          </ac:spMkLst>
        </pc:spChg>
        <pc:spChg chg="mod">
          <ac:chgData name="Luo Zhongsu" userId="61d7a237fbdd4c5d" providerId="LiveId" clId="{FC1348EF-F64A-4124-BB50-2CDA393D2FD0}" dt="2022-07-24T06:03:29.152" v="9500"/>
          <ac:spMkLst>
            <pc:docMk/>
            <pc:sldMk cId="2200005786" sldId="292"/>
            <ac:spMk id="700" creationId="{220A9367-1F3F-6744-D251-EC58030FC187}"/>
          </ac:spMkLst>
        </pc:spChg>
        <pc:spChg chg="mod">
          <ac:chgData name="Luo Zhongsu" userId="61d7a237fbdd4c5d" providerId="LiveId" clId="{FC1348EF-F64A-4124-BB50-2CDA393D2FD0}" dt="2022-07-24T06:03:29.152" v="9500"/>
          <ac:spMkLst>
            <pc:docMk/>
            <pc:sldMk cId="2200005786" sldId="292"/>
            <ac:spMk id="701" creationId="{CD734114-5A98-03EB-62CC-66A4C2E8BD9E}"/>
          </ac:spMkLst>
        </pc:spChg>
        <pc:spChg chg="mod">
          <ac:chgData name="Luo Zhongsu" userId="61d7a237fbdd4c5d" providerId="LiveId" clId="{FC1348EF-F64A-4124-BB50-2CDA393D2FD0}" dt="2022-07-24T06:03:29.152" v="9500"/>
          <ac:spMkLst>
            <pc:docMk/>
            <pc:sldMk cId="2200005786" sldId="292"/>
            <ac:spMk id="702" creationId="{5DDEC2BD-DA3F-96D3-4A79-2483243EE209}"/>
          </ac:spMkLst>
        </pc:spChg>
        <pc:spChg chg="mod">
          <ac:chgData name="Luo Zhongsu" userId="61d7a237fbdd4c5d" providerId="LiveId" clId="{FC1348EF-F64A-4124-BB50-2CDA393D2FD0}" dt="2022-07-24T06:03:29.152" v="9500"/>
          <ac:spMkLst>
            <pc:docMk/>
            <pc:sldMk cId="2200005786" sldId="292"/>
            <ac:spMk id="703" creationId="{6A2D85AE-A550-969A-FDBA-C47493201FE3}"/>
          </ac:spMkLst>
        </pc:spChg>
        <pc:spChg chg="mod">
          <ac:chgData name="Luo Zhongsu" userId="61d7a237fbdd4c5d" providerId="LiveId" clId="{FC1348EF-F64A-4124-BB50-2CDA393D2FD0}" dt="2022-07-24T06:03:29.152" v="9500"/>
          <ac:spMkLst>
            <pc:docMk/>
            <pc:sldMk cId="2200005786" sldId="292"/>
            <ac:spMk id="704" creationId="{C3A07D6E-E86F-91E5-96E9-4AD7DAB3D8B7}"/>
          </ac:spMkLst>
        </pc:spChg>
        <pc:spChg chg="mod">
          <ac:chgData name="Luo Zhongsu" userId="61d7a237fbdd4c5d" providerId="LiveId" clId="{FC1348EF-F64A-4124-BB50-2CDA393D2FD0}" dt="2022-07-24T06:03:29.152" v="9500"/>
          <ac:spMkLst>
            <pc:docMk/>
            <pc:sldMk cId="2200005786" sldId="292"/>
            <ac:spMk id="705" creationId="{A0196E2B-7812-C7A4-FC0E-C9458EBB3CB1}"/>
          </ac:spMkLst>
        </pc:spChg>
        <pc:spChg chg="mod">
          <ac:chgData name="Luo Zhongsu" userId="61d7a237fbdd4c5d" providerId="LiveId" clId="{FC1348EF-F64A-4124-BB50-2CDA393D2FD0}" dt="2022-07-24T06:03:29.152" v="9500"/>
          <ac:spMkLst>
            <pc:docMk/>
            <pc:sldMk cId="2200005786" sldId="292"/>
            <ac:spMk id="706" creationId="{68C56F4F-5361-80D9-F799-DF3970479FCD}"/>
          </ac:spMkLst>
        </pc:spChg>
        <pc:spChg chg="mod">
          <ac:chgData name="Luo Zhongsu" userId="61d7a237fbdd4c5d" providerId="LiveId" clId="{FC1348EF-F64A-4124-BB50-2CDA393D2FD0}" dt="2022-07-24T06:03:29.152" v="9500"/>
          <ac:spMkLst>
            <pc:docMk/>
            <pc:sldMk cId="2200005786" sldId="292"/>
            <ac:spMk id="707" creationId="{A2660303-7151-269D-A0F9-3403A0E5F69C}"/>
          </ac:spMkLst>
        </pc:spChg>
        <pc:spChg chg="mod">
          <ac:chgData name="Luo Zhongsu" userId="61d7a237fbdd4c5d" providerId="LiveId" clId="{FC1348EF-F64A-4124-BB50-2CDA393D2FD0}" dt="2022-07-24T06:03:29.152" v="9500"/>
          <ac:spMkLst>
            <pc:docMk/>
            <pc:sldMk cId="2200005786" sldId="292"/>
            <ac:spMk id="708" creationId="{BBFBA538-31C2-ED41-57DA-3F0D89AA95B1}"/>
          </ac:spMkLst>
        </pc:spChg>
        <pc:spChg chg="mod">
          <ac:chgData name="Luo Zhongsu" userId="61d7a237fbdd4c5d" providerId="LiveId" clId="{FC1348EF-F64A-4124-BB50-2CDA393D2FD0}" dt="2022-07-24T06:03:29.152" v="9500"/>
          <ac:spMkLst>
            <pc:docMk/>
            <pc:sldMk cId="2200005786" sldId="292"/>
            <ac:spMk id="709" creationId="{40554B10-A476-F4E1-807B-EADB43CB4F0C}"/>
          </ac:spMkLst>
        </pc:spChg>
        <pc:spChg chg="mod">
          <ac:chgData name="Luo Zhongsu" userId="61d7a237fbdd4c5d" providerId="LiveId" clId="{FC1348EF-F64A-4124-BB50-2CDA393D2FD0}" dt="2022-07-24T06:03:29.152" v="9500"/>
          <ac:spMkLst>
            <pc:docMk/>
            <pc:sldMk cId="2200005786" sldId="292"/>
            <ac:spMk id="710" creationId="{ABE48800-01E4-4864-1EDB-6F9AF5E7A32B}"/>
          </ac:spMkLst>
        </pc:spChg>
        <pc:spChg chg="mod">
          <ac:chgData name="Luo Zhongsu" userId="61d7a237fbdd4c5d" providerId="LiveId" clId="{FC1348EF-F64A-4124-BB50-2CDA393D2FD0}" dt="2022-07-24T06:03:29.152" v="9500"/>
          <ac:spMkLst>
            <pc:docMk/>
            <pc:sldMk cId="2200005786" sldId="292"/>
            <ac:spMk id="711" creationId="{D673816E-AE4E-2304-803D-6CA2F47383E7}"/>
          </ac:spMkLst>
        </pc:spChg>
        <pc:spChg chg="mod">
          <ac:chgData name="Luo Zhongsu" userId="61d7a237fbdd4c5d" providerId="LiveId" clId="{FC1348EF-F64A-4124-BB50-2CDA393D2FD0}" dt="2022-07-24T06:03:29.152" v="9500"/>
          <ac:spMkLst>
            <pc:docMk/>
            <pc:sldMk cId="2200005786" sldId="292"/>
            <ac:spMk id="712" creationId="{31B1ABB9-389B-E567-C259-6D2A0C757AB5}"/>
          </ac:spMkLst>
        </pc:spChg>
        <pc:spChg chg="mod">
          <ac:chgData name="Luo Zhongsu" userId="61d7a237fbdd4c5d" providerId="LiveId" clId="{FC1348EF-F64A-4124-BB50-2CDA393D2FD0}" dt="2022-07-24T06:03:29.152" v="9500"/>
          <ac:spMkLst>
            <pc:docMk/>
            <pc:sldMk cId="2200005786" sldId="292"/>
            <ac:spMk id="713" creationId="{FA4D16EA-3424-4753-8D50-5388C38ADB0B}"/>
          </ac:spMkLst>
        </pc:spChg>
        <pc:spChg chg="mod">
          <ac:chgData name="Luo Zhongsu" userId="61d7a237fbdd4c5d" providerId="LiveId" clId="{FC1348EF-F64A-4124-BB50-2CDA393D2FD0}" dt="2022-07-24T06:03:29.152" v="9500"/>
          <ac:spMkLst>
            <pc:docMk/>
            <pc:sldMk cId="2200005786" sldId="292"/>
            <ac:spMk id="714" creationId="{6B84ADEE-A5E1-A290-57AB-783AACA92B9E}"/>
          </ac:spMkLst>
        </pc:spChg>
        <pc:spChg chg="mod">
          <ac:chgData name="Luo Zhongsu" userId="61d7a237fbdd4c5d" providerId="LiveId" clId="{FC1348EF-F64A-4124-BB50-2CDA393D2FD0}" dt="2022-07-24T06:03:29.152" v="9500"/>
          <ac:spMkLst>
            <pc:docMk/>
            <pc:sldMk cId="2200005786" sldId="292"/>
            <ac:spMk id="715" creationId="{CB5DA4E9-25AE-C19C-EE75-4993F141ECFD}"/>
          </ac:spMkLst>
        </pc:spChg>
        <pc:spChg chg="mod">
          <ac:chgData name="Luo Zhongsu" userId="61d7a237fbdd4c5d" providerId="LiveId" clId="{FC1348EF-F64A-4124-BB50-2CDA393D2FD0}" dt="2022-07-24T06:03:29.152" v="9500"/>
          <ac:spMkLst>
            <pc:docMk/>
            <pc:sldMk cId="2200005786" sldId="292"/>
            <ac:spMk id="716" creationId="{A6FA9B79-1DD5-4A23-4060-97A2970C941F}"/>
          </ac:spMkLst>
        </pc:spChg>
        <pc:spChg chg="mod">
          <ac:chgData name="Luo Zhongsu" userId="61d7a237fbdd4c5d" providerId="LiveId" clId="{FC1348EF-F64A-4124-BB50-2CDA393D2FD0}" dt="2022-07-24T06:03:29.152" v="9500"/>
          <ac:spMkLst>
            <pc:docMk/>
            <pc:sldMk cId="2200005786" sldId="292"/>
            <ac:spMk id="717" creationId="{173CC3FD-7463-1943-641D-21258786FCF6}"/>
          </ac:spMkLst>
        </pc:spChg>
        <pc:spChg chg="mod">
          <ac:chgData name="Luo Zhongsu" userId="61d7a237fbdd4c5d" providerId="LiveId" clId="{FC1348EF-F64A-4124-BB50-2CDA393D2FD0}" dt="2022-07-24T06:03:29.152" v="9500"/>
          <ac:spMkLst>
            <pc:docMk/>
            <pc:sldMk cId="2200005786" sldId="292"/>
            <ac:spMk id="718" creationId="{F89C3229-4860-4191-988F-0936B8A25DEC}"/>
          </ac:spMkLst>
        </pc:spChg>
        <pc:spChg chg="mod">
          <ac:chgData name="Luo Zhongsu" userId="61d7a237fbdd4c5d" providerId="LiveId" clId="{FC1348EF-F64A-4124-BB50-2CDA393D2FD0}" dt="2022-07-24T06:03:29.152" v="9500"/>
          <ac:spMkLst>
            <pc:docMk/>
            <pc:sldMk cId="2200005786" sldId="292"/>
            <ac:spMk id="719" creationId="{2B863374-44BA-B8B8-6070-7BD3771C9328}"/>
          </ac:spMkLst>
        </pc:spChg>
        <pc:spChg chg="mod">
          <ac:chgData name="Luo Zhongsu" userId="61d7a237fbdd4c5d" providerId="LiveId" clId="{FC1348EF-F64A-4124-BB50-2CDA393D2FD0}" dt="2022-07-24T06:03:29.152" v="9500"/>
          <ac:spMkLst>
            <pc:docMk/>
            <pc:sldMk cId="2200005786" sldId="292"/>
            <ac:spMk id="720" creationId="{49ABBADF-B367-F3B1-3853-51E2E6431603}"/>
          </ac:spMkLst>
        </pc:spChg>
        <pc:spChg chg="mod">
          <ac:chgData name="Luo Zhongsu" userId="61d7a237fbdd4c5d" providerId="LiveId" clId="{FC1348EF-F64A-4124-BB50-2CDA393D2FD0}" dt="2022-07-24T06:03:29.152" v="9500"/>
          <ac:spMkLst>
            <pc:docMk/>
            <pc:sldMk cId="2200005786" sldId="292"/>
            <ac:spMk id="721" creationId="{AB6758EF-96E5-B8C7-FA60-2C2CE9744F8D}"/>
          </ac:spMkLst>
        </pc:spChg>
        <pc:spChg chg="mod">
          <ac:chgData name="Luo Zhongsu" userId="61d7a237fbdd4c5d" providerId="LiveId" clId="{FC1348EF-F64A-4124-BB50-2CDA393D2FD0}" dt="2022-07-24T06:03:29.152" v="9500"/>
          <ac:spMkLst>
            <pc:docMk/>
            <pc:sldMk cId="2200005786" sldId="292"/>
            <ac:spMk id="722" creationId="{F9F273B4-69EE-7A10-0401-CF3A49792D31}"/>
          </ac:spMkLst>
        </pc:spChg>
        <pc:spChg chg="mod">
          <ac:chgData name="Luo Zhongsu" userId="61d7a237fbdd4c5d" providerId="LiveId" clId="{FC1348EF-F64A-4124-BB50-2CDA393D2FD0}" dt="2022-07-24T06:03:29.152" v="9500"/>
          <ac:spMkLst>
            <pc:docMk/>
            <pc:sldMk cId="2200005786" sldId="292"/>
            <ac:spMk id="723" creationId="{73935575-C341-7109-5DBD-CA315973F1D0}"/>
          </ac:spMkLst>
        </pc:spChg>
        <pc:spChg chg="mod">
          <ac:chgData name="Luo Zhongsu" userId="61d7a237fbdd4c5d" providerId="LiveId" clId="{FC1348EF-F64A-4124-BB50-2CDA393D2FD0}" dt="2022-07-24T06:03:29.152" v="9500"/>
          <ac:spMkLst>
            <pc:docMk/>
            <pc:sldMk cId="2200005786" sldId="292"/>
            <ac:spMk id="724" creationId="{884FE23B-0B92-B94B-A86C-5FAC0D49B825}"/>
          </ac:spMkLst>
        </pc:spChg>
        <pc:spChg chg="mod">
          <ac:chgData name="Luo Zhongsu" userId="61d7a237fbdd4c5d" providerId="LiveId" clId="{FC1348EF-F64A-4124-BB50-2CDA393D2FD0}" dt="2022-07-24T06:03:29.152" v="9500"/>
          <ac:spMkLst>
            <pc:docMk/>
            <pc:sldMk cId="2200005786" sldId="292"/>
            <ac:spMk id="725" creationId="{80113F23-254F-7C8A-1D16-31EAF2DB47D4}"/>
          </ac:spMkLst>
        </pc:spChg>
        <pc:spChg chg="mod">
          <ac:chgData name="Luo Zhongsu" userId="61d7a237fbdd4c5d" providerId="LiveId" clId="{FC1348EF-F64A-4124-BB50-2CDA393D2FD0}" dt="2022-07-24T06:03:29.152" v="9500"/>
          <ac:spMkLst>
            <pc:docMk/>
            <pc:sldMk cId="2200005786" sldId="292"/>
            <ac:spMk id="726" creationId="{3C7A56F7-69FA-AF98-3972-EC85AF7E9320}"/>
          </ac:spMkLst>
        </pc:spChg>
        <pc:spChg chg="mod">
          <ac:chgData name="Luo Zhongsu" userId="61d7a237fbdd4c5d" providerId="LiveId" clId="{FC1348EF-F64A-4124-BB50-2CDA393D2FD0}" dt="2022-07-24T06:03:29.152" v="9500"/>
          <ac:spMkLst>
            <pc:docMk/>
            <pc:sldMk cId="2200005786" sldId="292"/>
            <ac:spMk id="727" creationId="{72F31995-AB0D-832C-EE2F-02BDDA1A68C7}"/>
          </ac:spMkLst>
        </pc:spChg>
        <pc:spChg chg="mod">
          <ac:chgData name="Luo Zhongsu" userId="61d7a237fbdd4c5d" providerId="LiveId" clId="{FC1348EF-F64A-4124-BB50-2CDA393D2FD0}" dt="2022-07-24T06:03:29.152" v="9500"/>
          <ac:spMkLst>
            <pc:docMk/>
            <pc:sldMk cId="2200005786" sldId="292"/>
            <ac:spMk id="728" creationId="{1E28A319-5D53-1FEF-98DD-B54ED2425E06}"/>
          </ac:spMkLst>
        </pc:spChg>
        <pc:spChg chg="mod">
          <ac:chgData name="Luo Zhongsu" userId="61d7a237fbdd4c5d" providerId="LiveId" clId="{FC1348EF-F64A-4124-BB50-2CDA393D2FD0}" dt="2022-07-24T06:03:29.152" v="9500"/>
          <ac:spMkLst>
            <pc:docMk/>
            <pc:sldMk cId="2200005786" sldId="292"/>
            <ac:spMk id="729" creationId="{0D4B176E-A8CA-68BC-2F2E-E8436C56B96F}"/>
          </ac:spMkLst>
        </pc:spChg>
        <pc:spChg chg="mod">
          <ac:chgData name="Luo Zhongsu" userId="61d7a237fbdd4c5d" providerId="LiveId" clId="{FC1348EF-F64A-4124-BB50-2CDA393D2FD0}" dt="2022-07-24T06:03:29.152" v="9500"/>
          <ac:spMkLst>
            <pc:docMk/>
            <pc:sldMk cId="2200005786" sldId="292"/>
            <ac:spMk id="730" creationId="{0F45A70B-416A-1B69-7A13-5EAC7A838772}"/>
          </ac:spMkLst>
        </pc:spChg>
        <pc:spChg chg="mod">
          <ac:chgData name="Luo Zhongsu" userId="61d7a237fbdd4c5d" providerId="LiveId" clId="{FC1348EF-F64A-4124-BB50-2CDA393D2FD0}" dt="2022-07-24T06:03:29.152" v="9500"/>
          <ac:spMkLst>
            <pc:docMk/>
            <pc:sldMk cId="2200005786" sldId="292"/>
            <ac:spMk id="731" creationId="{B6BCC8F3-308C-1264-64E7-6F8F98B55EB1}"/>
          </ac:spMkLst>
        </pc:spChg>
        <pc:spChg chg="mod">
          <ac:chgData name="Luo Zhongsu" userId="61d7a237fbdd4c5d" providerId="LiveId" clId="{FC1348EF-F64A-4124-BB50-2CDA393D2FD0}" dt="2022-07-24T06:03:29.152" v="9500"/>
          <ac:spMkLst>
            <pc:docMk/>
            <pc:sldMk cId="2200005786" sldId="292"/>
            <ac:spMk id="732" creationId="{560FFB5C-5465-1C0E-99F8-81AEC544223E}"/>
          </ac:spMkLst>
        </pc:spChg>
        <pc:spChg chg="mod">
          <ac:chgData name="Luo Zhongsu" userId="61d7a237fbdd4c5d" providerId="LiveId" clId="{FC1348EF-F64A-4124-BB50-2CDA393D2FD0}" dt="2022-07-24T06:03:29.152" v="9500"/>
          <ac:spMkLst>
            <pc:docMk/>
            <pc:sldMk cId="2200005786" sldId="292"/>
            <ac:spMk id="733" creationId="{1BC556B8-F2F6-70FE-A000-0287EE4DDDC0}"/>
          </ac:spMkLst>
        </pc:spChg>
        <pc:spChg chg="mod">
          <ac:chgData name="Luo Zhongsu" userId="61d7a237fbdd4c5d" providerId="LiveId" clId="{FC1348EF-F64A-4124-BB50-2CDA393D2FD0}" dt="2022-07-24T06:03:29.152" v="9500"/>
          <ac:spMkLst>
            <pc:docMk/>
            <pc:sldMk cId="2200005786" sldId="292"/>
            <ac:spMk id="734" creationId="{9AEC29AB-EB7D-B719-D15C-8314DEEC05A5}"/>
          </ac:spMkLst>
        </pc:spChg>
        <pc:spChg chg="mod">
          <ac:chgData name="Luo Zhongsu" userId="61d7a237fbdd4c5d" providerId="LiveId" clId="{FC1348EF-F64A-4124-BB50-2CDA393D2FD0}" dt="2022-07-24T06:03:29.152" v="9500"/>
          <ac:spMkLst>
            <pc:docMk/>
            <pc:sldMk cId="2200005786" sldId="292"/>
            <ac:spMk id="735" creationId="{3E89FFA6-A0A6-12A2-FB2B-369D66F53B18}"/>
          </ac:spMkLst>
        </pc:spChg>
        <pc:spChg chg="mod">
          <ac:chgData name="Luo Zhongsu" userId="61d7a237fbdd4c5d" providerId="LiveId" clId="{FC1348EF-F64A-4124-BB50-2CDA393D2FD0}" dt="2022-07-24T06:03:29.152" v="9500"/>
          <ac:spMkLst>
            <pc:docMk/>
            <pc:sldMk cId="2200005786" sldId="292"/>
            <ac:spMk id="736" creationId="{280F52CE-11BE-79AC-A3C9-D081DFEAED6B}"/>
          </ac:spMkLst>
        </pc:spChg>
        <pc:spChg chg="mod">
          <ac:chgData name="Luo Zhongsu" userId="61d7a237fbdd4c5d" providerId="LiveId" clId="{FC1348EF-F64A-4124-BB50-2CDA393D2FD0}" dt="2022-07-24T06:03:29.152" v="9500"/>
          <ac:spMkLst>
            <pc:docMk/>
            <pc:sldMk cId="2200005786" sldId="292"/>
            <ac:spMk id="737" creationId="{440A9228-3252-BE7C-6D2E-72235675B5CB}"/>
          </ac:spMkLst>
        </pc:spChg>
        <pc:spChg chg="mod">
          <ac:chgData name="Luo Zhongsu" userId="61d7a237fbdd4c5d" providerId="LiveId" clId="{FC1348EF-F64A-4124-BB50-2CDA393D2FD0}" dt="2022-07-24T06:03:29.152" v="9500"/>
          <ac:spMkLst>
            <pc:docMk/>
            <pc:sldMk cId="2200005786" sldId="292"/>
            <ac:spMk id="738" creationId="{8947F5A1-A5D3-FA8D-0040-6264FCC5F9BD}"/>
          </ac:spMkLst>
        </pc:spChg>
        <pc:spChg chg="mod">
          <ac:chgData name="Luo Zhongsu" userId="61d7a237fbdd4c5d" providerId="LiveId" clId="{FC1348EF-F64A-4124-BB50-2CDA393D2FD0}" dt="2022-07-24T06:03:29.152" v="9500"/>
          <ac:spMkLst>
            <pc:docMk/>
            <pc:sldMk cId="2200005786" sldId="292"/>
            <ac:spMk id="739" creationId="{19D37099-ECAE-004D-BD9E-6F4749053881}"/>
          </ac:spMkLst>
        </pc:spChg>
        <pc:spChg chg="mod">
          <ac:chgData name="Luo Zhongsu" userId="61d7a237fbdd4c5d" providerId="LiveId" clId="{FC1348EF-F64A-4124-BB50-2CDA393D2FD0}" dt="2022-07-24T06:03:29.152" v="9500"/>
          <ac:spMkLst>
            <pc:docMk/>
            <pc:sldMk cId="2200005786" sldId="292"/>
            <ac:spMk id="740" creationId="{1CC09319-BEFF-67DB-AED2-C5B39047C6C3}"/>
          </ac:spMkLst>
        </pc:spChg>
        <pc:spChg chg="mod">
          <ac:chgData name="Luo Zhongsu" userId="61d7a237fbdd4c5d" providerId="LiveId" clId="{FC1348EF-F64A-4124-BB50-2CDA393D2FD0}" dt="2022-07-24T06:03:29.152" v="9500"/>
          <ac:spMkLst>
            <pc:docMk/>
            <pc:sldMk cId="2200005786" sldId="292"/>
            <ac:spMk id="741" creationId="{5EAC9843-0992-113B-BA99-2BF8108E50F7}"/>
          </ac:spMkLst>
        </pc:spChg>
        <pc:spChg chg="mod">
          <ac:chgData name="Luo Zhongsu" userId="61d7a237fbdd4c5d" providerId="LiveId" clId="{FC1348EF-F64A-4124-BB50-2CDA393D2FD0}" dt="2022-07-24T06:03:29.152" v="9500"/>
          <ac:spMkLst>
            <pc:docMk/>
            <pc:sldMk cId="2200005786" sldId="292"/>
            <ac:spMk id="742" creationId="{E8C08F40-F5FC-2D3C-07E7-EC1054D9E6FD}"/>
          </ac:spMkLst>
        </pc:spChg>
        <pc:spChg chg="mod">
          <ac:chgData name="Luo Zhongsu" userId="61d7a237fbdd4c5d" providerId="LiveId" clId="{FC1348EF-F64A-4124-BB50-2CDA393D2FD0}" dt="2022-07-24T06:03:29.152" v="9500"/>
          <ac:spMkLst>
            <pc:docMk/>
            <pc:sldMk cId="2200005786" sldId="292"/>
            <ac:spMk id="743" creationId="{8121035E-7C35-5EE4-F938-4652A1042878}"/>
          </ac:spMkLst>
        </pc:spChg>
        <pc:spChg chg="mod">
          <ac:chgData name="Luo Zhongsu" userId="61d7a237fbdd4c5d" providerId="LiveId" clId="{FC1348EF-F64A-4124-BB50-2CDA393D2FD0}" dt="2022-07-24T06:03:29.152" v="9500"/>
          <ac:spMkLst>
            <pc:docMk/>
            <pc:sldMk cId="2200005786" sldId="292"/>
            <ac:spMk id="744" creationId="{48151571-29D6-01A4-736F-BCAD29037D89}"/>
          </ac:spMkLst>
        </pc:spChg>
        <pc:spChg chg="mod">
          <ac:chgData name="Luo Zhongsu" userId="61d7a237fbdd4c5d" providerId="LiveId" clId="{FC1348EF-F64A-4124-BB50-2CDA393D2FD0}" dt="2022-07-24T06:03:29.152" v="9500"/>
          <ac:spMkLst>
            <pc:docMk/>
            <pc:sldMk cId="2200005786" sldId="292"/>
            <ac:spMk id="745" creationId="{79131589-9EA6-608D-CB55-8BED86EE1F17}"/>
          </ac:spMkLst>
        </pc:spChg>
        <pc:spChg chg="mod">
          <ac:chgData name="Luo Zhongsu" userId="61d7a237fbdd4c5d" providerId="LiveId" clId="{FC1348EF-F64A-4124-BB50-2CDA393D2FD0}" dt="2022-07-24T06:03:29.152" v="9500"/>
          <ac:spMkLst>
            <pc:docMk/>
            <pc:sldMk cId="2200005786" sldId="292"/>
            <ac:spMk id="746" creationId="{80379B16-DFF2-A141-2467-AF727D20781E}"/>
          </ac:spMkLst>
        </pc:spChg>
        <pc:spChg chg="mod">
          <ac:chgData name="Luo Zhongsu" userId="61d7a237fbdd4c5d" providerId="LiveId" clId="{FC1348EF-F64A-4124-BB50-2CDA393D2FD0}" dt="2022-07-24T06:03:29.152" v="9500"/>
          <ac:spMkLst>
            <pc:docMk/>
            <pc:sldMk cId="2200005786" sldId="292"/>
            <ac:spMk id="748" creationId="{3BAB5C68-C105-A3FE-8A45-638E4072F97F}"/>
          </ac:spMkLst>
        </pc:spChg>
        <pc:spChg chg="mod">
          <ac:chgData name="Luo Zhongsu" userId="61d7a237fbdd4c5d" providerId="LiveId" clId="{FC1348EF-F64A-4124-BB50-2CDA393D2FD0}" dt="2022-07-24T06:03:29.152" v="9500"/>
          <ac:spMkLst>
            <pc:docMk/>
            <pc:sldMk cId="2200005786" sldId="292"/>
            <ac:spMk id="749" creationId="{E9E0572C-B5BF-A9CA-D140-2BD12D0A9324}"/>
          </ac:spMkLst>
        </pc:spChg>
        <pc:spChg chg="mod">
          <ac:chgData name="Luo Zhongsu" userId="61d7a237fbdd4c5d" providerId="LiveId" clId="{FC1348EF-F64A-4124-BB50-2CDA393D2FD0}" dt="2022-07-24T06:03:29.152" v="9500"/>
          <ac:spMkLst>
            <pc:docMk/>
            <pc:sldMk cId="2200005786" sldId="292"/>
            <ac:spMk id="750" creationId="{9031882B-5DD4-959A-AD9D-0C6258CB3175}"/>
          </ac:spMkLst>
        </pc:spChg>
        <pc:spChg chg="mod">
          <ac:chgData name="Luo Zhongsu" userId="61d7a237fbdd4c5d" providerId="LiveId" clId="{FC1348EF-F64A-4124-BB50-2CDA393D2FD0}" dt="2022-07-24T06:03:29.152" v="9500"/>
          <ac:spMkLst>
            <pc:docMk/>
            <pc:sldMk cId="2200005786" sldId="292"/>
            <ac:spMk id="751" creationId="{FAEF6B22-DFC4-F72F-A0D1-C3E8C0C77EA8}"/>
          </ac:spMkLst>
        </pc:spChg>
        <pc:spChg chg="mod">
          <ac:chgData name="Luo Zhongsu" userId="61d7a237fbdd4c5d" providerId="LiveId" clId="{FC1348EF-F64A-4124-BB50-2CDA393D2FD0}" dt="2022-07-24T06:03:29.152" v="9500"/>
          <ac:spMkLst>
            <pc:docMk/>
            <pc:sldMk cId="2200005786" sldId="292"/>
            <ac:spMk id="752" creationId="{18E79C45-6F64-F24C-EB65-7044D50F5D7C}"/>
          </ac:spMkLst>
        </pc:spChg>
        <pc:spChg chg="mod">
          <ac:chgData name="Luo Zhongsu" userId="61d7a237fbdd4c5d" providerId="LiveId" clId="{FC1348EF-F64A-4124-BB50-2CDA393D2FD0}" dt="2022-07-24T06:03:29.152" v="9500"/>
          <ac:spMkLst>
            <pc:docMk/>
            <pc:sldMk cId="2200005786" sldId="292"/>
            <ac:spMk id="753" creationId="{FD4EE23F-95D4-49F3-CF8A-93F24A4E02C2}"/>
          </ac:spMkLst>
        </pc:spChg>
        <pc:spChg chg="mod">
          <ac:chgData name="Luo Zhongsu" userId="61d7a237fbdd4c5d" providerId="LiveId" clId="{FC1348EF-F64A-4124-BB50-2CDA393D2FD0}" dt="2022-07-24T06:03:29.152" v="9500"/>
          <ac:spMkLst>
            <pc:docMk/>
            <pc:sldMk cId="2200005786" sldId="292"/>
            <ac:spMk id="754" creationId="{299277E5-3889-8B0B-499D-8681917A6DAF}"/>
          </ac:spMkLst>
        </pc:spChg>
        <pc:spChg chg="mod">
          <ac:chgData name="Luo Zhongsu" userId="61d7a237fbdd4c5d" providerId="LiveId" clId="{FC1348EF-F64A-4124-BB50-2CDA393D2FD0}" dt="2022-07-24T06:03:29.152" v="9500"/>
          <ac:spMkLst>
            <pc:docMk/>
            <pc:sldMk cId="2200005786" sldId="292"/>
            <ac:spMk id="755" creationId="{B3D11F56-15FD-C45D-CA0C-4323FBFF8A61}"/>
          </ac:spMkLst>
        </pc:spChg>
        <pc:spChg chg="mod">
          <ac:chgData name="Luo Zhongsu" userId="61d7a237fbdd4c5d" providerId="LiveId" clId="{FC1348EF-F64A-4124-BB50-2CDA393D2FD0}" dt="2022-07-24T06:03:29.152" v="9500"/>
          <ac:spMkLst>
            <pc:docMk/>
            <pc:sldMk cId="2200005786" sldId="292"/>
            <ac:spMk id="756" creationId="{A26781FD-12D4-3E00-F965-85505836D7DD}"/>
          </ac:spMkLst>
        </pc:spChg>
        <pc:spChg chg="mod">
          <ac:chgData name="Luo Zhongsu" userId="61d7a237fbdd4c5d" providerId="LiveId" clId="{FC1348EF-F64A-4124-BB50-2CDA393D2FD0}" dt="2022-07-24T06:03:29.152" v="9500"/>
          <ac:spMkLst>
            <pc:docMk/>
            <pc:sldMk cId="2200005786" sldId="292"/>
            <ac:spMk id="757" creationId="{9A53C1D7-8A22-910A-99B6-22F5FBC7D85B}"/>
          </ac:spMkLst>
        </pc:spChg>
        <pc:spChg chg="mod">
          <ac:chgData name="Luo Zhongsu" userId="61d7a237fbdd4c5d" providerId="LiveId" clId="{FC1348EF-F64A-4124-BB50-2CDA393D2FD0}" dt="2022-07-24T06:03:29.152" v="9500"/>
          <ac:spMkLst>
            <pc:docMk/>
            <pc:sldMk cId="2200005786" sldId="292"/>
            <ac:spMk id="758" creationId="{B29DC629-88A2-7013-760D-40589934D429}"/>
          </ac:spMkLst>
        </pc:spChg>
        <pc:spChg chg="mod">
          <ac:chgData name="Luo Zhongsu" userId="61d7a237fbdd4c5d" providerId="LiveId" clId="{FC1348EF-F64A-4124-BB50-2CDA393D2FD0}" dt="2022-07-24T06:03:29.152" v="9500"/>
          <ac:spMkLst>
            <pc:docMk/>
            <pc:sldMk cId="2200005786" sldId="292"/>
            <ac:spMk id="759" creationId="{45B5742C-3387-05E0-8C54-DC258122E626}"/>
          </ac:spMkLst>
        </pc:spChg>
        <pc:spChg chg="mod">
          <ac:chgData name="Luo Zhongsu" userId="61d7a237fbdd4c5d" providerId="LiveId" clId="{FC1348EF-F64A-4124-BB50-2CDA393D2FD0}" dt="2022-07-24T06:03:29.152" v="9500"/>
          <ac:spMkLst>
            <pc:docMk/>
            <pc:sldMk cId="2200005786" sldId="292"/>
            <ac:spMk id="760" creationId="{DD237350-3BD9-EA61-CA2E-D895C8B7DC14}"/>
          </ac:spMkLst>
        </pc:spChg>
        <pc:spChg chg="mod">
          <ac:chgData name="Luo Zhongsu" userId="61d7a237fbdd4c5d" providerId="LiveId" clId="{FC1348EF-F64A-4124-BB50-2CDA393D2FD0}" dt="2022-07-24T06:03:29.152" v="9500"/>
          <ac:spMkLst>
            <pc:docMk/>
            <pc:sldMk cId="2200005786" sldId="292"/>
            <ac:spMk id="761" creationId="{C3FB611C-9FCD-C259-D1B5-F63732C78F80}"/>
          </ac:spMkLst>
        </pc:spChg>
        <pc:spChg chg="mod">
          <ac:chgData name="Luo Zhongsu" userId="61d7a237fbdd4c5d" providerId="LiveId" clId="{FC1348EF-F64A-4124-BB50-2CDA393D2FD0}" dt="2022-07-24T06:03:29.152" v="9500"/>
          <ac:spMkLst>
            <pc:docMk/>
            <pc:sldMk cId="2200005786" sldId="292"/>
            <ac:spMk id="762" creationId="{A668248E-881B-FABB-05D4-4319331248B6}"/>
          </ac:spMkLst>
        </pc:spChg>
        <pc:spChg chg="mod">
          <ac:chgData name="Luo Zhongsu" userId="61d7a237fbdd4c5d" providerId="LiveId" clId="{FC1348EF-F64A-4124-BB50-2CDA393D2FD0}" dt="2022-07-24T06:03:29.152" v="9500"/>
          <ac:spMkLst>
            <pc:docMk/>
            <pc:sldMk cId="2200005786" sldId="292"/>
            <ac:spMk id="763" creationId="{5EC97FEC-1EEC-7507-2DB8-1F953E5CB3A8}"/>
          </ac:spMkLst>
        </pc:spChg>
        <pc:spChg chg="mod">
          <ac:chgData name="Luo Zhongsu" userId="61d7a237fbdd4c5d" providerId="LiveId" clId="{FC1348EF-F64A-4124-BB50-2CDA393D2FD0}" dt="2022-07-24T06:03:29.152" v="9500"/>
          <ac:spMkLst>
            <pc:docMk/>
            <pc:sldMk cId="2200005786" sldId="292"/>
            <ac:spMk id="764" creationId="{9D91BF33-C947-1443-7DA1-7538BE974672}"/>
          </ac:spMkLst>
        </pc:spChg>
        <pc:spChg chg="mod">
          <ac:chgData name="Luo Zhongsu" userId="61d7a237fbdd4c5d" providerId="LiveId" clId="{FC1348EF-F64A-4124-BB50-2CDA393D2FD0}" dt="2022-07-24T06:03:29.152" v="9500"/>
          <ac:spMkLst>
            <pc:docMk/>
            <pc:sldMk cId="2200005786" sldId="292"/>
            <ac:spMk id="765" creationId="{C7D2986E-FDAC-7A90-C51C-7905843D03CA}"/>
          </ac:spMkLst>
        </pc:spChg>
        <pc:spChg chg="mod">
          <ac:chgData name="Luo Zhongsu" userId="61d7a237fbdd4c5d" providerId="LiveId" clId="{FC1348EF-F64A-4124-BB50-2CDA393D2FD0}" dt="2022-07-24T06:03:29.152" v="9500"/>
          <ac:spMkLst>
            <pc:docMk/>
            <pc:sldMk cId="2200005786" sldId="292"/>
            <ac:spMk id="766" creationId="{0114EE6F-C404-924D-6EAD-52611427BBA2}"/>
          </ac:spMkLst>
        </pc:spChg>
        <pc:spChg chg="mod">
          <ac:chgData name="Luo Zhongsu" userId="61d7a237fbdd4c5d" providerId="LiveId" clId="{FC1348EF-F64A-4124-BB50-2CDA393D2FD0}" dt="2022-07-24T06:03:29.152" v="9500"/>
          <ac:spMkLst>
            <pc:docMk/>
            <pc:sldMk cId="2200005786" sldId="292"/>
            <ac:spMk id="768" creationId="{DCE8A804-E919-8D4A-58DE-38A5C1EC6433}"/>
          </ac:spMkLst>
        </pc:spChg>
        <pc:spChg chg="mod">
          <ac:chgData name="Luo Zhongsu" userId="61d7a237fbdd4c5d" providerId="LiveId" clId="{FC1348EF-F64A-4124-BB50-2CDA393D2FD0}" dt="2022-07-24T06:03:29.152" v="9500"/>
          <ac:spMkLst>
            <pc:docMk/>
            <pc:sldMk cId="2200005786" sldId="292"/>
            <ac:spMk id="769" creationId="{F86741BC-F790-ABC2-6C3C-AC389512C061}"/>
          </ac:spMkLst>
        </pc:spChg>
        <pc:spChg chg="mod">
          <ac:chgData name="Luo Zhongsu" userId="61d7a237fbdd4c5d" providerId="LiveId" clId="{FC1348EF-F64A-4124-BB50-2CDA393D2FD0}" dt="2022-07-24T06:03:29.152" v="9500"/>
          <ac:spMkLst>
            <pc:docMk/>
            <pc:sldMk cId="2200005786" sldId="292"/>
            <ac:spMk id="770" creationId="{C0EE42EF-E91A-11E9-3FCA-B96D7190273C}"/>
          </ac:spMkLst>
        </pc:spChg>
        <pc:spChg chg="mod">
          <ac:chgData name="Luo Zhongsu" userId="61d7a237fbdd4c5d" providerId="LiveId" clId="{FC1348EF-F64A-4124-BB50-2CDA393D2FD0}" dt="2022-07-24T06:03:29.152" v="9500"/>
          <ac:spMkLst>
            <pc:docMk/>
            <pc:sldMk cId="2200005786" sldId="292"/>
            <ac:spMk id="771" creationId="{DD9659AE-8938-4B79-900E-A32AAF125828}"/>
          </ac:spMkLst>
        </pc:spChg>
        <pc:spChg chg="mod">
          <ac:chgData name="Luo Zhongsu" userId="61d7a237fbdd4c5d" providerId="LiveId" clId="{FC1348EF-F64A-4124-BB50-2CDA393D2FD0}" dt="2022-07-24T06:03:29.152" v="9500"/>
          <ac:spMkLst>
            <pc:docMk/>
            <pc:sldMk cId="2200005786" sldId="292"/>
            <ac:spMk id="772" creationId="{149E9373-4C25-0DEE-C599-0FDA1415E467}"/>
          </ac:spMkLst>
        </pc:spChg>
        <pc:spChg chg="mod">
          <ac:chgData name="Luo Zhongsu" userId="61d7a237fbdd4c5d" providerId="LiveId" clId="{FC1348EF-F64A-4124-BB50-2CDA393D2FD0}" dt="2022-07-24T06:03:29.152" v="9500"/>
          <ac:spMkLst>
            <pc:docMk/>
            <pc:sldMk cId="2200005786" sldId="292"/>
            <ac:spMk id="773" creationId="{BFA1D95C-0300-9DB7-C0B5-6E494E5C13B1}"/>
          </ac:spMkLst>
        </pc:spChg>
        <pc:spChg chg="mod">
          <ac:chgData name="Luo Zhongsu" userId="61d7a237fbdd4c5d" providerId="LiveId" clId="{FC1348EF-F64A-4124-BB50-2CDA393D2FD0}" dt="2022-07-24T06:03:29.152" v="9500"/>
          <ac:spMkLst>
            <pc:docMk/>
            <pc:sldMk cId="2200005786" sldId="292"/>
            <ac:spMk id="774" creationId="{7367D3C2-8F25-4585-2D9E-F4D565D9B7B7}"/>
          </ac:spMkLst>
        </pc:spChg>
        <pc:spChg chg="mod">
          <ac:chgData name="Luo Zhongsu" userId="61d7a237fbdd4c5d" providerId="LiveId" clId="{FC1348EF-F64A-4124-BB50-2CDA393D2FD0}" dt="2022-07-24T06:03:29.152" v="9500"/>
          <ac:spMkLst>
            <pc:docMk/>
            <pc:sldMk cId="2200005786" sldId="292"/>
            <ac:spMk id="775" creationId="{C05A8569-4417-81DB-3929-09A610434CF5}"/>
          </ac:spMkLst>
        </pc:spChg>
        <pc:spChg chg="mod">
          <ac:chgData name="Luo Zhongsu" userId="61d7a237fbdd4c5d" providerId="LiveId" clId="{FC1348EF-F64A-4124-BB50-2CDA393D2FD0}" dt="2022-07-24T06:03:29.152" v="9500"/>
          <ac:spMkLst>
            <pc:docMk/>
            <pc:sldMk cId="2200005786" sldId="292"/>
            <ac:spMk id="776" creationId="{28B9E7B9-5138-CD27-6AE6-F331ACFBD82C}"/>
          </ac:spMkLst>
        </pc:spChg>
        <pc:spChg chg="mod">
          <ac:chgData name="Luo Zhongsu" userId="61d7a237fbdd4c5d" providerId="LiveId" clId="{FC1348EF-F64A-4124-BB50-2CDA393D2FD0}" dt="2022-07-24T06:03:29.152" v="9500"/>
          <ac:spMkLst>
            <pc:docMk/>
            <pc:sldMk cId="2200005786" sldId="292"/>
            <ac:spMk id="777" creationId="{43807424-F133-F41C-E41B-D808E52C67A0}"/>
          </ac:spMkLst>
        </pc:spChg>
        <pc:spChg chg="mod">
          <ac:chgData name="Luo Zhongsu" userId="61d7a237fbdd4c5d" providerId="LiveId" clId="{FC1348EF-F64A-4124-BB50-2CDA393D2FD0}" dt="2022-07-24T06:03:29.152" v="9500"/>
          <ac:spMkLst>
            <pc:docMk/>
            <pc:sldMk cId="2200005786" sldId="292"/>
            <ac:spMk id="778" creationId="{EE79F266-84B6-5625-C364-EF798133BA19}"/>
          </ac:spMkLst>
        </pc:spChg>
        <pc:spChg chg="mod">
          <ac:chgData name="Luo Zhongsu" userId="61d7a237fbdd4c5d" providerId="LiveId" clId="{FC1348EF-F64A-4124-BB50-2CDA393D2FD0}" dt="2022-07-24T06:03:29.152" v="9500"/>
          <ac:spMkLst>
            <pc:docMk/>
            <pc:sldMk cId="2200005786" sldId="292"/>
            <ac:spMk id="779" creationId="{03A2DD74-1608-A032-860A-8CAF786831CB}"/>
          </ac:spMkLst>
        </pc:spChg>
        <pc:spChg chg="mod">
          <ac:chgData name="Luo Zhongsu" userId="61d7a237fbdd4c5d" providerId="LiveId" clId="{FC1348EF-F64A-4124-BB50-2CDA393D2FD0}" dt="2022-07-24T06:03:29.152" v="9500"/>
          <ac:spMkLst>
            <pc:docMk/>
            <pc:sldMk cId="2200005786" sldId="292"/>
            <ac:spMk id="780" creationId="{60AD6F8A-D7BA-B7C5-E3AE-D7E972F2F8E4}"/>
          </ac:spMkLst>
        </pc:spChg>
        <pc:spChg chg="mod">
          <ac:chgData name="Luo Zhongsu" userId="61d7a237fbdd4c5d" providerId="LiveId" clId="{FC1348EF-F64A-4124-BB50-2CDA393D2FD0}" dt="2022-07-24T06:03:29.152" v="9500"/>
          <ac:spMkLst>
            <pc:docMk/>
            <pc:sldMk cId="2200005786" sldId="292"/>
            <ac:spMk id="781" creationId="{3B795820-0C30-99DB-10AC-5FD3C9C5EFC5}"/>
          </ac:spMkLst>
        </pc:spChg>
        <pc:spChg chg="mod">
          <ac:chgData name="Luo Zhongsu" userId="61d7a237fbdd4c5d" providerId="LiveId" clId="{FC1348EF-F64A-4124-BB50-2CDA393D2FD0}" dt="2022-07-24T06:03:29.152" v="9500"/>
          <ac:spMkLst>
            <pc:docMk/>
            <pc:sldMk cId="2200005786" sldId="292"/>
            <ac:spMk id="782" creationId="{FAEC87CF-75A5-D6D7-B0E3-9137BD0A2E0F}"/>
          </ac:spMkLst>
        </pc:spChg>
        <pc:spChg chg="mod">
          <ac:chgData name="Luo Zhongsu" userId="61d7a237fbdd4c5d" providerId="LiveId" clId="{FC1348EF-F64A-4124-BB50-2CDA393D2FD0}" dt="2022-07-24T06:03:29.152" v="9500"/>
          <ac:spMkLst>
            <pc:docMk/>
            <pc:sldMk cId="2200005786" sldId="292"/>
            <ac:spMk id="783" creationId="{C7024D7D-B4CF-5879-684F-8851592F1300}"/>
          </ac:spMkLst>
        </pc:spChg>
        <pc:spChg chg="mod">
          <ac:chgData name="Luo Zhongsu" userId="61d7a237fbdd4c5d" providerId="LiveId" clId="{FC1348EF-F64A-4124-BB50-2CDA393D2FD0}" dt="2022-07-24T06:03:29.152" v="9500"/>
          <ac:spMkLst>
            <pc:docMk/>
            <pc:sldMk cId="2200005786" sldId="292"/>
            <ac:spMk id="784" creationId="{A031B2CF-A0C8-B44C-3748-00EABEA14364}"/>
          </ac:spMkLst>
        </pc:spChg>
        <pc:spChg chg="mod">
          <ac:chgData name="Luo Zhongsu" userId="61d7a237fbdd4c5d" providerId="LiveId" clId="{FC1348EF-F64A-4124-BB50-2CDA393D2FD0}" dt="2022-07-24T06:03:29.152" v="9500"/>
          <ac:spMkLst>
            <pc:docMk/>
            <pc:sldMk cId="2200005786" sldId="292"/>
            <ac:spMk id="785" creationId="{15E72909-3F80-EF8C-FBC9-6A735D973A5A}"/>
          </ac:spMkLst>
        </pc:spChg>
        <pc:spChg chg="mod">
          <ac:chgData name="Luo Zhongsu" userId="61d7a237fbdd4c5d" providerId="LiveId" clId="{FC1348EF-F64A-4124-BB50-2CDA393D2FD0}" dt="2022-07-24T06:03:29.152" v="9500"/>
          <ac:spMkLst>
            <pc:docMk/>
            <pc:sldMk cId="2200005786" sldId="292"/>
            <ac:spMk id="786" creationId="{3BF13D34-C405-9271-7379-DF2F4C17569C}"/>
          </ac:spMkLst>
        </pc:spChg>
        <pc:spChg chg="mod">
          <ac:chgData name="Luo Zhongsu" userId="61d7a237fbdd4c5d" providerId="LiveId" clId="{FC1348EF-F64A-4124-BB50-2CDA393D2FD0}" dt="2022-07-24T06:03:29.152" v="9500"/>
          <ac:spMkLst>
            <pc:docMk/>
            <pc:sldMk cId="2200005786" sldId="292"/>
            <ac:spMk id="787" creationId="{B55A4F6F-A5ED-3B9C-3F2B-52BE3CEA95ED}"/>
          </ac:spMkLst>
        </pc:spChg>
        <pc:spChg chg="mod">
          <ac:chgData name="Luo Zhongsu" userId="61d7a237fbdd4c5d" providerId="LiveId" clId="{FC1348EF-F64A-4124-BB50-2CDA393D2FD0}" dt="2022-07-24T06:03:29.152" v="9500"/>
          <ac:spMkLst>
            <pc:docMk/>
            <pc:sldMk cId="2200005786" sldId="292"/>
            <ac:spMk id="788" creationId="{076F2C34-6FB7-A051-09F5-B97793165535}"/>
          </ac:spMkLst>
        </pc:spChg>
        <pc:spChg chg="mod">
          <ac:chgData name="Luo Zhongsu" userId="61d7a237fbdd4c5d" providerId="LiveId" clId="{FC1348EF-F64A-4124-BB50-2CDA393D2FD0}" dt="2022-07-24T06:03:29.152" v="9500"/>
          <ac:spMkLst>
            <pc:docMk/>
            <pc:sldMk cId="2200005786" sldId="292"/>
            <ac:spMk id="789" creationId="{0B6A28B4-445D-D857-C5BD-01E3A25B51EE}"/>
          </ac:spMkLst>
        </pc:spChg>
        <pc:spChg chg="mod">
          <ac:chgData name="Luo Zhongsu" userId="61d7a237fbdd4c5d" providerId="LiveId" clId="{FC1348EF-F64A-4124-BB50-2CDA393D2FD0}" dt="2022-07-24T06:03:29.152" v="9500"/>
          <ac:spMkLst>
            <pc:docMk/>
            <pc:sldMk cId="2200005786" sldId="292"/>
            <ac:spMk id="790" creationId="{AE70D4E1-E35F-8AEC-C92D-29F62A4C6AFE}"/>
          </ac:spMkLst>
        </pc:spChg>
        <pc:spChg chg="mod">
          <ac:chgData name="Luo Zhongsu" userId="61d7a237fbdd4c5d" providerId="LiveId" clId="{FC1348EF-F64A-4124-BB50-2CDA393D2FD0}" dt="2022-07-24T06:03:29.152" v="9500"/>
          <ac:spMkLst>
            <pc:docMk/>
            <pc:sldMk cId="2200005786" sldId="292"/>
            <ac:spMk id="791" creationId="{05CB5356-F7D1-0773-365D-857AC76E057F}"/>
          </ac:spMkLst>
        </pc:spChg>
        <pc:spChg chg="mod">
          <ac:chgData name="Luo Zhongsu" userId="61d7a237fbdd4c5d" providerId="LiveId" clId="{FC1348EF-F64A-4124-BB50-2CDA393D2FD0}" dt="2022-07-24T06:03:29.152" v="9500"/>
          <ac:spMkLst>
            <pc:docMk/>
            <pc:sldMk cId="2200005786" sldId="292"/>
            <ac:spMk id="792" creationId="{13491985-01FE-D694-8B7C-1F30CA63EEC6}"/>
          </ac:spMkLst>
        </pc:spChg>
        <pc:spChg chg="mod">
          <ac:chgData name="Luo Zhongsu" userId="61d7a237fbdd4c5d" providerId="LiveId" clId="{FC1348EF-F64A-4124-BB50-2CDA393D2FD0}" dt="2022-07-24T06:03:29.152" v="9500"/>
          <ac:spMkLst>
            <pc:docMk/>
            <pc:sldMk cId="2200005786" sldId="292"/>
            <ac:spMk id="793" creationId="{5D85F957-F87E-7CFC-C4FB-99C4B38F0F98}"/>
          </ac:spMkLst>
        </pc:spChg>
        <pc:spChg chg="mod">
          <ac:chgData name="Luo Zhongsu" userId="61d7a237fbdd4c5d" providerId="LiveId" clId="{FC1348EF-F64A-4124-BB50-2CDA393D2FD0}" dt="2022-07-24T06:03:29.152" v="9500"/>
          <ac:spMkLst>
            <pc:docMk/>
            <pc:sldMk cId="2200005786" sldId="292"/>
            <ac:spMk id="794" creationId="{5C6AB79B-EE57-5EA4-047E-02E451FA6447}"/>
          </ac:spMkLst>
        </pc:spChg>
        <pc:spChg chg="mod">
          <ac:chgData name="Luo Zhongsu" userId="61d7a237fbdd4c5d" providerId="LiveId" clId="{FC1348EF-F64A-4124-BB50-2CDA393D2FD0}" dt="2022-07-24T06:03:29.152" v="9500"/>
          <ac:spMkLst>
            <pc:docMk/>
            <pc:sldMk cId="2200005786" sldId="292"/>
            <ac:spMk id="795" creationId="{9D104A74-22A1-6675-B0F3-4F087251C7CE}"/>
          </ac:spMkLst>
        </pc:spChg>
        <pc:spChg chg="mod">
          <ac:chgData name="Luo Zhongsu" userId="61d7a237fbdd4c5d" providerId="LiveId" clId="{FC1348EF-F64A-4124-BB50-2CDA393D2FD0}" dt="2022-07-24T06:03:29.152" v="9500"/>
          <ac:spMkLst>
            <pc:docMk/>
            <pc:sldMk cId="2200005786" sldId="292"/>
            <ac:spMk id="796" creationId="{2C12A75E-EFD3-7602-1F20-10E922287D39}"/>
          </ac:spMkLst>
        </pc:spChg>
        <pc:spChg chg="mod">
          <ac:chgData name="Luo Zhongsu" userId="61d7a237fbdd4c5d" providerId="LiveId" clId="{FC1348EF-F64A-4124-BB50-2CDA393D2FD0}" dt="2022-07-24T06:03:29.152" v="9500"/>
          <ac:spMkLst>
            <pc:docMk/>
            <pc:sldMk cId="2200005786" sldId="292"/>
            <ac:spMk id="797" creationId="{3E0BD45F-DD46-AC61-29C2-AEC6AAACB00B}"/>
          </ac:spMkLst>
        </pc:spChg>
        <pc:spChg chg="mod">
          <ac:chgData name="Luo Zhongsu" userId="61d7a237fbdd4c5d" providerId="LiveId" clId="{FC1348EF-F64A-4124-BB50-2CDA393D2FD0}" dt="2022-07-24T06:03:29.152" v="9500"/>
          <ac:spMkLst>
            <pc:docMk/>
            <pc:sldMk cId="2200005786" sldId="292"/>
            <ac:spMk id="798" creationId="{8D26CB6A-1189-0505-1256-1E2AA4EE2309}"/>
          </ac:spMkLst>
        </pc:spChg>
        <pc:spChg chg="mod">
          <ac:chgData name="Luo Zhongsu" userId="61d7a237fbdd4c5d" providerId="LiveId" clId="{FC1348EF-F64A-4124-BB50-2CDA393D2FD0}" dt="2022-07-24T06:03:29.152" v="9500"/>
          <ac:spMkLst>
            <pc:docMk/>
            <pc:sldMk cId="2200005786" sldId="292"/>
            <ac:spMk id="799" creationId="{73486133-8B8A-13BA-C064-10DA0FF1B116}"/>
          </ac:spMkLst>
        </pc:spChg>
        <pc:spChg chg="mod">
          <ac:chgData name="Luo Zhongsu" userId="61d7a237fbdd4c5d" providerId="LiveId" clId="{FC1348EF-F64A-4124-BB50-2CDA393D2FD0}" dt="2022-07-24T06:03:29.152" v="9500"/>
          <ac:spMkLst>
            <pc:docMk/>
            <pc:sldMk cId="2200005786" sldId="292"/>
            <ac:spMk id="800" creationId="{3A2609CA-1A62-FF2F-87DD-0EC56699CE2B}"/>
          </ac:spMkLst>
        </pc:spChg>
        <pc:spChg chg="mod">
          <ac:chgData name="Luo Zhongsu" userId="61d7a237fbdd4c5d" providerId="LiveId" clId="{FC1348EF-F64A-4124-BB50-2CDA393D2FD0}" dt="2022-07-24T06:03:29.152" v="9500"/>
          <ac:spMkLst>
            <pc:docMk/>
            <pc:sldMk cId="2200005786" sldId="292"/>
            <ac:spMk id="801" creationId="{A0598A6F-50E7-D0FF-4712-C6FBFFB20584}"/>
          </ac:spMkLst>
        </pc:spChg>
        <pc:spChg chg="mod">
          <ac:chgData name="Luo Zhongsu" userId="61d7a237fbdd4c5d" providerId="LiveId" clId="{FC1348EF-F64A-4124-BB50-2CDA393D2FD0}" dt="2022-07-24T06:03:29.152" v="9500"/>
          <ac:spMkLst>
            <pc:docMk/>
            <pc:sldMk cId="2200005786" sldId="292"/>
            <ac:spMk id="802" creationId="{6EE04D8C-D636-BB4C-82C2-27D91309D20F}"/>
          </ac:spMkLst>
        </pc:spChg>
        <pc:spChg chg="mod">
          <ac:chgData name="Luo Zhongsu" userId="61d7a237fbdd4c5d" providerId="LiveId" clId="{FC1348EF-F64A-4124-BB50-2CDA393D2FD0}" dt="2022-07-24T06:03:29.152" v="9500"/>
          <ac:spMkLst>
            <pc:docMk/>
            <pc:sldMk cId="2200005786" sldId="292"/>
            <ac:spMk id="803" creationId="{5025E328-3A86-F2CC-4898-03F3454989E8}"/>
          </ac:spMkLst>
        </pc:spChg>
        <pc:spChg chg="mod">
          <ac:chgData name="Luo Zhongsu" userId="61d7a237fbdd4c5d" providerId="LiveId" clId="{FC1348EF-F64A-4124-BB50-2CDA393D2FD0}" dt="2022-07-24T06:03:29.152" v="9500"/>
          <ac:spMkLst>
            <pc:docMk/>
            <pc:sldMk cId="2200005786" sldId="292"/>
            <ac:spMk id="804" creationId="{CE6178C0-A9E4-77E2-F7F7-0F1E8736500B}"/>
          </ac:spMkLst>
        </pc:spChg>
        <pc:spChg chg="mod">
          <ac:chgData name="Luo Zhongsu" userId="61d7a237fbdd4c5d" providerId="LiveId" clId="{FC1348EF-F64A-4124-BB50-2CDA393D2FD0}" dt="2022-07-24T06:03:29.152" v="9500"/>
          <ac:spMkLst>
            <pc:docMk/>
            <pc:sldMk cId="2200005786" sldId="292"/>
            <ac:spMk id="805" creationId="{33EC4D71-36FE-3AD9-C4D5-41E298AF3CB1}"/>
          </ac:spMkLst>
        </pc:spChg>
        <pc:spChg chg="mod">
          <ac:chgData name="Luo Zhongsu" userId="61d7a237fbdd4c5d" providerId="LiveId" clId="{FC1348EF-F64A-4124-BB50-2CDA393D2FD0}" dt="2022-07-24T06:03:29.152" v="9500"/>
          <ac:spMkLst>
            <pc:docMk/>
            <pc:sldMk cId="2200005786" sldId="292"/>
            <ac:spMk id="806" creationId="{43EE019F-D2F8-D147-3B54-D09BCA2FEC79}"/>
          </ac:spMkLst>
        </pc:spChg>
        <pc:spChg chg="mod">
          <ac:chgData name="Luo Zhongsu" userId="61d7a237fbdd4c5d" providerId="LiveId" clId="{FC1348EF-F64A-4124-BB50-2CDA393D2FD0}" dt="2022-07-24T06:03:29.152" v="9500"/>
          <ac:spMkLst>
            <pc:docMk/>
            <pc:sldMk cId="2200005786" sldId="292"/>
            <ac:spMk id="807" creationId="{7481431A-96D8-55C0-D57E-382DE247CDCE}"/>
          </ac:spMkLst>
        </pc:spChg>
        <pc:spChg chg="mod">
          <ac:chgData name="Luo Zhongsu" userId="61d7a237fbdd4c5d" providerId="LiveId" clId="{FC1348EF-F64A-4124-BB50-2CDA393D2FD0}" dt="2022-07-24T06:03:29.152" v="9500"/>
          <ac:spMkLst>
            <pc:docMk/>
            <pc:sldMk cId="2200005786" sldId="292"/>
            <ac:spMk id="808" creationId="{C5938B3D-445F-F8FE-F666-D8F333DFC021}"/>
          </ac:spMkLst>
        </pc:spChg>
        <pc:spChg chg="mod">
          <ac:chgData name="Luo Zhongsu" userId="61d7a237fbdd4c5d" providerId="LiveId" clId="{FC1348EF-F64A-4124-BB50-2CDA393D2FD0}" dt="2022-07-24T06:03:29.152" v="9500"/>
          <ac:spMkLst>
            <pc:docMk/>
            <pc:sldMk cId="2200005786" sldId="292"/>
            <ac:spMk id="809" creationId="{24EE4C02-BD27-0F55-2A4C-90DC59586648}"/>
          </ac:spMkLst>
        </pc:spChg>
        <pc:spChg chg="mod">
          <ac:chgData name="Luo Zhongsu" userId="61d7a237fbdd4c5d" providerId="LiveId" clId="{FC1348EF-F64A-4124-BB50-2CDA393D2FD0}" dt="2022-07-24T06:03:29.152" v="9500"/>
          <ac:spMkLst>
            <pc:docMk/>
            <pc:sldMk cId="2200005786" sldId="292"/>
            <ac:spMk id="810" creationId="{DA6C4278-F60E-1847-9212-7EBB4242818B}"/>
          </ac:spMkLst>
        </pc:spChg>
        <pc:spChg chg="mod">
          <ac:chgData name="Luo Zhongsu" userId="61d7a237fbdd4c5d" providerId="LiveId" clId="{FC1348EF-F64A-4124-BB50-2CDA393D2FD0}" dt="2022-07-24T06:03:29.152" v="9500"/>
          <ac:spMkLst>
            <pc:docMk/>
            <pc:sldMk cId="2200005786" sldId="292"/>
            <ac:spMk id="811" creationId="{9AC5BAF3-3A58-0700-CBD8-C8C09C1B3449}"/>
          </ac:spMkLst>
        </pc:spChg>
        <pc:spChg chg="mod">
          <ac:chgData name="Luo Zhongsu" userId="61d7a237fbdd4c5d" providerId="LiveId" clId="{FC1348EF-F64A-4124-BB50-2CDA393D2FD0}" dt="2022-07-24T06:03:29.152" v="9500"/>
          <ac:spMkLst>
            <pc:docMk/>
            <pc:sldMk cId="2200005786" sldId="292"/>
            <ac:spMk id="812" creationId="{9BB6BB92-F8B1-2131-A478-40602C82F1CB}"/>
          </ac:spMkLst>
        </pc:spChg>
        <pc:spChg chg="mod">
          <ac:chgData name="Luo Zhongsu" userId="61d7a237fbdd4c5d" providerId="LiveId" clId="{FC1348EF-F64A-4124-BB50-2CDA393D2FD0}" dt="2022-07-24T06:03:29.152" v="9500"/>
          <ac:spMkLst>
            <pc:docMk/>
            <pc:sldMk cId="2200005786" sldId="292"/>
            <ac:spMk id="813" creationId="{357E94FB-E07C-428D-577E-1D2A9988AF1C}"/>
          </ac:spMkLst>
        </pc:spChg>
        <pc:spChg chg="mod">
          <ac:chgData name="Luo Zhongsu" userId="61d7a237fbdd4c5d" providerId="LiveId" clId="{FC1348EF-F64A-4124-BB50-2CDA393D2FD0}" dt="2022-07-24T06:03:29.152" v="9500"/>
          <ac:spMkLst>
            <pc:docMk/>
            <pc:sldMk cId="2200005786" sldId="292"/>
            <ac:spMk id="815" creationId="{EE3F5E0C-5B65-90B6-6B3C-3962E737E0FE}"/>
          </ac:spMkLst>
        </pc:spChg>
        <pc:spChg chg="mod">
          <ac:chgData name="Luo Zhongsu" userId="61d7a237fbdd4c5d" providerId="LiveId" clId="{FC1348EF-F64A-4124-BB50-2CDA393D2FD0}" dt="2022-07-24T06:03:29.152" v="9500"/>
          <ac:spMkLst>
            <pc:docMk/>
            <pc:sldMk cId="2200005786" sldId="292"/>
            <ac:spMk id="816" creationId="{18F1435D-1D78-3F5F-70AD-E93F1C2865AD}"/>
          </ac:spMkLst>
        </pc:spChg>
        <pc:spChg chg="mod">
          <ac:chgData name="Luo Zhongsu" userId="61d7a237fbdd4c5d" providerId="LiveId" clId="{FC1348EF-F64A-4124-BB50-2CDA393D2FD0}" dt="2022-07-24T06:03:29.152" v="9500"/>
          <ac:spMkLst>
            <pc:docMk/>
            <pc:sldMk cId="2200005786" sldId="292"/>
            <ac:spMk id="817" creationId="{5331F2AF-698F-68E9-7924-83162CEBCA25}"/>
          </ac:spMkLst>
        </pc:spChg>
        <pc:spChg chg="mod">
          <ac:chgData name="Luo Zhongsu" userId="61d7a237fbdd4c5d" providerId="LiveId" clId="{FC1348EF-F64A-4124-BB50-2CDA393D2FD0}" dt="2022-07-24T06:03:29.152" v="9500"/>
          <ac:spMkLst>
            <pc:docMk/>
            <pc:sldMk cId="2200005786" sldId="292"/>
            <ac:spMk id="818" creationId="{A4A72B37-F54B-9F94-7D43-F36EFB099843}"/>
          </ac:spMkLst>
        </pc:spChg>
        <pc:spChg chg="mod">
          <ac:chgData name="Luo Zhongsu" userId="61d7a237fbdd4c5d" providerId="LiveId" clId="{FC1348EF-F64A-4124-BB50-2CDA393D2FD0}" dt="2022-07-24T06:03:29.152" v="9500"/>
          <ac:spMkLst>
            <pc:docMk/>
            <pc:sldMk cId="2200005786" sldId="292"/>
            <ac:spMk id="819" creationId="{456F26B5-C763-17C5-FA46-1FB038C6F613}"/>
          </ac:spMkLst>
        </pc:spChg>
        <pc:spChg chg="mod">
          <ac:chgData name="Luo Zhongsu" userId="61d7a237fbdd4c5d" providerId="LiveId" clId="{FC1348EF-F64A-4124-BB50-2CDA393D2FD0}" dt="2022-07-24T06:03:29.152" v="9500"/>
          <ac:spMkLst>
            <pc:docMk/>
            <pc:sldMk cId="2200005786" sldId="292"/>
            <ac:spMk id="820" creationId="{2CE2BF81-A472-5151-9B5E-A29BDE911D89}"/>
          </ac:spMkLst>
        </pc:spChg>
        <pc:spChg chg="mod">
          <ac:chgData name="Luo Zhongsu" userId="61d7a237fbdd4c5d" providerId="LiveId" clId="{FC1348EF-F64A-4124-BB50-2CDA393D2FD0}" dt="2022-07-24T06:03:29.152" v="9500"/>
          <ac:spMkLst>
            <pc:docMk/>
            <pc:sldMk cId="2200005786" sldId="292"/>
            <ac:spMk id="821" creationId="{48BEE647-CDED-54B7-396E-7DD3B273C198}"/>
          </ac:spMkLst>
        </pc:spChg>
        <pc:spChg chg="mod">
          <ac:chgData name="Luo Zhongsu" userId="61d7a237fbdd4c5d" providerId="LiveId" clId="{FC1348EF-F64A-4124-BB50-2CDA393D2FD0}" dt="2022-07-24T06:03:29.152" v="9500"/>
          <ac:spMkLst>
            <pc:docMk/>
            <pc:sldMk cId="2200005786" sldId="292"/>
            <ac:spMk id="822" creationId="{4CD02C02-A7FB-1E15-6F09-46F89447C975}"/>
          </ac:spMkLst>
        </pc:spChg>
        <pc:spChg chg="mod">
          <ac:chgData name="Luo Zhongsu" userId="61d7a237fbdd4c5d" providerId="LiveId" clId="{FC1348EF-F64A-4124-BB50-2CDA393D2FD0}" dt="2022-07-24T06:03:29.152" v="9500"/>
          <ac:spMkLst>
            <pc:docMk/>
            <pc:sldMk cId="2200005786" sldId="292"/>
            <ac:spMk id="823" creationId="{38E08013-8A9B-A238-8ADE-14C500C67BF4}"/>
          </ac:spMkLst>
        </pc:spChg>
        <pc:spChg chg="mod">
          <ac:chgData name="Luo Zhongsu" userId="61d7a237fbdd4c5d" providerId="LiveId" clId="{FC1348EF-F64A-4124-BB50-2CDA393D2FD0}" dt="2022-07-24T06:03:29.152" v="9500"/>
          <ac:spMkLst>
            <pc:docMk/>
            <pc:sldMk cId="2200005786" sldId="292"/>
            <ac:spMk id="824" creationId="{284FF1BF-AF32-5788-98DF-DAF62C659175}"/>
          </ac:spMkLst>
        </pc:spChg>
        <pc:spChg chg="mod">
          <ac:chgData name="Luo Zhongsu" userId="61d7a237fbdd4c5d" providerId="LiveId" clId="{FC1348EF-F64A-4124-BB50-2CDA393D2FD0}" dt="2022-07-24T06:03:29.152" v="9500"/>
          <ac:spMkLst>
            <pc:docMk/>
            <pc:sldMk cId="2200005786" sldId="292"/>
            <ac:spMk id="825" creationId="{E10C48C4-5FBE-D418-FFE6-3B5B1A84D875}"/>
          </ac:spMkLst>
        </pc:spChg>
        <pc:spChg chg="mod">
          <ac:chgData name="Luo Zhongsu" userId="61d7a237fbdd4c5d" providerId="LiveId" clId="{FC1348EF-F64A-4124-BB50-2CDA393D2FD0}" dt="2022-07-24T06:03:29.152" v="9500"/>
          <ac:spMkLst>
            <pc:docMk/>
            <pc:sldMk cId="2200005786" sldId="292"/>
            <ac:spMk id="826" creationId="{3E5FE010-5343-D3AA-0688-17B4D268D244}"/>
          </ac:spMkLst>
        </pc:spChg>
        <pc:spChg chg="mod">
          <ac:chgData name="Luo Zhongsu" userId="61d7a237fbdd4c5d" providerId="LiveId" clId="{FC1348EF-F64A-4124-BB50-2CDA393D2FD0}" dt="2022-07-24T06:03:29.152" v="9500"/>
          <ac:spMkLst>
            <pc:docMk/>
            <pc:sldMk cId="2200005786" sldId="292"/>
            <ac:spMk id="827" creationId="{E20DB338-054E-669F-A55D-096DD674019D}"/>
          </ac:spMkLst>
        </pc:spChg>
        <pc:spChg chg="mod">
          <ac:chgData name="Luo Zhongsu" userId="61d7a237fbdd4c5d" providerId="LiveId" clId="{FC1348EF-F64A-4124-BB50-2CDA393D2FD0}" dt="2022-07-24T06:03:29.152" v="9500"/>
          <ac:spMkLst>
            <pc:docMk/>
            <pc:sldMk cId="2200005786" sldId="292"/>
            <ac:spMk id="828" creationId="{5D69333B-675A-0C65-C073-7E62C0FF7888}"/>
          </ac:spMkLst>
        </pc:spChg>
        <pc:spChg chg="mod">
          <ac:chgData name="Luo Zhongsu" userId="61d7a237fbdd4c5d" providerId="LiveId" clId="{FC1348EF-F64A-4124-BB50-2CDA393D2FD0}" dt="2022-07-24T06:03:29.152" v="9500"/>
          <ac:spMkLst>
            <pc:docMk/>
            <pc:sldMk cId="2200005786" sldId="292"/>
            <ac:spMk id="829" creationId="{69B09DC2-5144-CA76-669C-833E48AA59C2}"/>
          </ac:spMkLst>
        </pc:spChg>
        <pc:spChg chg="mod">
          <ac:chgData name="Luo Zhongsu" userId="61d7a237fbdd4c5d" providerId="LiveId" clId="{FC1348EF-F64A-4124-BB50-2CDA393D2FD0}" dt="2022-07-24T06:03:29.152" v="9500"/>
          <ac:spMkLst>
            <pc:docMk/>
            <pc:sldMk cId="2200005786" sldId="292"/>
            <ac:spMk id="830" creationId="{5AADFD6B-AEA3-335F-8987-EDCA2D00924F}"/>
          </ac:spMkLst>
        </pc:spChg>
        <pc:spChg chg="mod">
          <ac:chgData name="Luo Zhongsu" userId="61d7a237fbdd4c5d" providerId="LiveId" clId="{FC1348EF-F64A-4124-BB50-2CDA393D2FD0}" dt="2022-07-24T06:03:29.152" v="9500"/>
          <ac:spMkLst>
            <pc:docMk/>
            <pc:sldMk cId="2200005786" sldId="292"/>
            <ac:spMk id="831" creationId="{2BC76EDF-FF11-8F28-9633-0014ABEBFD1D}"/>
          </ac:spMkLst>
        </pc:spChg>
        <pc:spChg chg="mod">
          <ac:chgData name="Luo Zhongsu" userId="61d7a237fbdd4c5d" providerId="LiveId" clId="{FC1348EF-F64A-4124-BB50-2CDA393D2FD0}" dt="2022-07-24T06:03:29.152" v="9500"/>
          <ac:spMkLst>
            <pc:docMk/>
            <pc:sldMk cId="2200005786" sldId="292"/>
            <ac:spMk id="832" creationId="{4167255D-C9A3-3BE1-DF72-726E44858E64}"/>
          </ac:spMkLst>
        </pc:spChg>
        <pc:spChg chg="mod">
          <ac:chgData name="Luo Zhongsu" userId="61d7a237fbdd4c5d" providerId="LiveId" clId="{FC1348EF-F64A-4124-BB50-2CDA393D2FD0}" dt="2022-07-24T06:03:29.152" v="9500"/>
          <ac:spMkLst>
            <pc:docMk/>
            <pc:sldMk cId="2200005786" sldId="292"/>
            <ac:spMk id="833" creationId="{6C56D483-0440-19A8-CA45-F1D36ACEF4C7}"/>
          </ac:spMkLst>
        </pc:spChg>
        <pc:spChg chg="mod">
          <ac:chgData name="Luo Zhongsu" userId="61d7a237fbdd4c5d" providerId="LiveId" clId="{FC1348EF-F64A-4124-BB50-2CDA393D2FD0}" dt="2022-07-24T06:03:29.152" v="9500"/>
          <ac:spMkLst>
            <pc:docMk/>
            <pc:sldMk cId="2200005786" sldId="292"/>
            <ac:spMk id="834" creationId="{FBCAF106-D17C-345E-E4D5-807AF9BA5C2B}"/>
          </ac:spMkLst>
        </pc:spChg>
        <pc:spChg chg="mod">
          <ac:chgData name="Luo Zhongsu" userId="61d7a237fbdd4c5d" providerId="LiveId" clId="{FC1348EF-F64A-4124-BB50-2CDA393D2FD0}" dt="2022-07-24T06:03:29.152" v="9500"/>
          <ac:spMkLst>
            <pc:docMk/>
            <pc:sldMk cId="2200005786" sldId="292"/>
            <ac:spMk id="835" creationId="{5AEDEBE5-7D93-61CD-238D-7A084902E881}"/>
          </ac:spMkLst>
        </pc:spChg>
        <pc:spChg chg="mod">
          <ac:chgData name="Luo Zhongsu" userId="61d7a237fbdd4c5d" providerId="LiveId" clId="{FC1348EF-F64A-4124-BB50-2CDA393D2FD0}" dt="2022-07-24T06:03:29.152" v="9500"/>
          <ac:spMkLst>
            <pc:docMk/>
            <pc:sldMk cId="2200005786" sldId="292"/>
            <ac:spMk id="836" creationId="{CC056AAC-D09A-BDA9-CCAE-39E15DBEB721}"/>
          </ac:spMkLst>
        </pc:spChg>
        <pc:spChg chg="mod">
          <ac:chgData name="Luo Zhongsu" userId="61d7a237fbdd4c5d" providerId="LiveId" clId="{FC1348EF-F64A-4124-BB50-2CDA393D2FD0}" dt="2022-07-24T06:03:29.152" v="9500"/>
          <ac:spMkLst>
            <pc:docMk/>
            <pc:sldMk cId="2200005786" sldId="292"/>
            <ac:spMk id="837" creationId="{ADEFC961-3AAB-9E87-1A1D-B339BC4C8EE7}"/>
          </ac:spMkLst>
        </pc:spChg>
        <pc:spChg chg="mod">
          <ac:chgData name="Luo Zhongsu" userId="61d7a237fbdd4c5d" providerId="LiveId" clId="{FC1348EF-F64A-4124-BB50-2CDA393D2FD0}" dt="2022-07-24T06:03:29.152" v="9500"/>
          <ac:spMkLst>
            <pc:docMk/>
            <pc:sldMk cId="2200005786" sldId="292"/>
            <ac:spMk id="838" creationId="{CD392F39-109E-6FEA-5CA2-6E045F4CF825}"/>
          </ac:spMkLst>
        </pc:spChg>
        <pc:spChg chg="mod">
          <ac:chgData name="Luo Zhongsu" userId="61d7a237fbdd4c5d" providerId="LiveId" clId="{FC1348EF-F64A-4124-BB50-2CDA393D2FD0}" dt="2022-07-24T06:03:29.152" v="9500"/>
          <ac:spMkLst>
            <pc:docMk/>
            <pc:sldMk cId="2200005786" sldId="292"/>
            <ac:spMk id="839" creationId="{9AAF6AE3-8316-A5FF-6B7B-40F0E7E35C7B}"/>
          </ac:spMkLst>
        </pc:spChg>
        <pc:spChg chg="mod">
          <ac:chgData name="Luo Zhongsu" userId="61d7a237fbdd4c5d" providerId="LiveId" clId="{FC1348EF-F64A-4124-BB50-2CDA393D2FD0}" dt="2022-07-24T06:03:29.152" v="9500"/>
          <ac:spMkLst>
            <pc:docMk/>
            <pc:sldMk cId="2200005786" sldId="292"/>
            <ac:spMk id="840" creationId="{A8C0EEB9-CFD3-D413-6A41-FFD3431081EC}"/>
          </ac:spMkLst>
        </pc:spChg>
        <pc:spChg chg="mod">
          <ac:chgData name="Luo Zhongsu" userId="61d7a237fbdd4c5d" providerId="LiveId" clId="{FC1348EF-F64A-4124-BB50-2CDA393D2FD0}" dt="2022-07-24T06:03:29.152" v="9500"/>
          <ac:spMkLst>
            <pc:docMk/>
            <pc:sldMk cId="2200005786" sldId="292"/>
            <ac:spMk id="841" creationId="{2ABF9F78-306E-921A-D19E-9F8B8BCB6967}"/>
          </ac:spMkLst>
        </pc:spChg>
        <pc:spChg chg="mod">
          <ac:chgData name="Luo Zhongsu" userId="61d7a237fbdd4c5d" providerId="LiveId" clId="{FC1348EF-F64A-4124-BB50-2CDA393D2FD0}" dt="2022-07-24T06:03:29.152" v="9500"/>
          <ac:spMkLst>
            <pc:docMk/>
            <pc:sldMk cId="2200005786" sldId="292"/>
            <ac:spMk id="842" creationId="{F787AB84-9B1E-4C78-AACC-453708EB7496}"/>
          </ac:spMkLst>
        </pc:spChg>
        <pc:spChg chg="mod">
          <ac:chgData name="Luo Zhongsu" userId="61d7a237fbdd4c5d" providerId="LiveId" clId="{FC1348EF-F64A-4124-BB50-2CDA393D2FD0}" dt="2022-07-24T06:03:29.152" v="9500"/>
          <ac:spMkLst>
            <pc:docMk/>
            <pc:sldMk cId="2200005786" sldId="292"/>
            <ac:spMk id="843" creationId="{F409C8B8-1806-7500-7BA9-6AD62A3EE50F}"/>
          </ac:spMkLst>
        </pc:spChg>
        <pc:spChg chg="mod">
          <ac:chgData name="Luo Zhongsu" userId="61d7a237fbdd4c5d" providerId="LiveId" clId="{FC1348EF-F64A-4124-BB50-2CDA393D2FD0}" dt="2022-07-24T06:03:29.152" v="9500"/>
          <ac:spMkLst>
            <pc:docMk/>
            <pc:sldMk cId="2200005786" sldId="292"/>
            <ac:spMk id="844" creationId="{53751EB0-07E2-C1CD-A2F8-E7D0CD994C9D}"/>
          </ac:spMkLst>
        </pc:spChg>
        <pc:spChg chg="mod">
          <ac:chgData name="Luo Zhongsu" userId="61d7a237fbdd4c5d" providerId="LiveId" clId="{FC1348EF-F64A-4124-BB50-2CDA393D2FD0}" dt="2022-07-24T06:03:29.152" v="9500"/>
          <ac:spMkLst>
            <pc:docMk/>
            <pc:sldMk cId="2200005786" sldId="292"/>
            <ac:spMk id="845" creationId="{6FCDC9CD-D6F6-566E-8765-9CC1C0C40D11}"/>
          </ac:spMkLst>
        </pc:spChg>
        <pc:spChg chg="mod">
          <ac:chgData name="Luo Zhongsu" userId="61d7a237fbdd4c5d" providerId="LiveId" clId="{FC1348EF-F64A-4124-BB50-2CDA393D2FD0}" dt="2022-07-24T06:03:29.152" v="9500"/>
          <ac:spMkLst>
            <pc:docMk/>
            <pc:sldMk cId="2200005786" sldId="292"/>
            <ac:spMk id="846" creationId="{A30044AE-A91A-3FFB-EFFA-74586E2D7304}"/>
          </ac:spMkLst>
        </pc:spChg>
        <pc:spChg chg="mod">
          <ac:chgData name="Luo Zhongsu" userId="61d7a237fbdd4c5d" providerId="LiveId" clId="{FC1348EF-F64A-4124-BB50-2CDA393D2FD0}" dt="2022-07-24T06:03:29.152" v="9500"/>
          <ac:spMkLst>
            <pc:docMk/>
            <pc:sldMk cId="2200005786" sldId="292"/>
            <ac:spMk id="847" creationId="{15347425-153A-4CD7-8F08-6F2DDCDD32F0}"/>
          </ac:spMkLst>
        </pc:spChg>
        <pc:spChg chg="mod">
          <ac:chgData name="Luo Zhongsu" userId="61d7a237fbdd4c5d" providerId="LiveId" clId="{FC1348EF-F64A-4124-BB50-2CDA393D2FD0}" dt="2022-07-24T06:03:29.152" v="9500"/>
          <ac:spMkLst>
            <pc:docMk/>
            <pc:sldMk cId="2200005786" sldId="292"/>
            <ac:spMk id="848" creationId="{46E984F4-95F8-BB71-FD0D-80C3000B1955}"/>
          </ac:spMkLst>
        </pc:spChg>
        <pc:spChg chg="mod">
          <ac:chgData name="Luo Zhongsu" userId="61d7a237fbdd4c5d" providerId="LiveId" clId="{FC1348EF-F64A-4124-BB50-2CDA393D2FD0}" dt="2022-07-24T06:03:29.152" v="9500"/>
          <ac:spMkLst>
            <pc:docMk/>
            <pc:sldMk cId="2200005786" sldId="292"/>
            <ac:spMk id="849" creationId="{59B8947D-5BD6-4AB8-F189-F0750077F083}"/>
          </ac:spMkLst>
        </pc:spChg>
        <pc:spChg chg="mod">
          <ac:chgData name="Luo Zhongsu" userId="61d7a237fbdd4c5d" providerId="LiveId" clId="{FC1348EF-F64A-4124-BB50-2CDA393D2FD0}" dt="2022-07-24T06:03:29.152" v="9500"/>
          <ac:spMkLst>
            <pc:docMk/>
            <pc:sldMk cId="2200005786" sldId="292"/>
            <ac:spMk id="850" creationId="{EDE7DE4F-5428-4E4C-0AF4-33CD96213FBC}"/>
          </ac:spMkLst>
        </pc:spChg>
        <pc:spChg chg="mod">
          <ac:chgData name="Luo Zhongsu" userId="61d7a237fbdd4c5d" providerId="LiveId" clId="{FC1348EF-F64A-4124-BB50-2CDA393D2FD0}" dt="2022-07-24T06:03:29.152" v="9500"/>
          <ac:spMkLst>
            <pc:docMk/>
            <pc:sldMk cId="2200005786" sldId="292"/>
            <ac:spMk id="851" creationId="{50032E02-3F13-3080-8724-ED996D03F153}"/>
          </ac:spMkLst>
        </pc:spChg>
        <pc:spChg chg="mod">
          <ac:chgData name="Luo Zhongsu" userId="61d7a237fbdd4c5d" providerId="LiveId" clId="{FC1348EF-F64A-4124-BB50-2CDA393D2FD0}" dt="2022-07-24T06:03:29.152" v="9500"/>
          <ac:spMkLst>
            <pc:docMk/>
            <pc:sldMk cId="2200005786" sldId="292"/>
            <ac:spMk id="852" creationId="{BEB3D48F-C644-3D34-7940-3983316C5F8F}"/>
          </ac:spMkLst>
        </pc:spChg>
        <pc:spChg chg="mod">
          <ac:chgData name="Luo Zhongsu" userId="61d7a237fbdd4c5d" providerId="LiveId" clId="{FC1348EF-F64A-4124-BB50-2CDA393D2FD0}" dt="2022-07-24T06:03:29.152" v="9500"/>
          <ac:spMkLst>
            <pc:docMk/>
            <pc:sldMk cId="2200005786" sldId="292"/>
            <ac:spMk id="853" creationId="{C1806024-050D-82AE-ED65-4B63D2F9968F}"/>
          </ac:spMkLst>
        </pc:spChg>
        <pc:spChg chg="mod">
          <ac:chgData name="Luo Zhongsu" userId="61d7a237fbdd4c5d" providerId="LiveId" clId="{FC1348EF-F64A-4124-BB50-2CDA393D2FD0}" dt="2022-07-24T06:03:29.152" v="9500"/>
          <ac:spMkLst>
            <pc:docMk/>
            <pc:sldMk cId="2200005786" sldId="292"/>
            <ac:spMk id="854" creationId="{2C5A13F6-9580-935F-4CC5-BFBD0FF82E96}"/>
          </ac:spMkLst>
        </pc:spChg>
        <pc:spChg chg="mod">
          <ac:chgData name="Luo Zhongsu" userId="61d7a237fbdd4c5d" providerId="LiveId" clId="{FC1348EF-F64A-4124-BB50-2CDA393D2FD0}" dt="2022-07-24T06:03:29.152" v="9500"/>
          <ac:spMkLst>
            <pc:docMk/>
            <pc:sldMk cId="2200005786" sldId="292"/>
            <ac:spMk id="855" creationId="{BB0766F9-5B37-11FD-11D8-E5D8A9928CEF}"/>
          </ac:spMkLst>
        </pc:spChg>
        <pc:spChg chg="mod">
          <ac:chgData name="Luo Zhongsu" userId="61d7a237fbdd4c5d" providerId="LiveId" clId="{FC1348EF-F64A-4124-BB50-2CDA393D2FD0}" dt="2022-07-24T06:03:29.152" v="9500"/>
          <ac:spMkLst>
            <pc:docMk/>
            <pc:sldMk cId="2200005786" sldId="292"/>
            <ac:spMk id="856" creationId="{9FE467DC-8256-1AC8-1FE0-263D7E5691FC}"/>
          </ac:spMkLst>
        </pc:spChg>
        <pc:spChg chg="mod">
          <ac:chgData name="Luo Zhongsu" userId="61d7a237fbdd4c5d" providerId="LiveId" clId="{FC1348EF-F64A-4124-BB50-2CDA393D2FD0}" dt="2022-07-24T06:03:29.152" v="9500"/>
          <ac:spMkLst>
            <pc:docMk/>
            <pc:sldMk cId="2200005786" sldId="292"/>
            <ac:spMk id="857" creationId="{4B9628F9-9C6F-2A67-9ABC-E18CDB347B82}"/>
          </ac:spMkLst>
        </pc:spChg>
        <pc:spChg chg="mod">
          <ac:chgData name="Luo Zhongsu" userId="61d7a237fbdd4c5d" providerId="LiveId" clId="{FC1348EF-F64A-4124-BB50-2CDA393D2FD0}" dt="2022-07-24T06:03:29.152" v="9500"/>
          <ac:spMkLst>
            <pc:docMk/>
            <pc:sldMk cId="2200005786" sldId="292"/>
            <ac:spMk id="858" creationId="{6A7EA8D9-7974-364F-663C-BAEA4034F28D}"/>
          </ac:spMkLst>
        </pc:spChg>
        <pc:spChg chg="mod topLvl">
          <ac:chgData name="Luo Zhongsu" userId="61d7a237fbdd4c5d" providerId="LiveId" clId="{FC1348EF-F64A-4124-BB50-2CDA393D2FD0}" dt="2022-07-24T06:05:09.843" v="9514" actId="1076"/>
          <ac:spMkLst>
            <pc:docMk/>
            <pc:sldMk cId="2200005786" sldId="292"/>
            <ac:spMk id="861" creationId="{6EE57543-B4C9-7FCD-9474-619FDA5D2679}"/>
          </ac:spMkLst>
        </pc:spChg>
        <pc:spChg chg="mod topLvl">
          <ac:chgData name="Luo Zhongsu" userId="61d7a237fbdd4c5d" providerId="LiveId" clId="{FC1348EF-F64A-4124-BB50-2CDA393D2FD0}" dt="2022-07-24T06:05:09.843" v="9514" actId="1076"/>
          <ac:spMkLst>
            <pc:docMk/>
            <pc:sldMk cId="2200005786" sldId="292"/>
            <ac:spMk id="862" creationId="{11300401-198B-9E17-D645-E57415A6521A}"/>
          </ac:spMkLst>
        </pc:spChg>
        <pc:spChg chg="mod topLvl">
          <ac:chgData name="Luo Zhongsu" userId="61d7a237fbdd4c5d" providerId="LiveId" clId="{FC1348EF-F64A-4124-BB50-2CDA393D2FD0}" dt="2022-07-24T06:05:09.843" v="9514" actId="1076"/>
          <ac:spMkLst>
            <pc:docMk/>
            <pc:sldMk cId="2200005786" sldId="292"/>
            <ac:spMk id="863" creationId="{EF31E4EA-9484-BCFA-28BA-BDC5F9E10965}"/>
          </ac:spMkLst>
        </pc:spChg>
        <pc:spChg chg="mod topLvl">
          <ac:chgData name="Luo Zhongsu" userId="61d7a237fbdd4c5d" providerId="LiveId" clId="{FC1348EF-F64A-4124-BB50-2CDA393D2FD0}" dt="2022-07-24T06:05:09.843" v="9514" actId="1076"/>
          <ac:spMkLst>
            <pc:docMk/>
            <pc:sldMk cId="2200005786" sldId="292"/>
            <ac:spMk id="864" creationId="{8CD7F865-23C1-98EE-A3DF-1CB98FAB6981}"/>
          </ac:spMkLst>
        </pc:spChg>
        <pc:spChg chg="mod topLvl">
          <ac:chgData name="Luo Zhongsu" userId="61d7a237fbdd4c5d" providerId="LiveId" clId="{FC1348EF-F64A-4124-BB50-2CDA393D2FD0}" dt="2022-07-24T06:05:09.843" v="9514" actId="1076"/>
          <ac:spMkLst>
            <pc:docMk/>
            <pc:sldMk cId="2200005786" sldId="292"/>
            <ac:spMk id="865" creationId="{3EA85514-DA00-E6E9-2991-1E15C5253066}"/>
          </ac:spMkLst>
        </pc:spChg>
        <pc:spChg chg="mod topLvl">
          <ac:chgData name="Luo Zhongsu" userId="61d7a237fbdd4c5d" providerId="LiveId" clId="{FC1348EF-F64A-4124-BB50-2CDA393D2FD0}" dt="2022-07-24T06:05:09.843" v="9514" actId="1076"/>
          <ac:spMkLst>
            <pc:docMk/>
            <pc:sldMk cId="2200005786" sldId="292"/>
            <ac:spMk id="866" creationId="{4313CDF7-3285-AF64-078D-9433BC898102}"/>
          </ac:spMkLst>
        </pc:spChg>
        <pc:spChg chg="mod topLvl">
          <ac:chgData name="Luo Zhongsu" userId="61d7a237fbdd4c5d" providerId="LiveId" clId="{FC1348EF-F64A-4124-BB50-2CDA393D2FD0}" dt="2022-07-24T06:05:09.843" v="9514" actId="1076"/>
          <ac:spMkLst>
            <pc:docMk/>
            <pc:sldMk cId="2200005786" sldId="292"/>
            <ac:spMk id="867" creationId="{F7BAAA96-8CFF-70FC-0CD3-BD8523175EA0}"/>
          </ac:spMkLst>
        </pc:spChg>
        <pc:spChg chg="mod topLvl">
          <ac:chgData name="Luo Zhongsu" userId="61d7a237fbdd4c5d" providerId="LiveId" clId="{FC1348EF-F64A-4124-BB50-2CDA393D2FD0}" dt="2022-07-24T06:05:09.843" v="9514" actId="1076"/>
          <ac:spMkLst>
            <pc:docMk/>
            <pc:sldMk cId="2200005786" sldId="292"/>
            <ac:spMk id="868" creationId="{E820F98A-E860-01E5-1C84-E1FF05ADA1AD}"/>
          </ac:spMkLst>
        </pc:spChg>
        <pc:spChg chg="mod topLvl">
          <ac:chgData name="Luo Zhongsu" userId="61d7a237fbdd4c5d" providerId="LiveId" clId="{FC1348EF-F64A-4124-BB50-2CDA393D2FD0}" dt="2022-07-24T06:05:09.843" v="9514" actId="1076"/>
          <ac:spMkLst>
            <pc:docMk/>
            <pc:sldMk cId="2200005786" sldId="292"/>
            <ac:spMk id="869" creationId="{C15EFC85-5458-29DD-7983-D5501D3F4F75}"/>
          </ac:spMkLst>
        </pc:spChg>
        <pc:spChg chg="mod topLvl">
          <ac:chgData name="Luo Zhongsu" userId="61d7a237fbdd4c5d" providerId="LiveId" clId="{FC1348EF-F64A-4124-BB50-2CDA393D2FD0}" dt="2022-07-24T06:05:09.843" v="9514" actId="1076"/>
          <ac:spMkLst>
            <pc:docMk/>
            <pc:sldMk cId="2200005786" sldId="292"/>
            <ac:spMk id="870" creationId="{1FF7403F-E203-A62D-2C60-DD1E00883546}"/>
          </ac:spMkLst>
        </pc:spChg>
        <pc:spChg chg="mod topLvl">
          <ac:chgData name="Luo Zhongsu" userId="61d7a237fbdd4c5d" providerId="LiveId" clId="{FC1348EF-F64A-4124-BB50-2CDA393D2FD0}" dt="2022-07-24T06:05:09.843" v="9514" actId="1076"/>
          <ac:spMkLst>
            <pc:docMk/>
            <pc:sldMk cId="2200005786" sldId="292"/>
            <ac:spMk id="871" creationId="{16F102B1-4FA3-FDEC-0D71-5B4D952CCD9C}"/>
          </ac:spMkLst>
        </pc:spChg>
        <pc:spChg chg="mod topLvl">
          <ac:chgData name="Luo Zhongsu" userId="61d7a237fbdd4c5d" providerId="LiveId" clId="{FC1348EF-F64A-4124-BB50-2CDA393D2FD0}" dt="2022-07-24T06:05:09.843" v="9514" actId="1076"/>
          <ac:spMkLst>
            <pc:docMk/>
            <pc:sldMk cId="2200005786" sldId="292"/>
            <ac:spMk id="872" creationId="{518B1DFC-A40B-06B3-BD24-CB37A1D46B09}"/>
          </ac:spMkLst>
        </pc:spChg>
        <pc:spChg chg="mod topLvl">
          <ac:chgData name="Luo Zhongsu" userId="61d7a237fbdd4c5d" providerId="LiveId" clId="{FC1348EF-F64A-4124-BB50-2CDA393D2FD0}" dt="2022-07-24T06:05:09.843" v="9514" actId="1076"/>
          <ac:spMkLst>
            <pc:docMk/>
            <pc:sldMk cId="2200005786" sldId="292"/>
            <ac:spMk id="873" creationId="{78108A39-FC94-E713-9890-CE970AB9ACB9}"/>
          </ac:spMkLst>
        </pc:spChg>
        <pc:spChg chg="mod topLvl">
          <ac:chgData name="Luo Zhongsu" userId="61d7a237fbdd4c5d" providerId="LiveId" clId="{FC1348EF-F64A-4124-BB50-2CDA393D2FD0}" dt="2022-07-24T06:05:09.843" v="9514" actId="1076"/>
          <ac:spMkLst>
            <pc:docMk/>
            <pc:sldMk cId="2200005786" sldId="292"/>
            <ac:spMk id="874" creationId="{6A31B6C5-6106-DEE6-46D3-92C153613739}"/>
          </ac:spMkLst>
        </pc:spChg>
        <pc:spChg chg="mod topLvl">
          <ac:chgData name="Luo Zhongsu" userId="61d7a237fbdd4c5d" providerId="LiveId" clId="{FC1348EF-F64A-4124-BB50-2CDA393D2FD0}" dt="2022-07-24T06:05:09.843" v="9514" actId="1076"/>
          <ac:spMkLst>
            <pc:docMk/>
            <pc:sldMk cId="2200005786" sldId="292"/>
            <ac:spMk id="875" creationId="{764B6958-514B-C2BF-B0DE-A5EDDB9E253E}"/>
          </ac:spMkLst>
        </pc:spChg>
        <pc:spChg chg="mod topLvl">
          <ac:chgData name="Luo Zhongsu" userId="61d7a237fbdd4c5d" providerId="LiveId" clId="{FC1348EF-F64A-4124-BB50-2CDA393D2FD0}" dt="2022-07-24T06:05:09.843" v="9514" actId="1076"/>
          <ac:spMkLst>
            <pc:docMk/>
            <pc:sldMk cId="2200005786" sldId="292"/>
            <ac:spMk id="876" creationId="{5B3FCD68-6E09-669A-1A39-3B87F5ECDC21}"/>
          </ac:spMkLst>
        </pc:spChg>
        <pc:spChg chg="mod topLvl">
          <ac:chgData name="Luo Zhongsu" userId="61d7a237fbdd4c5d" providerId="LiveId" clId="{FC1348EF-F64A-4124-BB50-2CDA393D2FD0}" dt="2022-07-24T06:05:09.843" v="9514" actId="1076"/>
          <ac:spMkLst>
            <pc:docMk/>
            <pc:sldMk cId="2200005786" sldId="292"/>
            <ac:spMk id="877" creationId="{456BDFFE-C9C3-AD2B-405D-301091FA63BE}"/>
          </ac:spMkLst>
        </pc:spChg>
        <pc:spChg chg="mod topLvl">
          <ac:chgData name="Luo Zhongsu" userId="61d7a237fbdd4c5d" providerId="LiveId" clId="{FC1348EF-F64A-4124-BB50-2CDA393D2FD0}" dt="2022-07-24T06:05:09.843" v="9514" actId="1076"/>
          <ac:spMkLst>
            <pc:docMk/>
            <pc:sldMk cId="2200005786" sldId="292"/>
            <ac:spMk id="878" creationId="{B34F1402-4884-D633-6919-7D64C62E9C4B}"/>
          </ac:spMkLst>
        </pc:spChg>
        <pc:spChg chg="mod topLvl">
          <ac:chgData name="Luo Zhongsu" userId="61d7a237fbdd4c5d" providerId="LiveId" clId="{FC1348EF-F64A-4124-BB50-2CDA393D2FD0}" dt="2022-07-24T06:05:09.843" v="9514" actId="1076"/>
          <ac:spMkLst>
            <pc:docMk/>
            <pc:sldMk cId="2200005786" sldId="292"/>
            <ac:spMk id="879" creationId="{3C779608-19D9-595B-8D70-AFD3B2B81C1F}"/>
          </ac:spMkLst>
        </pc:spChg>
        <pc:spChg chg="mod topLvl">
          <ac:chgData name="Luo Zhongsu" userId="61d7a237fbdd4c5d" providerId="LiveId" clId="{FC1348EF-F64A-4124-BB50-2CDA393D2FD0}" dt="2022-07-24T06:05:09.843" v="9514" actId="1076"/>
          <ac:spMkLst>
            <pc:docMk/>
            <pc:sldMk cId="2200005786" sldId="292"/>
            <ac:spMk id="880" creationId="{BA9E711F-DEC1-688E-4E7F-0C8A94356123}"/>
          </ac:spMkLst>
        </pc:spChg>
        <pc:spChg chg="mod topLvl">
          <ac:chgData name="Luo Zhongsu" userId="61d7a237fbdd4c5d" providerId="LiveId" clId="{FC1348EF-F64A-4124-BB50-2CDA393D2FD0}" dt="2022-07-24T06:05:09.843" v="9514" actId="1076"/>
          <ac:spMkLst>
            <pc:docMk/>
            <pc:sldMk cId="2200005786" sldId="292"/>
            <ac:spMk id="881" creationId="{D2B8AEA6-C2D2-74E3-829F-C412EB6D4305}"/>
          </ac:spMkLst>
        </pc:spChg>
        <pc:spChg chg="mod topLvl">
          <ac:chgData name="Luo Zhongsu" userId="61d7a237fbdd4c5d" providerId="LiveId" clId="{FC1348EF-F64A-4124-BB50-2CDA393D2FD0}" dt="2022-07-24T06:05:09.843" v="9514" actId="1076"/>
          <ac:spMkLst>
            <pc:docMk/>
            <pc:sldMk cId="2200005786" sldId="292"/>
            <ac:spMk id="882" creationId="{8F02FD0A-ADED-48E1-03A7-800A99172304}"/>
          </ac:spMkLst>
        </pc:spChg>
        <pc:spChg chg="mod topLvl">
          <ac:chgData name="Luo Zhongsu" userId="61d7a237fbdd4c5d" providerId="LiveId" clId="{FC1348EF-F64A-4124-BB50-2CDA393D2FD0}" dt="2022-07-24T06:05:09.843" v="9514" actId="1076"/>
          <ac:spMkLst>
            <pc:docMk/>
            <pc:sldMk cId="2200005786" sldId="292"/>
            <ac:spMk id="883" creationId="{99B6442D-4673-B033-AF40-E696D424CDE7}"/>
          </ac:spMkLst>
        </pc:spChg>
        <pc:spChg chg="mod topLvl">
          <ac:chgData name="Luo Zhongsu" userId="61d7a237fbdd4c5d" providerId="LiveId" clId="{FC1348EF-F64A-4124-BB50-2CDA393D2FD0}" dt="2022-07-24T06:05:09.843" v="9514" actId="1076"/>
          <ac:spMkLst>
            <pc:docMk/>
            <pc:sldMk cId="2200005786" sldId="292"/>
            <ac:spMk id="884" creationId="{AB7BFDB2-A15B-0491-7F52-1409885C289E}"/>
          </ac:spMkLst>
        </pc:spChg>
        <pc:spChg chg="mod topLvl">
          <ac:chgData name="Luo Zhongsu" userId="61d7a237fbdd4c5d" providerId="LiveId" clId="{FC1348EF-F64A-4124-BB50-2CDA393D2FD0}" dt="2022-07-24T06:05:09.843" v="9514" actId="1076"/>
          <ac:spMkLst>
            <pc:docMk/>
            <pc:sldMk cId="2200005786" sldId="292"/>
            <ac:spMk id="885" creationId="{EFD8E5C4-8091-23B7-D792-5C8991B67D03}"/>
          </ac:spMkLst>
        </pc:spChg>
        <pc:spChg chg="mod topLvl">
          <ac:chgData name="Luo Zhongsu" userId="61d7a237fbdd4c5d" providerId="LiveId" clId="{FC1348EF-F64A-4124-BB50-2CDA393D2FD0}" dt="2022-07-24T06:05:09.843" v="9514" actId="1076"/>
          <ac:spMkLst>
            <pc:docMk/>
            <pc:sldMk cId="2200005786" sldId="292"/>
            <ac:spMk id="886" creationId="{CF993205-4783-C992-16FE-4794F210BA51}"/>
          </ac:spMkLst>
        </pc:spChg>
        <pc:spChg chg="mod topLvl">
          <ac:chgData name="Luo Zhongsu" userId="61d7a237fbdd4c5d" providerId="LiveId" clId="{FC1348EF-F64A-4124-BB50-2CDA393D2FD0}" dt="2022-07-24T06:05:09.843" v="9514" actId="1076"/>
          <ac:spMkLst>
            <pc:docMk/>
            <pc:sldMk cId="2200005786" sldId="292"/>
            <ac:spMk id="887" creationId="{381CF8D1-343F-FFA6-57D4-73FEA05E5446}"/>
          </ac:spMkLst>
        </pc:spChg>
        <pc:spChg chg="mod topLvl">
          <ac:chgData name="Luo Zhongsu" userId="61d7a237fbdd4c5d" providerId="LiveId" clId="{FC1348EF-F64A-4124-BB50-2CDA393D2FD0}" dt="2022-07-24T06:05:09.843" v="9514" actId="1076"/>
          <ac:spMkLst>
            <pc:docMk/>
            <pc:sldMk cId="2200005786" sldId="292"/>
            <ac:spMk id="888" creationId="{AFE861F1-E2E1-F00E-8B38-337471559F62}"/>
          </ac:spMkLst>
        </pc:spChg>
        <pc:spChg chg="mod topLvl">
          <ac:chgData name="Luo Zhongsu" userId="61d7a237fbdd4c5d" providerId="LiveId" clId="{FC1348EF-F64A-4124-BB50-2CDA393D2FD0}" dt="2022-07-24T06:05:09.843" v="9514" actId="1076"/>
          <ac:spMkLst>
            <pc:docMk/>
            <pc:sldMk cId="2200005786" sldId="292"/>
            <ac:spMk id="889" creationId="{324F6BC5-7190-7C47-C549-287E1C2C7B0B}"/>
          </ac:spMkLst>
        </pc:spChg>
        <pc:spChg chg="mod topLvl">
          <ac:chgData name="Luo Zhongsu" userId="61d7a237fbdd4c5d" providerId="LiveId" clId="{FC1348EF-F64A-4124-BB50-2CDA393D2FD0}" dt="2022-07-24T06:05:09.843" v="9514" actId="1076"/>
          <ac:spMkLst>
            <pc:docMk/>
            <pc:sldMk cId="2200005786" sldId="292"/>
            <ac:spMk id="890" creationId="{7C90A9D0-3D72-F914-FDE2-9F07289D9CC8}"/>
          </ac:spMkLst>
        </pc:spChg>
        <pc:spChg chg="mod topLvl">
          <ac:chgData name="Luo Zhongsu" userId="61d7a237fbdd4c5d" providerId="LiveId" clId="{FC1348EF-F64A-4124-BB50-2CDA393D2FD0}" dt="2022-07-24T06:05:09.843" v="9514" actId="1076"/>
          <ac:spMkLst>
            <pc:docMk/>
            <pc:sldMk cId="2200005786" sldId="292"/>
            <ac:spMk id="891" creationId="{D7DA320A-3836-F1E8-3447-344EF8339F1B}"/>
          </ac:spMkLst>
        </pc:spChg>
        <pc:spChg chg="mod topLvl">
          <ac:chgData name="Luo Zhongsu" userId="61d7a237fbdd4c5d" providerId="LiveId" clId="{FC1348EF-F64A-4124-BB50-2CDA393D2FD0}" dt="2022-07-24T06:05:09.843" v="9514" actId="1076"/>
          <ac:spMkLst>
            <pc:docMk/>
            <pc:sldMk cId="2200005786" sldId="292"/>
            <ac:spMk id="892" creationId="{D0D55B8A-E8FC-6769-FD90-6309C3317034}"/>
          </ac:spMkLst>
        </pc:spChg>
        <pc:spChg chg="mod topLvl">
          <ac:chgData name="Luo Zhongsu" userId="61d7a237fbdd4c5d" providerId="LiveId" clId="{FC1348EF-F64A-4124-BB50-2CDA393D2FD0}" dt="2022-07-24T06:05:09.843" v="9514" actId="1076"/>
          <ac:spMkLst>
            <pc:docMk/>
            <pc:sldMk cId="2200005786" sldId="292"/>
            <ac:spMk id="893" creationId="{BCCC7CBB-8592-D6CB-D89D-3C66F729B44A}"/>
          </ac:spMkLst>
        </pc:spChg>
        <pc:spChg chg="mod topLvl">
          <ac:chgData name="Luo Zhongsu" userId="61d7a237fbdd4c5d" providerId="LiveId" clId="{FC1348EF-F64A-4124-BB50-2CDA393D2FD0}" dt="2022-07-24T06:05:09.843" v="9514" actId="1076"/>
          <ac:spMkLst>
            <pc:docMk/>
            <pc:sldMk cId="2200005786" sldId="292"/>
            <ac:spMk id="894" creationId="{CD95B410-56BF-D8A1-8702-845D91568BD4}"/>
          </ac:spMkLst>
        </pc:spChg>
        <pc:spChg chg="mod topLvl">
          <ac:chgData name="Luo Zhongsu" userId="61d7a237fbdd4c5d" providerId="LiveId" clId="{FC1348EF-F64A-4124-BB50-2CDA393D2FD0}" dt="2022-07-24T06:05:09.843" v="9514" actId="1076"/>
          <ac:spMkLst>
            <pc:docMk/>
            <pc:sldMk cId="2200005786" sldId="292"/>
            <ac:spMk id="895" creationId="{0EEF72AB-25A2-4832-D3FA-D8A3EB92CA19}"/>
          </ac:spMkLst>
        </pc:spChg>
        <pc:spChg chg="mod topLvl">
          <ac:chgData name="Luo Zhongsu" userId="61d7a237fbdd4c5d" providerId="LiveId" clId="{FC1348EF-F64A-4124-BB50-2CDA393D2FD0}" dt="2022-07-24T06:05:09.843" v="9514" actId="1076"/>
          <ac:spMkLst>
            <pc:docMk/>
            <pc:sldMk cId="2200005786" sldId="292"/>
            <ac:spMk id="896" creationId="{5DE7FB21-5AA9-60C8-5680-1BABD9922EDC}"/>
          </ac:spMkLst>
        </pc:spChg>
        <pc:spChg chg="mod topLvl">
          <ac:chgData name="Luo Zhongsu" userId="61d7a237fbdd4c5d" providerId="LiveId" clId="{FC1348EF-F64A-4124-BB50-2CDA393D2FD0}" dt="2022-07-24T06:05:09.843" v="9514" actId="1076"/>
          <ac:spMkLst>
            <pc:docMk/>
            <pc:sldMk cId="2200005786" sldId="292"/>
            <ac:spMk id="897" creationId="{E7DCAF10-91F3-280B-E83F-DC0457CF18EB}"/>
          </ac:spMkLst>
        </pc:spChg>
        <pc:spChg chg="mod topLvl">
          <ac:chgData name="Luo Zhongsu" userId="61d7a237fbdd4c5d" providerId="LiveId" clId="{FC1348EF-F64A-4124-BB50-2CDA393D2FD0}" dt="2022-07-24T06:05:09.843" v="9514" actId="1076"/>
          <ac:spMkLst>
            <pc:docMk/>
            <pc:sldMk cId="2200005786" sldId="292"/>
            <ac:spMk id="898" creationId="{B2A068AB-AD89-7678-4788-00BB1E983F8D}"/>
          </ac:spMkLst>
        </pc:spChg>
        <pc:spChg chg="mod topLvl">
          <ac:chgData name="Luo Zhongsu" userId="61d7a237fbdd4c5d" providerId="LiveId" clId="{FC1348EF-F64A-4124-BB50-2CDA393D2FD0}" dt="2022-07-24T06:05:09.843" v="9514" actId="1076"/>
          <ac:spMkLst>
            <pc:docMk/>
            <pc:sldMk cId="2200005786" sldId="292"/>
            <ac:spMk id="899" creationId="{2621E0F7-06F9-1526-DB9A-255709D3A660}"/>
          </ac:spMkLst>
        </pc:spChg>
        <pc:spChg chg="mod topLvl">
          <ac:chgData name="Luo Zhongsu" userId="61d7a237fbdd4c5d" providerId="LiveId" clId="{FC1348EF-F64A-4124-BB50-2CDA393D2FD0}" dt="2022-07-24T06:05:09.843" v="9514" actId="1076"/>
          <ac:spMkLst>
            <pc:docMk/>
            <pc:sldMk cId="2200005786" sldId="292"/>
            <ac:spMk id="900" creationId="{4ADB7564-334A-C77C-4725-9FDB2BD4E090}"/>
          </ac:spMkLst>
        </pc:spChg>
        <pc:spChg chg="mod topLvl">
          <ac:chgData name="Luo Zhongsu" userId="61d7a237fbdd4c5d" providerId="LiveId" clId="{FC1348EF-F64A-4124-BB50-2CDA393D2FD0}" dt="2022-07-24T06:05:09.843" v="9514" actId="1076"/>
          <ac:spMkLst>
            <pc:docMk/>
            <pc:sldMk cId="2200005786" sldId="292"/>
            <ac:spMk id="901" creationId="{D925132E-1338-552F-661E-EFF188FB321E}"/>
          </ac:spMkLst>
        </pc:spChg>
        <pc:spChg chg="mod topLvl">
          <ac:chgData name="Luo Zhongsu" userId="61d7a237fbdd4c5d" providerId="LiveId" clId="{FC1348EF-F64A-4124-BB50-2CDA393D2FD0}" dt="2022-07-24T06:05:09.843" v="9514" actId="1076"/>
          <ac:spMkLst>
            <pc:docMk/>
            <pc:sldMk cId="2200005786" sldId="292"/>
            <ac:spMk id="902" creationId="{D1855773-0878-E644-7B3D-A34C5F4C3E61}"/>
          </ac:spMkLst>
        </pc:spChg>
        <pc:spChg chg="mod topLvl">
          <ac:chgData name="Luo Zhongsu" userId="61d7a237fbdd4c5d" providerId="LiveId" clId="{FC1348EF-F64A-4124-BB50-2CDA393D2FD0}" dt="2022-07-24T06:05:09.843" v="9514" actId="1076"/>
          <ac:spMkLst>
            <pc:docMk/>
            <pc:sldMk cId="2200005786" sldId="292"/>
            <ac:spMk id="903" creationId="{33D579F2-FFF8-72FD-B041-9F2AD1EC51F2}"/>
          </ac:spMkLst>
        </pc:spChg>
        <pc:spChg chg="mod topLvl">
          <ac:chgData name="Luo Zhongsu" userId="61d7a237fbdd4c5d" providerId="LiveId" clId="{FC1348EF-F64A-4124-BB50-2CDA393D2FD0}" dt="2022-07-24T06:05:09.843" v="9514" actId="1076"/>
          <ac:spMkLst>
            <pc:docMk/>
            <pc:sldMk cId="2200005786" sldId="292"/>
            <ac:spMk id="904" creationId="{63D84657-4326-0702-B478-91447765C367}"/>
          </ac:spMkLst>
        </pc:spChg>
        <pc:spChg chg="mod topLvl">
          <ac:chgData name="Luo Zhongsu" userId="61d7a237fbdd4c5d" providerId="LiveId" clId="{FC1348EF-F64A-4124-BB50-2CDA393D2FD0}" dt="2022-07-24T06:05:09.843" v="9514" actId="1076"/>
          <ac:spMkLst>
            <pc:docMk/>
            <pc:sldMk cId="2200005786" sldId="292"/>
            <ac:spMk id="905" creationId="{0D672BD7-F146-DEBC-7746-7062E3E776E1}"/>
          </ac:spMkLst>
        </pc:spChg>
        <pc:spChg chg="mod topLvl">
          <ac:chgData name="Luo Zhongsu" userId="61d7a237fbdd4c5d" providerId="LiveId" clId="{FC1348EF-F64A-4124-BB50-2CDA393D2FD0}" dt="2022-07-24T06:05:09.843" v="9514" actId="1076"/>
          <ac:spMkLst>
            <pc:docMk/>
            <pc:sldMk cId="2200005786" sldId="292"/>
            <ac:spMk id="906" creationId="{8B510078-AEB5-C4A5-F7C5-860812257602}"/>
          </ac:spMkLst>
        </pc:spChg>
        <pc:spChg chg="mod topLvl">
          <ac:chgData name="Luo Zhongsu" userId="61d7a237fbdd4c5d" providerId="LiveId" clId="{FC1348EF-F64A-4124-BB50-2CDA393D2FD0}" dt="2022-07-24T06:05:09.843" v="9514" actId="1076"/>
          <ac:spMkLst>
            <pc:docMk/>
            <pc:sldMk cId="2200005786" sldId="292"/>
            <ac:spMk id="907" creationId="{E1EA5EBE-F654-0599-5133-762717F55B11}"/>
          </ac:spMkLst>
        </pc:spChg>
        <pc:spChg chg="mod topLvl">
          <ac:chgData name="Luo Zhongsu" userId="61d7a237fbdd4c5d" providerId="LiveId" clId="{FC1348EF-F64A-4124-BB50-2CDA393D2FD0}" dt="2022-07-24T06:05:09.843" v="9514" actId="1076"/>
          <ac:spMkLst>
            <pc:docMk/>
            <pc:sldMk cId="2200005786" sldId="292"/>
            <ac:spMk id="908" creationId="{AD5F799C-AFE5-634F-FC60-FDAFFE095668}"/>
          </ac:spMkLst>
        </pc:spChg>
        <pc:spChg chg="mod topLvl">
          <ac:chgData name="Luo Zhongsu" userId="61d7a237fbdd4c5d" providerId="LiveId" clId="{FC1348EF-F64A-4124-BB50-2CDA393D2FD0}" dt="2022-07-24T06:05:09.843" v="9514" actId="1076"/>
          <ac:spMkLst>
            <pc:docMk/>
            <pc:sldMk cId="2200005786" sldId="292"/>
            <ac:spMk id="909" creationId="{BD787E48-E34A-4D10-383E-AA39C1DB1E4A}"/>
          </ac:spMkLst>
        </pc:spChg>
        <pc:spChg chg="mod topLvl">
          <ac:chgData name="Luo Zhongsu" userId="61d7a237fbdd4c5d" providerId="LiveId" clId="{FC1348EF-F64A-4124-BB50-2CDA393D2FD0}" dt="2022-07-24T06:05:09.843" v="9514" actId="1076"/>
          <ac:spMkLst>
            <pc:docMk/>
            <pc:sldMk cId="2200005786" sldId="292"/>
            <ac:spMk id="910" creationId="{28FE646E-DDA3-542F-2103-A098D5F519B0}"/>
          </ac:spMkLst>
        </pc:spChg>
        <pc:spChg chg="mod topLvl">
          <ac:chgData name="Luo Zhongsu" userId="61d7a237fbdd4c5d" providerId="LiveId" clId="{FC1348EF-F64A-4124-BB50-2CDA393D2FD0}" dt="2022-07-24T06:05:09.843" v="9514" actId="1076"/>
          <ac:spMkLst>
            <pc:docMk/>
            <pc:sldMk cId="2200005786" sldId="292"/>
            <ac:spMk id="911" creationId="{902DB612-9DB9-3E7A-21C8-BD19E9B90F4A}"/>
          </ac:spMkLst>
        </pc:spChg>
        <pc:spChg chg="mod topLvl">
          <ac:chgData name="Luo Zhongsu" userId="61d7a237fbdd4c5d" providerId="LiveId" clId="{FC1348EF-F64A-4124-BB50-2CDA393D2FD0}" dt="2022-07-24T06:05:09.843" v="9514" actId="1076"/>
          <ac:spMkLst>
            <pc:docMk/>
            <pc:sldMk cId="2200005786" sldId="292"/>
            <ac:spMk id="912" creationId="{A3E1ABEB-F7DB-4E0A-B77A-7BD40FFA0397}"/>
          </ac:spMkLst>
        </pc:spChg>
        <pc:spChg chg="mod topLvl">
          <ac:chgData name="Luo Zhongsu" userId="61d7a237fbdd4c5d" providerId="LiveId" clId="{FC1348EF-F64A-4124-BB50-2CDA393D2FD0}" dt="2022-07-24T06:05:09.843" v="9514" actId="1076"/>
          <ac:spMkLst>
            <pc:docMk/>
            <pc:sldMk cId="2200005786" sldId="292"/>
            <ac:spMk id="913" creationId="{A56D4BFC-EF8E-F889-17DF-9E33F61418FD}"/>
          </ac:spMkLst>
        </pc:spChg>
        <pc:spChg chg="mod topLvl">
          <ac:chgData name="Luo Zhongsu" userId="61d7a237fbdd4c5d" providerId="LiveId" clId="{FC1348EF-F64A-4124-BB50-2CDA393D2FD0}" dt="2022-07-24T06:05:09.843" v="9514" actId="1076"/>
          <ac:spMkLst>
            <pc:docMk/>
            <pc:sldMk cId="2200005786" sldId="292"/>
            <ac:spMk id="914" creationId="{A0643FA2-B6BC-5FEF-E01F-4F1B950B667E}"/>
          </ac:spMkLst>
        </pc:spChg>
        <pc:spChg chg="mod topLvl">
          <ac:chgData name="Luo Zhongsu" userId="61d7a237fbdd4c5d" providerId="LiveId" clId="{FC1348EF-F64A-4124-BB50-2CDA393D2FD0}" dt="2022-07-24T06:05:09.843" v="9514" actId="1076"/>
          <ac:spMkLst>
            <pc:docMk/>
            <pc:sldMk cId="2200005786" sldId="292"/>
            <ac:spMk id="915" creationId="{539D1280-641E-0E58-DD52-4FAF0EB1344B}"/>
          </ac:spMkLst>
        </pc:spChg>
        <pc:spChg chg="mod topLvl">
          <ac:chgData name="Luo Zhongsu" userId="61d7a237fbdd4c5d" providerId="LiveId" clId="{FC1348EF-F64A-4124-BB50-2CDA393D2FD0}" dt="2022-07-24T06:05:09.843" v="9514" actId="1076"/>
          <ac:spMkLst>
            <pc:docMk/>
            <pc:sldMk cId="2200005786" sldId="292"/>
            <ac:spMk id="916" creationId="{7583F7A3-D401-284D-0B0C-4A28DECF4A76}"/>
          </ac:spMkLst>
        </pc:spChg>
        <pc:spChg chg="mod topLvl">
          <ac:chgData name="Luo Zhongsu" userId="61d7a237fbdd4c5d" providerId="LiveId" clId="{FC1348EF-F64A-4124-BB50-2CDA393D2FD0}" dt="2022-07-24T06:05:09.843" v="9514" actId="1076"/>
          <ac:spMkLst>
            <pc:docMk/>
            <pc:sldMk cId="2200005786" sldId="292"/>
            <ac:spMk id="917" creationId="{E048EC14-DA44-ABB3-D953-CF75417FD93E}"/>
          </ac:spMkLst>
        </pc:spChg>
        <pc:spChg chg="mod topLvl">
          <ac:chgData name="Luo Zhongsu" userId="61d7a237fbdd4c5d" providerId="LiveId" clId="{FC1348EF-F64A-4124-BB50-2CDA393D2FD0}" dt="2022-07-24T06:05:09.843" v="9514" actId="1076"/>
          <ac:spMkLst>
            <pc:docMk/>
            <pc:sldMk cId="2200005786" sldId="292"/>
            <ac:spMk id="918" creationId="{6FC18ED2-1D9B-A3A1-9362-6E64FED3BAFD}"/>
          </ac:spMkLst>
        </pc:spChg>
        <pc:spChg chg="mod topLvl">
          <ac:chgData name="Luo Zhongsu" userId="61d7a237fbdd4c5d" providerId="LiveId" clId="{FC1348EF-F64A-4124-BB50-2CDA393D2FD0}" dt="2022-07-24T06:05:09.843" v="9514" actId="1076"/>
          <ac:spMkLst>
            <pc:docMk/>
            <pc:sldMk cId="2200005786" sldId="292"/>
            <ac:spMk id="919" creationId="{E9DDD73B-C47A-8A21-C46E-65BB7B97E54E}"/>
          </ac:spMkLst>
        </pc:spChg>
        <pc:spChg chg="mod topLvl">
          <ac:chgData name="Luo Zhongsu" userId="61d7a237fbdd4c5d" providerId="LiveId" clId="{FC1348EF-F64A-4124-BB50-2CDA393D2FD0}" dt="2022-07-24T06:05:09.843" v="9514" actId="1076"/>
          <ac:spMkLst>
            <pc:docMk/>
            <pc:sldMk cId="2200005786" sldId="292"/>
            <ac:spMk id="920" creationId="{D7A14AE1-FCCB-0B9F-3A9E-403E2C9287A3}"/>
          </ac:spMkLst>
        </pc:spChg>
        <pc:spChg chg="mod topLvl">
          <ac:chgData name="Luo Zhongsu" userId="61d7a237fbdd4c5d" providerId="LiveId" clId="{FC1348EF-F64A-4124-BB50-2CDA393D2FD0}" dt="2022-07-24T06:05:09.843" v="9514" actId="1076"/>
          <ac:spMkLst>
            <pc:docMk/>
            <pc:sldMk cId="2200005786" sldId="292"/>
            <ac:spMk id="921" creationId="{37C91B79-3341-6F1D-0D65-F12C55CB16C8}"/>
          </ac:spMkLst>
        </pc:spChg>
        <pc:spChg chg="mod topLvl">
          <ac:chgData name="Luo Zhongsu" userId="61d7a237fbdd4c5d" providerId="LiveId" clId="{FC1348EF-F64A-4124-BB50-2CDA393D2FD0}" dt="2022-07-24T06:05:09.843" v="9514" actId="1076"/>
          <ac:spMkLst>
            <pc:docMk/>
            <pc:sldMk cId="2200005786" sldId="292"/>
            <ac:spMk id="922" creationId="{6910266F-8005-6915-6BE0-5A49AE460B5D}"/>
          </ac:spMkLst>
        </pc:spChg>
        <pc:spChg chg="mod topLvl">
          <ac:chgData name="Luo Zhongsu" userId="61d7a237fbdd4c5d" providerId="LiveId" clId="{FC1348EF-F64A-4124-BB50-2CDA393D2FD0}" dt="2022-07-24T06:05:09.843" v="9514" actId="1076"/>
          <ac:spMkLst>
            <pc:docMk/>
            <pc:sldMk cId="2200005786" sldId="292"/>
            <ac:spMk id="923" creationId="{4D15D39C-DC93-B454-933D-A833064819E5}"/>
          </ac:spMkLst>
        </pc:spChg>
        <pc:spChg chg="mod topLvl">
          <ac:chgData name="Luo Zhongsu" userId="61d7a237fbdd4c5d" providerId="LiveId" clId="{FC1348EF-F64A-4124-BB50-2CDA393D2FD0}" dt="2022-07-24T06:05:09.843" v="9514" actId="1076"/>
          <ac:spMkLst>
            <pc:docMk/>
            <pc:sldMk cId="2200005786" sldId="292"/>
            <ac:spMk id="924" creationId="{50ADC2C1-6234-C62B-AFBF-A46AE4DB2B56}"/>
          </ac:spMkLst>
        </pc:spChg>
        <pc:spChg chg="mod topLvl">
          <ac:chgData name="Luo Zhongsu" userId="61d7a237fbdd4c5d" providerId="LiveId" clId="{FC1348EF-F64A-4124-BB50-2CDA393D2FD0}" dt="2022-07-24T06:05:09.843" v="9514" actId="1076"/>
          <ac:spMkLst>
            <pc:docMk/>
            <pc:sldMk cId="2200005786" sldId="292"/>
            <ac:spMk id="925" creationId="{9C459065-44E6-B9EB-EC43-02C3C0B4F156}"/>
          </ac:spMkLst>
        </pc:spChg>
        <pc:spChg chg="mod topLvl">
          <ac:chgData name="Luo Zhongsu" userId="61d7a237fbdd4c5d" providerId="LiveId" clId="{FC1348EF-F64A-4124-BB50-2CDA393D2FD0}" dt="2022-07-24T06:05:09.843" v="9514" actId="1076"/>
          <ac:spMkLst>
            <pc:docMk/>
            <pc:sldMk cId="2200005786" sldId="292"/>
            <ac:spMk id="926" creationId="{1E72DE71-2447-20FB-273E-4FD860FCBD7F}"/>
          </ac:spMkLst>
        </pc:spChg>
        <pc:spChg chg="mod topLvl">
          <ac:chgData name="Luo Zhongsu" userId="61d7a237fbdd4c5d" providerId="LiveId" clId="{FC1348EF-F64A-4124-BB50-2CDA393D2FD0}" dt="2022-07-24T06:05:09.843" v="9514" actId="1076"/>
          <ac:spMkLst>
            <pc:docMk/>
            <pc:sldMk cId="2200005786" sldId="292"/>
            <ac:spMk id="927" creationId="{2B4E1912-9F17-2D4E-BF51-04F13AB37495}"/>
          </ac:spMkLst>
        </pc:spChg>
        <pc:spChg chg="mod topLvl">
          <ac:chgData name="Luo Zhongsu" userId="61d7a237fbdd4c5d" providerId="LiveId" clId="{FC1348EF-F64A-4124-BB50-2CDA393D2FD0}" dt="2022-07-24T06:05:09.843" v="9514" actId="1076"/>
          <ac:spMkLst>
            <pc:docMk/>
            <pc:sldMk cId="2200005786" sldId="292"/>
            <ac:spMk id="928" creationId="{BD6A5562-9298-26CD-6C3A-DA0BC946DA46}"/>
          </ac:spMkLst>
        </pc:spChg>
        <pc:spChg chg="mod topLvl">
          <ac:chgData name="Luo Zhongsu" userId="61d7a237fbdd4c5d" providerId="LiveId" clId="{FC1348EF-F64A-4124-BB50-2CDA393D2FD0}" dt="2022-07-24T06:05:09.843" v="9514" actId="1076"/>
          <ac:spMkLst>
            <pc:docMk/>
            <pc:sldMk cId="2200005786" sldId="292"/>
            <ac:spMk id="929" creationId="{16E5CC1B-37F8-0620-7962-1040C4225C6B}"/>
          </ac:spMkLst>
        </pc:spChg>
        <pc:spChg chg="mod topLvl">
          <ac:chgData name="Luo Zhongsu" userId="61d7a237fbdd4c5d" providerId="LiveId" clId="{FC1348EF-F64A-4124-BB50-2CDA393D2FD0}" dt="2022-07-24T06:05:09.843" v="9514" actId="1076"/>
          <ac:spMkLst>
            <pc:docMk/>
            <pc:sldMk cId="2200005786" sldId="292"/>
            <ac:spMk id="930" creationId="{F7BDDC98-19C9-FD21-763E-D7985B9CAC56}"/>
          </ac:spMkLst>
        </pc:spChg>
        <pc:spChg chg="mod topLvl">
          <ac:chgData name="Luo Zhongsu" userId="61d7a237fbdd4c5d" providerId="LiveId" clId="{FC1348EF-F64A-4124-BB50-2CDA393D2FD0}" dt="2022-07-24T06:05:09.843" v="9514" actId="1076"/>
          <ac:spMkLst>
            <pc:docMk/>
            <pc:sldMk cId="2200005786" sldId="292"/>
            <ac:spMk id="931" creationId="{61A84E50-23F7-EC2D-4E2C-AB4D78E9C656}"/>
          </ac:spMkLst>
        </pc:spChg>
        <pc:spChg chg="mod topLvl">
          <ac:chgData name="Luo Zhongsu" userId="61d7a237fbdd4c5d" providerId="LiveId" clId="{FC1348EF-F64A-4124-BB50-2CDA393D2FD0}" dt="2022-07-24T06:05:09.843" v="9514" actId="1076"/>
          <ac:spMkLst>
            <pc:docMk/>
            <pc:sldMk cId="2200005786" sldId="292"/>
            <ac:spMk id="932" creationId="{BC32A666-8C35-A877-8DFB-9C62CDEC00D3}"/>
          </ac:spMkLst>
        </pc:spChg>
        <pc:spChg chg="mod topLvl">
          <ac:chgData name="Luo Zhongsu" userId="61d7a237fbdd4c5d" providerId="LiveId" clId="{FC1348EF-F64A-4124-BB50-2CDA393D2FD0}" dt="2022-07-24T06:05:09.843" v="9514" actId="1076"/>
          <ac:spMkLst>
            <pc:docMk/>
            <pc:sldMk cId="2200005786" sldId="292"/>
            <ac:spMk id="933" creationId="{8EAEA02C-3D97-1F31-F473-FEBC4130D8E3}"/>
          </ac:spMkLst>
        </pc:spChg>
        <pc:spChg chg="mod topLvl">
          <ac:chgData name="Luo Zhongsu" userId="61d7a237fbdd4c5d" providerId="LiveId" clId="{FC1348EF-F64A-4124-BB50-2CDA393D2FD0}" dt="2022-07-24T06:05:09.843" v="9514" actId="1076"/>
          <ac:spMkLst>
            <pc:docMk/>
            <pc:sldMk cId="2200005786" sldId="292"/>
            <ac:spMk id="934" creationId="{604A1235-CDA6-EFA6-5E91-301C5CFC0BAB}"/>
          </ac:spMkLst>
        </pc:spChg>
        <pc:spChg chg="mod topLvl">
          <ac:chgData name="Luo Zhongsu" userId="61d7a237fbdd4c5d" providerId="LiveId" clId="{FC1348EF-F64A-4124-BB50-2CDA393D2FD0}" dt="2022-07-24T06:05:09.843" v="9514" actId="1076"/>
          <ac:spMkLst>
            <pc:docMk/>
            <pc:sldMk cId="2200005786" sldId="292"/>
            <ac:spMk id="935" creationId="{6BC336E3-127E-1B2C-F8F5-320EA6D6A194}"/>
          </ac:spMkLst>
        </pc:spChg>
        <pc:spChg chg="mod topLvl">
          <ac:chgData name="Luo Zhongsu" userId="61d7a237fbdd4c5d" providerId="LiveId" clId="{FC1348EF-F64A-4124-BB50-2CDA393D2FD0}" dt="2022-07-24T06:05:09.843" v="9514" actId="1076"/>
          <ac:spMkLst>
            <pc:docMk/>
            <pc:sldMk cId="2200005786" sldId="292"/>
            <ac:spMk id="936" creationId="{0ECF6488-C15B-399E-F9A8-1973DEF16CDA}"/>
          </ac:spMkLst>
        </pc:spChg>
        <pc:spChg chg="mod topLvl">
          <ac:chgData name="Luo Zhongsu" userId="61d7a237fbdd4c5d" providerId="LiveId" clId="{FC1348EF-F64A-4124-BB50-2CDA393D2FD0}" dt="2022-07-24T06:05:09.843" v="9514" actId="1076"/>
          <ac:spMkLst>
            <pc:docMk/>
            <pc:sldMk cId="2200005786" sldId="292"/>
            <ac:spMk id="937" creationId="{8AD18D84-E4A4-8B8E-7769-147D0C52808F}"/>
          </ac:spMkLst>
        </pc:spChg>
        <pc:spChg chg="mod topLvl">
          <ac:chgData name="Luo Zhongsu" userId="61d7a237fbdd4c5d" providerId="LiveId" clId="{FC1348EF-F64A-4124-BB50-2CDA393D2FD0}" dt="2022-07-24T06:05:09.843" v="9514" actId="1076"/>
          <ac:spMkLst>
            <pc:docMk/>
            <pc:sldMk cId="2200005786" sldId="292"/>
            <ac:spMk id="938" creationId="{4857E3C4-68A2-320F-A61C-3B1F419A64D7}"/>
          </ac:spMkLst>
        </pc:spChg>
        <pc:spChg chg="mod topLvl">
          <ac:chgData name="Luo Zhongsu" userId="61d7a237fbdd4c5d" providerId="LiveId" clId="{FC1348EF-F64A-4124-BB50-2CDA393D2FD0}" dt="2022-07-24T06:05:09.843" v="9514" actId="1076"/>
          <ac:spMkLst>
            <pc:docMk/>
            <pc:sldMk cId="2200005786" sldId="292"/>
            <ac:spMk id="939" creationId="{FB050B69-A895-938E-2EA8-CE7C4AF49FC4}"/>
          </ac:spMkLst>
        </pc:spChg>
        <pc:spChg chg="mod topLvl">
          <ac:chgData name="Luo Zhongsu" userId="61d7a237fbdd4c5d" providerId="LiveId" clId="{FC1348EF-F64A-4124-BB50-2CDA393D2FD0}" dt="2022-07-24T06:05:09.843" v="9514" actId="1076"/>
          <ac:spMkLst>
            <pc:docMk/>
            <pc:sldMk cId="2200005786" sldId="292"/>
            <ac:spMk id="940" creationId="{225BDE13-98B8-9DEF-B086-3E8E359EE13F}"/>
          </ac:spMkLst>
        </pc:spChg>
        <pc:spChg chg="mod topLvl">
          <ac:chgData name="Luo Zhongsu" userId="61d7a237fbdd4c5d" providerId="LiveId" clId="{FC1348EF-F64A-4124-BB50-2CDA393D2FD0}" dt="2022-07-24T06:05:09.843" v="9514" actId="1076"/>
          <ac:spMkLst>
            <pc:docMk/>
            <pc:sldMk cId="2200005786" sldId="292"/>
            <ac:spMk id="941" creationId="{B5055AF0-FAE0-9BD5-293C-E0D3CF465FC9}"/>
          </ac:spMkLst>
        </pc:spChg>
        <pc:spChg chg="mod topLvl">
          <ac:chgData name="Luo Zhongsu" userId="61d7a237fbdd4c5d" providerId="LiveId" clId="{FC1348EF-F64A-4124-BB50-2CDA393D2FD0}" dt="2022-07-24T06:05:09.843" v="9514" actId="1076"/>
          <ac:spMkLst>
            <pc:docMk/>
            <pc:sldMk cId="2200005786" sldId="292"/>
            <ac:spMk id="942" creationId="{A309CB17-2174-5072-E421-5468FFE04B45}"/>
          </ac:spMkLst>
        </pc:spChg>
        <pc:spChg chg="mod topLvl">
          <ac:chgData name="Luo Zhongsu" userId="61d7a237fbdd4c5d" providerId="LiveId" clId="{FC1348EF-F64A-4124-BB50-2CDA393D2FD0}" dt="2022-07-24T06:05:09.843" v="9514" actId="1076"/>
          <ac:spMkLst>
            <pc:docMk/>
            <pc:sldMk cId="2200005786" sldId="292"/>
            <ac:spMk id="943" creationId="{7AB6C051-4C28-81BF-49C5-CB1191165AA4}"/>
          </ac:spMkLst>
        </pc:spChg>
        <pc:spChg chg="mod topLvl">
          <ac:chgData name="Luo Zhongsu" userId="61d7a237fbdd4c5d" providerId="LiveId" clId="{FC1348EF-F64A-4124-BB50-2CDA393D2FD0}" dt="2022-07-24T06:05:09.843" v="9514" actId="1076"/>
          <ac:spMkLst>
            <pc:docMk/>
            <pc:sldMk cId="2200005786" sldId="292"/>
            <ac:spMk id="944" creationId="{D780A136-4C53-9881-9A38-4A08FD545DA7}"/>
          </ac:spMkLst>
        </pc:spChg>
        <pc:spChg chg="mod topLvl">
          <ac:chgData name="Luo Zhongsu" userId="61d7a237fbdd4c5d" providerId="LiveId" clId="{FC1348EF-F64A-4124-BB50-2CDA393D2FD0}" dt="2022-07-24T06:05:09.843" v="9514" actId="1076"/>
          <ac:spMkLst>
            <pc:docMk/>
            <pc:sldMk cId="2200005786" sldId="292"/>
            <ac:spMk id="945" creationId="{EEBF10A5-59CE-8AF6-9FA0-28F96D60D7B8}"/>
          </ac:spMkLst>
        </pc:spChg>
        <pc:spChg chg="mod topLvl">
          <ac:chgData name="Luo Zhongsu" userId="61d7a237fbdd4c5d" providerId="LiveId" clId="{FC1348EF-F64A-4124-BB50-2CDA393D2FD0}" dt="2022-07-24T06:05:09.843" v="9514" actId="1076"/>
          <ac:spMkLst>
            <pc:docMk/>
            <pc:sldMk cId="2200005786" sldId="292"/>
            <ac:spMk id="946" creationId="{A318A6E5-144B-858D-B1EA-617755C78B1B}"/>
          </ac:spMkLst>
        </pc:spChg>
        <pc:spChg chg="mod topLvl">
          <ac:chgData name="Luo Zhongsu" userId="61d7a237fbdd4c5d" providerId="LiveId" clId="{FC1348EF-F64A-4124-BB50-2CDA393D2FD0}" dt="2022-07-24T06:05:09.843" v="9514" actId="1076"/>
          <ac:spMkLst>
            <pc:docMk/>
            <pc:sldMk cId="2200005786" sldId="292"/>
            <ac:spMk id="947" creationId="{24034CDE-9020-70EB-F197-CF3497CB02EE}"/>
          </ac:spMkLst>
        </pc:spChg>
        <pc:spChg chg="mod topLvl">
          <ac:chgData name="Luo Zhongsu" userId="61d7a237fbdd4c5d" providerId="LiveId" clId="{FC1348EF-F64A-4124-BB50-2CDA393D2FD0}" dt="2022-07-24T06:05:09.843" v="9514" actId="1076"/>
          <ac:spMkLst>
            <pc:docMk/>
            <pc:sldMk cId="2200005786" sldId="292"/>
            <ac:spMk id="948" creationId="{5F6F8837-CB98-DBC6-245D-2FA26C12C124}"/>
          </ac:spMkLst>
        </pc:spChg>
        <pc:spChg chg="mod topLvl">
          <ac:chgData name="Luo Zhongsu" userId="61d7a237fbdd4c5d" providerId="LiveId" clId="{FC1348EF-F64A-4124-BB50-2CDA393D2FD0}" dt="2022-07-24T06:05:09.843" v="9514" actId="1076"/>
          <ac:spMkLst>
            <pc:docMk/>
            <pc:sldMk cId="2200005786" sldId="292"/>
            <ac:spMk id="949" creationId="{7F2B3CC3-E38A-D1AD-92A6-AC5408393A59}"/>
          </ac:spMkLst>
        </pc:spChg>
        <pc:spChg chg="mod topLvl">
          <ac:chgData name="Luo Zhongsu" userId="61d7a237fbdd4c5d" providerId="LiveId" clId="{FC1348EF-F64A-4124-BB50-2CDA393D2FD0}" dt="2022-07-24T06:05:09.843" v="9514" actId="1076"/>
          <ac:spMkLst>
            <pc:docMk/>
            <pc:sldMk cId="2200005786" sldId="292"/>
            <ac:spMk id="950" creationId="{56EF0D7A-962A-48DC-6EA9-8B57E0D3DA35}"/>
          </ac:spMkLst>
        </pc:spChg>
        <pc:spChg chg="mod topLvl">
          <ac:chgData name="Luo Zhongsu" userId="61d7a237fbdd4c5d" providerId="LiveId" clId="{FC1348EF-F64A-4124-BB50-2CDA393D2FD0}" dt="2022-07-24T06:05:09.843" v="9514" actId="1076"/>
          <ac:spMkLst>
            <pc:docMk/>
            <pc:sldMk cId="2200005786" sldId="292"/>
            <ac:spMk id="951" creationId="{A59CE024-245B-C785-2A83-F00DF3BF98B1}"/>
          </ac:spMkLst>
        </pc:spChg>
        <pc:spChg chg="mod topLvl">
          <ac:chgData name="Luo Zhongsu" userId="61d7a237fbdd4c5d" providerId="LiveId" clId="{FC1348EF-F64A-4124-BB50-2CDA393D2FD0}" dt="2022-07-24T06:05:09.843" v="9514" actId="1076"/>
          <ac:spMkLst>
            <pc:docMk/>
            <pc:sldMk cId="2200005786" sldId="292"/>
            <ac:spMk id="952" creationId="{8485499C-4862-1096-FC40-922C5F09E861}"/>
          </ac:spMkLst>
        </pc:spChg>
        <pc:spChg chg="mod topLvl">
          <ac:chgData name="Luo Zhongsu" userId="61d7a237fbdd4c5d" providerId="LiveId" clId="{FC1348EF-F64A-4124-BB50-2CDA393D2FD0}" dt="2022-07-24T06:05:09.843" v="9514" actId="1076"/>
          <ac:spMkLst>
            <pc:docMk/>
            <pc:sldMk cId="2200005786" sldId="292"/>
            <ac:spMk id="953" creationId="{6E3E8FE1-EAFC-CDEB-408E-71B6C3F3A90E}"/>
          </ac:spMkLst>
        </pc:spChg>
        <pc:spChg chg="mod topLvl">
          <ac:chgData name="Luo Zhongsu" userId="61d7a237fbdd4c5d" providerId="LiveId" clId="{FC1348EF-F64A-4124-BB50-2CDA393D2FD0}" dt="2022-07-24T06:05:09.843" v="9514" actId="1076"/>
          <ac:spMkLst>
            <pc:docMk/>
            <pc:sldMk cId="2200005786" sldId="292"/>
            <ac:spMk id="954" creationId="{4694BD60-C77B-1AC1-84D5-A496A75B9DA2}"/>
          </ac:spMkLst>
        </pc:spChg>
        <pc:spChg chg="mod topLvl">
          <ac:chgData name="Luo Zhongsu" userId="61d7a237fbdd4c5d" providerId="LiveId" clId="{FC1348EF-F64A-4124-BB50-2CDA393D2FD0}" dt="2022-07-24T06:05:09.843" v="9514" actId="1076"/>
          <ac:spMkLst>
            <pc:docMk/>
            <pc:sldMk cId="2200005786" sldId="292"/>
            <ac:spMk id="955" creationId="{29BC31B7-F45C-048B-E335-EFAEEC8D44DA}"/>
          </ac:spMkLst>
        </pc:spChg>
        <pc:spChg chg="mod topLvl">
          <ac:chgData name="Luo Zhongsu" userId="61d7a237fbdd4c5d" providerId="LiveId" clId="{FC1348EF-F64A-4124-BB50-2CDA393D2FD0}" dt="2022-07-24T06:05:09.843" v="9514" actId="1076"/>
          <ac:spMkLst>
            <pc:docMk/>
            <pc:sldMk cId="2200005786" sldId="292"/>
            <ac:spMk id="956" creationId="{409920B9-DB65-623F-3816-5F278ADC5F9F}"/>
          </ac:spMkLst>
        </pc:spChg>
        <pc:spChg chg="mod topLvl">
          <ac:chgData name="Luo Zhongsu" userId="61d7a237fbdd4c5d" providerId="LiveId" clId="{FC1348EF-F64A-4124-BB50-2CDA393D2FD0}" dt="2022-07-24T06:05:09.843" v="9514" actId="1076"/>
          <ac:spMkLst>
            <pc:docMk/>
            <pc:sldMk cId="2200005786" sldId="292"/>
            <ac:spMk id="957" creationId="{153C6F61-4790-D8D8-BFB1-C2A9EE4AF440}"/>
          </ac:spMkLst>
        </pc:spChg>
        <pc:spChg chg="mod topLvl">
          <ac:chgData name="Luo Zhongsu" userId="61d7a237fbdd4c5d" providerId="LiveId" clId="{FC1348EF-F64A-4124-BB50-2CDA393D2FD0}" dt="2022-07-24T06:05:09.843" v="9514" actId="1076"/>
          <ac:spMkLst>
            <pc:docMk/>
            <pc:sldMk cId="2200005786" sldId="292"/>
            <ac:spMk id="958" creationId="{5C740876-BA07-4346-0DE0-F549CEBB58B2}"/>
          </ac:spMkLst>
        </pc:spChg>
        <pc:spChg chg="mod topLvl">
          <ac:chgData name="Luo Zhongsu" userId="61d7a237fbdd4c5d" providerId="LiveId" clId="{FC1348EF-F64A-4124-BB50-2CDA393D2FD0}" dt="2022-07-24T06:05:09.843" v="9514" actId="1076"/>
          <ac:spMkLst>
            <pc:docMk/>
            <pc:sldMk cId="2200005786" sldId="292"/>
            <ac:spMk id="959" creationId="{E5525A03-3981-9376-6C5C-B39273C9F067}"/>
          </ac:spMkLst>
        </pc:spChg>
        <pc:spChg chg="mod topLvl">
          <ac:chgData name="Luo Zhongsu" userId="61d7a237fbdd4c5d" providerId="LiveId" clId="{FC1348EF-F64A-4124-BB50-2CDA393D2FD0}" dt="2022-07-24T06:05:09.843" v="9514" actId="1076"/>
          <ac:spMkLst>
            <pc:docMk/>
            <pc:sldMk cId="2200005786" sldId="292"/>
            <ac:spMk id="960" creationId="{20E38021-7E74-76D3-F22A-8662B8BB7CB1}"/>
          </ac:spMkLst>
        </pc:spChg>
        <pc:spChg chg="mod topLvl">
          <ac:chgData name="Luo Zhongsu" userId="61d7a237fbdd4c5d" providerId="LiveId" clId="{FC1348EF-F64A-4124-BB50-2CDA393D2FD0}" dt="2022-07-24T06:05:09.843" v="9514" actId="1076"/>
          <ac:spMkLst>
            <pc:docMk/>
            <pc:sldMk cId="2200005786" sldId="292"/>
            <ac:spMk id="961" creationId="{343C665C-9B49-58A5-2270-C12DC7FDAD7A}"/>
          </ac:spMkLst>
        </pc:spChg>
        <pc:spChg chg="mod topLvl">
          <ac:chgData name="Luo Zhongsu" userId="61d7a237fbdd4c5d" providerId="LiveId" clId="{FC1348EF-F64A-4124-BB50-2CDA393D2FD0}" dt="2022-07-24T06:05:09.843" v="9514" actId="1076"/>
          <ac:spMkLst>
            <pc:docMk/>
            <pc:sldMk cId="2200005786" sldId="292"/>
            <ac:spMk id="962" creationId="{8CE61DDA-56E0-EB22-3BC0-FB8FA2C81D91}"/>
          </ac:spMkLst>
        </pc:spChg>
        <pc:spChg chg="mod topLvl">
          <ac:chgData name="Luo Zhongsu" userId="61d7a237fbdd4c5d" providerId="LiveId" clId="{FC1348EF-F64A-4124-BB50-2CDA393D2FD0}" dt="2022-07-24T06:05:09.843" v="9514" actId="1076"/>
          <ac:spMkLst>
            <pc:docMk/>
            <pc:sldMk cId="2200005786" sldId="292"/>
            <ac:spMk id="963" creationId="{3E099983-CF9E-EE66-6C6A-FC98AAA85275}"/>
          </ac:spMkLst>
        </pc:spChg>
        <pc:spChg chg="mod topLvl">
          <ac:chgData name="Luo Zhongsu" userId="61d7a237fbdd4c5d" providerId="LiveId" clId="{FC1348EF-F64A-4124-BB50-2CDA393D2FD0}" dt="2022-07-24T06:05:09.843" v="9514" actId="1076"/>
          <ac:spMkLst>
            <pc:docMk/>
            <pc:sldMk cId="2200005786" sldId="292"/>
            <ac:spMk id="964" creationId="{58DF1E11-95A6-FF69-E727-710E2C23BC7A}"/>
          </ac:spMkLst>
        </pc:spChg>
        <pc:spChg chg="mod topLvl">
          <ac:chgData name="Luo Zhongsu" userId="61d7a237fbdd4c5d" providerId="LiveId" clId="{FC1348EF-F64A-4124-BB50-2CDA393D2FD0}" dt="2022-07-24T06:05:09.843" v="9514" actId="1076"/>
          <ac:spMkLst>
            <pc:docMk/>
            <pc:sldMk cId="2200005786" sldId="292"/>
            <ac:spMk id="965" creationId="{7F66CE92-440D-375F-2FB5-8C9A0C315EE0}"/>
          </ac:spMkLst>
        </pc:spChg>
        <pc:spChg chg="mod topLvl">
          <ac:chgData name="Luo Zhongsu" userId="61d7a237fbdd4c5d" providerId="LiveId" clId="{FC1348EF-F64A-4124-BB50-2CDA393D2FD0}" dt="2022-07-24T06:05:09.843" v="9514" actId="1076"/>
          <ac:spMkLst>
            <pc:docMk/>
            <pc:sldMk cId="2200005786" sldId="292"/>
            <ac:spMk id="966" creationId="{CC1C7340-E871-9073-76B8-BA2050BB8C57}"/>
          </ac:spMkLst>
        </pc:spChg>
        <pc:spChg chg="mod topLvl">
          <ac:chgData name="Luo Zhongsu" userId="61d7a237fbdd4c5d" providerId="LiveId" clId="{FC1348EF-F64A-4124-BB50-2CDA393D2FD0}" dt="2022-07-24T06:05:09.843" v="9514" actId="1076"/>
          <ac:spMkLst>
            <pc:docMk/>
            <pc:sldMk cId="2200005786" sldId="292"/>
            <ac:spMk id="967" creationId="{325E4241-71BB-9887-F241-9B98186241BA}"/>
          </ac:spMkLst>
        </pc:spChg>
        <pc:spChg chg="mod topLvl">
          <ac:chgData name="Luo Zhongsu" userId="61d7a237fbdd4c5d" providerId="LiveId" clId="{FC1348EF-F64A-4124-BB50-2CDA393D2FD0}" dt="2022-07-24T06:05:09.843" v="9514" actId="1076"/>
          <ac:spMkLst>
            <pc:docMk/>
            <pc:sldMk cId="2200005786" sldId="292"/>
            <ac:spMk id="968" creationId="{4105530E-62EF-30AD-B4EA-37278285EAE2}"/>
          </ac:spMkLst>
        </pc:spChg>
        <pc:spChg chg="mod topLvl">
          <ac:chgData name="Luo Zhongsu" userId="61d7a237fbdd4c5d" providerId="LiveId" clId="{FC1348EF-F64A-4124-BB50-2CDA393D2FD0}" dt="2022-07-24T06:05:09.843" v="9514" actId="1076"/>
          <ac:spMkLst>
            <pc:docMk/>
            <pc:sldMk cId="2200005786" sldId="292"/>
            <ac:spMk id="969" creationId="{DFACE15D-18CF-AD75-F12B-E877FF699C26}"/>
          </ac:spMkLst>
        </pc:spChg>
        <pc:spChg chg="mod topLvl">
          <ac:chgData name="Luo Zhongsu" userId="61d7a237fbdd4c5d" providerId="LiveId" clId="{FC1348EF-F64A-4124-BB50-2CDA393D2FD0}" dt="2022-07-24T06:05:09.843" v="9514" actId="1076"/>
          <ac:spMkLst>
            <pc:docMk/>
            <pc:sldMk cId="2200005786" sldId="292"/>
            <ac:spMk id="970" creationId="{141D56B5-7707-87B9-6569-B9D9391AFEDD}"/>
          </ac:spMkLst>
        </pc:spChg>
        <pc:spChg chg="mod topLvl">
          <ac:chgData name="Luo Zhongsu" userId="61d7a237fbdd4c5d" providerId="LiveId" clId="{FC1348EF-F64A-4124-BB50-2CDA393D2FD0}" dt="2022-07-24T06:05:09.843" v="9514" actId="1076"/>
          <ac:spMkLst>
            <pc:docMk/>
            <pc:sldMk cId="2200005786" sldId="292"/>
            <ac:spMk id="971" creationId="{0FCDC804-EE2A-CA81-BD46-9FFA61DAA138}"/>
          </ac:spMkLst>
        </pc:spChg>
        <pc:spChg chg="mod topLvl">
          <ac:chgData name="Luo Zhongsu" userId="61d7a237fbdd4c5d" providerId="LiveId" clId="{FC1348EF-F64A-4124-BB50-2CDA393D2FD0}" dt="2022-07-24T06:05:09.843" v="9514" actId="1076"/>
          <ac:spMkLst>
            <pc:docMk/>
            <pc:sldMk cId="2200005786" sldId="292"/>
            <ac:spMk id="972" creationId="{99C7DFD1-CE68-7958-9F95-25BA24B0EDB9}"/>
          </ac:spMkLst>
        </pc:spChg>
        <pc:spChg chg="mod topLvl">
          <ac:chgData name="Luo Zhongsu" userId="61d7a237fbdd4c5d" providerId="LiveId" clId="{FC1348EF-F64A-4124-BB50-2CDA393D2FD0}" dt="2022-07-24T06:05:09.843" v="9514" actId="1076"/>
          <ac:spMkLst>
            <pc:docMk/>
            <pc:sldMk cId="2200005786" sldId="292"/>
            <ac:spMk id="973" creationId="{28205E95-0270-0DA5-953C-EEE5DFB6C2D8}"/>
          </ac:spMkLst>
        </pc:spChg>
        <pc:spChg chg="mod topLvl">
          <ac:chgData name="Luo Zhongsu" userId="61d7a237fbdd4c5d" providerId="LiveId" clId="{FC1348EF-F64A-4124-BB50-2CDA393D2FD0}" dt="2022-07-24T06:05:09.843" v="9514" actId="1076"/>
          <ac:spMkLst>
            <pc:docMk/>
            <pc:sldMk cId="2200005786" sldId="292"/>
            <ac:spMk id="974" creationId="{DC85A0AF-4EA9-B8AB-D887-57691BC03076}"/>
          </ac:spMkLst>
        </pc:spChg>
        <pc:spChg chg="mod topLvl">
          <ac:chgData name="Luo Zhongsu" userId="61d7a237fbdd4c5d" providerId="LiveId" clId="{FC1348EF-F64A-4124-BB50-2CDA393D2FD0}" dt="2022-07-24T06:05:09.843" v="9514" actId="1076"/>
          <ac:spMkLst>
            <pc:docMk/>
            <pc:sldMk cId="2200005786" sldId="292"/>
            <ac:spMk id="975" creationId="{9BAC7FF7-3F6B-48BA-6AE6-22D932B64E32}"/>
          </ac:spMkLst>
        </pc:spChg>
        <pc:spChg chg="mod topLvl">
          <ac:chgData name="Luo Zhongsu" userId="61d7a237fbdd4c5d" providerId="LiveId" clId="{FC1348EF-F64A-4124-BB50-2CDA393D2FD0}" dt="2022-07-24T06:05:09.843" v="9514" actId="1076"/>
          <ac:spMkLst>
            <pc:docMk/>
            <pc:sldMk cId="2200005786" sldId="292"/>
            <ac:spMk id="976" creationId="{7D71E077-7235-21DD-A00F-C18F3EB76AB6}"/>
          </ac:spMkLst>
        </pc:spChg>
        <pc:spChg chg="mod topLvl">
          <ac:chgData name="Luo Zhongsu" userId="61d7a237fbdd4c5d" providerId="LiveId" clId="{FC1348EF-F64A-4124-BB50-2CDA393D2FD0}" dt="2022-07-24T06:05:09.843" v="9514" actId="1076"/>
          <ac:spMkLst>
            <pc:docMk/>
            <pc:sldMk cId="2200005786" sldId="292"/>
            <ac:spMk id="977" creationId="{C66171CF-F780-1DF7-C933-5A3163428157}"/>
          </ac:spMkLst>
        </pc:spChg>
        <pc:spChg chg="mod topLvl">
          <ac:chgData name="Luo Zhongsu" userId="61d7a237fbdd4c5d" providerId="LiveId" clId="{FC1348EF-F64A-4124-BB50-2CDA393D2FD0}" dt="2022-07-24T06:05:09.843" v="9514" actId="1076"/>
          <ac:spMkLst>
            <pc:docMk/>
            <pc:sldMk cId="2200005786" sldId="292"/>
            <ac:spMk id="978" creationId="{7D8EE1C5-02FA-FE32-77DC-8CDBA0306B69}"/>
          </ac:spMkLst>
        </pc:spChg>
        <pc:spChg chg="mod topLvl">
          <ac:chgData name="Luo Zhongsu" userId="61d7a237fbdd4c5d" providerId="LiveId" clId="{FC1348EF-F64A-4124-BB50-2CDA393D2FD0}" dt="2022-07-24T06:05:09.843" v="9514" actId="1076"/>
          <ac:spMkLst>
            <pc:docMk/>
            <pc:sldMk cId="2200005786" sldId="292"/>
            <ac:spMk id="979" creationId="{FF1DC3B6-3706-0B36-A748-C77BF504D50A}"/>
          </ac:spMkLst>
        </pc:spChg>
        <pc:spChg chg="mod topLvl">
          <ac:chgData name="Luo Zhongsu" userId="61d7a237fbdd4c5d" providerId="LiveId" clId="{FC1348EF-F64A-4124-BB50-2CDA393D2FD0}" dt="2022-07-24T06:05:09.843" v="9514" actId="1076"/>
          <ac:spMkLst>
            <pc:docMk/>
            <pc:sldMk cId="2200005786" sldId="292"/>
            <ac:spMk id="980" creationId="{838B6100-6895-82BD-3B79-833D96883FFF}"/>
          </ac:spMkLst>
        </pc:spChg>
        <pc:spChg chg="mod topLvl">
          <ac:chgData name="Luo Zhongsu" userId="61d7a237fbdd4c5d" providerId="LiveId" clId="{FC1348EF-F64A-4124-BB50-2CDA393D2FD0}" dt="2022-07-24T06:05:09.843" v="9514" actId="1076"/>
          <ac:spMkLst>
            <pc:docMk/>
            <pc:sldMk cId="2200005786" sldId="292"/>
            <ac:spMk id="981" creationId="{02334146-42F9-2017-CF41-0ECF264143F3}"/>
          </ac:spMkLst>
        </pc:spChg>
        <pc:spChg chg="mod topLvl">
          <ac:chgData name="Luo Zhongsu" userId="61d7a237fbdd4c5d" providerId="LiveId" clId="{FC1348EF-F64A-4124-BB50-2CDA393D2FD0}" dt="2022-07-24T06:05:09.843" v="9514" actId="1076"/>
          <ac:spMkLst>
            <pc:docMk/>
            <pc:sldMk cId="2200005786" sldId="292"/>
            <ac:spMk id="982" creationId="{0055BF53-1F42-31EE-390D-8FE5B4A18B96}"/>
          </ac:spMkLst>
        </pc:spChg>
        <pc:spChg chg="mod topLvl">
          <ac:chgData name="Luo Zhongsu" userId="61d7a237fbdd4c5d" providerId="LiveId" clId="{FC1348EF-F64A-4124-BB50-2CDA393D2FD0}" dt="2022-07-24T06:05:09.843" v="9514" actId="1076"/>
          <ac:spMkLst>
            <pc:docMk/>
            <pc:sldMk cId="2200005786" sldId="292"/>
            <ac:spMk id="983" creationId="{144BFA96-3758-B1E1-786B-E2630B42AA46}"/>
          </ac:spMkLst>
        </pc:spChg>
        <pc:spChg chg="mod topLvl">
          <ac:chgData name="Luo Zhongsu" userId="61d7a237fbdd4c5d" providerId="LiveId" clId="{FC1348EF-F64A-4124-BB50-2CDA393D2FD0}" dt="2022-07-24T06:05:09.843" v="9514" actId="1076"/>
          <ac:spMkLst>
            <pc:docMk/>
            <pc:sldMk cId="2200005786" sldId="292"/>
            <ac:spMk id="984" creationId="{0D3CF843-3957-9936-EFFB-60B56BFA6196}"/>
          </ac:spMkLst>
        </pc:spChg>
        <pc:spChg chg="mod topLvl">
          <ac:chgData name="Luo Zhongsu" userId="61d7a237fbdd4c5d" providerId="LiveId" clId="{FC1348EF-F64A-4124-BB50-2CDA393D2FD0}" dt="2022-07-24T06:05:09.843" v="9514" actId="1076"/>
          <ac:spMkLst>
            <pc:docMk/>
            <pc:sldMk cId="2200005786" sldId="292"/>
            <ac:spMk id="985" creationId="{6DB8FCF5-0F15-E621-0117-EE81B622BF8D}"/>
          </ac:spMkLst>
        </pc:spChg>
        <pc:spChg chg="mod topLvl">
          <ac:chgData name="Luo Zhongsu" userId="61d7a237fbdd4c5d" providerId="LiveId" clId="{FC1348EF-F64A-4124-BB50-2CDA393D2FD0}" dt="2022-07-24T06:05:09.843" v="9514" actId="1076"/>
          <ac:spMkLst>
            <pc:docMk/>
            <pc:sldMk cId="2200005786" sldId="292"/>
            <ac:spMk id="986" creationId="{1922356D-F0EF-FC0B-2FE9-9451EAA1DE6B}"/>
          </ac:spMkLst>
        </pc:spChg>
        <pc:spChg chg="mod topLvl">
          <ac:chgData name="Luo Zhongsu" userId="61d7a237fbdd4c5d" providerId="LiveId" clId="{FC1348EF-F64A-4124-BB50-2CDA393D2FD0}" dt="2022-07-24T06:05:09.843" v="9514" actId="1076"/>
          <ac:spMkLst>
            <pc:docMk/>
            <pc:sldMk cId="2200005786" sldId="292"/>
            <ac:spMk id="987" creationId="{9D096FDA-7DC1-EEDB-1D9F-D6F60AB311B5}"/>
          </ac:spMkLst>
        </pc:spChg>
        <pc:spChg chg="mod topLvl">
          <ac:chgData name="Luo Zhongsu" userId="61d7a237fbdd4c5d" providerId="LiveId" clId="{FC1348EF-F64A-4124-BB50-2CDA393D2FD0}" dt="2022-07-24T06:05:09.843" v="9514" actId="1076"/>
          <ac:spMkLst>
            <pc:docMk/>
            <pc:sldMk cId="2200005786" sldId="292"/>
            <ac:spMk id="988" creationId="{B31C2BE2-E923-A898-D51A-E7672EAF6E60}"/>
          </ac:spMkLst>
        </pc:spChg>
        <pc:spChg chg="mod topLvl">
          <ac:chgData name="Luo Zhongsu" userId="61d7a237fbdd4c5d" providerId="LiveId" clId="{FC1348EF-F64A-4124-BB50-2CDA393D2FD0}" dt="2022-07-24T06:05:09.843" v="9514" actId="1076"/>
          <ac:spMkLst>
            <pc:docMk/>
            <pc:sldMk cId="2200005786" sldId="292"/>
            <ac:spMk id="989" creationId="{FCADECF8-3BC6-FD7E-1DCA-22F73ED904C7}"/>
          </ac:spMkLst>
        </pc:spChg>
        <pc:spChg chg="mod topLvl">
          <ac:chgData name="Luo Zhongsu" userId="61d7a237fbdd4c5d" providerId="LiveId" clId="{FC1348EF-F64A-4124-BB50-2CDA393D2FD0}" dt="2022-07-24T06:05:09.843" v="9514" actId="1076"/>
          <ac:spMkLst>
            <pc:docMk/>
            <pc:sldMk cId="2200005786" sldId="292"/>
            <ac:spMk id="990" creationId="{F128FC92-DABA-AF07-E7AD-5C3DF1370AC9}"/>
          </ac:spMkLst>
        </pc:spChg>
        <pc:spChg chg="mod topLvl">
          <ac:chgData name="Luo Zhongsu" userId="61d7a237fbdd4c5d" providerId="LiveId" clId="{FC1348EF-F64A-4124-BB50-2CDA393D2FD0}" dt="2022-07-24T06:05:09.843" v="9514" actId="1076"/>
          <ac:spMkLst>
            <pc:docMk/>
            <pc:sldMk cId="2200005786" sldId="292"/>
            <ac:spMk id="991" creationId="{C528F9C9-993F-7AD6-5606-4A31A88A717A}"/>
          </ac:spMkLst>
        </pc:spChg>
        <pc:spChg chg="mod topLvl">
          <ac:chgData name="Luo Zhongsu" userId="61d7a237fbdd4c5d" providerId="LiveId" clId="{FC1348EF-F64A-4124-BB50-2CDA393D2FD0}" dt="2022-07-24T06:05:09.843" v="9514" actId="1076"/>
          <ac:spMkLst>
            <pc:docMk/>
            <pc:sldMk cId="2200005786" sldId="292"/>
            <ac:spMk id="992" creationId="{7615EF33-CB09-203B-3C6C-546FDE8244B8}"/>
          </ac:spMkLst>
        </pc:spChg>
        <pc:spChg chg="mod topLvl">
          <ac:chgData name="Luo Zhongsu" userId="61d7a237fbdd4c5d" providerId="LiveId" clId="{FC1348EF-F64A-4124-BB50-2CDA393D2FD0}" dt="2022-07-24T06:05:09.843" v="9514" actId="1076"/>
          <ac:spMkLst>
            <pc:docMk/>
            <pc:sldMk cId="2200005786" sldId="292"/>
            <ac:spMk id="993" creationId="{15AB93A3-9698-2E77-DE9E-7CCF442DD55E}"/>
          </ac:spMkLst>
        </pc:spChg>
        <pc:spChg chg="mod topLvl">
          <ac:chgData name="Luo Zhongsu" userId="61d7a237fbdd4c5d" providerId="LiveId" clId="{FC1348EF-F64A-4124-BB50-2CDA393D2FD0}" dt="2022-07-24T06:05:09.843" v="9514" actId="1076"/>
          <ac:spMkLst>
            <pc:docMk/>
            <pc:sldMk cId="2200005786" sldId="292"/>
            <ac:spMk id="994" creationId="{9D1FA86E-5F02-D999-7124-5467485182AC}"/>
          </ac:spMkLst>
        </pc:spChg>
        <pc:spChg chg="mod topLvl">
          <ac:chgData name="Luo Zhongsu" userId="61d7a237fbdd4c5d" providerId="LiveId" clId="{FC1348EF-F64A-4124-BB50-2CDA393D2FD0}" dt="2022-07-24T06:05:09.843" v="9514" actId="1076"/>
          <ac:spMkLst>
            <pc:docMk/>
            <pc:sldMk cId="2200005786" sldId="292"/>
            <ac:spMk id="995" creationId="{01089E09-82BC-7E05-A8E1-3EFD49EB31BD}"/>
          </ac:spMkLst>
        </pc:spChg>
        <pc:spChg chg="mod topLvl">
          <ac:chgData name="Luo Zhongsu" userId="61d7a237fbdd4c5d" providerId="LiveId" clId="{FC1348EF-F64A-4124-BB50-2CDA393D2FD0}" dt="2022-07-24T06:05:09.843" v="9514" actId="1076"/>
          <ac:spMkLst>
            <pc:docMk/>
            <pc:sldMk cId="2200005786" sldId="292"/>
            <ac:spMk id="996" creationId="{722A1A82-FB15-F872-936B-CFC53100A49A}"/>
          </ac:spMkLst>
        </pc:spChg>
        <pc:spChg chg="mod topLvl">
          <ac:chgData name="Luo Zhongsu" userId="61d7a237fbdd4c5d" providerId="LiveId" clId="{FC1348EF-F64A-4124-BB50-2CDA393D2FD0}" dt="2022-07-24T06:05:09.843" v="9514" actId="1076"/>
          <ac:spMkLst>
            <pc:docMk/>
            <pc:sldMk cId="2200005786" sldId="292"/>
            <ac:spMk id="997" creationId="{5EA34068-71E7-FAAB-73CD-DF732D0CD27D}"/>
          </ac:spMkLst>
        </pc:spChg>
        <pc:spChg chg="mod topLvl">
          <ac:chgData name="Luo Zhongsu" userId="61d7a237fbdd4c5d" providerId="LiveId" clId="{FC1348EF-F64A-4124-BB50-2CDA393D2FD0}" dt="2022-07-24T06:05:09.843" v="9514" actId="1076"/>
          <ac:spMkLst>
            <pc:docMk/>
            <pc:sldMk cId="2200005786" sldId="292"/>
            <ac:spMk id="998" creationId="{BD90E65D-740B-5E51-D01A-190717500651}"/>
          </ac:spMkLst>
        </pc:spChg>
        <pc:spChg chg="mod topLvl">
          <ac:chgData name="Luo Zhongsu" userId="61d7a237fbdd4c5d" providerId="LiveId" clId="{FC1348EF-F64A-4124-BB50-2CDA393D2FD0}" dt="2022-07-24T06:05:09.843" v="9514" actId="1076"/>
          <ac:spMkLst>
            <pc:docMk/>
            <pc:sldMk cId="2200005786" sldId="292"/>
            <ac:spMk id="999" creationId="{E8665852-1D83-FBC8-70C8-77D6AE4F5B77}"/>
          </ac:spMkLst>
        </pc:spChg>
        <pc:spChg chg="mod topLvl">
          <ac:chgData name="Luo Zhongsu" userId="61d7a237fbdd4c5d" providerId="LiveId" clId="{FC1348EF-F64A-4124-BB50-2CDA393D2FD0}" dt="2022-07-24T06:05:09.843" v="9514" actId="1076"/>
          <ac:spMkLst>
            <pc:docMk/>
            <pc:sldMk cId="2200005786" sldId="292"/>
            <ac:spMk id="1000" creationId="{CE08F27C-A59F-E56B-62A9-DF5101E5CDA5}"/>
          </ac:spMkLst>
        </pc:spChg>
        <pc:spChg chg="mod topLvl">
          <ac:chgData name="Luo Zhongsu" userId="61d7a237fbdd4c5d" providerId="LiveId" clId="{FC1348EF-F64A-4124-BB50-2CDA393D2FD0}" dt="2022-07-24T06:05:09.843" v="9514" actId="1076"/>
          <ac:spMkLst>
            <pc:docMk/>
            <pc:sldMk cId="2200005786" sldId="292"/>
            <ac:spMk id="1001" creationId="{EF2C1FBF-3D31-1650-40C0-933998F0A128}"/>
          </ac:spMkLst>
        </pc:spChg>
        <pc:spChg chg="mod topLvl">
          <ac:chgData name="Luo Zhongsu" userId="61d7a237fbdd4c5d" providerId="LiveId" clId="{FC1348EF-F64A-4124-BB50-2CDA393D2FD0}" dt="2022-07-24T06:05:09.843" v="9514" actId="1076"/>
          <ac:spMkLst>
            <pc:docMk/>
            <pc:sldMk cId="2200005786" sldId="292"/>
            <ac:spMk id="1002" creationId="{8044F3ED-2B47-F8A6-A4BC-C8CF3E52E742}"/>
          </ac:spMkLst>
        </pc:spChg>
        <pc:spChg chg="mod topLvl">
          <ac:chgData name="Luo Zhongsu" userId="61d7a237fbdd4c5d" providerId="LiveId" clId="{FC1348EF-F64A-4124-BB50-2CDA393D2FD0}" dt="2022-07-24T06:05:09.843" v="9514" actId="1076"/>
          <ac:spMkLst>
            <pc:docMk/>
            <pc:sldMk cId="2200005786" sldId="292"/>
            <ac:spMk id="1003" creationId="{6DB9D9BA-3203-3EAC-F841-4C57D9B1535A}"/>
          </ac:spMkLst>
        </pc:spChg>
        <pc:spChg chg="mod topLvl">
          <ac:chgData name="Luo Zhongsu" userId="61d7a237fbdd4c5d" providerId="LiveId" clId="{FC1348EF-F64A-4124-BB50-2CDA393D2FD0}" dt="2022-07-24T06:05:09.843" v="9514" actId="1076"/>
          <ac:spMkLst>
            <pc:docMk/>
            <pc:sldMk cId="2200005786" sldId="292"/>
            <ac:spMk id="1004" creationId="{127E577C-9DB2-919D-5915-375F867A5727}"/>
          </ac:spMkLst>
        </pc:spChg>
        <pc:spChg chg="mod topLvl">
          <ac:chgData name="Luo Zhongsu" userId="61d7a237fbdd4c5d" providerId="LiveId" clId="{FC1348EF-F64A-4124-BB50-2CDA393D2FD0}" dt="2022-07-24T06:05:09.843" v="9514" actId="1076"/>
          <ac:spMkLst>
            <pc:docMk/>
            <pc:sldMk cId="2200005786" sldId="292"/>
            <ac:spMk id="1005" creationId="{E9F5D3B2-3995-15A3-B449-E7BFE8D0CD4D}"/>
          </ac:spMkLst>
        </pc:spChg>
        <pc:spChg chg="mod topLvl">
          <ac:chgData name="Luo Zhongsu" userId="61d7a237fbdd4c5d" providerId="LiveId" clId="{FC1348EF-F64A-4124-BB50-2CDA393D2FD0}" dt="2022-07-24T06:05:09.843" v="9514" actId="1076"/>
          <ac:spMkLst>
            <pc:docMk/>
            <pc:sldMk cId="2200005786" sldId="292"/>
            <ac:spMk id="1006" creationId="{7B398EA0-230F-5874-0910-14A88B4AAD25}"/>
          </ac:spMkLst>
        </pc:spChg>
        <pc:spChg chg="mod topLvl">
          <ac:chgData name="Luo Zhongsu" userId="61d7a237fbdd4c5d" providerId="LiveId" clId="{FC1348EF-F64A-4124-BB50-2CDA393D2FD0}" dt="2022-07-24T06:05:09.843" v="9514" actId="1076"/>
          <ac:spMkLst>
            <pc:docMk/>
            <pc:sldMk cId="2200005786" sldId="292"/>
            <ac:spMk id="1007" creationId="{D5AF737A-2B9C-B903-2937-85F5ED2E358C}"/>
          </ac:spMkLst>
        </pc:spChg>
        <pc:spChg chg="mod topLvl">
          <ac:chgData name="Luo Zhongsu" userId="61d7a237fbdd4c5d" providerId="LiveId" clId="{FC1348EF-F64A-4124-BB50-2CDA393D2FD0}" dt="2022-07-24T06:05:09.843" v="9514" actId="1076"/>
          <ac:spMkLst>
            <pc:docMk/>
            <pc:sldMk cId="2200005786" sldId="292"/>
            <ac:spMk id="1008" creationId="{B5961681-9A59-1B92-DD9A-F2C00556A471}"/>
          </ac:spMkLst>
        </pc:spChg>
        <pc:spChg chg="mod topLvl">
          <ac:chgData name="Luo Zhongsu" userId="61d7a237fbdd4c5d" providerId="LiveId" clId="{FC1348EF-F64A-4124-BB50-2CDA393D2FD0}" dt="2022-07-24T06:05:09.843" v="9514" actId="1076"/>
          <ac:spMkLst>
            <pc:docMk/>
            <pc:sldMk cId="2200005786" sldId="292"/>
            <ac:spMk id="1009" creationId="{7C7CC547-491F-D64F-5CD9-C59B4FEEE37F}"/>
          </ac:spMkLst>
        </pc:spChg>
        <pc:spChg chg="mod topLvl">
          <ac:chgData name="Luo Zhongsu" userId="61d7a237fbdd4c5d" providerId="LiveId" clId="{FC1348EF-F64A-4124-BB50-2CDA393D2FD0}" dt="2022-07-24T06:05:09.843" v="9514" actId="1076"/>
          <ac:spMkLst>
            <pc:docMk/>
            <pc:sldMk cId="2200005786" sldId="292"/>
            <ac:spMk id="1010" creationId="{33647141-1F1C-A04C-E9EE-3D8E569F262A}"/>
          </ac:spMkLst>
        </pc:spChg>
        <pc:spChg chg="mod topLvl">
          <ac:chgData name="Luo Zhongsu" userId="61d7a237fbdd4c5d" providerId="LiveId" clId="{FC1348EF-F64A-4124-BB50-2CDA393D2FD0}" dt="2022-07-24T06:05:09.843" v="9514" actId="1076"/>
          <ac:spMkLst>
            <pc:docMk/>
            <pc:sldMk cId="2200005786" sldId="292"/>
            <ac:spMk id="1011" creationId="{6A52DB4D-5E49-4E1D-5F46-B1444560EF56}"/>
          </ac:spMkLst>
        </pc:spChg>
        <pc:spChg chg="mod topLvl">
          <ac:chgData name="Luo Zhongsu" userId="61d7a237fbdd4c5d" providerId="LiveId" clId="{FC1348EF-F64A-4124-BB50-2CDA393D2FD0}" dt="2022-07-24T06:05:09.843" v="9514" actId="1076"/>
          <ac:spMkLst>
            <pc:docMk/>
            <pc:sldMk cId="2200005786" sldId="292"/>
            <ac:spMk id="1012" creationId="{D6E09223-BD2E-62FC-EF81-A67CAD834CC2}"/>
          </ac:spMkLst>
        </pc:spChg>
        <pc:spChg chg="mod topLvl">
          <ac:chgData name="Luo Zhongsu" userId="61d7a237fbdd4c5d" providerId="LiveId" clId="{FC1348EF-F64A-4124-BB50-2CDA393D2FD0}" dt="2022-07-24T06:05:09.843" v="9514" actId="1076"/>
          <ac:spMkLst>
            <pc:docMk/>
            <pc:sldMk cId="2200005786" sldId="292"/>
            <ac:spMk id="1013" creationId="{FF69A8FE-1D68-9A69-2D3E-808E4CCD4611}"/>
          </ac:spMkLst>
        </pc:spChg>
        <pc:spChg chg="mod topLvl">
          <ac:chgData name="Luo Zhongsu" userId="61d7a237fbdd4c5d" providerId="LiveId" clId="{FC1348EF-F64A-4124-BB50-2CDA393D2FD0}" dt="2022-07-24T06:05:09.843" v="9514" actId="1076"/>
          <ac:spMkLst>
            <pc:docMk/>
            <pc:sldMk cId="2200005786" sldId="292"/>
            <ac:spMk id="1014" creationId="{6655F068-127F-632E-30B0-C913555991F3}"/>
          </ac:spMkLst>
        </pc:spChg>
        <pc:spChg chg="mod topLvl">
          <ac:chgData name="Luo Zhongsu" userId="61d7a237fbdd4c5d" providerId="LiveId" clId="{FC1348EF-F64A-4124-BB50-2CDA393D2FD0}" dt="2022-07-24T06:05:09.843" v="9514" actId="1076"/>
          <ac:spMkLst>
            <pc:docMk/>
            <pc:sldMk cId="2200005786" sldId="292"/>
            <ac:spMk id="1015" creationId="{C999EB0A-DAE1-1AC9-1FF8-51E5F6B827E5}"/>
          </ac:spMkLst>
        </pc:spChg>
        <pc:spChg chg="mod topLvl">
          <ac:chgData name="Luo Zhongsu" userId="61d7a237fbdd4c5d" providerId="LiveId" clId="{FC1348EF-F64A-4124-BB50-2CDA393D2FD0}" dt="2022-07-24T06:05:09.843" v="9514" actId="1076"/>
          <ac:spMkLst>
            <pc:docMk/>
            <pc:sldMk cId="2200005786" sldId="292"/>
            <ac:spMk id="1016" creationId="{9BE22968-DC1B-21C3-EAAC-A09733E00D32}"/>
          </ac:spMkLst>
        </pc:spChg>
        <pc:spChg chg="mod topLvl">
          <ac:chgData name="Luo Zhongsu" userId="61d7a237fbdd4c5d" providerId="LiveId" clId="{FC1348EF-F64A-4124-BB50-2CDA393D2FD0}" dt="2022-07-24T06:05:09.843" v="9514" actId="1076"/>
          <ac:spMkLst>
            <pc:docMk/>
            <pc:sldMk cId="2200005786" sldId="292"/>
            <ac:spMk id="1017" creationId="{3925E0F3-5D1A-C517-B4D5-7ADE02147898}"/>
          </ac:spMkLst>
        </pc:spChg>
        <pc:spChg chg="mod topLvl">
          <ac:chgData name="Luo Zhongsu" userId="61d7a237fbdd4c5d" providerId="LiveId" clId="{FC1348EF-F64A-4124-BB50-2CDA393D2FD0}" dt="2022-07-24T06:05:09.843" v="9514" actId="1076"/>
          <ac:spMkLst>
            <pc:docMk/>
            <pc:sldMk cId="2200005786" sldId="292"/>
            <ac:spMk id="1018" creationId="{DE23AB58-DCDE-3E59-A790-59DBD0DD4E42}"/>
          </ac:spMkLst>
        </pc:spChg>
        <pc:spChg chg="mod topLvl">
          <ac:chgData name="Luo Zhongsu" userId="61d7a237fbdd4c5d" providerId="LiveId" clId="{FC1348EF-F64A-4124-BB50-2CDA393D2FD0}" dt="2022-07-24T06:05:09.843" v="9514" actId="1076"/>
          <ac:spMkLst>
            <pc:docMk/>
            <pc:sldMk cId="2200005786" sldId="292"/>
            <ac:spMk id="1019" creationId="{D735A6F4-BA55-A801-8613-8F8FBDF7BBB0}"/>
          </ac:spMkLst>
        </pc:spChg>
        <pc:spChg chg="mod topLvl">
          <ac:chgData name="Luo Zhongsu" userId="61d7a237fbdd4c5d" providerId="LiveId" clId="{FC1348EF-F64A-4124-BB50-2CDA393D2FD0}" dt="2022-07-24T06:05:09.843" v="9514" actId="1076"/>
          <ac:spMkLst>
            <pc:docMk/>
            <pc:sldMk cId="2200005786" sldId="292"/>
            <ac:spMk id="1020" creationId="{F65888D5-6E65-DD73-9AC6-FF52ECD11C3F}"/>
          </ac:spMkLst>
        </pc:spChg>
        <pc:spChg chg="mod topLvl">
          <ac:chgData name="Luo Zhongsu" userId="61d7a237fbdd4c5d" providerId="LiveId" clId="{FC1348EF-F64A-4124-BB50-2CDA393D2FD0}" dt="2022-07-24T06:05:09.843" v="9514" actId="1076"/>
          <ac:spMkLst>
            <pc:docMk/>
            <pc:sldMk cId="2200005786" sldId="292"/>
            <ac:spMk id="1021" creationId="{E89D76A5-0A68-BBE4-B26E-3741CA3236D2}"/>
          </ac:spMkLst>
        </pc:spChg>
        <pc:spChg chg="mod topLvl">
          <ac:chgData name="Luo Zhongsu" userId="61d7a237fbdd4c5d" providerId="LiveId" clId="{FC1348EF-F64A-4124-BB50-2CDA393D2FD0}" dt="2022-07-24T06:05:09.843" v="9514" actId="1076"/>
          <ac:spMkLst>
            <pc:docMk/>
            <pc:sldMk cId="2200005786" sldId="292"/>
            <ac:spMk id="1022" creationId="{C4C5A83D-F1FE-5114-F3C5-94CE2F3868D2}"/>
          </ac:spMkLst>
        </pc:spChg>
        <pc:spChg chg="mod topLvl">
          <ac:chgData name="Luo Zhongsu" userId="61d7a237fbdd4c5d" providerId="LiveId" clId="{FC1348EF-F64A-4124-BB50-2CDA393D2FD0}" dt="2022-07-24T06:05:09.843" v="9514" actId="1076"/>
          <ac:spMkLst>
            <pc:docMk/>
            <pc:sldMk cId="2200005786" sldId="292"/>
            <ac:spMk id="1023" creationId="{436BDE5A-DB68-8ED1-334B-FB2C84E041F7}"/>
          </ac:spMkLst>
        </pc:spChg>
        <pc:spChg chg="mod topLvl">
          <ac:chgData name="Luo Zhongsu" userId="61d7a237fbdd4c5d" providerId="LiveId" clId="{FC1348EF-F64A-4124-BB50-2CDA393D2FD0}" dt="2022-07-24T06:05:09.843" v="9514" actId="1076"/>
          <ac:spMkLst>
            <pc:docMk/>
            <pc:sldMk cId="2200005786" sldId="292"/>
            <ac:spMk id="1024" creationId="{6050DF62-68F7-D284-3932-3FFDE3FB8806}"/>
          </ac:spMkLst>
        </pc:spChg>
        <pc:spChg chg="mod topLvl">
          <ac:chgData name="Luo Zhongsu" userId="61d7a237fbdd4c5d" providerId="LiveId" clId="{FC1348EF-F64A-4124-BB50-2CDA393D2FD0}" dt="2022-07-24T06:05:09.843" v="9514" actId="1076"/>
          <ac:spMkLst>
            <pc:docMk/>
            <pc:sldMk cId="2200005786" sldId="292"/>
            <ac:spMk id="1025" creationId="{698E6ED2-D7E3-F404-3F27-7897DA6541DC}"/>
          </ac:spMkLst>
        </pc:spChg>
        <pc:spChg chg="mod topLvl">
          <ac:chgData name="Luo Zhongsu" userId="61d7a237fbdd4c5d" providerId="LiveId" clId="{FC1348EF-F64A-4124-BB50-2CDA393D2FD0}" dt="2022-07-24T06:05:09.843" v="9514" actId="1076"/>
          <ac:spMkLst>
            <pc:docMk/>
            <pc:sldMk cId="2200005786" sldId="292"/>
            <ac:spMk id="1026" creationId="{3010DB45-A692-37D3-3449-38697C2D545D}"/>
          </ac:spMkLst>
        </pc:spChg>
        <pc:spChg chg="mod topLvl">
          <ac:chgData name="Luo Zhongsu" userId="61d7a237fbdd4c5d" providerId="LiveId" clId="{FC1348EF-F64A-4124-BB50-2CDA393D2FD0}" dt="2022-07-24T06:05:09.843" v="9514" actId="1076"/>
          <ac:spMkLst>
            <pc:docMk/>
            <pc:sldMk cId="2200005786" sldId="292"/>
            <ac:spMk id="1027" creationId="{1143984E-E570-4513-36BF-ED6FA3021AD9}"/>
          </ac:spMkLst>
        </pc:spChg>
        <pc:spChg chg="mod topLvl">
          <ac:chgData name="Luo Zhongsu" userId="61d7a237fbdd4c5d" providerId="LiveId" clId="{FC1348EF-F64A-4124-BB50-2CDA393D2FD0}" dt="2022-07-24T06:05:09.843" v="9514" actId="1076"/>
          <ac:spMkLst>
            <pc:docMk/>
            <pc:sldMk cId="2200005786" sldId="292"/>
            <ac:spMk id="1028" creationId="{7EB24B21-F2B2-1620-D05D-5BB2195494C2}"/>
          </ac:spMkLst>
        </pc:spChg>
        <pc:spChg chg="mod topLvl">
          <ac:chgData name="Luo Zhongsu" userId="61d7a237fbdd4c5d" providerId="LiveId" clId="{FC1348EF-F64A-4124-BB50-2CDA393D2FD0}" dt="2022-07-24T06:05:09.843" v="9514" actId="1076"/>
          <ac:spMkLst>
            <pc:docMk/>
            <pc:sldMk cId="2200005786" sldId="292"/>
            <ac:spMk id="1029" creationId="{706ED958-9F24-11D7-64CC-F5AC07B583D6}"/>
          </ac:spMkLst>
        </pc:spChg>
        <pc:spChg chg="mod topLvl">
          <ac:chgData name="Luo Zhongsu" userId="61d7a237fbdd4c5d" providerId="LiveId" clId="{FC1348EF-F64A-4124-BB50-2CDA393D2FD0}" dt="2022-07-24T06:05:09.843" v="9514" actId="1076"/>
          <ac:spMkLst>
            <pc:docMk/>
            <pc:sldMk cId="2200005786" sldId="292"/>
            <ac:spMk id="1030" creationId="{894008AD-475D-7C16-2539-5E3047802746}"/>
          </ac:spMkLst>
        </pc:spChg>
        <pc:spChg chg="mod topLvl">
          <ac:chgData name="Luo Zhongsu" userId="61d7a237fbdd4c5d" providerId="LiveId" clId="{FC1348EF-F64A-4124-BB50-2CDA393D2FD0}" dt="2022-07-24T06:05:09.843" v="9514" actId="1076"/>
          <ac:spMkLst>
            <pc:docMk/>
            <pc:sldMk cId="2200005786" sldId="292"/>
            <ac:spMk id="1031" creationId="{ABE7169F-ECDB-E3BF-BC20-5FC6E70D54ED}"/>
          </ac:spMkLst>
        </pc:spChg>
        <pc:spChg chg="mod topLvl">
          <ac:chgData name="Luo Zhongsu" userId="61d7a237fbdd4c5d" providerId="LiveId" clId="{FC1348EF-F64A-4124-BB50-2CDA393D2FD0}" dt="2022-07-24T06:05:09.843" v="9514" actId="1076"/>
          <ac:spMkLst>
            <pc:docMk/>
            <pc:sldMk cId="2200005786" sldId="292"/>
            <ac:spMk id="1032" creationId="{BC41180C-92D7-1D60-CB43-622BF8E1A502}"/>
          </ac:spMkLst>
        </pc:spChg>
        <pc:spChg chg="mod topLvl">
          <ac:chgData name="Luo Zhongsu" userId="61d7a237fbdd4c5d" providerId="LiveId" clId="{FC1348EF-F64A-4124-BB50-2CDA393D2FD0}" dt="2022-07-24T06:05:09.843" v="9514" actId="1076"/>
          <ac:spMkLst>
            <pc:docMk/>
            <pc:sldMk cId="2200005786" sldId="292"/>
            <ac:spMk id="1033" creationId="{72E8F1C1-56E3-419E-184F-B0E3786106DC}"/>
          </ac:spMkLst>
        </pc:spChg>
        <pc:spChg chg="mod topLvl">
          <ac:chgData name="Luo Zhongsu" userId="61d7a237fbdd4c5d" providerId="LiveId" clId="{FC1348EF-F64A-4124-BB50-2CDA393D2FD0}" dt="2022-07-24T06:05:09.843" v="9514" actId="1076"/>
          <ac:spMkLst>
            <pc:docMk/>
            <pc:sldMk cId="2200005786" sldId="292"/>
            <ac:spMk id="1034" creationId="{12EB5FCD-AFA4-769A-ECAC-59C0AC10BD17}"/>
          </ac:spMkLst>
        </pc:spChg>
        <pc:spChg chg="mod topLvl">
          <ac:chgData name="Luo Zhongsu" userId="61d7a237fbdd4c5d" providerId="LiveId" clId="{FC1348EF-F64A-4124-BB50-2CDA393D2FD0}" dt="2022-07-24T06:05:09.843" v="9514" actId="1076"/>
          <ac:spMkLst>
            <pc:docMk/>
            <pc:sldMk cId="2200005786" sldId="292"/>
            <ac:spMk id="1035" creationId="{D88ADBD4-C67E-BBBD-DF92-4AC37D441462}"/>
          </ac:spMkLst>
        </pc:spChg>
        <pc:spChg chg="mod topLvl">
          <ac:chgData name="Luo Zhongsu" userId="61d7a237fbdd4c5d" providerId="LiveId" clId="{FC1348EF-F64A-4124-BB50-2CDA393D2FD0}" dt="2022-07-24T06:05:09.843" v="9514" actId="1076"/>
          <ac:spMkLst>
            <pc:docMk/>
            <pc:sldMk cId="2200005786" sldId="292"/>
            <ac:spMk id="1036" creationId="{0203498B-BFAA-00D0-CF36-D3352F5B01DA}"/>
          </ac:spMkLst>
        </pc:spChg>
        <pc:spChg chg="mod topLvl">
          <ac:chgData name="Luo Zhongsu" userId="61d7a237fbdd4c5d" providerId="LiveId" clId="{FC1348EF-F64A-4124-BB50-2CDA393D2FD0}" dt="2022-07-24T06:05:09.843" v="9514" actId="1076"/>
          <ac:spMkLst>
            <pc:docMk/>
            <pc:sldMk cId="2200005786" sldId="292"/>
            <ac:spMk id="1037" creationId="{726D5C16-3B53-6DC1-E9B6-F5F07AD18D51}"/>
          </ac:spMkLst>
        </pc:spChg>
        <pc:spChg chg="mod topLvl">
          <ac:chgData name="Luo Zhongsu" userId="61d7a237fbdd4c5d" providerId="LiveId" clId="{FC1348EF-F64A-4124-BB50-2CDA393D2FD0}" dt="2022-07-24T06:05:09.843" v="9514" actId="1076"/>
          <ac:spMkLst>
            <pc:docMk/>
            <pc:sldMk cId="2200005786" sldId="292"/>
            <ac:spMk id="1038" creationId="{E2CA3EDA-156A-B079-CE3F-3DB785E98431}"/>
          </ac:spMkLst>
        </pc:spChg>
        <pc:spChg chg="mod topLvl">
          <ac:chgData name="Luo Zhongsu" userId="61d7a237fbdd4c5d" providerId="LiveId" clId="{FC1348EF-F64A-4124-BB50-2CDA393D2FD0}" dt="2022-07-24T06:05:09.843" v="9514" actId="1076"/>
          <ac:spMkLst>
            <pc:docMk/>
            <pc:sldMk cId="2200005786" sldId="292"/>
            <ac:spMk id="1039" creationId="{28342B4C-B90C-1398-AD3B-C36CDC0E98F9}"/>
          </ac:spMkLst>
        </pc:spChg>
        <pc:spChg chg="mod topLvl">
          <ac:chgData name="Luo Zhongsu" userId="61d7a237fbdd4c5d" providerId="LiveId" clId="{FC1348EF-F64A-4124-BB50-2CDA393D2FD0}" dt="2022-07-24T06:05:09.843" v="9514" actId="1076"/>
          <ac:spMkLst>
            <pc:docMk/>
            <pc:sldMk cId="2200005786" sldId="292"/>
            <ac:spMk id="1040" creationId="{242AA0DE-F2FE-9344-84A7-6C8701185932}"/>
          </ac:spMkLst>
        </pc:spChg>
        <pc:spChg chg="mod topLvl">
          <ac:chgData name="Luo Zhongsu" userId="61d7a237fbdd4c5d" providerId="LiveId" clId="{FC1348EF-F64A-4124-BB50-2CDA393D2FD0}" dt="2022-07-24T06:05:09.843" v="9514" actId="1076"/>
          <ac:spMkLst>
            <pc:docMk/>
            <pc:sldMk cId="2200005786" sldId="292"/>
            <ac:spMk id="1041" creationId="{1FA69B79-C80D-6C7E-9A79-2C18349E85C6}"/>
          </ac:spMkLst>
        </pc:spChg>
        <pc:spChg chg="mod topLvl">
          <ac:chgData name="Luo Zhongsu" userId="61d7a237fbdd4c5d" providerId="LiveId" clId="{FC1348EF-F64A-4124-BB50-2CDA393D2FD0}" dt="2022-07-24T06:05:09.843" v="9514" actId="1076"/>
          <ac:spMkLst>
            <pc:docMk/>
            <pc:sldMk cId="2200005786" sldId="292"/>
            <ac:spMk id="1042" creationId="{49F7452B-5079-0435-F57F-04DE0C2E82DB}"/>
          </ac:spMkLst>
        </pc:spChg>
        <pc:spChg chg="mod topLvl">
          <ac:chgData name="Luo Zhongsu" userId="61d7a237fbdd4c5d" providerId="LiveId" clId="{FC1348EF-F64A-4124-BB50-2CDA393D2FD0}" dt="2022-07-24T06:05:09.843" v="9514" actId="1076"/>
          <ac:spMkLst>
            <pc:docMk/>
            <pc:sldMk cId="2200005786" sldId="292"/>
            <ac:spMk id="1043" creationId="{4FDAE2BB-05C2-DC48-2E75-02110ACD0283}"/>
          </ac:spMkLst>
        </pc:spChg>
        <pc:spChg chg="mod topLvl">
          <ac:chgData name="Luo Zhongsu" userId="61d7a237fbdd4c5d" providerId="LiveId" clId="{FC1348EF-F64A-4124-BB50-2CDA393D2FD0}" dt="2022-07-24T06:05:09.843" v="9514" actId="1076"/>
          <ac:spMkLst>
            <pc:docMk/>
            <pc:sldMk cId="2200005786" sldId="292"/>
            <ac:spMk id="1044" creationId="{91F72A2E-3A50-7EB9-BC28-12C3BD515FE1}"/>
          </ac:spMkLst>
        </pc:spChg>
        <pc:spChg chg="mod topLvl">
          <ac:chgData name="Luo Zhongsu" userId="61d7a237fbdd4c5d" providerId="LiveId" clId="{FC1348EF-F64A-4124-BB50-2CDA393D2FD0}" dt="2022-07-24T06:05:09.843" v="9514" actId="1076"/>
          <ac:spMkLst>
            <pc:docMk/>
            <pc:sldMk cId="2200005786" sldId="292"/>
            <ac:spMk id="1045" creationId="{CE304F80-4047-DEF0-0AEC-B97E587CB397}"/>
          </ac:spMkLst>
        </pc:spChg>
        <pc:spChg chg="mod topLvl">
          <ac:chgData name="Luo Zhongsu" userId="61d7a237fbdd4c5d" providerId="LiveId" clId="{FC1348EF-F64A-4124-BB50-2CDA393D2FD0}" dt="2022-07-24T06:05:09.843" v="9514" actId="1076"/>
          <ac:spMkLst>
            <pc:docMk/>
            <pc:sldMk cId="2200005786" sldId="292"/>
            <ac:spMk id="1046" creationId="{27BBC08C-467C-0065-7C41-EC7F212D291D}"/>
          </ac:spMkLst>
        </pc:spChg>
        <pc:spChg chg="mod topLvl">
          <ac:chgData name="Luo Zhongsu" userId="61d7a237fbdd4c5d" providerId="LiveId" clId="{FC1348EF-F64A-4124-BB50-2CDA393D2FD0}" dt="2022-07-24T06:05:09.843" v="9514" actId="1076"/>
          <ac:spMkLst>
            <pc:docMk/>
            <pc:sldMk cId="2200005786" sldId="292"/>
            <ac:spMk id="1047" creationId="{9EC7B309-BBA6-6522-1291-4AFA0CF0EABF}"/>
          </ac:spMkLst>
        </pc:spChg>
        <pc:spChg chg="mod topLvl">
          <ac:chgData name="Luo Zhongsu" userId="61d7a237fbdd4c5d" providerId="LiveId" clId="{FC1348EF-F64A-4124-BB50-2CDA393D2FD0}" dt="2022-07-24T06:05:09.843" v="9514" actId="1076"/>
          <ac:spMkLst>
            <pc:docMk/>
            <pc:sldMk cId="2200005786" sldId="292"/>
            <ac:spMk id="1048" creationId="{9CE87AB2-9C48-FC05-1633-175B11F52E49}"/>
          </ac:spMkLst>
        </pc:spChg>
        <pc:spChg chg="mod topLvl">
          <ac:chgData name="Luo Zhongsu" userId="61d7a237fbdd4c5d" providerId="LiveId" clId="{FC1348EF-F64A-4124-BB50-2CDA393D2FD0}" dt="2022-07-24T06:05:09.843" v="9514" actId="1076"/>
          <ac:spMkLst>
            <pc:docMk/>
            <pc:sldMk cId="2200005786" sldId="292"/>
            <ac:spMk id="1049" creationId="{FC86E628-3C1F-B65F-9C39-68F695616836}"/>
          </ac:spMkLst>
        </pc:spChg>
        <pc:spChg chg="mod topLvl">
          <ac:chgData name="Luo Zhongsu" userId="61d7a237fbdd4c5d" providerId="LiveId" clId="{FC1348EF-F64A-4124-BB50-2CDA393D2FD0}" dt="2022-07-24T06:05:09.843" v="9514" actId="1076"/>
          <ac:spMkLst>
            <pc:docMk/>
            <pc:sldMk cId="2200005786" sldId="292"/>
            <ac:spMk id="1050" creationId="{78A6F0C8-A731-E2C7-EB40-FD46ED55E1F9}"/>
          </ac:spMkLst>
        </pc:spChg>
        <pc:spChg chg="mod topLvl">
          <ac:chgData name="Luo Zhongsu" userId="61d7a237fbdd4c5d" providerId="LiveId" clId="{FC1348EF-F64A-4124-BB50-2CDA393D2FD0}" dt="2022-07-24T06:05:09.843" v="9514" actId="1076"/>
          <ac:spMkLst>
            <pc:docMk/>
            <pc:sldMk cId="2200005786" sldId="292"/>
            <ac:spMk id="1051" creationId="{0EEF88BD-789E-C95D-679B-307D2BE0D454}"/>
          </ac:spMkLst>
        </pc:spChg>
        <pc:spChg chg="mod topLvl">
          <ac:chgData name="Luo Zhongsu" userId="61d7a237fbdd4c5d" providerId="LiveId" clId="{FC1348EF-F64A-4124-BB50-2CDA393D2FD0}" dt="2022-07-24T06:05:09.843" v="9514" actId="1076"/>
          <ac:spMkLst>
            <pc:docMk/>
            <pc:sldMk cId="2200005786" sldId="292"/>
            <ac:spMk id="1052" creationId="{1F92716A-2337-119F-A81D-2601FAEE5A10}"/>
          </ac:spMkLst>
        </pc:spChg>
        <pc:spChg chg="mod topLvl">
          <ac:chgData name="Luo Zhongsu" userId="61d7a237fbdd4c5d" providerId="LiveId" clId="{FC1348EF-F64A-4124-BB50-2CDA393D2FD0}" dt="2022-07-24T06:05:09.843" v="9514" actId="1076"/>
          <ac:spMkLst>
            <pc:docMk/>
            <pc:sldMk cId="2200005786" sldId="292"/>
            <ac:spMk id="1053" creationId="{0CF2F716-51C0-F1E2-541A-85D3669DDBE3}"/>
          </ac:spMkLst>
        </pc:spChg>
        <pc:spChg chg="mod topLvl">
          <ac:chgData name="Luo Zhongsu" userId="61d7a237fbdd4c5d" providerId="LiveId" clId="{FC1348EF-F64A-4124-BB50-2CDA393D2FD0}" dt="2022-07-24T06:05:09.843" v="9514" actId="1076"/>
          <ac:spMkLst>
            <pc:docMk/>
            <pc:sldMk cId="2200005786" sldId="292"/>
            <ac:spMk id="1054" creationId="{3B3E2F8D-F9C4-6B3F-5FD4-C8286C015FAE}"/>
          </ac:spMkLst>
        </pc:spChg>
        <pc:spChg chg="mod topLvl">
          <ac:chgData name="Luo Zhongsu" userId="61d7a237fbdd4c5d" providerId="LiveId" clId="{FC1348EF-F64A-4124-BB50-2CDA393D2FD0}" dt="2022-07-24T06:05:09.843" v="9514" actId="1076"/>
          <ac:spMkLst>
            <pc:docMk/>
            <pc:sldMk cId="2200005786" sldId="292"/>
            <ac:spMk id="1055" creationId="{117E3839-7216-CF60-F9D9-D22864F88F93}"/>
          </ac:spMkLst>
        </pc:spChg>
        <pc:spChg chg="mod topLvl">
          <ac:chgData name="Luo Zhongsu" userId="61d7a237fbdd4c5d" providerId="LiveId" clId="{FC1348EF-F64A-4124-BB50-2CDA393D2FD0}" dt="2022-07-24T06:05:09.843" v="9514" actId="1076"/>
          <ac:spMkLst>
            <pc:docMk/>
            <pc:sldMk cId="2200005786" sldId="292"/>
            <ac:spMk id="1056" creationId="{9B4FF598-DF5C-CFE0-3EB8-FE56788135A4}"/>
          </ac:spMkLst>
        </pc:spChg>
        <pc:spChg chg="mod topLvl">
          <ac:chgData name="Luo Zhongsu" userId="61d7a237fbdd4c5d" providerId="LiveId" clId="{FC1348EF-F64A-4124-BB50-2CDA393D2FD0}" dt="2022-07-24T06:05:09.843" v="9514" actId="1076"/>
          <ac:spMkLst>
            <pc:docMk/>
            <pc:sldMk cId="2200005786" sldId="292"/>
            <ac:spMk id="1057" creationId="{B57FDA8F-471A-86C6-3351-63B3E0E70A66}"/>
          </ac:spMkLst>
        </pc:spChg>
        <pc:spChg chg="mod topLvl">
          <ac:chgData name="Luo Zhongsu" userId="61d7a237fbdd4c5d" providerId="LiveId" clId="{FC1348EF-F64A-4124-BB50-2CDA393D2FD0}" dt="2022-07-24T06:05:09.843" v="9514" actId="1076"/>
          <ac:spMkLst>
            <pc:docMk/>
            <pc:sldMk cId="2200005786" sldId="292"/>
            <ac:spMk id="1058" creationId="{F3F34A10-1C50-6181-A2E0-F5BAEBCACCB1}"/>
          </ac:spMkLst>
        </pc:spChg>
        <pc:spChg chg="mod topLvl">
          <ac:chgData name="Luo Zhongsu" userId="61d7a237fbdd4c5d" providerId="LiveId" clId="{FC1348EF-F64A-4124-BB50-2CDA393D2FD0}" dt="2022-07-24T06:05:09.843" v="9514" actId="1076"/>
          <ac:spMkLst>
            <pc:docMk/>
            <pc:sldMk cId="2200005786" sldId="292"/>
            <ac:spMk id="1059" creationId="{7A1ECC20-B98A-F977-1669-0619EE4BE320}"/>
          </ac:spMkLst>
        </pc:spChg>
        <pc:spChg chg="mod topLvl">
          <ac:chgData name="Luo Zhongsu" userId="61d7a237fbdd4c5d" providerId="LiveId" clId="{FC1348EF-F64A-4124-BB50-2CDA393D2FD0}" dt="2022-07-24T06:05:09.843" v="9514" actId="1076"/>
          <ac:spMkLst>
            <pc:docMk/>
            <pc:sldMk cId="2200005786" sldId="292"/>
            <ac:spMk id="1060" creationId="{47EEFEE0-568F-2BA0-BBFE-50EDC86B193B}"/>
          </ac:spMkLst>
        </pc:spChg>
        <pc:spChg chg="mod topLvl">
          <ac:chgData name="Luo Zhongsu" userId="61d7a237fbdd4c5d" providerId="LiveId" clId="{FC1348EF-F64A-4124-BB50-2CDA393D2FD0}" dt="2022-07-24T06:05:09.843" v="9514" actId="1076"/>
          <ac:spMkLst>
            <pc:docMk/>
            <pc:sldMk cId="2200005786" sldId="292"/>
            <ac:spMk id="1061" creationId="{EE69C62D-1B39-48EC-2A74-D067A13949F2}"/>
          </ac:spMkLst>
        </pc:spChg>
        <pc:spChg chg="mod topLvl">
          <ac:chgData name="Luo Zhongsu" userId="61d7a237fbdd4c5d" providerId="LiveId" clId="{FC1348EF-F64A-4124-BB50-2CDA393D2FD0}" dt="2022-07-24T06:05:09.843" v="9514" actId="1076"/>
          <ac:spMkLst>
            <pc:docMk/>
            <pc:sldMk cId="2200005786" sldId="292"/>
            <ac:spMk id="1062" creationId="{C039C49D-FE5E-D851-48C7-86903E49E204}"/>
          </ac:spMkLst>
        </pc:spChg>
        <pc:spChg chg="mod topLvl">
          <ac:chgData name="Luo Zhongsu" userId="61d7a237fbdd4c5d" providerId="LiveId" clId="{FC1348EF-F64A-4124-BB50-2CDA393D2FD0}" dt="2022-07-24T06:05:09.843" v="9514" actId="1076"/>
          <ac:spMkLst>
            <pc:docMk/>
            <pc:sldMk cId="2200005786" sldId="292"/>
            <ac:spMk id="1063" creationId="{6D477F60-E0EF-074C-D2EB-666B08B4AA0F}"/>
          </ac:spMkLst>
        </pc:spChg>
        <pc:spChg chg="mod topLvl">
          <ac:chgData name="Luo Zhongsu" userId="61d7a237fbdd4c5d" providerId="LiveId" clId="{FC1348EF-F64A-4124-BB50-2CDA393D2FD0}" dt="2022-07-24T06:05:09.843" v="9514" actId="1076"/>
          <ac:spMkLst>
            <pc:docMk/>
            <pc:sldMk cId="2200005786" sldId="292"/>
            <ac:spMk id="1064" creationId="{0D17E9A4-48AA-9F61-9B0D-A943646EDCD9}"/>
          </ac:spMkLst>
        </pc:spChg>
        <pc:spChg chg="mod topLvl">
          <ac:chgData name="Luo Zhongsu" userId="61d7a237fbdd4c5d" providerId="LiveId" clId="{FC1348EF-F64A-4124-BB50-2CDA393D2FD0}" dt="2022-07-24T06:05:09.843" v="9514" actId="1076"/>
          <ac:spMkLst>
            <pc:docMk/>
            <pc:sldMk cId="2200005786" sldId="292"/>
            <ac:spMk id="1065" creationId="{1AA22A9E-EB8D-DCAE-B94A-B8C4294E382C}"/>
          </ac:spMkLst>
        </pc:spChg>
        <pc:spChg chg="mod topLvl">
          <ac:chgData name="Luo Zhongsu" userId="61d7a237fbdd4c5d" providerId="LiveId" clId="{FC1348EF-F64A-4124-BB50-2CDA393D2FD0}" dt="2022-07-24T06:05:09.843" v="9514" actId="1076"/>
          <ac:spMkLst>
            <pc:docMk/>
            <pc:sldMk cId="2200005786" sldId="292"/>
            <ac:spMk id="1066" creationId="{4F63648C-94C8-A4A9-4420-A5D70BB98A8B}"/>
          </ac:spMkLst>
        </pc:spChg>
        <pc:spChg chg="mod topLvl">
          <ac:chgData name="Luo Zhongsu" userId="61d7a237fbdd4c5d" providerId="LiveId" clId="{FC1348EF-F64A-4124-BB50-2CDA393D2FD0}" dt="2022-07-24T06:05:09.843" v="9514" actId="1076"/>
          <ac:spMkLst>
            <pc:docMk/>
            <pc:sldMk cId="2200005786" sldId="292"/>
            <ac:spMk id="1067" creationId="{DC7772E8-3582-B7F4-1357-7CAF4D05C230}"/>
          </ac:spMkLst>
        </pc:spChg>
        <pc:spChg chg="mod topLvl">
          <ac:chgData name="Luo Zhongsu" userId="61d7a237fbdd4c5d" providerId="LiveId" clId="{FC1348EF-F64A-4124-BB50-2CDA393D2FD0}" dt="2022-07-24T06:05:09.843" v="9514" actId="1076"/>
          <ac:spMkLst>
            <pc:docMk/>
            <pc:sldMk cId="2200005786" sldId="292"/>
            <ac:spMk id="1068" creationId="{4E1A5B9B-4196-28BC-8EB7-185B20C9CF21}"/>
          </ac:spMkLst>
        </pc:spChg>
        <pc:spChg chg="mod topLvl">
          <ac:chgData name="Luo Zhongsu" userId="61d7a237fbdd4c5d" providerId="LiveId" clId="{FC1348EF-F64A-4124-BB50-2CDA393D2FD0}" dt="2022-07-24T06:05:09.843" v="9514" actId="1076"/>
          <ac:spMkLst>
            <pc:docMk/>
            <pc:sldMk cId="2200005786" sldId="292"/>
            <ac:spMk id="1069" creationId="{CCB5FA11-335A-551F-8AF9-9E5E15B1EF1F}"/>
          </ac:spMkLst>
        </pc:spChg>
        <pc:spChg chg="mod topLvl">
          <ac:chgData name="Luo Zhongsu" userId="61d7a237fbdd4c5d" providerId="LiveId" clId="{FC1348EF-F64A-4124-BB50-2CDA393D2FD0}" dt="2022-07-24T06:05:09.843" v="9514" actId="1076"/>
          <ac:spMkLst>
            <pc:docMk/>
            <pc:sldMk cId="2200005786" sldId="292"/>
            <ac:spMk id="1070" creationId="{2B40E7D6-B359-A9F9-47CF-C3C3DFEBD4D9}"/>
          </ac:spMkLst>
        </pc:spChg>
        <pc:spChg chg="mod topLvl">
          <ac:chgData name="Luo Zhongsu" userId="61d7a237fbdd4c5d" providerId="LiveId" clId="{FC1348EF-F64A-4124-BB50-2CDA393D2FD0}" dt="2022-07-24T06:05:09.843" v="9514" actId="1076"/>
          <ac:spMkLst>
            <pc:docMk/>
            <pc:sldMk cId="2200005786" sldId="292"/>
            <ac:spMk id="1071" creationId="{E3F6D51D-2019-635D-4B8E-78C0533EB5B3}"/>
          </ac:spMkLst>
        </pc:spChg>
        <pc:spChg chg="mod topLvl">
          <ac:chgData name="Luo Zhongsu" userId="61d7a237fbdd4c5d" providerId="LiveId" clId="{FC1348EF-F64A-4124-BB50-2CDA393D2FD0}" dt="2022-07-24T06:05:09.843" v="9514" actId="1076"/>
          <ac:spMkLst>
            <pc:docMk/>
            <pc:sldMk cId="2200005786" sldId="292"/>
            <ac:spMk id="1072" creationId="{72FF4BC9-7CAA-DC74-9CCA-999ACF66A663}"/>
          </ac:spMkLst>
        </pc:spChg>
        <pc:spChg chg="mod topLvl">
          <ac:chgData name="Luo Zhongsu" userId="61d7a237fbdd4c5d" providerId="LiveId" clId="{FC1348EF-F64A-4124-BB50-2CDA393D2FD0}" dt="2022-07-24T06:05:09.843" v="9514" actId="1076"/>
          <ac:spMkLst>
            <pc:docMk/>
            <pc:sldMk cId="2200005786" sldId="292"/>
            <ac:spMk id="1073" creationId="{A9F902D8-86C3-49A3-1FB3-A59FA4AC63B9}"/>
          </ac:spMkLst>
        </pc:spChg>
        <pc:spChg chg="mod topLvl">
          <ac:chgData name="Luo Zhongsu" userId="61d7a237fbdd4c5d" providerId="LiveId" clId="{FC1348EF-F64A-4124-BB50-2CDA393D2FD0}" dt="2022-07-24T06:05:09.843" v="9514" actId="1076"/>
          <ac:spMkLst>
            <pc:docMk/>
            <pc:sldMk cId="2200005786" sldId="292"/>
            <ac:spMk id="1074" creationId="{8DDF6192-1527-3835-56FF-7588742F2013}"/>
          </ac:spMkLst>
        </pc:spChg>
        <pc:spChg chg="mod topLvl">
          <ac:chgData name="Luo Zhongsu" userId="61d7a237fbdd4c5d" providerId="LiveId" clId="{FC1348EF-F64A-4124-BB50-2CDA393D2FD0}" dt="2022-07-24T06:05:09.843" v="9514" actId="1076"/>
          <ac:spMkLst>
            <pc:docMk/>
            <pc:sldMk cId="2200005786" sldId="292"/>
            <ac:spMk id="1075" creationId="{A297EFEC-A847-B036-982F-1A439FCC7201}"/>
          </ac:spMkLst>
        </pc:spChg>
        <pc:spChg chg="mod topLvl">
          <ac:chgData name="Luo Zhongsu" userId="61d7a237fbdd4c5d" providerId="LiveId" clId="{FC1348EF-F64A-4124-BB50-2CDA393D2FD0}" dt="2022-07-24T06:05:09.843" v="9514" actId="1076"/>
          <ac:spMkLst>
            <pc:docMk/>
            <pc:sldMk cId="2200005786" sldId="292"/>
            <ac:spMk id="1076" creationId="{BEE858DC-AC70-706F-148F-E49DB1948031}"/>
          </ac:spMkLst>
        </pc:spChg>
        <pc:spChg chg="mod topLvl">
          <ac:chgData name="Luo Zhongsu" userId="61d7a237fbdd4c5d" providerId="LiveId" clId="{FC1348EF-F64A-4124-BB50-2CDA393D2FD0}" dt="2022-07-24T06:05:09.843" v="9514" actId="1076"/>
          <ac:spMkLst>
            <pc:docMk/>
            <pc:sldMk cId="2200005786" sldId="292"/>
            <ac:spMk id="1077" creationId="{A5C20302-EF2B-4BD8-0CA3-FED0B027CDC6}"/>
          </ac:spMkLst>
        </pc:spChg>
        <pc:spChg chg="mod topLvl">
          <ac:chgData name="Luo Zhongsu" userId="61d7a237fbdd4c5d" providerId="LiveId" clId="{FC1348EF-F64A-4124-BB50-2CDA393D2FD0}" dt="2022-07-24T06:05:09.843" v="9514" actId="1076"/>
          <ac:spMkLst>
            <pc:docMk/>
            <pc:sldMk cId="2200005786" sldId="292"/>
            <ac:spMk id="1078" creationId="{C3C75453-4F7B-C5A9-4816-8D163E817119}"/>
          </ac:spMkLst>
        </pc:spChg>
        <pc:spChg chg="mod topLvl">
          <ac:chgData name="Luo Zhongsu" userId="61d7a237fbdd4c5d" providerId="LiveId" clId="{FC1348EF-F64A-4124-BB50-2CDA393D2FD0}" dt="2022-07-24T06:05:09.843" v="9514" actId="1076"/>
          <ac:spMkLst>
            <pc:docMk/>
            <pc:sldMk cId="2200005786" sldId="292"/>
            <ac:spMk id="1079" creationId="{A5F3C420-85FB-6624-CE05-893795595765}"/>
          </ac:spMkLst>
        </pc:spChg>
        <pc:spChg chg="mod topLvl">
          <ac:chgData name="Luo Zhongsu" userId="61d7a237fbdd4c5d" providerId="LiveId" clId="{FC1348EF-F64A-4124-BB50-2CDA393D2FD0}" dt="2022-07-24T06:05:09.843" v="9514" actId="1076"/>
          <ac:spMkLst>
            <pc:docMk/>
            <pc:sldMk cId="2200005786" sldId="292"/>
            <ac:spMk id="1080" creationId="{C2585509-D5AF-00E3-84A1-8BD37EB60D35}"/>
          </ac:spMkLst>
        </pc:spChg>
        <pc:spChg chg="mod topLvl">
          <ac:chgData name="Luo Zhongsu" userId="61d7a237fbdd4c5d" providerId="LiveId" clId="{FC1348EF-F64A-4124-BB50-2CDA393D2FD0}" dt="2022-07-24T06:05:09.843" v="9514" actId="1076"/>
          <ac:spMkLst>
            <pc:docMk/>
            <pc:sldMk cId="2200005786" sldId="292"/>
            <ac:spMk id="1081" creationId="{CC933227-D447-87E7-1552-1836EEFE1124}"/>
          </ac:spMkLst>
        </pc:spChg>
        <pc:spChg chg="mod topLvl">
          <ac:chgData name="Luo Zhongsu" userId="61d7a237fbdd4c5d" providerId="LiveId" clId="{FC1348EF-F64A-4124-BB50-2CDA393D2FD0}" dt="2022-07-24T06:05:09.843" v="9514" actId="1076"/>
          <ac:spMkLst>
            <pc:docMk/>
            <pc:sldMk cId="2200005786" sldId="292"/>
            <ac:spMk id="1082" creationId="{DF3AF7AF-D861-B41A-49AD-AAB8A621739F}"/>
          </ac:spMkLst>
        </pc:spChg>
        <pc:spChg chg="mod topLvl">
          <ac:chgData name="Luo Zhongsu" userId="61d7a237fbdd4c5d" providerId="LiveId" clId="{FC1348EF-F64A-4124-BB50-2CDA393D2FD0}" dt="2022-07-24T06:05:09.843" v="9514" actId="1076"/>
          <ac:spMkLst>
            <pc:docMk/>
            <pc:sldMk cId="2200005786" sldId="292"/>
            <ac:spMk id="1083" creationId="{27BEF0F7-30F9-F3FA-C1F9-3D0EB080F91A}"/>
          </ac:spMkLst>
        </pc:spChg>
        <pc:spChg chg="mod topLvl">
          <ac:chgData name="Luo Zhongsu" userId="61d7a237fbdd4c5d" providerId="LiveId" clId="{FC1348EF-F64A-4124-BB50-2CDA393D2FD0}" dt="2022-07-24T06:05:09.843" v="9514" actId="1076"/>
          <ac:spMkLst>
            <pc:docMk/>
            <pc:sldMk cId="2200005786" sldId="292"/>
            <ac:spMk id="1084" creationId="{5C101602-1056-909B-3708-272DF1FA1066}"/>
          </ac:spMkLst>
        </pc:spChg>
        <pc:spChg chg="mod topLvl">
          <ac:chgData name="Luo Zhongsu" userId="61d7a237fbdd4c5d" providerId="LiveId" clId="{FC1348EF-F64A-4124-BB50-2CDA393D2FD0}" dt="2022-07-24T06:05:09.843" v="9514" actId="1076"/>
          <ac:spMkLst>
            <pc:docMk/>
            <pc:sldMk cId="2200005786" sldId="292"/>
            <ac:spMk id="1085" creationId="{A3805D24-31C5-5FE7-24E3-E125ABA56741}"/>
          </ac:spMkLst>
        </pc:spChg>
        <pc:spChg chg="mod topLvl">
          <ac:chgData name="Luo Zhongsu" userId="61d7a237fbdd4c5d" providerId="LiveId" clId="{FC1348EF-F64A-4124-BB50-2CDA393D2FD0}" dt="2022-07-24T06:05:09.843" v="9514" actId="1076"/>
          <ac:spMkLst>
            <pc:docMk/>
            <pc:sldMk cId="2200005786" sldId="292"/>
            <ac:spMk id="1086" creationId="{699D1F8F-17ED-28E2-6F18-A8A031B4AEF3}"/>
          </ac:spMkLst>
        </pc:spChg>
        <pc:spChg chg="mod topLvl">
          <ac:chgData name="Luo Zhongsu" userId="61d7a237fbdd4c5d" providerId="LiveId" clId="{FC1348EF-F64A-4124-BB50-2CDA393D2FD0}" dt="2022-07-24T06:05:09.843" v="9514" actId="1076"/>
          <ac:spMkLst>
            <pc:docMk/>
            <pc:sldMk cId="2200005786" sldId="292"/>
            <ac:spMk id="1087" creationId="{6BA9082C-E80B-88B0-FBA2-E7B171070D43}"/>
          </ac:spMkLst>
        </pc:spChg>
        <pc:spChg chg="mod topLvl">
          <ac:chgData name="Luo Zhongsu" userId="61d7a237fbdd4c5d" providerId="LiveId" clId="{FC1348EF-F64A-4124-BB50-2CDA393D2FD0}" dt="2022-07-24T06:05:09.843" v="9514" actId="1076"/>
          <ac:spMkLst>
            <pc:docMk/>
            <pc:sldMk cId="2200005786" sldId="292"/>
            <ac:spMk id="1088" creationId="{1E41ECB2-12D8-86DD-FEE3-DF624643F8F7}"/>
          </ac:spMkLst>
        </pc:spChg>
        <pc:spChg chg="mod topLvl">
          <ac:chgData name="Luo Zhongsu" userId="61d7a237fbdd4c5d" providerId="LiveId" clId="{FC1348EF-F64A-4124-BB50-2CDA393D2FD0}" dt="2022-07-24T06:05:09.843" v="9514" actId="1076"/>
          <ac:spMkLst>
            <pc:docMk/>
            <pc:sldMk cId="2200005786" sldId="292"/>
            <ac:spMk id="1089" creationId="{DD3DA6E8-9C7D-4612-13BF-840E83AFD371}"/>
          </ac:spMkLst>
        </pc:spChg>
        <pc:spChg chg="mod topLvl">
          <ac:chgData name="Luo Zhongsu" userId="61d7a237fbdd4c5d" providerId="LiveId" clId="{FC1348EF-F64A-4124-BB50-2CDA393D2FD0}" dt="2022-07-24T06:05:09.843" v="9514" actId="1076"/>
          <ac:spMkLst>
            <pc:docMk/>
            <pc:sldMk cId="2200005786" sldId="292"/>
            <ac:spMk id="1090" creationId="{64B71172-8F00-866E-2433-A8551565D705}"/>
          </ac:spMkLst>
        </pc:spChg>
        <pc:spChg chg="mod topLvl">
          <ac:chgData name="Luo Zhongsu" userId="61d7a237fbdd4c5d" providerId="LiveId" clId="{FC1348EF-F64A-4124-BB50-2CDA393D2FD0}" dt="2022-07-24T06:05:09.843" v="9514" actId="1076"/>
          <ac:spMkLst>
            <pc:docMk/>
            <pc:sldMk cId="2200005786" sldId="292"/>
            <ac:spMk id="1091" creationId="{0D2160C9-BBA9-F75A-E697-B64455DB677C}"/>
          </ac:spMkLst>
        </pc:spChg>
        <pc:spChg chg="mod topLvl">
          <ac:chgData name="Luo Zhongsu" userId="61d7a237fbdd4c5d" providerId="LiveId" clId="{FC1348EF-F64A-4124-BB50-2CDA393D2FD0}" dt="2022-07-24T06:05:09.843" v="9514" actId="1076"/>
          <ac:spMkLst>
            <pc:docMk/>
            <pc:sldMk cId="2200005786" sldId="292"/>
            <ac:spMk id="1092" creationId="{CAEAE468-BF57-F761-7886-2BC52BBED6F0}"/>
          </ac:spMkLst>
        </pc:spChg>
        <pc:spChg chg="mod topLvl">
          <ac:chgData name="Luo Zhongsu" userId="61d7a237fbdd4c5d" providerId="LiveId" clId="{FC1348EF-F64A-4124-BB50-2CDA393D2FD0}" dt="2022-07-24T06:05:09.843" v="9514" actId="1076"/>
          <ac:spMkLst>
            <pc:docMk/>
            <pc:sldMk cId="2200005786" sldId="292"/>
            <ac:spMk id="1093" creationId="{313BD539-04E2-4035-7BDF-FEBDF284A416}"/>
          </ac:spMkLst>
        </pc:spChg>
        <pc:spChg chg="mod topLvl">
          <ac:chgData name="Luo Zhongsu" userId="61d7a237fbdd4c5d" providerId="LiveId" clId="{FC1348EF-F64A-4124-BB50-2CDA393D2FD0}" dt="2022-07-24T06:05:09.843" v="9514" actId="1076"/>
          <ac:spMkLst>
            <pc:docMk/>
            <pc:sldMk cId="2200005786" sldId="292"/>
            <ac:spMk id="1094" creationId="{11F272ED-D438-5071-8E06-53646F4C31DC}"/>
          </ac:spMkLst>
        </pc:spChg>
        <pc:spChg chg="mod topLvl">
          <ac:chgData name="Luo Zhongsu" userId="61d7a237fbdd4c5d" providerId="LiveId" clId="{FC1348EF-F64A-4124-BB50-2CDA393D2FD0}" dt="2022-07-24T06:05:09.843" v="9514" actId="1076"/>
          <ac:spMkLst>
            <pc:docMk/>
            <pc:sldMk cId="2200005786" sldId="292"/>
            <ac:spMk id="1095" creationId="{2C73D886-F9A8-F774-5788-0815ADF65E61}"/>
          </ac:spMkLst>
        </pc:spChg>
        <pc:spChg chg="mod topLvl">
          <ac:chgData name="Luo Zhongsu" userId="61d7a237fbdd4c5d" providerId="LiveId" clId="{FC1348EF-F64A-4124-BB50-2CDA393D2FD0}" dt="2022-07-24T06:05:09.843" v="9514" actId="1076"/>
          <ac:spMkLst>
            <pc:docMk/>
            <pc:sldMk cId="2200005786" sldId="292"/>
            <ac:spMk id="1096" creationId="{E31CE94D-F61C-4749-E578-077B6F015A13}"/>
          </ac:spMkLst>
        </pc:spChg>
        <pc:spChg chg="mod topLvl">
          <ac:chgData name="Luo Zhongsu" userId="61d7a237fbdd4c5d" providerId="LiveId" clId="{FC1348EF-F64A-4124-BB50-2CDA393D2FD0}" dt="2022-07-24T06:05:09.843" v="9514" actId="1076"/>
          <ac:spMkLst>
            <pc:docMk/>
            <pc:sldMk cId="2200005786" sldId="292"/>
            <ac:spMk id="1097" creationId="{49EACECD-E472-348E-4114-00DEC171A2D8}"/>
          </ac:spMkLst>
        </pc:spChg>
        <pc:spChg chg="mod topLvl">
          <ac:chgData name="Luo Zhongsu" userId="61d7a237fbdd4c5d" providerId="LiveId" clId="{FC1348EF-F64A-4124-BB50-2CDA393D2FD0}" dt="2022-07-24T06:05:09.843" v="9514" actId="1076"/>
          <ac:spMkLst>
            <pc:docMk/>
            <pc:sldMk cId="2200005786" sldId="292"/>
            <ac:spMk id="1098" creationId="{71D2319F-7B03-D739-900B-3F308BEC09FB}"/>
          </ac:spMkLst>
        </pc:spChg>
        <pc:spChg chg="mod topLvl">
          <ac:chgData name="Luo Zhongsu" userId="61d7a237fbdd4c5d" providerId="LiveId" clId="{FC1348EF-F64A-4124-BB50-2CDA393D2FD0}" dt="2022-07-24T06:05:09.843" v="9514" actId="1076"/>
          <ac:spMkLst>
            <pc:docMk/>
            <pc:sldMk cId="2200005786" sldId="292"/>
            <ac:spMk id="1099" creationId="{6BBEE91E-3C12-1EAC-CAF6-5A96F9247C6E}"/>
          </ac:spMkLst>
        </pc:spChg>
        <pc:spChg chg="mod topLvl">
          <ac:chgData name="Luo Zhongsu" userId="61d7a237fbdd4c5d" providerId="LiveId" clId="{FC1348EF-F64A-4124-BB50-2CDA393D2FD0}" dt="2022-07-24T06:05:09.843" v="9514" actId="1076"/>
          <ac:spMkLst>
            <pc:docMk/>
            <pc:sldMk cId="2200005786" sldId="292"/>
            <ac:spMk id="1100" creationId="{5E870FFF-6918-3AE5-1D79-A9D07684C193}"/>
          </ac:spMkLst>
        </pc:spChg>
        <pc:spChg chg="mod topLvl">
          <ac:chgData name="Luo Zhongsu" userId="61d7a237fbdd4c5d" providerId="LiveId" clId="{FC1348EF-F64A-4124-BB50-2CDA393D2FD0}" dt="2022-07-24T06:05:09.843" v="9514" actId="1076"/>
          <ac:spMkLst>
            <pc:docMk/>
            <pc:sldMk cId="2200005786" sldId="292"/>
            <ac:spMk id="1101" creationId="{F0E051D8-4634-DDE5-7202-FD2E61B5EF06}"/>
          </ac:spMkLst>
        </pc:spChg>
        <pc:spChg chg="mod topLvl">
          <ac:chgData name="Luo Zhongsu" userId="61d7a237fbdd4c5d" providerId="LiveId" clId="{FC1348EF-F64A-4124-BB50-2CDA393D2FD0}" dt="2022-07-24T06:05:09.843" v="9514" actId="1076"/>
          <ac:spMkLst>
            <pc:docMk/>
            <pc:sldMk cId="2200005786" sldId="292"/>
            <ac:spMk id="1102" creationId="{7EC836B9-2152-8F5C-4AC2-A33B49A3F724}"/>
          </ac:spMkLst>
        </pc:spChg>
        <pc:spChg chg="mod topLvl">
          <ac:chgData name="Luo Zhongsu" userId="61d7a237fbdd4c5d" providerId="LiveId" clId="{FC1348EF-F64A-4124-BB50-2CDA393D2FD0}" dt="2022-07-24T06:05:09.843" v="9514" actId="1076"/>
          <ac:spMkLst>
            <pc:docMk/>
            <pc:sldMk cId="2200005786" sldId="292"/>
            <ac:spMk id="1103" creationId="{D04D20CE-1D88-9D2A-A9F5-42DFEB94F9C9}"/>
          </ac:spMkLst>
        </pc:spChg>
        <pc:spChg chg="mod topLvl">
          <ac:chgData name="Luo Zhongsu" userId="61d7a237fbdd4c5d" providerId="LiveId" clId="{FC1348EF-F64A-4124-BB50-2CDA393D2FD0}" dt="2022-07-24T06:05:09.843" v="9514" actId="1076"/>
          <ac:spMkLst>
            <pc:docMk/>
            <pc:sldMk cId="2200005786" sldId="292"/>
            <ac:spMk id="1104" creationId="{2EF3DDBB-7E38-C4B0-CB13-30F3B1C1422E}"/>
          </ac:spMkLst>
        </pc:spChg>
        <pc:spChg chg="mod topLvl">
          <ac:chgData name="Luo Zhongsu" userId="61d7a237fbdd4c5d" providerId="LiveId" clId="{FC1348EF-F64A-4124-BB50-2CDA393D2FD0}" dt="2022-07-24T06:05:09.843" v="9514" actId="1076"/>
          <ac:spMkLst>
            <pc:docMk/>
            <pc:sldMk cId="2200005786" sldId="292"/>
            <ac:spMk id="1105" creationId="{917EECA2-53E1-7178-0746-BCC8E71D0936}"/>
          </ac:spMkLst>
        </pc:spChg>
        <pc:spChg chg="mod topLvl">
          <ac:chgData name="Luo Zhongsu" userId="61d7a237fbdd4c5d" providerId="LiveId" clId="{FC1348EF-F64A-4124-BB50-2CDA393D2FD0}" dt="2022-07-24T06:05:09.843" v="9514" actId="1076"/>
          <ac:spMkLst>
            <pc:docMk/>
            <pc:sldMk cId="2200005786" sldId="292"/>
            <ac:spMk id="1106" creationId="{28AB06DC-7750-9B9B-9B6B-ECFAA7B585A9}"/>
          </ac:spMkLst>
        </pc:spChg>
        <pc:spChg chg="mod topLvl">
          <ac:chgData name="Luo Zhongsu" userId="61d7a237fbdd4c5d" providerId="LiveId" clId="{FC1348EF-F64A-4124-BB50-2CDA393D2FD0}" dt="2022-07-24T06:05:09.843" v="9514" actId="1076"/>
          <ac:spMkLst>
            <pc:docMk/>
            <pc:sldMk cId="2200005786" sldId="292"/>
            <ac:spMk id="1107" creationId="{89763DAE-4F56-F3D9-F7E4-D1D2900D9D07}"/>
          </ac:spMkLst>
        </pc:spChg>
        <pc:spChg chg="mod topLvl">
          <ac:chgData name="Luo Zhongsu" userId="61d7a237fbdd4c5d" providerId="LiveId" clId="{FC1348EF-F64A-4124-BB50-2CDA393D2FD0}" dt="2022-07-24T06:05:09.843" v="9514" actId="1076"/>
          <ac:spMkLst>
            <pc:docMk/>
            <pc:sldMk cId="2200005786" sldId="292"/>
            <ac:spMk id="1108" creationId="{99850B0A-F276-F968-2014-78453AF62A64}"/>
          </ac:spMkLst>
        </pc:spChg>
        <pc:spChg chg="mod topLvl">
          <ac:chgData name="Luo Zhongsu" userId="61d7a237fbdd4c5d" providerId="LiveId" clId="{FC1348EF-F64A-4124-BB50-2CDA393D2FD0}" dt="2022-07-24T06:05:09.843" v="9514" actId="1076"/>
          <ac:spMkLst>
            <pc:docMk/>
            <pc:sldMk cId="2200005786" sldId="292"/>
            <ac:spMk id="1109" creationId="{B4E80ADF-6E6A-0F08-77FC-5CD910DDB5D7}"/>
          </ac:spMkLst>
        </pc:spChg>
        <pc:spChg chg="mod topLvl">
          <ac:chgData name="Luo Zhongsu" userId="61d7a237fbdd4c5d" providerId="LiveId" clId="{FC1348EF-F64A-4124-BB50-2CDA393D2FD0}" dt="2022-07-24T06:05:09.843" v="9514" actId="1076"/>
          <ac:spMkLst>
            <pc:docMk/>
            <pc:sldMk cId="2200005786" sldId="292"/>
            <ac:spMk id="1110" creationId="{23AD9F5C-5A05-4050-1E9D-97CAAA250C4A}"/>
          </ac:spMkLst>
        </pc:spChg>
        <pc:spChg chg="mod topLvl">
          <ac:chgData name="Luo Zhongsu" userId="61d7a237fbdd4c5d" providerId="LiveId" clId="{FC1348EF-F64A-4124-BB50-2CDA393D2FD0}" dt="2022-07-24T06:05:09.843" v="9514" actId="1076"/>
          <ac:spMkLst>
            <pc:docMk/>
            <pc:sldMk cId="2200005786" sldId="292"/>
            <ac:spMk id="1111" creationId="{F861E8E9-2ABD-5DBE-DA7D-2738753C8204}"/>
          </ac:spMkLst>
        </pc:spChg>
        <pc:spChg chg="mod topLvl">
          <ac:chgData name="Luo Zhongsu" userId="61d7a237fbdd4c5d" providerId="LiveId" clId="{FC1348EF-F64A-4124-BB50-2CDA393D2FD0}" dt="2022-07-24T06:05:09.843" v="9514" actId="1076"/>
          <ac:spMkLst>
            <pc:docMk/>
            <pc:sldMk cId="2200005786" sldId="292"/>
            <ac:spMk id="1112" creationId="{3C4F6AFE-078E-F700-B8F5-38FA06E596D9}"/>
          </ac:spMkLst>
        </pc:spChg>
        <pc:spChg chg="mod topLvl">
          <ac:chgData name="Luo Zhongsu" userId="61d7a237fbdd4c5d" providerId="LiveId" clId="{FC1348EF-F64A-4124-BB50-2CDA393D2FD0}" dt="2022-07-24T06:05:09.843" v="9514" actId="1076"/>
          <ac:spMkLst>
            <pc:docMk/>
            <pc:sldMk cId="2200005786" sldId="292"/>
            <ac:spMk id="1113" creationId="{5B505927-9566-331E-9910-2A80F9323FCF}"/>
          </ac:spMkLst>
        </pc:spChg>
        <pc:spChg chg="mod topLvl">
          <ac:chgData name="Luo Zhongsu" userId="61d7a237fbdd4c5d" providerId="LiveId" clId="{FC1348EF-F64A-4124-BB50-2CDA393D2FD0}" dt="2022-07-24T06:05:09.843" v="9514" actId="1076"/>
          <ac:spMkLst>
            <pc:docMk/>
            <pc:sldMk cId="2200005786" sldId="292"/>
            <ac:spMk id="1114" creationId="{D6030295-8826-FC85-EDA0-2340A428C60F}"/>
          </ac:spMkLst>
        </pc:spChg>
        <pc:spChg chg="mod topLvl">
          <ac:chgData name="Luo Zhongsu" userId="61d7a237fbdd4c5d" providerId="LiveId" clId="{FC1348EF-F64A-4124-BB50-2CDA393D2FD0}" dt="2022-07-24T06:05:09.843" v="9514" actId="1076"/>
          <ac:spMkLst>
            <pc:docMk/>
            <pc:sldMk cId="2200005786" sldId="292"/>
            <ac:spMk id="1115" creationId="{A9757C8D-1317-B4B6-730D-B3251B0F1CF5}"/>
          </ac:spMkLst>
        </pc:spChg>
        <pc:spChg chg="mod topLvl">
          <ac:chgData name="Luo Zhongsu" userId="61d7a237fbdd4c5d" providerId="LiveId" clId="{FC1348EF-F64A-4124-BB50-2CDA393D2FD0}" dt="2022-07-24T06:05:09.843" v="9514" actId="1076"/>
          <ac:spMkLst>
            <pc:docMk/>
            <pc:sldMk cId="2200005786" sldId="292"/>
            <ac:spMk id="1116" creationId="{C698DDBB-5948-4296-D850-790A13BA2314}"/>
          </ac:spMkLst>
        </pc:spChg>
        <pc:spChg chg="mod topLvl">
          <ac:chgData name="Luo Zhongsu" userId="61d7a237fbdd4c5d" providerId="LiveId" clId="{FC1348EF-F64A-4124-BB50-2CDA393D2FD0}" dt="2022-07-24T06:05:09.843" v="9514" actId="1076"/>
          <ac:spMkLst>
            <pc:docMk/>
            <pc:sldMk cId="2200005786" sldId="292"/>
            <ac:spMk id="1117" creationId="{698B3542-2144-9BB3-63D0-6E2E65CB8EAB}"/>
          </ac:spMkLst>
        </pc:spChg>
        <pc:spChg chg="mod topLvl">
          <ac:chgData name="Luo Zhongsu" userId="61d7a237fbdd4c5d" providerId="LiveId" clId="{FC1348EF-F64A-4124-BB50-2CDA393D2FD0}" dt="2022-07-24T06:05:09.843" v="9514" actId="1076"/>
          <ac:spMkLst>
            <pc:docMk/>
            <pc:sldMk cId="2200005786" sldId="292"/>
            <ac:spMk id="1118" creationId="{BB219EC1-FF70-9E85-8C06-3A10A5C1721D}"/>
          </ac:spMkLst>
        </pc:spChg>
        <pc:spChg chg="mod topLvl">
          <ac:chgData name="Luo Zhongsu" userId="61d7a237fbdd4c5d" providerId="LiveId" clId="{FC1348EF-F64A-4124-BB50-2CDA393D2FD0}" dt="2022-07-24T06:05:09.843" v="9514" actId="1076"/>
          <ac:spMkLst>
            <pc:docMk/>
            <pc:sldMk cId="2200005786" sldId="292"/>
            <ac:spMk id="1119" creationId="{CF80EBDF-AB67-C5E1-42CA-E00BA0028EBD}"/>
          </ac:spMkLst>
        </pc:spChg>
        <pc:spChg chg="mod topLvl">
          <ac:chgData name="Luo Zhongsu" userId="61d7a237fbdd4c5d" providerId="LiveId" clId="{FC1348EF-F64A-4124-BB50-2CDA393D2FD0}" dt="2022-07-24T06:05:09.843" v="9514" actId="1076"/>
          <ac:spMkLst>
            <pc:docMk/>
            <pc:sldMk cId="2200005786" sldId="292"/>
            <ac:spMk id="1120" creationId="{46159EBB-2F82-3B53-A6BE-61E166C618CE}"/>
          </ac:spMkLst>
        </pc:spChg>
        <pc:spChg chg="mod topLvl">
          <ac:chgData name="Luo Zhongsu" userId="61d7a237fbdd4c5d" providerId="LiveId" clId="{FC1348EF-F64A-4124-BB50-2CDA393D2FD0}" dt="2022-07-24T06:05:09.843" v="9514" actId="1076"/>
          <ac:spMkLst>
            <pc:docMk/>
            <pc:sldMk cId="2200005786" sldId="292"/>
            <ac:spMk id="1121" creationId="{2557C969-7F7D-B31D-AF00-8D43A0AF0B65}"/>
          </ac:spMkLst>
        </pc:spChg>
        <pc:spChg chg="mod topLvl">
          <ac:chgData name="Luo Zhongsu" userId="61d7a237fbdd4c5d" providerId="LiveId" clId="{FC1348EF-F64A-4124-BB50-2CDA393D2FD0}" dt="2022-07-24T06:05:09.843" v="9514" actId="1076"/>
          <ac:spMkLst>
            <pc:docMk/>
            <pc:sldMk cId="2200005786" sldId="292"/>
            <ac:spMk id="1122" creationId="{62767474-11D2-F04A-F9CF-2EE4093B54CA}"/>
          </ac:spMkLst>
        </pc:spChg>
        <pc:spChg chg="mod topLvl">
          <ac:chgData name="Luo Zhongsu" userId="61d7a237fbdd4c5d" providerId="LiveId" clId="{FC1348EF-F64A-4124-BB50-2CDA393D2FD0}" dt="2022-07-24T06:05:09.843" v="9514" actId="1076"/>
          <ac:spMkLst>
            <pc:docMk/>
            <pc:sldMk cId="2200005786" sldId="292"/>
            <ac:spMk id="1123" creationId="{A046E400-B2BF-3CBE-EA5E-523334176C7E}"/>
          </ac:spMkLst>
        </pc:spChg>
        <pc:spChg chg="mod topLvl">
          <ac:chgData name="Luo Zhongsu" userId="61d7a237fbdd4c5d" providerId="LiveId" clId="{FC1348EF-F64A-4124-BB50-2CDA393D2FD0}" dt="2022-07-24T06:05:09.843" v="9514" actId="1076"/>
          <ac:spMkLst>
            <pc:docMk/>
            <pc:sldMk cId="2200005786" sldId="292"/>
            <ac:spMk id="1124" creationId="{4ADA0061-9144-CD8D-8828-13E755034754}"/>
          </ac:spMkLst>
        </pc:spChg>
        <pc:spChg chg="mod topLvl">
          <ac:chgData name="Luo Zhongsu" userId="61d7a237fbdd4c5d" providerId="LiveId" clId="{FC1348EF-F64A-4124-BB50-2CDA393D2FD0}" dt="2022-07-24T06:05:09.843" v="9514" actId="1076"/>
          <ac:spMkLst>
            <pc:docMk/>
            <pc:sldMk cId="2200005786" sldId="292"/>
            <ac:spMk id="1125" creationId="{A3096C68-D282-FEA4-1DD9-CCB19763C1E9}"/>
          </ac:spMkLst>
        </pc:spChg>
        <pc:spChg chg="mod topLvl">
          <ac:chgData name="Luo Zhongsu" userId="61d7a237fbdd4c5d" providerId="LiveId" clId="{FC1348EF-F64A-4124-BB50-2CDA393D2FD0}" dt="2022-07-24T06:05:09.843" v="9514" actId="1076"/>
          <ac:spMkLst>
            <pc:docMk/>
            <pc:sldMk cId="2200005786" sldId="292"/>
            <ac:spMk id="1126" creationId="{4479E5E7-3603-7DB1-2E00-2C4363BFC3BC}"/>
          </ac:spMkLst>
        </pc:spChg>
        <pc:spChg chg="mod topLvl">
          <ac:chgData name="Luo Zhongsu" userId="61d7a237fbdd4c5d" providerId="LiveId" clId="{FC1348EF-F64A-4124-BB50-2CDA393D2FD0}" dt="2022-07-24T06:05:09.843" v="9514" actId="1076"/>
          <ac:spMkLst>
            <pc:docMk/>
            <pc:sldMk cId="2200005786" sldId="292"/>
            <ac:spMk id="1127" creationId="{078A317F-BC35-D862-3831-A4E044A44713}"/>
          </ac:spMkLst>
        </pc:spChg>
        <pc:spChg chg="mod topLvl">
          <ac:chgData name="Luo Zhongsu" userId="61d7a237fbdd4c5d" providerId="LiveId" clId="{FC1348EF-F64A-4124-BB50-2CDA393D2FD0}" dt="2022-07-24T06:05:09.843" v="9514" actId="1076"/>
          <ac:spMkLst>
            <pc:docMk/>
            <pc:sldMk cId="2200005786" sldId="292"/>
            <ac:spMk id="1128" creationId="{B66636AA-B815-6857-1A5D-EBA66CBD967A}"/>
          </ac:spMkLst>
        </pc:spChg>
        <pc:spChg chg="mod topLvl">
          <ac:chgData name="Luo Zhongsu" userId="61d7a237fbdd4c5d" providerId="LiveId" clId="{FC1348EF-F64A-4124-BB50-2CDA393D2FD0}" dt="2022-07-24T06:05:09.843" v="9514" actId="1076"/>
          <ac:spMkLst>
            <pc:docMk/>
            <pc:sldMk cId="2200005786" sldId="292"/>
            <ac:spMk id="1129" creationId="{7DAA0516-2549-DCB7-4DB6-D554C8ABEC99}"/>
          </ac:spMkLst>
        </pc:spChg>
        <pc:spChg chg="mod topLvl">
          <ac:chgData name="Luo Zhongsu" userId="61d7a237fbdd4c5d" providerId="LiveId" clId="{FC1348EF-F64A-4124-BB50-2CDA393D2FD0}" dt="2022-07-24T06:05:09.843" v="9514" actId="1076"/>
          <ac:spMkLst>
            <pc:docMk/>
            <pc:sldMk cId="2200005786" sldId="292"/>
            <ac:spMk id="1130" creationId="{2B251D59-99FE-1F99-6DFA-25B7F4080DEA}"/>
          </ac:spMkLst>
        </pc:spChg>
        <pc:spChg chg="mod topLvl">
          <ac:chgData name="Luo Zhongsu" userId="61d7a237fbdd4c5d" providerId="LiveId" clId="{FC1348EF-F64A-4124-BB50-2CDA393D2FD0}" dt="2022-07-24T06:05:09.843" v="9514" actId="1076"/>
          <ac:spMkLst>
            <pc:docMk/>
            <pc:sldMk cId="2200005786" sldId="292"/>
            <ac:spMk id="1131" creationId="{3BF6CCC0-507F-C94E-A0CB-73310312CC73}"/>
          </ac:spMkLst>
        </pc:spChg>
        <pc:spChg chg="mod topLvl">
          <ac:chgData name="Luo Zhongsu" userId="61d7a237fbdd4c5d" providerId="LiveId" clId="{FC1348EF-F64A-4124-BB50-2CDA393D2FD0}" dt="2022-07-24T06:05:09.843" v="9514" actId="1076"/>
          <ac:spMkLst>
            <pc:docMk/>
            <pc:sldMk cId="2200005786" sldId="292"/>
            <ac:spMk id="1132" creationId="{7938EC7A-B9D4-D4D9-5628-79AA550FFB94}"/>
          </ac:spMkLst>
        </pc:spChg>
        <pc:spChg chg="mod topLvl">
          <ac:chgData name="Luo Zhongsu" userId="61d7a237fbdd4c5d" providerId="LiveId" clId="{FC1348EF-F64A-4124-BB50-2CDA393D2FD0}" dt="2022-07-24T06:05:09.843" v="9514" actId="1076"/>
          <ac:spMkLst>
            <pc:docMk/>
            <pc:sldMk cId="2200005786" sldId="292"/>
            <ac:spMk id="1133" creationId="{DA2D5333-1F06-6096-48AF-FFB01D41C860}"/>
          </ac:spMkLst>
        </pc:spChg>
        <pc:spChg chg="mod topLvl">
          <ac:chgData name="Luo Zhongsu" userId="61d7a237fbdd4c5d" providerId="LiveId" clId="{FC1348EF-F64A-4124-BB50-2CDA393D2FD0}" dt="2022-07-24T06:05:09.843" v="9514" actId="1076"/>
          <ac:spMkLst>
            <pc:docMk/>
            <pc:sldMk cId="2200005786" sldId="292"/>
            <ac:spMk id="1134" creationId="{25BFE085-203E-2DAA-57C3-F48E89E1B673}"/>
          </ac:spMkLst>
        </pc:spChg>
        <pc:spChg chg="mod topLvl">
          <ac:chgData name="Luo Zhongsu" userId="61d7a237fbdd4c5d" providerId="LiveId" clId="{FC1348EF-F64A-4124-BB50-2CDA393D2FD0}" dt="2022-07-24T06:05:09.843" v="9514" actId="1076"/>
          <ac:spMkLst>
            <pc:docMk/>
            <pc:sldMk cId="2200005786" sldId="292"/>
            <ac:spMk id="1135" creationId="{F6163A9B-9223-4BD2-BB49-77EEF94F3CE4}"/>
          </ac:spMkLst>
        </pc:spChg>
        <pc:spChg chg="mod topLvl">
          <ac:chgData name="Luo Zhongsu" userId="61d7a237fbdd4c5d" providerId="LiveId" clId="{FC1348EF-F64A-4124-BB50-2CDA393D2FD0}" dt="2022-07-24T06:05:09.843" v="9514" actId="1076"/>
          <ac:spMkLst>
            <pc:docMk/>
            <pc:sldMk cId="2200005786" sldId="292"/>
            <ac:spMk id="1136" creationId="{F0FBEB75-BF07-BAE8-2303-AC0FADDB3582}"/>
          </ac:spMkLst>
        </pc:spChg>
        <pc:spChg chg="mod topLvl">
          <ac:chgData name="Luo Zhongsu" userId="61d7a237fbdd4c5d" providerId="LiveId" clId="{FC1348EF-F64A-4124-BB50-2CDA393D2FD0}" dt="2022-07-24T06:05:09.843" v="9514" actId="1076"/>
          <ac:spMkLst>
            <pc:docMk/>
            <pc:sldMk cId="2200005786" sldId="292"/>
            <ac:spMk id="1137" creationId="{B06FBAC4-9DB1-1EC1-ED7C-C83903CE1640}"/>
          </ac:spMkLst>
        </pc:spChg>
        <pc:spChg chg="mod topLvl">
          <ac:chgData name="Luo Zhongsu" userId="61d7a237fbdd4c5d" providerId="LiveId" clId="{FC1348EF-F64A-4124-BB50-2CDA393D2FD0}" dt="2022-07-24T06:05:09.843" v="9514" actId="1076"/>
          <ac:spMkLst>
            <pc:docMk/>
            <pc:sldMk cId="2200005786" sldId="292"/>
            <ac:spMk id="1138" creationId="{A7D3656E-F591-8923-E29B-63810536DA0C}"/>
          </ac:spMkLst>
        </pc:spChg>
        <pc:spChg chg="mod topLvl">
          <ac:chgData name="Luo Zhongsu" userId="61d7a237fbdd4c5d" providerId="LiveId" clId="{FC1348EF-F64A-4124-BB50-2CDA393D2FD0}" dt="2022-07-24T06:05:09.843" v="9514" actId="1076"/>
          <ac:spMkLst>
            <pc:docMk/>
            <pc:sldMk cId="2200005786" sldId="292"/>
            <ac:spMk id="1139" creationId="{E620907B-94FC-753E-54A7-4561FFFF468C}"/>
          </ac:spMkLst>
        </pc:spChg>
        <pc:spChg chg="mod topLvl">
          <ac:chgData name="Luo Zhongsu" userId="61d7a237fbdd4c5d" providerId="LiveId" clId="{FC1348EF-F64A-4124-BB50-2CDA393D2FD0}" dt="2022-07-24T06:05:09.843" v="9514" actId="1076"/>
          <ac:spMkLst>
            <pc:docMk/>
            <pc:sldMk cId="2200005786" sldId="292"/>
            <ac:spMk id="1140" creationId="{3B5AFC93-5227-57B0-2537-9EFA8FDC1A74}"/>
          </ac:spMkLst>
        </pc:spChg>
        <pc:spChg chg="mod topLvl">
          <ac:chgData name="Luo Zhongsu" userId="61d7a237fbdd4c5d" providerId="LiveId" clId="{FC1348EF-F64A-4124-BB50-2CDA393D2FD0}" dt="2022-07-24T06:05:09.843" v="9514" actId="1076"/>
          <ac:spMkLst>
            <pc:docMk/>
            <pc:sldMk cId="2200005786" sldId="292"/>
            <ac:spMk id="1141" creationId="{F8E57964-8621-6FB5-FFD4-9505C561AE79}"/>
          </ac:spMkLst>
        </pc:spChg>
        <pc:spChg chg="mod topLvl">
          <ac:chgData name="Luo Zhongsu" userId="61d7a237fbdd4c5d" providerId="LiveId" clId="{FC1348EF-F64A-4124-BB50-2CDA393D2FD0}" dt="2022-07-24T06:05:09.843" v="9514" actId="1076"/>
          <ac:spMkLst>
            <pc:docMk/>
            <pc:sldMk cId="2200005786" sldId="292"/>
            <ac:spMk id="1142" creationId="{6E4E0EBE-AC79-74F8-830F-05C297EB797C}"/>
          </ac:spMkLst>
        </pc:spChg>
        <pc:spChg chg="mod topLvl">
          <ac:chgData name="Luo Zhongsu" userId="61d7a237fbdd4c5d" providerId="LiveId" clId="{FC1348EF-F64A-4124-BB50-2CDA393D2FD0}" dt="2022-07-24T06:05:09.843" v="9514" actId="1076"/>
          <ac:spMkLst>
            <pc:docMk/>
            <pc:sldMk cId="2200005786" sldId="292"/>
            <ac:spMk id="1143" creationId="{29AFC9C2-45AA-7DA5-F5CB-9E73A2B2B371}"/>
          </ac:spMkLst>
        </pc:spChg>
        <pc:spChg chg="mod topLvl">
          <ac:chgData name="Luo Zhongsu" userId="61d7a237fbdd4c5d" providerId="LiveId" clId="{FC1348EF-F64A-4124-BB50-2CDA393D2FD0}" dt="2022-07-24T06:05:09.843" v="9514" actId="1076"/>
          <ac:spMkLst>
            <pc:docMk/>
            <pc:sldMk cId="2200005786" sldId="292"/>
            <ac:spMk id="1144" creationId="{DBE27446-FE56-9DC5-8E43-EA555D3F61F0}"/>
          </ac:spMkLst>
        </pc:spChg>
        <pc:spChg chg="mod topLvl">
          <ac:chgData name="Luo Zhongsu" userId="61d7a237fbdd4c5d" providerId="LiveId" clId="{FC1348EF-F64A-4124-BB50-2CDA393D2FD0}" dt="2022-07-24T06:05:09.843" v="9514" actId="1076"/>
          <ac:spMkLst>
            <pc:docMk/>
            <pc:sldMk cId="2200005786" sldId="292"/>
            <ac:spMk id="1145" creationId="{AC8A88B9-0631-9712-298A-186C6323BBE1}"/>
          </ac:spMkLst>
        </pc:spChg>
        <pc:spChg chg="mod topLvl">
          <ac:chgData name="Luo Zhongsu" userId="61d7a237fbdd4c5d" providerId="LiveId" clId="{FC1348EF-F64A-4124-BB50-2CDA393D2FD0}" dt="2022-07-24T06:05:09.843" v="9514" actId="1076"/>
          <ac:spMkLst>
            <pc:docMk/>
            <pc:sldMk cId="2200005786" sldId="292"/>
            <ac:spMk id="1146" creationId="{71671295-6F09-AE7E-32BC-1CA54BA3E0C4}"/>
          </ac:spMkLst>
        </pc:spChg>
        <pc:spChg chg="del mod">
          <ac:chgData name="Luo Zhongsu" userId="61d7a237fbdd4c5d" providerId="LiveId" clId="{FC1348EF-F64A-4124-BB50-2CDA393D2FD0}" dt="2022-07-24T06:04:36.407" v="9504" actId="478"/>
          <ac:spMkLst>
            <pc:docMk/>
            <pc:sldMk cId="2200005786" sldId="292"/>
            <ac:spMk id="1147" creationId="{E0BA869D-46DA-145E-9412-3ACC203F9C7F}"/>
          </ac:spMkLst>
        </pc:spChg>
        <pc:spChg chg="mod topLvl">
          <ac:chgData name="Luo Zhongsu" userId="61d7a237fbdd4c5d" providerId="LiveId" clId="{FC1348EF-F64A-4124-BB50-2CDA393D2FD0}" dt="2022-07-24T06:05:09.843" v="9514" actId="1076"/>
          <ac:spMkLst>
            <pc:docMk/>
            <pc:sldMk cId="2200005786" sldId="292"/>
            <ac:spMk id="1148" creationId="{9B8F5B4C-D159-484E-C454-3C116F3C1F61}"/>
          </ac:spMkLst>
        </pc:spChg>
        <pc:spChg chg="mod topLvl">
          <ac:chgData name="Luo Zhongsu" userId="61d7a237fbdd4c5d" providerId="LiveId" clId="{FC1348EF-F64A-4124-BB50-2CDA393D2FD0}" dt="2022-07-24T06:05:09.843" v="9514" actId="1076"/>
          <ac:spMkLst>
            <pc:docMk/>
            <pc:sldMk cId="2200005786" sldId="292"/>
            <ac:spMk id="1149" creationId="{CF16515A-1C06-5C03-4B5B-19B72207B908}"/>
          </ac:spMkLst>
        </pc:spChg>
        <pc:spChg chg="mod topLvl">
          <ac:chgData name="Luo Zhongsu" userId="61d7a237fbdd4c5d" providerId="LiveId" clId="{FC1348EF-F64A-4124-BB50-2CDA393D2FD0}" dt="2022-07-24T06:05:09.843" v="9514" actId="1076"/>
          <ac:spMkLst>
            <pc:docMk/>
            <pc:sldMk cId="2200005786" sldId="292"/>
            <ac:spMk id="1150" creationId="{2B3CA441-1154-58EE-ABDF-92969D0B9F6B}"/>
          </ac:spMkLst>
        </pc:spChg>
        <pc:spChg chg="mod topLvl">
          <ac:chgData name="Luo Zhongsu" userId="61d7a237fbdd4c5d" providerId="LiveId" clId="{FC1348EF-F64A-4124-BB50-2CDA393D2FD0}" dt="2022-07-24T06:05:09.843" v="9514" actId="1076"/>
          <ac:spMkLst>
            <pc:docMk/>
            <pc:sldMk cId="2200005786" sldId="292"/>
            <ac:spMk id="1151" creationId="{224485F0-BA17-63F8-36F2-0F32B8177578}"/>
          </ac:spMkLst>
        </pc:spChg>
        <pc:spChg chg="mod topLvl">
          <ac:chgData name="Luo Zhongsu" userId="61d7a237fbdd4c5d" providerId="LiveId" clId="{FC1348EF-F64A-4124-BB50-2CDA393D2FD0}" dt="2022-07-24T06:05:09.843" v="9514" actId="1076"/>
          <ac:spMkLst>
            <pc:docMk/>
            <pc:sldMk cId="2200005786" sldId="292"/>
            <ac:spMk id="1152" creationId="{B32F4A73-DF47-8D3D-AB90-EC0D78A72A44}"/>
          </ac:spMkLst>
        </pc:spChg>
        <pc:spChg chg="mod topLvl">
          <ac:chgData name="Luo Zhongsu" userId="61d7a237fbdd4c5d" providerId="LiveId" clId="{FC1348EF-F64A-4124-BB50-2CDA393D2FD0}" dt="2022-07-24T06:05:09.843" v="9514" actId="1076"/>
          <ac:spMkLst>
            <pc:docMk/>
            <pc:sldMk cId="2200005786" sldId="292"/>
            <ac:spMk id="1153" creationId="{2D7039EF-A098-2035-71A6-FC707C5A3A5B}"/>
          </ac:spMkLst>
        </pc:spChg>
        <pc:spChg chg="mod topLvl">
          <ac:chgData name="Luo Zhongsu" userId="61d7a237fbdd4c5d" providerId="LiveId" clId="{FC1348EF-F64A-4124-BB50-2CDA393D2FD0}" dt="2022-07-24T06:05:09.843" v="9514" actId="1076"/>
          <ac:spMkLst>
            <pc:docMk/>
            <pc:sldMk cId="2200005786" sldId="292"/>
            <ac:spMk id="1154" creationId="{AE28C0A9-5E16-AEF7-6E6B-B6A5CD79C042}"/>
          </ac:spMkLst>
        </pc:spChg>
        <pc:spChg chg="mod topLvl">
          <ac:chgData name="Luo Zhongsu" userId="61d7a237fbdd4c5d" providerId="LiveId" clId="{FC1348EF-F64A-4124-BB50-2CDA393D2FD0}" dt="2022-07-24T06:05:09.843" v="9514" actId="1076"/>
          <ac:spMkLst>
            <pc:docMk/>
            <pc:sldMk cId="2200005786" sldId="292"/>
            <ac:spMk id="1155" creationId="{7659525A-EE67-4977-8430-843B797B6DCC}"/>
          </ac:spMkLst>
        </pc:spChg>
        <pc:spChg chg="mod topLvl">
          <ac:chgData name="Luo Zhongsu" userId="61d7a237fbdd4c5d" providerId="LiveId" clId="{FC1348EF-F64A-4124-BB50-2CDA393D2FD0}" dt="2022-07-24T06:05:09.843" v="9514" actId="1076"/>
          <ac:spMkLst>
            <pc:docMk/>
            <pc:sldMk cId="2200005786" sldId="292"/>
            <ac:spMk id="1156" creationId="{7BDCE3E5-E330-1C64-1924-F19B3F09C52C}"/>
          </ac:spMkLst>
        </pc:spChg>
        <pc:spChg chg="mod topLvl">
          <ac:chgData name="Luo Zhongsu" userId="61d7a237fbdd4c5d" providerId="LiveId" clId="{FC1348EF-F64A-4124-BB50-2CDA393D2FD0}" dt="2022-07-24T06:05:09.843" v="9514" actId="1076"/>
          <ac:spMkLst>
            <pc:docMk/>
            <pc:sldMk cId="2200005786" sldId="292"/>
            <ac:spMk id="1157" creationId="{5EF9A72A-09D3-51F6-307C-6EBC2D4AED68}"/>
          </ac:spMkLst>
        </pc:spChg>
        <pc:spChg chg="mod topLvl">
          <ac:chgData name="Luo Zhongsu" userId="61d7a237fbdd4c5d" providerId="LiveId" clId="{FC1348EF-F64A-4124-BB50-2CDA393D2FD0}" dt="2022-07-24T06:05:09.843" v="9514" actId="1076"/>
          <ac:spMkLst>
            <pc:docMk/>
            <pc:sldMk cId="2200005786" sldId="292"/>
            <ac:spMk id="1158" creationId="{A57B2BAB-6C28-6A87-5332-52870E358C82}"/>
          </ac:spMkLst>
        </pc:spChg>
        <pc:spChg chg="mod topLvl">
          <ac:chgData name="Luo Zhongsu" userId="61d7a237fbdd4c5d" providerId="LiveId" clId="{FC1348EF-F64A-4124-BB50-2CDA393D2FD0}" dt="2022-07-24T06:05:09.843" v="9514" actId="1076"/>
          <ac:spMkLst>
            <pc:docMk/>
            <pc:sldMk cId="2200005786" sldId="292"/>
            <ac:spMk id="1159" creationId="{09C8CE7B-03AD-9903-734C-9190FBCA23BD}"/>
          </ac:spMkLst>
        </pc:spChg>
        <pc:spChg chg="mod topLvl">
          <ac:chgData name="Luo Zhongsu" userId="61d7a237fbdd4c5d" providerId="LiveId" clId="{FC1348EF-F64A-4124-BB50-2CDA393D2FD0}" dt="2022-07-24T06:05:09.843" v="9514" actId="1076"/>
          <ac:spMkLst>
            <pc:docMk/>
            <pc:sldMk cId="2200005786" sldId="292"/>
            <ac:spMk id="1160" creationId="{0FCC3BA0-D9FE-6A6D-AA4A-3891EFE65915}"/>
          </ac:spMkLst>
        </pc:spChg>
        <pc:spChg chg="mod topLvl">
          <ac:chgData name="Luo Zhongsu" userId="61d7a237fbdd4c5d" providerId="LiveId" clId="{FC1348EF-F64A-4124-BB50-2CDA393D2FD0}" dt="2022-07-24T06:05:09.843" v="9514" actId="1076"/>
          <ac:spMkLst>
            <pc:docMk/>
            <pc:sldMk cId="2200005786" sldId="292"/>
            <ac:spMk id="1161" creationId="{03AED3CC-16C3-84DE-B67F-CF2D17BD4CEE}"/>
          </ac:spMkLst>
        </pc:spChg>
        <pc:spChg chg="mod topLvl">
          <ac:chgData name="Luo Zhongsu" userId="61d7a237fbdd4c5d" providerId="LiveId" clId="{FC1348EF-F64A-4124-BB50-2CDA393D2FD0}" dt="2022-07-24T06:05:09.843" v="9514" actId="1076"/>
          <ac:spMkLst>
            <pc:docMk/>
            <pc:sldMk cId="2200005786" sldId="292"/>
            <ac:spMk id="1162" creationId="{68BB44F8-6B16-C069-7380-3B251540E6E4}"/>
          </ac:spMkLst>
        </pc:spChg>
        <pc:spChg chg="mod topLvl">
          <ac:chgData name="Luo Zhongsu" userId="61d7a237fbdd4c5d" providerId="LiveId" clId="{FC1348EF-F64A-4124-BB50-2CDA393D2FD0}" dt="2022-07-24T06:05:09.843" v="9514" actId="1076"/>
          <ac:spMkLst>
            <pc:docMk/>
            <pc:sldMk cId="2200005786" sldId="292"/>
            <ac:spMk id="1163" creationId="{8D0F62DD-AEFE-9C14-E1F4-F92832A868E0}"/>
          </ac:spMkLst>
        </pc:spChg>
        <pc:spChg chg="mod topLvl">
          <ac:chgData name="Luo Zhongsu" userId="61d7a237fbdd4c5d" providerId="LiveId" clId="{FC1348EF-F64A-4124-BB50-2CDA393D2FD0}" dt="2022-07-24T06:05:09.843" v="9514" actId="1076"/>
          <ac:spMkLst>
            <pc:docMk/>
            <pc:sldMk cId="2200005786" sldId="292"/>
            <ac:spMk id="1164" creationId="{A46A9A0A-F6BF-C85B-7F04-00BC45011885}"/>
          </ac:spMkLst>
        </pc:spChg>
        <pc:spChg chg="mod topLvl">
          <ac:chgData name="Luo Zhongsu" userId="61d7a237fbdd4c5d" providerId="LiveId" clId="{FC1348EF-F64A-4124-BB50-2CDA393D2FD0}" dt="2022-07-24T06:05:09.843" v="9514" actId="1076"/>
          <ac:spMkLst>
            <pc:docMk/>
            <pc:sldMk cId="2200005786" sldId="292"/>
            <ac:spMk id="1165" creationId="{164ABAEB-668F-78D8-E893-E493E1CF642F}"/>
          </ac:spMkLst>
        </pc:spChg>
        <pc:spChg chg="mod topLvl">
          <ac:chgData name="Luo Zhongsu" userId="61d7a237fbdd4c5d" providerId="LiveId" clId="{FC1348EF-F64A-4124-BB50-2CDA393D2FD0}" dt="2022-07-24T06:05:09.843" v="9514" actId="1076"/>
          <ac:spMkLst>
            <pc:docMk/>
            <pc:sldMk cId="2200005786" sldId="292"/>
            <ac:spMk id="1166" creationId="{B43F5420-4E6B-E7DB-07F5-6B9ABD164A92}"/>
          </ac:spMkLst>
        </pc:spChg>
        <pc:spChg chg="mod topLvl">
          <ac:chgData name="Luo Zhongsu" userId="61d7a237fbdd4c5d" providerId="LiveId" clId="{FC1348EF-F64A-4124-BB50-2CDA393D2FD0}" dt="2022-07-24T06:05:09.843" v="9514" actId="1076"/>
          <ac:spMkLst>
            <pc:docMk/>
            <pc:sldMk cId="2200005786" sldId="292"/>
            <ac:spMk id="1167" creationId="{503E88E5-7987-6F30-6DA8-829BF742BB51}"/>
          </ac:spMkLst>
        </pc:spChg>
        <pc:spChg chg="mod topLvl">
          <ac:chgData name="Luo Zhongsu" userId="61d7a237fbdd4c5d" providerId="LiveId" clId="{FC1348EF-F64A-4124-BB50-2CDA393D2FD0}" dt="2022-07-24T06:05:09.843" v="9514" actId="1076"/>
          <ac:spMkLst>
            <pc:docMk/>
            <pc:sldMk cId="2200005786" sldId="292"/>
            <ac:spMk id="1168" creationId="{2DD8E992-5CDA-6DE5-F439-6129296B8998}"/>
          </ac:spMkLst>
        </pc:spChg>
        <pc:spChg chg="mod topLvl">
          <ac:chgData name="Luo Zhongsu" userId="61d7a237fbdd4c5d" providerId="LiveId" clId="{FC1348EF-F64A-4124-BB50-2CDA393D2FD0}" dt="2022-07-24T06:05:09.843" v="9514" actId="1076"/>
          <ac:spMkLst>
            <pc:docMk/>
            <pc:sldMk cId="2200005786" sldId="292"/>
            <ac:spMk id="1169" creationId="{1C76630A-94FF-5679-30C7-86BF2C035F28}"/>
          </ac:spMkLst>
        </pc:spChg>
        <pc:spChg chg="mod topLvl">
          <ac:chgData name="Luo Zhongsu" userId="61d7a237fbdd4c5d" providerId="LiveId" clId="{FC1348EF-F64A-4124-BB50-2CDA393D2FD0}" dt="2022-07-24T06:05:09.843" v="9514" actId="1076"/>
          <ac:spMkLst>
            <pc:docMk/>
            <pc:sldMk cId="2200005786" sldId="292"/>
            <ac:spMk id="1170" creationId="{5E1EA8A1-7A5D-2775-5C08-5E602D891078}"/>
          </ac:spMkLst>
        </pc:spChg>
        <pc:spChg chg="mod topLvl">
          <ac:chgData name="Luo Zhongsu" userId="61d7a237fbdd4c5d" providerId="LiveId" clId="{FC1348EF-F64A-4124-BB50-2CDA393D2FD0}" dt="2022-07-24T06:05:09.843" v="9514" actId="1076"/>
          <ac:spMkLst>
            <pc:docMk/>
            <pc:sldMk cId="2200005786" sldId="292"/>
            <ac:spMk id="1171" creationId="{E1144F1B-3374-02F3-8600-7B753E69B9C9}"/>
          </ac:spMkLst>
        </pc:spChg>
        <pc:spChg chg="mod topLvl">
          <ac:chgData name="Luo Zhongsu" userId="61d7a237fbdd4c5d" providerId="LiveId" clId="{FC1348EF-F64A-4124-BB50-2CDA393D2FD0}" dt="2022-07-24T06:05:09.843" v="9514" actId="1076"/>
          <ac:spMkLst>
            <pc:docMk/>
            <pc:sldMk cId="2200005786" sldId="292"/>
            <ac:spMk id="1172" creationId="{ADAAE91E-EFF3-4E91-932B-CB778E840A59}"/>
          </ac:spMkLst>
        </pc:spChg>
        <pc:spChg chg="mod topLvl">
          <ac:chgData name="Luo Zhongsu" userId="61d7a237fbdd4c5d" providerId="LiveId" clId="{FC1348EF-F64A-4124-BB50-2CDA393D2FD0}" dt="2022-07-24T06:05:09.843" v="9514" actId="1076"/>
          <ac:spMkLst>
            <pc:docMk/>
            <pc:sldMk cId="2200005786" sldId="292"/>
            <ac:spMk id="1173" creationId="{F8081EFE-EF71-DABA-967D-58E28FC3E13A}"/>
          </ac:spMkLst>
        </pc:spChg>
        <pc:spChg chg="mod topLvl">
          <ac:chgData name="Luo Zhongsu" userId="61d7a237fbdd4c5d" providerId="LiveId" clId="{FC1348EF-F64A-4124-BB50-2CDA393D2FD0}" dt="2022-07-24T06:05:09.843" v="9514" actId="1076"/>
          <ac:spMkLst>
            <pc:docMk/>
            <pc:sldMk cId="2200005786" sldId="292"/>
            <ac:spMk id="1174" creationId="{6C0BB221-C609-6B2F-9770-FCA7591A172E}"/>
          </ac:spMkLst>
        </pc:spChg>
        <pc:spChg chg="mod topLvl">
          <ac:chgData name="Luo Zhongsu" userId="61d7a237fbdd4c5d" providerId="LiveId" clId="{FC1348EF-F64A-4124-BB50-2CDA393D2FD0}" dt="2022-07-24T06:05:09.843" v="9514" actId="1076"/>
          <ac:spMkLst>
            <pc:docMk/>
            <pc:sldMk cId="2200005786" sldId="292"/>
            <ac:spMk id="1175" creationId="{8AEC35A2-4F8C-A1F6-AA84-BB1101A9640E}"/>
          </ac:spMkLst>
        </pc:spChg>
        <pc:spChg chg="mod topLvl">
          <ac:chgData name="Luo Zhongsu" userId="61d7a237fbdd4c5d" providerId="LiveId" clId="{FC1348EF-F64A-4124-BB50-2CDA393D2FD0}" dt="2022-07-24T06:05:09.843" v="9514" actId="1076"/>
          <ac:spMkLst>
            <pc:docMk/>
            <pc:sldMk cId="2200005786" sldId="292"/>
            <ac:spMk id="1176" creationId="{BD34B00D-4D71-3F67-1EA9-71E40B8950AD}"/>
          </ac:spMkLst>
        </pc:spChg>
        <pc:spChg chg="mod topLvl">
          <ac:chgData name="Luo Zhongsu" userId="61d7a237fbdd4c5d" providerId="LiveId" clId="{FC1348EF-F64A-4124-BB50-2CDA393D2FD0}" dt="2022-07-24T06:05:09.843" v="9514" actId="1076"/>
          <ac:spMkLst>
            <pc:docMk/>
            <pc:sldMk cId="2200005786" sldId="292"/>
            <ac:spMk id="1177" creationId="{DC388D3E-8161-074A-17AD-913EFEB74511}"/>
          </ac:spMkLst>
        </pc:spChg>
        <pc:spChg chg="mod topLvl">
          <ac:chgData name="Luo Zhongsu" userId="61d7a237fbdd4c5d" providerId="LiveId" clId="{FC1348EF-F64A-4124-BB50-2CDA393D2FD0}" dt="2022-07-24T06:05:09.843" v="9514" actId="1076"/>
          <ac:spMkLst>
            <pc:docMk/>
            <pc:sldMk cId="2200005786" sldId="292"/>
            <ac:spMk id="1178" creationId="{4D745BBC-FFE4-2127-0D7D-B46A864AC5A2}"/>
          </ac:spMkLst>
        </pc:spChg>
        <pc:spChg chg="mod topLvl">
          <ac:chgData name="Luo Zhongsu" userId="61d7a237fbdd4c5d" providerId="LiveId" clId="{FC1348EF-F64A-4124-BB50-2CDA393D2FD0}" dt="2022-07-24T06:05:09.843" v="9514" actId="1076"/>
          <ac:spMkLst>
            <pc:docMk/>
            <pc:sldMk cId="2200005786" sldId="292"/>
            <ac:spMk id="1179" creationId="{F8E4B798-5843-0375-5870-EEF037682168}"/>
          </ac:spMkLst>
        </pc:spChg>
        <pc:spChg chg="mod topLvl">
          <ac:chgData name="Luo Zhongsu" userId="61d7a237fbdd4c5d" providerId="LiveId" clId="{FC1348EF-F64A-4124-BB50-2CDA393D2FD0}" dt="2022-07-24T06:05:09.843" v="9514" actId="1076"/>
          <ac:spMkLst>
            <pc:docMk/>
            <pc:sldMk cId="2200005786" sldId="292"/>
            <ac:spMk id="1180" creationId="{114821BC-CC0C-4C02-CA72-F3D51C5748FE}"/>
          </ac:spMkLst>
        </pc:spChg>
        <pc:spChg chg="mod topLvl">
          <ac:chgData name="Luo Zhongsu" userId="61d7a237fbdd4c5d" providerId="LiveId" clId="{FC1348EF-F64A-4124-BB50-2CDA393D2FD0}" dt="2022-07-24T06:05:09.843" v="9514" actId="1076"/>
          <ac:spMkLst>
            <pc:docMk/>
            <pc:sldMk cId="2200005786" sldId="292"/>
            <ac:spMk id="1181" creationId="{FF59484D-4A18-0456-24DA-A7E17EDFACF3}"/>
          </ac:spMkLst>
        </pc:spChg>
        <pc:spChg chg="mod topLvl">
          <ac:chgData name="Luo Zhongsu" userId="61d7a237fbdd4c5d" providerId="LiveId" clId="{FC1348EF-F64A-4124-BB50-2CDA393D2FD0}" dt="2022-07-24T06:05:09.843" v="9514" actId="1076"/>
          <ac:spMkLst>
            <pc:docMk/>
            <pc:sldMk cId="2200005786" sldId="292"/>
            <ac:spMk id="1182" creationId="{F84DCD06-D635-2BD7-4DA1-CB3B2372C99E}"/>
          </ac:spMkLst>
        </pc:spChg>
        <pc:spChg chg="mod topLvl">
          <ac:chgData name="Luo Zhongsu" userId="61d7a237fbdd4c5d" providerId="LiveId" clId="{FC1348EF-F64A-4124-BB50-2CDA393D2FD0}" dt="2022-07-24T06:05:09.843" v="9514" actId="1076"/>
          <ac:spMkLst>
            <pc:docMk/>
            <pc:sldMk cId="2200005786" sldId="292"/>
            <ac:spMk id="1183" creationId="{C2123456-5B44-14EB-AF55-E6BC4C298938}"/>
          </ac:spMkLst>
        </pc:spChg>
        <pc:spChg chg="mod topLvl">
          <ac:chgData name="Luo Zhongsu" userId="61d7a237fbdd4c5d" providerId="LiveId" clId="{FC1348EF-F64A-4124-BB50-2CDA393D2FD0}" dt="2022-07-24T06:05:09.843" v="9514" actId="1076"/>
          <ac:spMkLst>
            <pc:docMk/>
            <pc:sldMk cId="2200005786" sldId="292"/>
            <ac:spMk id="1184" creationId="{4B03800F-D87B-9494-79EF-CA5842EB9C3A}"/>
          </ac:spMkLst>
        </pc:spChg>
        <pc:spChg chg="mod topLvl">
          <ac:chgData name="Luo Zhongsu" userId="61d7a237fbdd4c5d" providerId="LiveId" clId="{FC1348EF-F64A-4124-BB50-2CDA393D2FD0}" dt="2022-07-24T06:05:09.843" v="9514" actId="1076"/>
          <ac:spMkLst>
            <pc:docMk/>
            <pc:sldMk cId="2200005786" sldId="292"/>
            <ac:spMk id="1185" creationId="{20C9A7C0-5BE1-CE41-2658-FF661E358DE1}"/>
          </ac:spMkLst>
        </pc:spChg>
        <pc:spChg chg="mod topLvl">
          <ac:chgData name="Luo Zhongsu" userId="61d7a237fbdd4c5d" providerId="LiveId" clId="{FC1348EF-F64A-4124-BB50-2CDA393D2FD0}" dt="2022-07-24T06:05:09.843" v="9514" actId="1076"/>
          <ac:spMkLst>
            <pc:docMk/>
            <pc:sldMk cId="2200005786" sldId="292"/>
            <ac:spMk id="1186" creationId="{A35035AC-CA03-762D-85DD-8D47B2DF4B47}"/>
          </ac:spMkLst>
        </pc:spChg>
        <pc:spChg chg="mod topLvl">
          <ac:chgData name="Luo Zhongsu" userId="61d7a237fbdd4c5d" providerId="LiveId" clId="{FC1348EF-F64A-4124-BB50-2CDA393D2FD0}" dt="2022-07-24T06:05:09.843" v="9514" actId="1076"/>
          <ac:spMkLst>
            <pc:docMk/>
            <pc:sldMk cId="2200005786" sldId="292"/>
            <ac:spMk id="1187" creationId="{D62A2A2A-B68A-7009-79E6-7A06537F052A}"/>
          </ac:spMkLst>
        </pc:spChg>
        <pc:spChg chg="mod topLvl">
          <ac:chgData name="Luo Zhongsu" userId="61d7a237fbdd4c5d" providerId="LiveId" clId="{FC1348EF-F64A-4124-BB50-2CDA393D2FD0}" dt="2022-07-24T06:05:09.843" v="9514" actId="1076"/>
          <ac:spMkLst>
            <pc:docMk/>
            <pc:sldMk cId="2200005786" sldId="292"/>
            <ac:spMk id="1188" creationId="{4794D00C-2E8E-2E03-A749-BAC2F047CE81}"/>
          </ac:spMkLst>
        </pc:spChg>
        <pc:spChg chg="mod topLvl">
          <ac:chgData name="Luo Zhongsu" userId="61d7a237fbdd4c5d" providerId="LiveId" clId="{FC1348EF-F64A-4124-BB50-2CDA393D2FD0}" dt="2022-07-24T06:05:09.843" v="9514" actId="1076"/>
          <ac:spMkLst>
            <pc:docMk/>
            <pc:sldMk cId="2200005786" sldId="292"/>
            <ac:spMk id="1189" creationId="{8A820EA5-0F12-A661-E2D8-B7138E0BE1D7}"/>
          </ac:spMkLst>
        </pc:spChg>
        <pc:spChg chg="mod topLvl">
          <ac:chgData name="Luo Zhongsu" userId="61d7a237fbdd4c5d" providerId="LiveId" clId="{FC1348EF-F64A-4124-BB50-2CDA393D2FD0}" dt="2022-07-24T06:05:09.843" v="9514" actId="1076"/>
          <ac:spMkLst>
            <pc:docMk/>
            <pc:sldMk cId="2200005786" sldId="292"/>
            <ac:spMk id="1190" creationId="{F77E33EA-6832-403D-C517-40AC02B09E35}"/>
          </ac:spMkLst>
        </pc:spChg>
        <pc:spChg chg="mod topLvl">
          <ac:chgData name="Luo Zhongsu" userId="61d7a237fbdd4c5d" providerId="LiveId" clId="{FC1348EF-F64A-4124-BB50-2CDA393D2FD0}" dt="2022-07-24T06:05:09.843" v="9514" actId="1076"/>
          <ac:spMkLst>
            <pc:docMk/>
            <pc:sldMk cId="2200005786" sldId="292"/>
            <ac:spMk id="1191" creationId="{68C07F75-4161-F7F8-473D-ABE20E9EDAB0}"/>
          </ac:spMkLst>
        </pc:spChg>
        <pc:spChg chg="mod topLvl">
          <ac:chgData name="Luo Zhongsu" userId="61d7a237fbdd4c5d" providerId="LiveId" clId="{FC1348EF-F64A-4124-BB50-2CDA393D2FD0}" dt="2022-07-24T06:05:09.843" v="9514" actId="1076"/>
          <ac:spMkLst>
            <pc:docMk/>
            <pc:sldMk cId="2200005786" sldId="292"/>
            <ac:spMk id="1192" creationId="{DC207E17-E825-B7C5-AB3A-2F15BE77B71D}"/>
          </ac:spMkLst>
        </pc:spChg>
        <pc:spChg chg="mod topLvl">
          <ac:chgData name="Luo Zhongsu" userId="61d7a237fbdd4c5d" providerId="LiveId" clId="{FC1348EF-F64A-4124-BB50-2CDA393D2FD0}" dt="2022-07-24T06:05:09.843" v="9514" actId="1076"/>
          <ac:spMkLst>
            <pc:docMk/>
            <pc:sldMk cId="2200005786" sldId="292"/>
            <ac:spMk id="1193" creationId="{D331287F-F30D-A286-3AAB-3F79914C949B}"/>
          </ac:spMkLst>
        </pc:spChg>
        <pc:spChg chg="mod topLvl">
          <ac:chgData name="Luo Zhongsu" userId="61d7a237fbdd4c5d" providerId="LiveId" clId="{FC1348EF-F64A-4124-BB50-2CDA393D2FD0}" dt="2022-07-24T06:05:09.843" v="9514" actId="1076"/>
          <ac:spMkLst>
            <pc:docMk/>
            <pc:sldMk cId="2200005786" sldId="292"/>
            <ac:spMk id="1194" creationId="{B377EE17-34D6-7076-3CE6-6C0224B5E016}"/>
          </ac:spMkLst>
        </pc:spChg>
        <pc:spChg chg="mod topLvl">
          <ac:chgData name="Luo Zhongsu" userId="61d7a237fbdd4c5d" providerId="LiveId" clId="{FC1348EF-F64A-4124-BB50-2CDA393D2FD0}" dt="2022-07-24T06:05:09.843" v="9514" actId="1076"/>
          <ac:spMkLst>
            <pc:docMk/>
            <pc:sldMk cId="2200005786" sldId="292"/>
            <ac:spMk id="1195" creationId="{5593B1C5-8178-18D0-FBC6-4E9F7449702C}"/>
          </ac:spMkLst>
        </pc:spChg>
        <pc:spChg chg="mod topLvl">
          <ac:chgData name="Luo Zhongsu" userId="61d7a237fbdd4c5d" providerId="LiveId" clId="{FC1348EF-F64A-4124-BB50-2CDA393D2FD0}" dt="2022-07-24T06:05:09.843" v="9514" actId="1076"/>
          <ac:spMkLst>
            <pc:docMk/>
            <pc:sldMk cId="2200005786" sldId="292"/>
            <ac:spMk id="1196" creationId="{559068AF-3C69-AB4E-BD29-D1B920A6E068}"/>
          </ac:spMkLst>
        </pc:spChg>
        <pc:spChg chg="mod topLvl">
          <ac:chgData name="Luo Zhongsu" userId="61d7a237fbdd4c5d" providerId="LiveId" clId="{FC1348EF-F64A-4124-BB50-2CDA393D2FD0}" dt="2022-07-24T06:05:09.843" v="9514" actId="1076"/>
          <ac:spMkLst>
            <pc:docMk/>
            <pc:sldMk cId="2200005786" sldId="292"/>
            <ac:spMk id="1197" creationId="{C50C996C-0D8F-211B-AC48-0A062393D97D}"/>
          </ac:spMkLst>
        </pc:spChg>
        <pc:spChg chg="mod topLvl">
          <ac:chgData name="Luo Zhongsu" userId="61d7a237fbdd4c5d" providerId="LiveId" clId="{FC1348EF-F64A-4124-BB50-2CDA393D2FD0}" dt="2022-07-24T06:05:09.843" v="9514" actId="1076"/>
          <ac:spMkLst>
            <pc:docMk/>
            <pc:sldMk cId="2200005786" sldId="292"/>
            <ac:spMk id="1198" creationId="{1EAFEFC2-C29A-8D60-BE06-85BBE3CC9763}"/>
          </ac:spMkLst>
        </pc:spChg>
        <pc:spChg chg="mod topLvl">
          <ac:chgData name="Luo Zhongsu" userId="61d7a237fbdd4c5d" providerId="LiveId" clId="{FC1348EF-F64A-4124-BB50-2CDA393D2FD0}" dt="2022-07-24T06:05:09.843" v="9514" actId="1076"/>
          <ac:spMkLst>
            <pc:docMk/>
            <pc:sldMk cId="2200005786" sldId="292"/>
            <ac:spMk id="1199" creationId="{66A6C900-E4C2-09F4-21B2-9A40F55499B7}"/>
          </ac:spMkLst>
        </pc:spChg>
        <pc:spChg chg="mod topLvl">
          <ac:chgData name="Luo Zhongsu" userId="61d7a237fbdd4c5d" providerId="LiveId" clId="{FC1348EF-F64A-4124-BB50-2CDA393D2FD0}" dt="2022-07-24T06:05:09.843" v="9514" actId="1076"/>
          <ac:spMkLst>
            <pc:docMk/>
            <pc:sldMk cId="2200005786" sldId="292"/>
            <ac:spMk id="1200" creationId="{8176149A-89A7-0D5D-2CF7-68FB1D765646}"/>
          </ac:spMkLst>
        </pc:spChg>
        <pc:spChg chg="mod topLvl">
          <ac:chgData name="Luo Zhongsu" userId="61d7a237fbdd4c5d" providerId="LiveId" clId="{FC1348EF-F64A-4124-BB50-2CDA393D2FD0}" dt="2022-07-24T06:05:09.843" v="9514" actId="1076"/>
          <ac:spMkLst>
            <pc:docMk/>
            <pc:sldMk cId="2200005786" sldId="292"/>
            <ac:spMk id="1201" creationId="{11A50A38-C333-81B0-E0BB-ACB0E7EF0DBB}"/>
          </ac:spMkLst>
        </pc:spChg>
        <pc:spChg chg="mod topLvl">
          <ac:chgData name="Luo Zhongsu" userId="61d7a237fbdd4c5d" providerId="LiveId" clId="{FC1348EF-F64A-4124-BB50-2CDA393D2FD0}" dt="2022-07-24T06:05:09.843" v="9514" actId="1076"/>
          <ac:spMkLst>
            <pc:docMk/>
            <pc:sldMk cId="2200005786" sldId="292"/>
            <ac:spMk id="1202" creationId="{53E3869F-6FA3-FC7A-463C-99293BF72175}"/>
          </ac:spMkLst>
        </pc:spChg>
        <pc:spChg chg="mod topLvl">
          <ac:chgData name="Luo Zhongsu" userId="61d7a237fbdd4c5d" providerId="LiveId" clId="{FC1348EF-F64A-4124-BB50-2CDA393D2FD0}" dt="2022-07-24T06:05:09.843" v="9514" actId="1076"/>
          <ac:spMkLst>
            <pc:docMk/>
            <pc:sldMk cId="2200005786" sldId="292"/>
            <ac:spMk id="1203" creationId="{A7BEFB27-725D-541A-38D2-903CEA19AC8C}"/>
          </ac:spMkLst>
        </pc:spChg>
        <pc:spChg chg="mod topLvl">
          <ac:chgData name="Luo Zhongsu" userId="61d7a237fbdd4c5d" providerId="LiveId" clId="{FC1348EF-F64A-4124-BB50-2CDA393D2FD0}" dt="2022-07-24T06:05:09.843" v="9514" actId="1076"/>
          <ac:spMkLst>
            <pc:docMk/>
            <pc:sldMk cId="2200005786" sldId="292"/>
            <ac:spMk id="1204" creationId="{1BD4ED34-6329-3DAF-E282-96B556AB024A}"/>
          </ac:spMkLst>
        </pc:spChg>
        <pc:spChg chg="mod topLvl">
          <ac:chgData name="Luo Zhongsu" userId="61d7a237fbdd4c5d" providerId="LiveId" clId="{FC1348EF-F64A-4124-BB50-2CDA393D2FD0}" dt="2022-07-24T06:05:09.843" v="9514" actId="1076"/>
          <ac:spMkLst>
            <pc:docMk/>
            <pc:sldMk cId="2200005786" sldId="292"/>
            <ac:spMk id="1205" creationId="{A2803283-33E5-4195-45AF-D7CEF5FE1F60}"/>
          </ac:spMkLst>
        </pc:spChg>
        <pc:spChg chg="mod topLvl">
          <ac:chgData name="Luo Zhongsu" userId="61d7a237fbdd4c5d" providerId="LiveId" clId="{FC1348EF-F64A-4124-BB50-2CDA393D2FD0}" dt="2022-07-24T06:05:09.843" v="9514" actId="1076"/>
          <ac:spMkLst>
            <pc:docMk/>
            <pc:sldMk cId="2200005786" sldId="292"/>
            <ac:spMk id="1206" creationId="{00F12005-108E-A49F-8125-0E6025DF279E}"/>
          </ac:spMkLst>
        </pc:spChg>
        <pc:spChg chg="mod topLvl">
          <ac:chgData name="Luo Zhongsu" userId="61d7a237fbdd4c5d" providerId="LiveId" clId="{FC1348EF-F64A-4124-BB50-2CDA393D2FD0}" dt="2022-07-24T06:05:09.843" v="9514" actId="1076"/>
          <ac:spMkLst>
            <pc:docMk/>
            <pc:sldMk cId="2200005786" sldId="292"/>
            <ac:spMk id="1207" creationId="{EA6F8769-18E3-2934-ABBF-A986440A31FB}"/>
          </ac:spMkLst>
        </pc:spChg>
        <pc:spChg chg="mod topLvl">
          <ac:chgData name="Luo Zhongsu" userId="61d7a237fbdd4c5d" providerId="LiveId" clId="{FC1348EF-F64A-4124-BB50-2CDA393D2FD0}" dt="2022-07-24T06:05:09.843" v="9514" actId="1076"/>
          <ac:spMkLst>
            <pc:docMk/>
            <pc:sldMk cId="2200005786" sldId="292"/>
            <ac:spMk id="1208" creationId="{5D64471F-D87E-29A0-DAD1-EFBBF67E22AF}"/>
          </ac:spMkLst>
        </pc:spChg>
        <pc:spChg chg="mod topLvl">
          <ac:chgData name="Luo Zhongsu" userId="61d7a237fbdd4c5d" providerId="LiveId" clId="{FC1348EF-F64A-4124-BB50-2CDA393D2FD0}" dt="2022-07-24T06:05:09.843" v="9514" actId="1076"/>
          <ac:spMkLst>
            <pc:docMk/>
            <pc:sldMk cId="2200005786" sldId="292"/>
            <ac:spMk id="1209" creationId="{8978A69E-A027-354A-C6D8-A7A922748397}"/>
          </ac:spMkLst>
        </pc:spChg>
        <pc:spChg chg="mod topLvl">
          <ac:chgData name="Luo Zhongsu" userId="61d7a237fbdd4c5d" providerId="LiveId" clId="{FC1348EF-F64A-4124-BB50-2CDA393D2FD0}" dt="2022-07-24T06:05:09.843" v="9514" actId="1076"/>
          <ac:spMkLst>
            <pc:docMk/>
            <pc:sldMk cId="2200005786" sldId="292"/>
            <ac:spMk id="1210" creationId="{C5DAD3CB-C4E3-7414-5927-ACDE8E1B6C72}"/>
          </ac:spMkLst>
        </pc:spChg>
        <pc:spChg chg="mod topLvl">
          <ac:chgData name="Luo Zhongsu" userId="61d7a237fbdd4c5d" providerId="LiveId" clId="{FC1348EF-F64A-4124-BB50-2CDA393D2FD0}" dt="2022-07-24T06:05:09.843" v="9514" actId="1076"/>
          <ac:spMkLst>
            <pc:docMk/>
            <pc:sldMk cId="2200005786" sldId="292"/>
            <ac:spMk id="1211" creationId="{D581A2CA-6090-FF24-342E-343F44E582C7}"/>
          </ac:spMkLst>
        </pc:spChg>
        <pc:spChg chg="mod topLvl">
          <ac:chgData name="Luo Zhongsu" userId="61d7a237fbdd4c5d" providerId="LiveId" clId="{FC1348EF-F64A-4124-BB50-2CDA393D2FD0}" dt="2022-07-24T06:05:09.843" v="9514" actId="1076"/>
          <ac:spMkLst>
            <pc:docMk/>
            <pc:sldMk cId="2200005786" sldId="292"/>
            <ac:spMk id="1212" creationId="{AE6F31CD-3D76-86CD-045C-FCEF9F0BD29D}"/>
          </ac:spMkLst>
        </pc:spChg>
        <pc:spChg chg="mod topLvl">
          <ac:chgData name="Luo Zhongsu" userId="61d7a237fbdd4c5d" providerId="LiveId" clId="{FC1348EF-F64A-4124-BB50-2CDA393D2FD0}" dt="2022-07-24T06:05:09.843" v="9514" actId="1076"/>
          <ac:spMkLst>
            <pc:docMk/>
            <pc:sldMk cId="2200005786" sldId="292"/>
            <ac:spMk id="1213" creationId="{DA8C42F6-34B6-75D1-5A59-31FDE7979A9F}"/>
          </ac:spMkLst>
        </pc:spChg>
        <pc:spChg chg="del mod">
          <ac:chgData name="Luo Zhongsu" userId="61d7a237fbdd4c5d" providerId="LiveId" clId="{FC1348EF-F64A-4124-BB50-2CDA393D2FD0}" dt="2022-07-24T06:04:33.807" v="9503" actId="478"/>
          <ac:spMkLst>
            <pc:docMk/>
            <pc:sldMk cId="2200005786" sldId="292"/>
            <ac:spMk id="1214" creationId="{4D3F82B4-27D1-C0C6-A7ED-53A21C18BEB0}"/>
          </ac:spMkLst>
        </pc:spChg>
        <pc:grpChg chg="add del">
          <ac:chgData name="Luo Zhongsu" userId="61d7a237fbdd4c5d" providerId="LiveId" clId="{FC1348EF-F64A-4124-BB50-2CDA393D2FD0}" dt="2022-07-23T16:18:58.860" v="5210" actId="478"/>
          <ac:grpSpMkLst>
            <pc:docMk/>
            <pc:sldMk cId="2200005786" sldId="292"/>
            <ac:grpSpMk id="46" creationId="{DCD5B7AF-E8D5-102C-8B42-376A4BED3195}"/>
          </ac:grpSpMkLst>
        </pc:grpChg>
        <pc:grpChg chg="add del mod">
          <ac:chgData name="Luo Zhongsu" userId="61d7a237fbdd4c5d" providerId="LiveId" clId="{FC1348EF-F64A-4124-BB50-2CDA393D2FD0}" dt="2022-07-24T06:06:20.884" v="9601" actId="1037"/>
          <ac:grpSpMkLst>
            <pc:docMk/>
            <pc:sldMk cId="2200005786" sldId="292"/>
            <ac:grpSpMk id="107" creationId="{83678F77-6E99-12BE-E942-0DF10FEB41DC}"/>
          </ac:grpSpMkLst>
        </pc:grpChg>
        <pc:grpChg chg="add del mod ord">
          <ac:chgData name="Luo Zhongsu" userId="61d7a237fbdd4c5d" providerId="LiveId" clId="{FC1348EF-F64A-4124-BB50-2CDA393D2FD0}" dt="2022-07-24T06:03:29.152" v="9500"/>
          <ac:grpSpMkLst>
            <pc:docMk/>
            <pc:sldMk cId="2200005786" sldId="292"/>
            <ac:grpSpMk id="236" creationId="{1963E80B-ABBA-12CD-82FD-357F8F727D32}"/>
          </ac:grpSpMkLst>
        </pc:grpChg>
        <pc:grpChg chg="add del mod">
          <ac:chgData name="Luo Zhongsu" userId="61d7a237fbdd4c5d" providerId="LiveId" clId="{FC1348EF-F64A-4124-BB50-2CDA393D2FD0}" dt="2022-07-24T06:05:09.843" v="9514" actId="1076"/>
          <ac:grpSpMkLst>
            <pc:docMk/>
            <pc:sldMk cId="2200005786" sldId="292"/>
            <ac:grpSpMk id="860" creationId="{0C962586-E5A1-65BC-4309-0EEAF64C7C6B}"/>
          </ac:grpSpMkLst>
        </pc:grpChg>
        <pc:graphicFrameChg chg="del mod">
          <ac:chgData name="Luo Zhongsu" userId="61d7a237fbdd4c5d" providerId="LiveId" clId="{FC1348EF-F64A-4124-BB50-2CDA393D2FD0}" dt="2022-07-23T16:19:00.675" v="5211" actId="478"/>
          <ac:graphicFrameMkLst>
            <pc:docMk/>
            <pc:sldMk cId="2200005786" sldId="292"/>
            <ac:graphicFrameMk id="41" creationId="{62CB2C95-501B-4600-3F90-630E72429C54}"/>
          </ac:graphicFrameMkLst>
        </pc:graphicFrameChg>
        <pc:picChg chg="del">
          <ac:chgData name="Luo Zhongsu" userId="61d7a237fbdd4c5d" providerId="LiveId" clId="{FC1348EF-F64A-4124-BB50-2CDA393D2FD0}" dt="2022-07-23T16:05:55.388" v="5034" actId="478"/>
          <ac:picMkLst>
            <pc:docMk/>
            <pc:sldMk cId="2200005786" sldId="292"/>
            <ac:picMk id="107" creationId="{E21F58D7-BFCC-9EDD-0239-029B5367C5E7}"/>
          </ac:picMkLst>
        </pc:picChg>
        <pc:picChg chg="add mod ord">
          <ac:chgData name="Luo Zhongsu" userId="61d7a237fbdd4c5d" providerId="LiveId" clId="{FC1348EF-F64A-4124-BB50-2CDA393D2FD0}" dt="2022-07-23T16:10:21.628" v="5162" actId="167"/>
          <ac:picMkLst>
            <pc:docMk/>
            <pc:sldMk cId="2200005786" sldId="292"/>
            <ac:picMk id="114" creationId="{8DE0E87A-23F3-6549-2E21-34E2117937B5}"/>
          </ac:picMkLst>
        </pc:picChg>
        <pc:picChg chg="mod">
          <ac:chgData name="Luo Zhongsu" userId="61d7a237fbdd4c5d" providerId="LiveId" clId="{FC1348EF-F64A-4124-BB50-2CDA393D2FD0}" dt="2022-07-24T06:06:20.884" v="9601" actId="1037"/>
          <ac:picMkLst>
            <pc:docMk/>
            <pc:sldMk cId="2200005786" sldId="292"/>
            <ac:picMk id="115" creationId="{F353A2D1-C918-BA7B-8934-B96BADA6052E}"/>
          </ac:picMkLst>
        </pc:picChg>
        <pc:picChg chg="mod">
          <ac:chgData name="Luo Zhongsu" userId="61d7a237fbdd4c5d" providerId="LiveId" clId="{FC1348EF-F64A-4124-BB50-2CDA393D2FD0}" dt="2022-07-24T06:06:20.884" v="9601" actId="1037"/>
          <ac:picMkLst>
            <pc:docMk/>
            <pc:sldMk cId="2200005786" sldId="292"/>
            <ac:picMk id="116" creationId="{9EDD1BDB-21F6-DACB-B075-627BE02CD4D3}"/>
          </ac:picMkLst>
        </pc:picChg>
        <pc:picChg chg="mod">
          <ac:chgData name="Luo Zhongsu" userId="61d7a237fbdd4c5d" providerId="LiveId" clId="{FC1348EF-F64A-4124-BB50-2CDA393D2FD0}" dt="2022-07-24T06:06:20.884" v="9601" actId="1037"/>
          <ac:picMkLst>
            <pc:docMk/>
            <pc:sldMk cId="2200005786" sldId="292"/>
            <ac:picMk id="117" creationId="{8C1316E8-C0F0-C128-57DD-CAC1990E1637}"/>
          </ac:picMkLst>
        </pc:picChg>
        <pc:picChg chg="mod">
          <ac:chgData name="Luo Zhongsu" userId="61d7a237fbdd4c5d" providerId="LiveId" clId="{FC1348EF-F64A-4124-BB50-2CDA393D2FD0}" dt="2022-07-24T06:06:20.884" v="9601" actId="1037"/>
          <ac:picMkLst>
            <pc:docMk/>
            <pc:sldMk cId="2200005786" sldId="292"/>
            <ac:picMk id="118" creationId="{47546926-5AA3-8903-65CC-310FD8240DA4}"/>
          </ac:picMkLst>
        </pc:picChg>
        <pc:picChg chg="mod">
          <ac:chgData name="Luo Zhongsu" userId="61d7a237fbdd4c5d" providerId="LiveId" clId="{FC1348EF-F64A-4124-BB50-2CDA393D2FD0}" dt="2022-07-24T06:06:20.884" v="9601" actId="1037"/>
          <ac:picMkLst>
            <pc:docMk/>
            <pc:sldMk cId="2200005786" sldId="292"/>
            <ac:picMk id="119" creationId="{08B5366C-D8B6-9B77-F517-6736FBE6AA48}"/>
          </ac:picMkLst>
        </pc:picChg>
        <pc:picChg chg="mod">
          <ac:chgData name="Luo Zhongsu" userId="61d7a237fbdd4c5d" providerId="LiveId" clId="{FC1348EF-F64A-4124-BB50-2CDA393D2FD0}" dt="2022-07-24T06:06:20.884" v="9601" actId="1037"/>
          <ac:picMkLst>
            <pc:docMk/>
            <pc:sldMk cId="2200005786" sldId="292"/>
            <ac:picMk id="120" creationId="{F145AB24-5E39-8B40-26B3-D30C06514B71}"/>
          </ac:picMkLst>
        </pc:picChg>
        <pc:picChg chg="mod">
          <ac:chgData name="Luo Zhongsu" userId="61d7a237fbdd4c5d" providerId="LiveId" clId="{FC1348EF-F64A-4124-BB50-2CDA393D2FD0}" dt="2022-07-24T06:06:20.884" v="9601" actId="1037"/>
          <ac:picMkLst>
            <pc:docMk/>
            <pc:sldMk cId="2200005786" sldId="292"/>
            <ac:picMk id="121" creationId="{88CC1477-00F7-947C-49B1-CB8A558D070F}"/>
          </ac:picMkLst>
        </pc:picChg>
        <pc:picChg chg="mod">
          <ac:chgData name="Luo Zhongsu" userId="61d7a237fbdd4c5d" providerId="LiveId" clId="{FC1348EF-F64A-4124-BB50-2CDA393D2FD0}" dt="2022-07-24T06:06:20.884" v="9601" actId="1037"/>
          <ac:picMkLst>
            <pc:docMk/>
            <pc:sldMk cId="2200005786" sldId="292"/>
            <ac:picMk id="122" creationId="{C162B0CD-BD92-88FF-3F6B-A846A71D9B5C}"/>
          </ac:picMkLst>
        </pc:picChg>
        <pc:picChg chg="mod">
          <ac:chgData name="Luo Zhongsu" userId="61d7a237fbdd4c5d" providerId="LiveId" clId="{FC1348EF-F64A-4124-BB50-2CDA393D2FD0}" dt="2022-07-24T06:06:20.884" v="9601" actId="1037"/>
          <ac:picMkLst>
            <pc:docMk/>
            <pc:sldMk cId="2200005786" sldId="292"/>
            <ac:picMk id="123" creationId="{95FDC160-8649-2FAC-2177-0BF64A9B675C}"/>
          </ac:picMkLst>
        </pc:picChg>
        <pc:picChg chg="mod">
          <ac:chgData name="Luo Zhongsu" userId="61d7a237fbdd4c5d" providerId="LiveId" clId="{FC1348EF-F64A-4124-BB50-2CDA393D2FD0}" dt="2022-07-24T06:06:20.884" v="9601" actId="1037"/>
          <ac:picMkLst>
            <pc:docMk/>
            <pc:sldMk cId="2200005786" sldId="292"/>
            <ac:picMk id="124" creationId="{AA4EE777-DD7E-C704-B2C2-BB6A0C91C1A6}"/>
          </ac:picMkLst>
        </pc:picChg>
        <pc:picChg chg="mod">
          <ac:chgData name="Luo Zhongsu" userId="61d7a237fbdd4c5d" providerId="LiveId" clId="{FC1348EF-F64A-4124-BB50-2CDA393D2FD0}" dt="2022-07-24T06:06:20.884" v="9601" actId="1037"/>
          <ac:picMkLst>
            <pc:docMk/>
            <pc:sldMk cId="2200005786" sldId="292"/>
            <ac:picMk id="125" creationId="{DD8680BF-81EB-AAD9-EB0C-8BD3CCD62684}"/>
          </ac:picMkLst>
        </pc:picChg>
        <pc:picChg chg="mod">
          <ac:chgData name="Luo Zhongsu" userId="61d7a237fbdd4c5d" providerId="LiveId" clId="{FC1348EF-F64A-4124-BB50-2CDA393D2FD0}" dt="2022-07-24T06:06:20.884" v="9601" actId="1037"/>
          <ac:picMkLst>
            <pc:docMk/>
            <pc:sldMk cId="2200005786" sldId="292"/>
            <ac:picMk id="126" creationId="{591EEEF3-30D9-A68A-0538-8D757E520677}"/>
          </ac:picMkLst>
        </pc:picChg>
        <pc:picChg chg="mod">
          <ac:chgData name="Luo Zhongsu" userId="61d7a237fbdd4c5d" providerId="LiveId" clId="{FC1348EF-F64A-4124-BB50-2CDA393D2FD0}" dt="2022-07-24T06:06:20.884" v="9601" actId="1037"/>
          <ac:picMkLst>
            <pc:docMk/>
            <pc:sldMk cId="2200005786" sldId="292"/>
            <ac:picMk id="127" creationId="{73552B33-85F9-CEF2-4082-E981EED656AD}"/>
          </ac:picMkLst>
        </pc:picChg>
        <pc:picChg chg="mod">
          <ac:chgData name="Luo Zhongsu" userId="61d7a237fbdd4c5d" providerId="LiveId" clId="{FC1348EF-F64A-4124-BB50-2CDA393D2FD0}" dt="2022-07-24T06:06:20.884" v="9601" actId="1037"/>
          <ac:picMkLst>
            <pc:docMk/>
            <pc:sldMk cId="2200005786" sldId="292"/>
            <ac:picMk id="128" creationId="{268CFF01-0108-1B65-7E3B-6D7D1159E2A2}"/>
          </ac:picMkLst>
        </pc:picChg>
        <pc:picChg chg="mod">
          <ac:chgData name="Luo Zhongsu" userId="61d7a237fbdd4c5d" providerId="LiveId" clId="{FC1348EF-F64A-4124-BB50-2CDA393D2FD0}" dt="2022-07-24T06:06:20.884" v="9601" actId="1037"/>
          <ac:picMkLst>
            <pc:docMk/>
            <pc:sldMk cId="2200005786" sldId="292"/>
            <ac:picMk id="129" creationId="{E4BC2163-86F7-9ECC-3DB0-53498784D471}"/>
          </ac:picMkLst>
        </pc:picChg>
        <pc:picChg chg="mod">
          <ac:chgData name="Luo Zhongsu" userId="61d7a237fbdd4c5d" providerId="LiveId" clId="{FC1348EF-F64A-4124-BB50-2CDA393D2FD0}" dt="2022-07-24T06:06:20.884" v="9601" actId="1037"/>
          <ac:picMkLst>
            <pc:docMk/>
            <pc:sldMk cId="2200005786" sldId="292"/>
            <ac:picMk id="130" creationId="{25933464-A3D2-4ED9-6681-D12E9F74878A}"/>
          </ac:picMkLst>
        </pc:picChg>
        <pc:picChg chg="mod">
          <ac:chgData name="Luo Zhongsu" userId="61d7a237fbdd4c5d" providerId="LiveId" clId="{FC1348EF-F64A-4124-BB50-2CDA393D2FD0}" dt="2022-07-24T06:06:20.884" v="9601" actId="1037"/>
          <ac:picMkLst>
            <pc:docMk/>
            <pc:sldMk cId="2200005786" sldId="292"/>
            <ac:picMk id="131" creationId="{77F0471E-E4C4-4F2F-6F8B-3C389AFC95DA}"/>
          </ac:picMkLst>
        </pc:picChg>
        <pc:picChg chg="mod">
          <ac:chgData name="Luo Zhongsu" userId="61d7a237fbdd4c5d" providerId="LiveId" clId="{FC1348EF-F64A-4124-BB50-2CDA393D2FD0}" dt="2022-07-24T06:06:20.884" v="9601" actId="1037"/>
          <ac:picMkLst>
            <pc:docMk/>
            <pc:sldMk cId="2200005786" sldId="292"/>
            <ac:picMk id="132" creationId="{7F82D5D9-ADEC-B8ED-FBE0-F9C6E1E1E573}"/>
          </ac:picMkLst>
        </pc:picChg>
        <pc:picChg chg="mod">
          <ac:chgData name="Luo Zhongsu" userId="61d7a237fbdd4c5d" providerId="LiveId" clId="{FC1348EF-F64A-4124-BB50-2CDA393D2FD0}" dt="2022-07-24T06:06:20.884" v="9601" actId="1037"/>
          <ac:picMkLst>
            <pc:docMk/>
            <pc:sldMk cId="2200005786" sldId="292"/>
            <ac:picMk id="133" creationId="{0438CDC8-2E7B-4C0B-D16F-803E375D4FED}"/>
          </ac:picMkLst>
        </pc:picChg>
        <pc:picChg chg="mod">
          <ac:chgData name="Luo Zhongsu" userId="61d7a237fbdd4c5d" providerId="LiveId" clId="{FC1348EF-F64A-4124-BB50-2CDA393D2FD0}" dt="2022-07-24T06:06:20.884" v="9601" actId="1037"/>
          <ac:picMkLst>
            <pc:docMk/>
            <pc:sldMk cId="2200005786" sldId="292"/>
            <ac:picMk id="134" creationId="{74FF92E0-A01B-D0A1-DEED-CDE2A876E5CD}"/>
          </ac:picMkLst>
        </pc:picChg>
        <pc:picChg chg="mod">
          <ac:chgData name="Luo Zhongsu" userId="61d7a237fbdd4c5d" providerId="LiveId" clId="{FC1348EF-F64A-4124-BB50-2CDA393D2FD0}" dt="2022-07-24T06:06:20.884" v="9601" actId="1037"/>
          <ac:picMkLst>
            <pc:docMk/>
            <pc:sldMk cId="2200005786" sldId="292"/>
            <ac:picMk id="135" creationId="{1A8FCC32-2A68-4119-2EA7-CA1A67F9A9CD}"/>
          </ac:picMkLst>
        </pc:picChg>
        <pc:picChg chg="mod">
          <ac:chgData name="Luo Zhongsu" userId="61d7a237fbdd4c5d" providerId="LiveId" clId="{FC1348EF-F64A-4124-BB50-2CDA393D2FD0}" dt="2022-07-24T06:06:20.884" v="9601" actId="1037"/>
          <ac:picMkLst>
            <pc:docMk/>
            <pc:sldMk cId="2200005786" sldId="292"/>
            <ac:picMk id="136" creationId="{201473B0-F2BA-AD77-88C1-7754A155C68D}"/>
          </ac:picMkLst>
        </pc:picChg>
        <pc:picChg chg="mod">
          <ac:chgData name="Luo Zhongsu" userId="61d7a237fbdd4c5d" providerId="LiveId" clId="{FC1348EF-F64A-4124-BB50-2CDA393D2FD0}" dt="2022-07-24T06:06:20.884" v="9601" actId="1037"/>
          <ac:picMkLst>
            <pc:docMk/>
            <pc:sldMk cId="2200005786" sldId="292"/>
            <ac:picMk id="137" creationId="{739F2F06-3446-6860-066A-87F5E909BAAB}"/>
          </ac:picMkLst>
        </pc:picChg>
        <pc:picChg chg="mod">
          <ac:chgData name="Luo Zhongsu" userId="61d7a237fbdd4c5d" providerId="LiveId" clId="{FC1348EF-F64A-4124-BB50-2CDA393D2FD0}" dt="2022-07-24T06:06:20.884" v="9601" actId="1037"/>
          <ac:picMkLst>
            <pc:docMk/>
            <pc:sldMk cId="2200005786" sldId="292"/>
            <ac:picMk id="138" creationId="{0D7F9AC2-8011-2733-C8F5-9B3CBE9FCB00}"/>
          </ac:picMkLst>
        </pc:picChg>
        <pc:picChg chg="mod">
          <ac:chgData name="Luo Zhongsu" userId="61d7a237fbdd4c5d" providerId="LiveId" clId="{FC1348EF-F64A-4124-BB50-2CDA393D2FD0}" dt="2022-07-24T06:06:20.884" v="9601" actId="1037"/>
          <ac:picMkLst>
            <pc:docMk/>
            <pc:sldMk cId="2200005786" sldId="292"/>
            <ac:picMk id="139" creationId="{203F0307-AEEC-6154-86B9-FB0DE56C5DBB}"/>
          </ac:picMkLst>
        </pc:picChg>
        <pc:picChg chg="mod">
          <ac:chgData name="Luo Zhongsu" userId="61d7a237fbdd4c5d" providerId="LiveId" clId="{FC1348EF-F64A-4124-BB50-2CDA393D2FD0}" dt="2022-07-24T06:06:20.884" v="9601" actId="1037"/>
          <ac:picMkLst>
            <pc:docMk/>
            <pc:sldMk cId="2200005786" sldId="292"/>
            <ac:picMk id="140" creationId="{A8549002-F141-916F-0D21-18FEFD83D872}"/>
          </ac:picMkLst>
        </pc:picChg>
        <pc:picChg chg="mod">
          <ac:chgData name="Luo Zhongsu" userId="61d7a237fbdd4c5d" providerId="LiveId" clId="{FC1348EF-F64A-4124-BB50-2CDA393D2FD0}" dt="2022-07-24T06:06:20.884" v="9601" actId="1037"/>
          <ac:picMkLst>
            <pc:docMk/>
            <pc:sldMk cId="2200005786" sldId="292"/>
            <ac:picMk id="141" creationId="{120906A5-C821-2492-C351-14B7B83C2167}"/>
          </ac:picMkLst>
        </pc:picChg>
        <pc:picChg chg="mod">
          <ac:chgData name="Luo Zhongsu" userId="61d7a237fbdd4c5d" providerId="LiveId" clId="{FC1348EF-F64A-4124-BB50-2CDA393D2FD0}" dt="2022-07-24T06:06:20.884" v="9601" actId="1037"/>
          <ac:picMkLst>
            <pc:docMk/>
            <pc:sldMk cId="2200005786" sldId="292"/>
            <ac:picMk id="142" creationId="{04FB4DE1-317E-CE2F-81E0-B889301840A2}"/>
          </ac:picMkLst>
        </pc:picChg>
        <pc:picChg chg="mod">
          <ac:chgData name="Luo Zhongsu" userId="61d7a237fbdd4c5d" providerId="LiveId" clId="{FC1348EF-F64A-4124-BB50-2CDA393D2FD0}" dt="2022-07-24T06:06:20.884" v="9601" actId="1037"/>
          <ac:picMkLst>
            <pc:docMk/>
            <pc:sldMk cId="2200005786" sldId="292"/>
            <ac:picMk id="143" creationId="{6F65687C-E97C-FAB7-83F5-0FEF14385515}"/>
          </ac:picMkLst>
        </pc:picChg>
        <pc:picChg chg="mod">
          <ac:chgData name="Luo Zhongsu" userId="61d7a237fbdd4c5d" providerId="LiveId" clId="{FC1348EF-F64A-4124-BB50-2CDA393D2FD0}" dt="2022-07-24T06:06:20.884" v="9601" actId="1037"/>
          <ac:picMkLst>
            <pc:docMk/>
            <pc:sldMk cId="2200005786" sldId="292"/>
            <ac:picMk id="144" creationId="{12D41C38-5A78-62C6-F662-B263831D8401}"/>
          </ac:picMkLst>
        </pc:picChg>
        <pc:picChg chg="mod">
          <ac:chgData name="Luo Zhongsu" userId="61d7a237fbdd4c5d" providerId="LiveId" clId="{FC1348EF-F64A-4124-BB50-2CDA393D2FD0}" dt="2022-07-24T06:06:20.884" v="9601" actId="1037"/>
          <ac:picMkLst>
            <pc:docMk/>
            <pc:sldMk cId="2200005786" sldId="292"/>
            <ac:picMk id="145" creationId="{43238B81-DF62-9595-106F-41B7D51A1E9C}"/>
          </ac:picMkLst>
        </pc:picChg>
        <pc:picChg chg="mod">
          <ac:chgData name="Luo Zhongsu" userId="61d7a237fbdd4c5d" providerId="LiveId" clId="{FC1348EF-F64A-4124-BB50-2CDA393D2FD0}" dt="2022-07-24T06:06:20.884" v="9601" actId="1037"/>
          <ac:picMkLst>
            <pc:docMk/>
            <pc:sldMk cId="2200005786" sldId="292"/>
            <ac:picMk id="146" creationId="{79EBED95-4516-D2EE-A682-43552D4509C8}"/>
          </ac:picMkLst>
        </pc:picChg>
        <pc:picChg chg="mod">
          <ac:chgData name="Luo Zhongsu" userId="61d7a237fbdd4c5d" providerId="LiveId" clId="{FC1348EF-F64A-4124-BB50-2CDA393D2FD0}" dt="2022-07-24T06:06:20.884" v="9601" actId="1037"/>
          <ac:picMkLst>
            <pc:docMk/>
            <pc:sldMk cId="2200005786" sldId="292"/>
            <ac:picMk id="147" creationId="{7DA5DC08-B464-16D9-3C0B-66E49556AFB8}"/>
          </ac:picMkLst>
        </pc:picChg>
        <pc:picChg chg="mod">
          <ac:chgData name="Luo Zhongsu" userId="61d7a237fbdd4c5d" providerId="LiveId" clId="{FC1348EF-F64A-4124-BB50-2CDA393D2FD0}" dt="2022-07-24T06:06:20.884" v="9601" actId="1037"/>
          <ac:picMkLst>
            <pc:docMk/>
            <pc:sldMk cId="2200005786" sldId="292"/>
            <ac:picMk id="148" creationId="{595FF8E6-7C55-7F96-6820-BA78A8924478}"/>
          </ac:picMkLst>
        </pc:picChg>
        <pc:picChg chg="mod">
          <ac:chgData name="Luo Zhongsu" userId="61d7a237fbdd4c5d" providerId="LiveId" clId="{FC1348EF-F64A-4124-BB50-2CDA393D2FD0}" dt="2022-07-24T06:06:20.884" v="9601" actId="1037"/>
          <ac:picMkLst>
            <pc:docMk/>
            <pc:sldMk cId="2200005786" sldId="292"/>
            <ac:picMk id="149" creationId="{0F458BBD-D93E-0474-2D23-EEAB837B8127}"/>
          </ac:picMkLst>
        </pc:picChg>
        <pc:picChg chg="mod">
          <ac:chgData name="Luo Zhongsu" userId="61d7a237fbdd4c5d" providerId="LiveId" clId="{FC1348EF-F64A-4124-BB50-2CDA393D2FD0}" dt="2022-07-24T06:06:20.884" v="9601" actId="1037"/>
          <ac:picMkLst>
            <pc:docMk/>
            <pc:sldMk cId="2200005786" sldId="292"/>
            <ac:picMk id="150" creationId="{3D6DFE47-756D-5E73-E613-DA9757D5D8D2}"/>
          </ac:picMkLst>
        </pc:picChg>
        <pc:picChg chg="mod">
          <ac:chgData name="Luo Zhongsu" userId="61d7a237fbdd4c5d" providerId="LiveId" clId="{FC1348EF-F64A-4124-BB50-2CDA393D2FD0}" dt="2022-07-24T06:06:20.884" v="9601" actId="1037"/>
          <ac:picMkLst>
            <pc:docMk/>
            <pc:sldMk cId="2200005786" sldId="292"/>
            <ac:picMk id="151" creationId="{3321BBBB-F4C7-8203-7D01-813421B749C6}"/>
          </ac:picMkLst>
        </pc:picChg>
        <pc:picChg chg="mod">
          <ac:chgData name="Luo Zhongsu" userId="61d7a237fbdd4c5d" providerId="LiveId" clId="{FC1348EF-F64A-4124-BB50-2CDA393D2FD0}" dt="2022-07-24T06:06:20.884" v="9601" actId="1037"/>
          <ac:picMkLst>
            <pc:docMk/>
            <pc:sldMk cId="2200005786" sldId="292"/>
            <ac:picMk id="152" creationId="{D43F20DD-C6D6-01C0-F217-49FC5B58132F}"/>
          </ac:picMkLst>
        </pc:picChg>
        <pc:picChg chg="mod">
          <ac:chgData name="Luo Zhongsu" userId="61d7a237fbdd4c5d" providerId="LiveId" clId="{FC1348EF-F64A-4124-BB50-2CDA393D2FD0}" dt="2022-07-24T06:06:20.884" v="9601" actId="1037"/>
          <ac:picMkLst>
            <pc:docMk/>
            <pc:sldMk cId="2200005786" sldId="292"/>
            <ac:picMk id="153" creationId="{9D4965E2-3001-BA5E-C388-47ED1198E144}"/>
          </ac:picMkLst>
        </pc:picChg>
        <pc:picChg chg="mod">
          <ac:chgData name="Luo Zhongsu" userId="61d7a237fbdd4c5d" providerId="LiveId" clId="{FC1348EF-F64A-4124-BB50-2CDA393D2FD0}" dt="2022-07-24T06:06:20.884" v="9601" actId="1037"/>
          <ac:picMkLst>
            <pc:docMk/>
            <pc:sldMk cId="2200005786" sldId="292"/>
            <ac:picMk id="154" creationId="{9763DEC7-A88E-DD70-B20F-B6EAA1D94D7B}"/>
          </ac:picMkLst>
        </pc:picChg>
        <pc:picChg chg="mod">
          <ac:chgData name="Luo Zhongsu" userId="61d7a237fbdd4c5d" providerId="LiveId" clId="{FC1348EF-F64A-4124-BB50-2CDA393D2FD0}" dt="2022-07-24T06:06:20.884" v="9601" actId="1037"/>
          <ac:picMkLst>
            <pc:docMk/>
            <pc:sldMk cId="2200005786" sldId="292"/>
            <ac:picMk id="155" creationId="{C0B3B42C-1E7E-0099-E0D9-5D3DD733AC61}"/>
          </ac:picMkLst>
        </pc:picChg>
        <pc:picChg chg="mod">
          <ac:chgData name="Luo Zhongsu" userId="61d7a237fbdd4c5d" providerId="LiveId" clId="{FC1348EF-F64A-4124-BB50-2CDA393D2FD0}" dt="2022-07-24T06:06:20.884" v="9601" actId="1037"/>
          <ac:picMkLst>
            <pc:docMk/>
            <pc:sldMk cId="2200005786" sldId="292"/>
            <ac:picMk id="156" creationId="{3D684D2C-5747-146D-7D35-C0DF1CDA292B}"/>
          </ac:picMkLst>
        </pc:picChg>
        <pc:picChg chg="mod">
          <ac:chgData name="Luo Zhongsu" userId="61d7a237fbdd4c5d" providerId="LiveId" clId="{FC1348EF-F64A-4124-BB50-2CDA393D2FD0}" dt="2022-07-24T06:06:20.884" v="9601" actId="1037"/>
          <ac:picMkLst>
            <pc:docMk/>
            <pc:sldMk cId="2200005786" sldId="292"/>
            <ac:picMk id="157" creationId="{3A7C2AC8-77C2-DA6F-7862-19554110958E}"/>
          </ac:picMkLst>
        </pc:picChg>
        <pc:picChg chg="mod">
          <ac:chgData name="Luo Zhongsu" userId="61d7a237fbdd4c5d" providerId="LiveId" clId="{FC1348EF-F64A-4124-BB50-2CDA393D2FD0}" dt="2022-07-24T06:06:20.884" v="9601" actId="1037"/>
          <ac:picMkLst>
            <pc:docMk/>
            <pc:sldMk cId="2200005786" sldId="292"/>
            <ac:picMk id="158" creationId="{2ADDFAA2-D1CC-EAF6-ECBE-E0BA728E1BAE}"/>
          </ac:picMkLst>
        </pc:picChg>
        <pc:picChg chg="mod">
          <ac:chgData name="Luo Zhongsu" userId="61d7a237fbdd4c5d" providerId="LiveId" clId="{FC1348EF-F64A-4124-BB50-2CDA393D2FD0}" dt="2022-07-24T06:06:20.884" v="9601" actId="1037"/>
          <ac:picMkLst>
            <pc:docMk/>
            <pc:sldMk cId="2200005786" sldId="292"/>
            <ac:picMk id="159" creationId="{A825B89F-FD40-3AC1-D707-80CCAF6ECF46}"/>
          </ac:picMkLst>
        </pc:picChg>
        <pc:picChg chg="mod">
          <ac:chgData name="Luo Zhongsu" userId="61d7a237fbdd4c5d" providerId="LiveId" clId="{FC1348EF-F64A-4124-BB50-2CDA393D2FD0}" dt="2022-07-24T06:06:20.884" v="9601" actId="1037"/>
          <ac:picMkLst>
            <pc:docMk/>
            <pc:sldMk cId="2200005786" sldId="292"/>
            <ac:picMk id="160" creationId="{A9887D16-05B4-D044-BC9E-A7085B57E9BA}"/>
          </ac:picMkLst>
        </pc:picChg>
        <pc:picChg chg="mod">
          <ac:chgData name="Luo Zhongsu" userId="61d7a237fbdd4c5d" providerId="LiveId" clId="{FC1348EF-F64A-4124-BB50-2CDA393D2FD0}" dt="2022-07-24T06:06:20.884" v="9601" actId="1037"/>
          <ac:picMkLst>
            <pc:docMk/>
            <pc:sldMk cId="2200005786" sldId="292"/>
            <ac:picMk id="161" creationId="{92D829E2-CE47-7604-2133-83C2AF5361CC}"/>
          </ac:picMkLst>
        </pc:picChg>
        <pc:picChg chg="mod">
          <ac:chgData name="Luo Zhongsu" userId="61d7a237fbdd4c5d" providerId="LiveId" clId="{FC1348EF-F64A-4124-BB50-2CDA393D2FD0}" dt="2022-07-24T06:06:20.884" v="9601" actId="1037"/>
          <ac:picMkLst>
            <pc:docMk/>
            <pc:sldMk cId="2200005786" sldId="292"/>
            <ac:picMk id="162" creationId="{B565EE96-1923-B5F6-E594-E83270FCDF39}"/>
          </ac:picMkLst>
        </pc:picChg>
        <pc:picChg chg="mod">
          <ac:chgData name="Luo Zhongsu" userId="61d7a237fbdd4c5d" providerId="LiveId" clId="{FC1348EF-F64A-4124-BB50-2CDA393D2FD0}" dt="2022-07-24T06:06:20.884" v="9601" actId="1037"/>
          <ac:picMkLst>
            <pc:docMk/>
            <pc:sldMk cId="2200005786" sldId="292"/>
            <ac:picMk id="163" creationId="{B4249128-58DB-3A55-0EB4-878E44FF1F9F}"/>
          </ac:picMkLst>
        </pc:picChg>
        <pc:picChg chg="mod">
          <ac:chgData name="Luo Zhongsu" userId="61d7a237fbdd4c5d" providerId="LiveId" clId="{FC1348EF-F64A-4124-BB50-2CDA393D2FD0}" dt="2022-07-24T06:06:20.884" v="9601" actId="1037"/>
          <ac:picMkLst>
            <pc:docMk/>
            <pc:sldMk cId="2200005786" sldId="292"/>
            <ac:picMk id="164" creationId="{BE674C2C-63CC-AFD8-7544-31AB717DEEFC}"/>
          </ac:picMkLst>
        </pc:picChg>
        <pc:picChg chg="mod">
          <ac:chgData name="Luo Zhongsu" userId="61d7a237fbdd4c5d" providerId="LiveId" clId="{FC1348EF-F64A-4124-BB50-2CDA393D2FD0}" dt="2022-07-24T06:06:20.884" v="9601" actId="1037"/>
          <ac:picMkLst>
            <pc:docMk/>
            <pc:sldMk cId="2200005786" sldId="292"/>
            <ac:picMk id="165" creationId="{7CB5AC24-1EC3-A067-F14D-772B2FB7D092}"/>
          </ac:picMkLst>
        </pc:picChg>
        <pc:picChg chg="mod">
          <ac:chgData name="Luo Zhongsu" userId="61d7a237fbdd4c5d" providerId="LiveId" clId="{FC1348EF-F64A-4124-BB50-2CDA393D2FD0}" dt="2022-07-24T06:06:20.884" v="9601" actId="1037"/>
          <ac:picMkLst>
            <pc:docMk/>
            <pc:sldMk cId="2200005786" sldId="292"/>
            <ac:picMk id="166" creationId="{53B707DD-4371-F480-23F9-B23F58993AA3}"/>
          </ac:picMkLst>
        </pc:picChg>
        <pc:picChg chg="mod">
          <ac:chgData name="Luo Zhongsu" userId="61d7a237fbdd4c5d" providerId="LiveId" clId="{FC1348EF-F64A-4124-BB50-2CDA393D2FD0}" dt="2022-07-24T06:06:20.884" v="9601" actId="1037"/>
          <ac:picMkLst>
            <pc:docMk/>
            <pc:sldMk cId="2200005786" sldId="292"/>
            <ac:picMk id="167" creationId="{F91DDA90-73AD-24D4-E79B-9B8F1288CAF9}"/>
          </ac:picMkLst>
        </pc:picChg>
        <pc:picChg chg="mod">
          <ac:chgData name="Luo Zhongsu" userId="61d7a237fbdd4c5d" providerId="LiveId" clId="{FC1348EF-F64A-4124-BB50-2CDA393D2FD0}" dt="2022-07-24T06:06:20.884" v="9601" actId="1037"/>
          <ac:picMkLst>
            <pc:docMk/>
            <pc:sldMk cId="2200005786" sldId="292"/>
            <ac:picMk id="168" creationId="{3296B945-7321-CBA4-2B4F-0AAF5F3D66D4}"/>
          </ac:picMkLst>
        </pc:picChg>
        <pc:picChg chg="mod">
          <ac:chgData name="Luo Zhongsu" userId="61d7a237fbdd4c5d" providerId="LiveId" clId="{FC1348EF-F64A-4124-BB50-2CDA393D2FD0}" dt="2022-07-24T06:06:20.884" v="9601" actId="1037"/>
          <ac:picMkLst>
            <pc:docMk/>
            <pc:sldMk cId="2200005786" sldId="292"/>
            <ac:picMk id="169" creationId="{74514A2D-4618-BA91-6C3F-72DADDE86F81}"/>
          </ac:picMkLst>
        </pc:picChg>
        <pc:picChg chg="mod">
          <ac:chgData name="Luo Zhongsu" userId="61d7a237fbdd4c5d" providerId="LiveId" clId="{FC1348EF-F64A-4124-BB50-2CDA393D2FD0}" dt="2022-07-24T06:06:20.884" v="9601" actId="1037"/>
          <ac:picMkLst>
            <pc:docMk/>
            <pc:sldMk cId="2200005786" sldId="292"/>
            <ac:picMk id="170" creationId="{8E830B2F-760F-418E-F36D-1D64CBB989AE}"/>
          </ac:picMkLst>
        </pc:picChg>
        <pc:picChg chg="mod">
          <ac:chgData name="Luo Zhongsu" userId="61d7a237fbdd4c5d" providerId="LiveId" clId="{FC1348EF-F64A-4124-BB50-2CDA393D2FD0}" dt="2022-07-24T06:06:20.884" v="9601" actId="1037"/>
          <ac:picMkLst>
            <pc:docMk/>
            <pc:sldMk cId="2200005786" sldId="292"/>
            <ac:picMk id="171" creationId="{8B62D53A-1F37-CA2F-14D3-5721E299A89F}"/>
          </ac:picMkLst>
        </pc:picChg>
        <pc:picChg chg="mod">
          <ac:chgData name="Luo Zhongsu" userId="61d7a237fbdd4c5d" providerId="LiveId" clId="{FC1348EF-F64A-4124-BB50-2CDA393D2FD0}" dt="2022-07-24T06:06:20.884" v="9601" actId="1037"/>
          <ac:picMkLst>
            <pc:docMk/>
            <pc:sldMk cId="2200005786" sldId="292"/>
            <ac:picMk id="172" creationId="{8CF7449A-C04B-30B3-A8C8-99504E95AFA7}"/>
          </ac:picMkLst>
        </pc:picChg>
        <pc:picChg chg="mod">
          <ac:chgData name="Luo Zhongsu" userId="61d7a237fbdd4c5d" providerId="LiveId" clId="{FC1348EF-F64A-4124-BB50-2CDA393D2FD0}" dt="2022-07-24T06:06:20.884" v="9601" actId="1037"/>
          <ac:picMkLst>
            <pc:docMk/>
            <pc:sldMk cId="2200005786" sldId="292"/>
            <ac:picMk id="173" creationId="{28DF371A-EA7C-90C5-F62C-2F71945032AE}"/>
          </ac:picMkLst>
        </pc:picChg>
        <pc:picChg chg="mod">
          <ac:chgData name="Luo Zhongsu" userId="61d7a237fbdd4c5d" providerId="LiveId" clId="{FC1348EF-F64A-4124-BB50-2CDA393D2FD0}" dt="2022-07-24T06:06:20.884" v="9601" actId="1037"/>
          <ac:picMkLst>
            <pc:docMk/>
            <pc:sldMk cId="2200005786" sldId="292"/>
            <ac:picMk id="174" creationId="{69291BFE-6B3F-87DD-EE3E-F3D384D5D086}"/>
          </ac:picMkLst>
        </pc:picChg>
        <pc:picChg chg="mod">
          <ac:chgData name="Luo Zhongsu" userId="61d7a237fbdd4c5d" providerId="LiveId" clId="{FC1348EF-F64A-4124-BB50-2CDA393D2FD0}" dt="2022-07-24T06:06:20.884" v="9601" actId="1037"/>
          <ac:picMkLst>
            <pc:docMk/>
            <pc:sldMk cId="2200005786" sldId="292"/>
            <ac:picMk id="175" creationId="{53D96CF9-644F-EEFF-56AE-2DD0E5296373}"/>
          </ac:picMkLst>
        </pc:picChg>
        <pc:picChg chg="mod">
          <ac:chgData name="Luo Zhongsu" userId="61d7a237fbdd4c5d" providerId="LiveId" clId="{FC1348EF-F64A-4124-BB50-2CDA393D2FD0}" dt="2022-07-24T06:06:20.884" v="9601" actId="1037"/>
          <ac:picMkLst>
            <pc:docMk/>
            <pc:sldMk cId="2200005786" sldId="292"/>
            <ac:picMk id="176" creationId="{F72D1CC7-29E0-4222-8E36-5BF300DEE307}"/>
          </ac:picMkLst>
        </pc:picChg>
        <pc:picChg chg="mod">
          <ac:chgData name="Luo Zhongsu" userId="61d7a237fbdd4c5d" providerId="LiveId" clId="{FC1348EF-F64A-4124-BB50-2CDA393D2FD0}" dt="2022-07-24T06:06:20.884" v="9601" actId="1037"/>
          <ac:picMkLst>
            <pc:docMk/>
            <pc:sldMk cId="2200005786" sldId="292"/>
            <ac:picMk id="177" creationId="{51072FFD-216C-E634-B077-B17D7C09F5D0}"/>
          </ac:picMkLst>
        </pc:picChg>
        <pc:picChg chg="mod">
          <ac:chgData name="Luo Zhongsu" userId="61d7a237fbdd4c5d" providerId="LiveId" clId="{FC1348EF-F64A-4124-BB50-2CDA393D2FD0}" dt="2022-07-24T06:06:20.884" v="9601" actId="1037"/>
          <ac:picMkLst>
            <pc:docMk/>
            <pc:sldMk cId="2200005786" sldId="292"/>
            <ac:picMk id="178" creationId="{DB7443E3-9295-CF69-8C3E-C2B19122F9B3}"/>
          </ac:picMkLst>
        </pc:picChg>
        <pc:picChg chg="mod">
          <ac:chgData name="Luo Zhongsu" userId="61d7a237fbdd4c5d" providerId="LiveId" clId="{FC1348EF-F64A-4124-BB50-2CDA393D2FD0}" dt="2022-07-24T06:06:20.884" v="9601" actId="1037"/>
          <ac:picMkLst>
            <pc:docMk/>
            <pc:sldMk cId="2200005786" sldId="292"/>
            <ac:picMk id="179" creationId="{F3C11073-ABD4-EC26-17A0-CAB763D00B97}"/>
          </ac:picMkLst>
        </pc:picChg>
        <pc:picChg chg="mod">
          <ac:chgData name="Luo Zhongsu" userId="61d7a237fbdd4c5d" providerId="LiveId" clId="{FC1348EF-F64A-4124-BB50-2CDA393D2FD0}" dt="2022-07-24T06:06:20.884" v="9601" actId="1037"/>
          <ac:picMkLst>
            <pc:docMk/>
            <pc:sldMk cId="2200005786" sldId="292"/>
            <ac:picMk id="180" creationId="{FB2982A6-BFBC-7E33-BEC0-B3D59DE852AC}"/>
          </ac:picMkLst>
        </pc:picChg>
        <pc:picChg chg="mod">
          <ac:chgData name="Luo Zhongsu" userId="61d7a237fbdd4c5d" providerId="LiveId" clId="{FC1348EF-F64A-4124-BB50-2CDA393D2FD0}" dt="2022-07-24T06:06:20.884" v="9601" actId="1037"/>
          <ac:picMkLst>
            <pc:docMk/>
            <pc:sldMk cId="2200005786" sldId="292"/>
            <ac:picMk id="181" creationId="{FD433992-D4EF-892D-14BF-6CB0C2845782}"/>
          </ac:picMkLst>
        </pc:picChg>
        <pc:picChg chg="mod">
          <ac:chgData name="Luo Zhongsu" userId="61d7a237fbdd4c5d" providerId="LiveId" clId="{FC1348EF-F64A-4124-BB50-2CDA393D2FD0}" dt="2022-07-24T06:06:20.884" v="9601" actId="1037"/>
          <ac:picMkLst>
            <pc:docMk/>
            <pc:sldMk cId="2200005786" sldId="292"/>
            <ac:picMk id="182" creationId="{02809D8E-2809-3738-54D8-D489398A6C9E}"/>
          </ac:picMkLst>
        </pc:picChg>
        <pc:picChg chg="mod">
          <ac:chgData name="Luo Zhongsu" userId="61d7a237fbdd4c5d" providerId="LiveId" clId="{FC1348EF-F64A-4124-BB50-2CDA393D2FD0}" dt="2022-07-24T06:06:20.884" v="9601" actId="1037"/>
          <ac:picMkLst>
            <pc:docMk/>
            <pc:sldMk cId="2200005786" sldId="292"/>
            <ac:picMk id="183" creationId="{1F52AEF3-46BE-45F4-A7EC-B477222ADADE}"/>
          </ac:picMkLst>
        </pc:picChg>
        <pc:picChg chg="mod">
          <ac:chgData name="Luo Zhongsu" userId="61d7a237fbdd4c5d" providerId="LiveId" clId="{FC1348EF-F64A-4124-BB50-2CDA393D2FD0}" dt="2022-07-24T06:06:20.884" v="9601" actId="1037"/>
          <ac:picMkLst>
            <pc:docMk/>
            <pc:sldMk cId="2200005786" sldId="292"/>
            <ac:picMk id="184" creationId="{8364CB66-E6F1-A5A1-B3FF-3FCDB2F2F22B}"/>
          </ac:picMkLst>
        </pc:picChg>
        <pc:picChg chg="mod">
          <ac:chgData name="Luo Zhongsu" userId="61d7a237fbdd4c5d" providerId="LiveId" clId="{FC1348EF-F64A-4124-BB50-2CDA393D2FD0}" dt="2022-07-24T06:06:20.884" v="9601" actId="1037"/>
          <ac:picMkLst>
            <pc:docMk/>
            <pc:sldMk cId="2200005786" sldId="292"/>
            <ac:picMk id="185" creationId="{7BAF40B7-1037-F7DC-6CC9-4BDA482DF273}"/>
          </ac:picMkLst>
        </pc:picChg>
        <pc:picChg chg="mod">
          <ac:chgData name="Luo Zhongsu" userId="61d7a237fbdd4c5d" providerId="LiveId" clId="{FC1348EF-F64A-4124-BB50-2CDA393D2FD0}" dt="2022-07-24T06:06:20.884" v="9601" actId="1037"/>
          <ac:picMkLst>
            <pc:docMk/>
            <pc:sldMk cId="2200005786" sldId="292"/>
            <ac:picMk id="186" creationId="{EB188B09-EFE0-DAA1-B543-0A5C3965F97D}"/>
          </ac:picMkLst>
        </pc:picChg>
        <pc:picChg chg="mod">
          <ac:chgData name="Luo Zhongsu" userId="61d7a237fbdd4c5d" providerId="LiveId" clId="{FC1348EF-F64A-4124-BB50-2CDA393D2FD0}" dt="2022-07-24T06:06:20.884" v="9601" actId="1037"/>
          <ac:picMkLst>
            <pc:docMk/>
            <pc:sldMk cId="2200005786" sldId="292"/>
            <ac:picMk id="187" creationId="{CDCB84C7-B6A9-D85F-FEC8-D26836C42CE5}"/>
          </ac:picMkLst>
        </pc:picChg>
        <pc:picChg chg="mod">
          <ac:chgData name="Luo Zhongsu" userId="61d7a237fbdd4c5d" providerId="LiveId" clId="{FC1348EF-F64A-4124-BB50-2CDA393D2FD0}" dt="2022-07-24T06:06:20.884" v="9601" actId="1037"/>
          <ac:picMkLst>
            <pc:docMk/>
            <pc:sldMk cId="2200005786" sldId="292"/>
            <ac:picMk id="188" creationId="{EEC0D322-22D6-B700-E609-8E5CF7C3C360}"/>
          </ac:picMkLst>
        </pc:picChg>
        <pc:picChg chg="mod">
          <ac:chgData name="Luo Zhongsu" userId="61d7a237fbdd4c5d" providerId="LiveId" clId="{FC1348EF-F64A-4124-BB50-2CDA393D2FD0}" dt="2022-07-24T06:06:20.884" v="9601" actId="1037"/>
          <ac:picMkLst>
            <pc:docMk/>
            <pc:sldMk cId="2200005786" sldId="292"/>
            <ac:picMk id="189" creationId="{8402AE1D-44C7-CFC6-03BB-0F509CEBF17E}"/>
          </ac:picMkLst>
        </pc:picChg>
        <pc:picChg chg="mod">
          <ac:chgData name="Luo Zhongsu" userId="61d7a237fbdd4c5d" providerId="LiveId" clId="{FC1348EF-F64A-4124-BB50-2CDA393D2FD0}" dt="2022-07-24T06:06:20.884" v="9601" actId="1037"/>
          <ac:picMkLst>
            <pc:docMk/>
            <pc:sldMk cId="2200005786" sldId="292"/>
            <ac:picMk id="190" creationId="{15F846EB-7CA2-D984-25CB-778ED696D274}"/>
          </ac:picMkLst>
        </pc:picChg>
        <pc:picChg chg="mod">
          <ac:chgData name="Luo Zhongsu" userId="61d7a237fbdd4c5d" providerId="LiveId" clId="{FC1348EF-F64A-4124-BB50-2CDA393D2FD0}" dt="2022-07-24T06:06:20.884" v="9601" actId="1037"/>
          <ac:picMkLst>
            <pc:docMk/>
            <pc:sldMk cId="2200005786" sldId="292"/>
            <ac:picMk id="191" creationId="{738ACC72-EFB7-39C3-951C-CB6F300BEA47}"/>
          </ac:picMkLst>
        </pc:picChg>
        <pc:picChg chg="mod">
          <ac:chgData name="Luo Zhongsu" userId="61d7a237fbdd4c5d" providerId="LiveId" clId="{FC1348EF-F64A-4124-BB50-2CDA393D2FD0}" dt="2022-07-24T06:06:20.884" v="9601" actId="1037"/>
          <ac:picMkLst>
            <pc:docMk/>
            <pc:sldMk cId="2200005786" sldId="292"/>
            <ac:picMk id="192" creationId="{89D568AF-9D7B-30AB-8C3E-3C2F89904141}"/>
          </ac:picMkLst>
        </pc:picChg>
        <pc:picChg chg="mod">
          <ac:chgData name="Luo Zhongsu" userId="61d7a237fbdd4c5d" providerId="LiveId" clId="{FC1348EF-F64A-4124-BB50-2CDA393D2FD0}" dt="2022-07-24T06:06:20.884" v="9601" actId="1037"/>
          <ac:picMkLst>
            <pc:docMk/>
            <pc:sldMk cId="2200005786" sldId="292"/>
            <ac:picMk id="193" creationId="{095332D0-B0A1-46AA-AC9E-6C9697BF4FD3}"/>
          </ac:picMkLst>
        </pc:picChg>
        <pc:picChg chg="mod">
          <ac:chgData name="Luo Zhongsu" userId="61d7a237fbdd4c5d" providerId="LiveId" clId="{FC1348EF-F64A-4124-BB50-2CDA393D2FD0}" dt="2022-07-24T06:06:20.884" v="9601" actId="1037"/>
          <ac:picMkLst>
            <pc:docMk/>
            <pc:sldMk cId="2200005786" sldId="292"/>
            <ac:picMk id="194" creationId="{70FD12CE-9D32-BE40-2A1F-4F72FFC55AA6}"/>
          </ac:picMkLst>
        </pc:picChg>
        <pc:picChg chg="mod">
          <ac:chgData name="Luo Zhongsu" userId="61d7a237fbdd4c5d" providerId="LiveId" clId="{FC1348EF-F64A-4124-BB50-2CDA393D2FD0}" dt="2022-07-24T06:06:20.884" v="9601" actId="1037"/>
          <ac:picMkLst>
            <pc:docMk/>
            <pc:sldMk cId="2200005786" sldId="292"/>
            <ac:picMk id="195" creationId="{CE022C26-631A-1C3F-EB70-B5DA10B1A7DF}"/>
          </ac:picMkLst>
        </pc:picChg>
        <pc:picChg chg="mod">
          <ac:chgData name="Luo Zhongsu" userId="61d7a237fbdd4c5d" providerId="LiveId" clId="{FC1348EF-F64A-4124-BB50-2CDA393D2FD0}" dt="2022-07-24T06:06:20.884" v="9601" actId="1037"/>
          <ac:picMkLst>
            <pc:docMk/>
            <pc:sldMk cId="2200005786" sldId="292"/>
            <ac:picMk id="196" creationId="{B1C274CB-C657-683D-C484-FB4D0B903CFA}"/>
          </ac:picMkLst>
        </pc:picChg>
        <pc:picChg chg="mod">
          <ac:chgData name="Luo Zhongsu" userId="61d7a237fbdd4c5d" providerId="LiveId" clId="{FC1348EF-F64A-4124-BB50-2CDA393D2FD0}" dt="2022-07-24T06:06:20.884" v="9601" actId="1037"/>
          <ac:picMkLst>
            <pc:docMk/>
            <pc:sldMk cId="2200005786" sldId="292"/>
            <ac:picMk id="197" creationId="{2877F60F-55FB-FD9B-7582-6BE0FAC31254}"/>
          </ac:picMkLst>
        </pc:picChg>
        <pc:picChg chg="mod">
          <ac:chgData name="Luo Zhongsu" userId="61d7a237fbdd4c5d" providerId="LiveId" clId="{FC1348EF-F64A-4124-BB50-2CDA393D2FD0}" dt="2022-07-24T06:06:20.884" v="9601" actId="1037"/>
          <ac:picMkLst>
            <pc:docMk/>
            <pc:sldMk cId="2200005786" sldId="292"/>
            <ac:picMk id="198" creationId="{9455CE6C-612E-964A-3F7E-435747662533}"/>
          </ac:picMkLst>
        </pc:picChg>
        <pc:picChg chg="mod">
          <ac:chgData name="Luo Zhongsu" userId="61d7a237fbdd4c5d" providerId="LiveId" clId="{FC1348EF-F64A-4124-BB50-2CDA393D2FD0}" dt="2022-07-24T06:06:20.884" v="9601" actId="1037"/>
          <ac:picMkLst>
            <pc:docMk/>
            <pc:sldMk cId="2200005786" sldId="292"/>
            <ac:picMk id="199" creationId="{755E5406-1971-279D-44C8-24E20159EAD9}"/>
          </ac:picMkLst>
        </pc:picChg>
        <pc:picChg chg="mod">
          <ac:chgData name="Luo Zhongsu" userId="61d7a237fbdd4c5d" providerId="LiveId" clId="{FC1348EF-F64A-4124-BB50-2CDA393D2FD0}" dt="2022-07-24T06:06:20.884" v="9601" actId="1037"/>
          <ac:picMkLst>
            <pc:docMk/>
            <pc:sldMk cId="2200005786" sldId="292"/>
            <ac:picMk id="200" creationId="{8A15DC48-E001-473C-5B1D-2D7BF112CAB4}"/>
          </ac:picMkLst>
        </pc:picChg>
        <pc:picChg chg="mod">
          <ac:chgData name="Luo Zhongsu" userId="61d7a237fbdd4c5d" providerId="LiveId" clId="{FC1348EF-F64A-4124-BB50-2CDA393D2FD0}" dt="2022-07-24T06:06:20.884" v="9601" actId="1037"/>
          <ac:picMkLst>
            <pc:docMk/>
            <pc:sldMk cId="2200005786" sldId="292"/>
            <ac:picMk id="201" creationId="{1EFBEF1C-759B-DA48-BC05-F3A72E403003}"/>
          </ac:picMkLst>
        </pc:picChg>
        <pc:picChg chg="mod">
          <ac:chgData name="Luo Zhongsu" userId="61d7a237fbdd4c5d" providerId="LiveId" clId="{FC1348EF-F64A-4124-BB50-2CDA393D2FD0}" dt="2022-07-24T06:06:20.884" v="9601" actId="1037"/>
          <ac:picMkLst>
            <pc:docMk/>
            <pc:sldMk cId="2200005786" sldId="292"/>
            <ac:picMk id="202" creationId="{3718EF4E-B861-B581-962B-0F0036A42AA5}"/>
          </ac:picMkLst>
        </pc:picChg>
        <pc:picChg chg="mod">
          <ac:chgData name="Luo Zhongsu" userId="61d7a237fbdd4c5d" providerId="LiveId" clId="{FC1348EF-F64A-4124-BB50-2CDA393D2FD0}" dt="2022-07-24T06:06:20.884" v="9601" actId="1037"/>
          <ac:picMkLst>
            <pc:docMk/>
            <pc:sldMk cId="2200005786" sldId="292"/>
            <ac:picMk id="203" creationId="{B8DE9515-6105-B983-1A42-9749A17CA982}"/>
          </ac:picMkLst>
        </pc:picChg>
        <pc:picChg chg="mod">
          <ac:chgData name="Luo Zhongsu" userId="61d7a237fbdd4c5d" providerId="LiveId" clId="{FC1348EF-F64A-4124-BB50-2CDA393D2FD0}" dt="2022-07-24T06:06:20.884" v="9601" actId="1037"/>
          <ac:picMkLst>
            <pc:docMk/>
            <pc:sldMk cId="2200005786" sldId="292"/>
            <ac:picMk id="204" creationId="{21AF0A84-D218-46C6-7B35-198D7FA701CF}"/>
          </ac:picMkLst>
        </pc:picChg>
        <pc:picChg chg="mod">
          <ac:chgData name="Luo Zhongsu" userId="61d7a237fbdd4c5d" providerId="LiveId" clId="{FC1348EF-F64A-4124-BB50-2CDA393D2FD0}" dt="2022-07-24T06:06:20.884" v="9601" actId="1037"/>
          <ac:picMkLst>
            <pc:docMk/>
            <pc:sldMk cId="2200005786" sldId="292"/>
            <ac:picMk id="205" creationId="{8C25F276-EEF3-371F-0B16-6430B717E157}"/>
          </ac:picMkLst>
        </pc:picChg>
        <pc:picChg chg="mod">
          <ac:chgData name="Luo Zhongsu" userId="61d7a237fbdd4c5d" providerId="LiveId" clId="{FC1348EF-F64A-4124-BB50-2CDA393D2FD0}" dt="2022-07-24T06:06:20.884" v="9601" actId="1037"/>
          <ac:picMkLst>
            <pc:docMk/>
            <pc:sldMk cId="2200005786" sldId="292"/>
            <ac:picMk id="206" creationId="{C80163D3-232B-DF0B-4791-B064B06CD884}"/>
          </ac:picMkLst>
        </pc:picChg>
        <pc:picChg chg="mod">
          <ac:chgData name="Luo Zhongsu" userId="61d7a237fbdd4c5d" providerId="LiveId" clId="{FC1348EF-F64A-4124-BB50-2CDA393D2FD0}" dt="2022-07-24T06:06:20.884" v="9601" actId="1037"/>
          <ac:picMkLst>
            <pc:docMk/>
            <pc:sldMk cId="2200005786" sldId="292"/>
            <ac:picMk id="207" creationId="{03E19AFC-3D08-7E08-D2C7-D271D1C308EF}"/>
          </ac:picMkLst>
        </pc:picChg>
        <pc:picChg chg="mod">
          <ac:chgData name="Luo Zhongsu" userId="61d7a237fbdd4c5d" providerId="LiveId" clId="{FC1348EF-F64A-4124-BB50-2CDA393D2FD0}" dt="2022-07-24T06:06:20.884" v="9601" actId="1037"/>
          <ac:picMkLst>
            <pc:docMk/>
            <pc:sldMk cId="2200005786" sldId="292"/>
            <ac:picMk id="208" creationId="{0EA7A0D9-2FCE-6F70-99AD-DD1B48994B3A}"/>
          </ac:picMkLst>
        </pc:picChg>
        <pc:picChg chg="mod">
          <ac:chgData name="Luo Zhongsu" userId="61d7a237fbdd4c5d" providerId="LiveId" clId="{FC1348EF-F64A-4124-BB50-2CDA393D2FD0}" dt="2022-07-24T06:06:20.884" v="9601" actId="1037"/>
          <ac:picMkLst>
            <pc:docMk/>
            <pc:sldMk cId="2200005786" sldId="292"/>
            <ac:picMk id="209" creationId="{66715573-D6ED-7F59-CBE3-287740C912C2}"/>
          </ac:picMkLst>
        </pc:picChg>
        <pc:picChg chg="mod">
          <ac:chgData name="Luo Zhongsu" userId="61d7a237fbdd4c5d" providerId="LiveId" clId="{FC1348EF-F64A-4124-BB50-2CDA393D2FD0}" dt="2022-07-24T06:06:20.884" v="9601" actId="1037"/>
          <ac:picMkLst>
            <pc:docMk/>
            <pc:sldMk cId="2200005786" sldId="292"/>
            <ac:picMk id="210" creationId="{3BCCEFF0-90CE-20FA-401D-FC5410C5AA4D}"/>
          </ac:picMkLst>
        </pc:picChg>
        <pc:picChg chg="mod">
          <ac:chgData name="Luo Zhongsu" userId="61d7a237fbdd4c5d" providerId="LiveId" clId="{FC1348EF-F64A-4124-BB50-2CDA393D2FD0}" dt="2022-07-24T06:06:20.884" v="9601" actId="1037"/>
          <ac:picMkLst>
            <pc:docMk/>
            <pc:sldMk cId="2200005786" sldId="292"/>
            <ac:picMk id="211" creationId="{E7A3EFC1-CDDB-1856-48C8-3338DF57A1B4}"/>
          </ac:picMkLst>
        </pc:picChg>
        <pc:picChg chg="mod">
          <ac:chgData name="Luo Zhongsu" userId="61d7a237fbdd4c5d" providerId="LiveId" clId="{FC1348EF-F64A-4124-BB50-2CDA393D2FD0}" dt="2022-07-24T06:06:20.884" v="9601" actId="1037"/>
          <ac:picMkLst>
            <pc:docMk/>
            <pc:sldMk cId="2200005786" sldId="292"/>
            <ac:picMk id="212" creationId="{1D19DCC5-0A3E-B560-3D52-1612795871B9}"/>
          </ac:picMkLst>
        </pc:picChg>
        <pc:picChg chg="mod">
          <ac:chgData name="Luo Zhongsu" userId="61d7a237fbdd4c5d" providerId="LiveId" clId="{FC1348EF-F64A-4124-BB50-2CDA393D2FD0}" dt="2022-07-24T06:06:20.884" v="9601" actId="1037"/>
          <ac:picMkLst>
            <pc:docMk/>
            <pc:sldMk cId="2200005786" sldId="292"/>
            <ac:picMk id="213" creationId="{6F15FC66-5D08-1BE5-3A9B-60826F6F25FC}"/>
          </ac:picMkLst>
        </pc:picChg>
        <pc:picChg chg="mod">
          <ac:chgData name="Luo Zhongsu" userId="61d7a237fbdd4c5d" providerId="LiveId" clId="{FC1348EF-F64A-4124-BB50-2CDA393D2FD0}" dt="2022-07-24T06:06:20.884" v="9601" actId="1037"/>
          <ac:picMkLst>
            <pc:docMk/>
            <pc:sldMk cId="2200005786" sldId="292"/>
            <ac:picMk id="214" creationId="{816D767E-08C9-7001-1A1E-78D0616BA080}"/>
          </ac:picMkLst>
        </pc:picChg>
        <pc:picChg chg="mod">
          <ac:chgData name="Luo Zhongsu" userId="61d7a237fbdd4c5d" providerId="LiveId" clId="{FC1348EF-F64A-4124-BB50-2CDA393D2FD0}" dt="2022-07-24T06:06:20.884" v="9601" actId="1037"/>
          <ac:picMkLst>
            <pc:docMk/>
            <pc:sldMk cId="2200005786" sldId="292"/>
            <ac:picMk id="215" creationId="{8B54673E-E1CE-5FA3-52A1-636F67380DFC}"/>
          </ac:picMkLst>
        </pc:picChg>
        <pc:picChg chg="mod">
          <ac:chgData name="Luo Zhongsu" userId="61d7a237fbdd4c5d" providerId="LiveId" clId="{FC1348EF-F64A-4124-BB50-2CDA393D2FD0}" dt="2022-07-24T06:06:20.884" v="9601" actId="1037"/>
          <ac:picMkLst>
            <pc:docMk/>
            <pc:sldMk cId="2200005786" sldId="292"/>
            <ac:picMk id="216" creationId="{E6F59338-A81A-E7C9-D258-A55D34A827BC}"/>
          </ac:picMkLst>
        </pc:picChg>
        <pc:picChg chg="mod">
          <ac:chgData name="Luo Zhongsu" userId="61d7a237fbdd4c5d" providerId="LiveId" clId="{FC1348EF-F64A-4124-BB50-2CDA393D2FD0}" dt="2022-07-24T06:06:20.884" v="9601" actId="1037"/>
          <ac:picMkLst>
            <pc:docMk/>
            <pc:sldMk cId="2200005786" sldId="292"/>
            <ac:picMk id="217" creationId="{E7D98BAD-2E4C-856E-CE4A-4B73B6292BCD}"/>
          </ac:picMkLst>
        </pc:picChg>
        <pc:picChg chg="mod">
          <ac:chgData name="Luo Zhongsu" userId="61d7a237fbdd4c5d" providerId="LiveId" clId="{FC1348EF-F64A-4124-BB50-2CDA393D2FD0}" dt="2022-07-24T06:06:20.884" v="9601" actId="1037"/>
          <ac:picMkLst>
            <pc:docMk/>
            <pc:sldMk cId="2200005786" sldId="292"/>
            <ac:picMk id="218" creationId="{82329F7A-59D6-E2D2-12CD-FEEE69FF33D3}"/>
          </ac:picMkLst>
        </pc:picChg>
        <pc:picChg chg="mod">
          <ac:chgData name="Luo Zhongsu" userId="61d7a237fbdd4c5d" providerId="LiveId" clId="{FC1348EF-F64A-4124-BB50-2CDA393D2FD0}" dt="2022-07-24T06:06:20.884" v="9601" actId="1037"/>
          <ac:picMkLst>
            <pc:docMk/>
            <pc:sldMk cId="2200005786" sldId="292"/>
            <ac:picMk id="219" creationId="{217944E3-8B96-F550-4E61-745F73BECC07}"/>
          </ac:picMkLst>
        </pc:picChg>
        <pc:picChg chg="mod">
          <ac:chgData name="Luo Zhongsu" userId="61d7a237fbdd4c5d" providerId="LiveId" clId="{FC1348EF-F64A-4124-BB50-2CDA393D2FD0}" dt="2022-07-24T06:06:20.884" v="9601" actId="1037"/>
          <ac:picMkLst>
            <pc:docMk/>
            <pc:sldMk cId="2200005786" sldId="292"/>
            <ac:picMk id="220" creationId="{1DA8FC26-DA6D-0336-A937-BFBA99C65B76}"/>
          </ac:picMkLst>
        </pc:picChg>
        <pc:picChg chg="mod">
          <ac:chgData name="Luo Zhongsu" userId="61d7a237fbdd4c5d" providerId="LiveId" clId="{FC1348EF-F64A-4124-BB50-2CDA393D2FD0}" dt="2022-07-24T06:06:20.884" v="9601" actId="1037"/>
          <ac:picMkLst>
            <pc:docMk/>
            <pc:sldMk cId="2200005786" sldId="292"/>
            <ac:picMk id="221" creationId="{073DAAFF-E45C-6CB6-BEBB-48E0DA40EA15}"/>
          </ac:picMkLst>
        </pc:picChg>
        <pc:picChg chg="mod">
          <ac:chgData name="Luo Zhongsu" userId="61d7a237fbdd4c5d" providerId="LiveId" clId="{FC1348EF-F64A-4124-BB50-2CDA393D2FD0}" dt="2022-07-24T06:06:20.884" v="9601" actId="1037"/>
          <ac:picMkLst>
            <pc:docMk/>
            <pc:sldMk cId="2200005786" sldId="292"/>
            <ac:picMk id="222" creationId="{63D88138-2788-830D-EFB8-81DC65D11A84}"/>
          </ac:picMkLst>
        </pc:picChg>
        <pc:picChg chg="mod">
          <ac:chgData name="Luo Zhongsu" userId="61d7a237fbdd4c5d" providerId="LiveId" clId="{FC1348EF-F64A-4124-BB50-2CDA393D2FD0}" dt="2022-07-24T06:06:20.884" v="9601" actId="1037"/>
          <ac:picMkLst>
            <pc:docMk/>
            <pc:sldMk cId="2200005786" sldId="292"/>
            <ac:picMk id="223" creationId="{AB104C42-0A9D-821E-248F-A2843A74361F}"/>
          </ac:picMkLst>
        </pc:picChg>
        <pc:picChg chg="mod">
          <ac:chgData name="Luo Zhongsu" userId="61d7a237fbdd4c5d" providerId="LiveId" clId="{FC1348EF-F64A-4124-BB50-2CDA393D2FD0}" dt="2022-07-24T06:06:20.884" v="9601" actId="1037"/>
          <ac:picMkLst>
            <pc:docMk/>
            <pc:sldMk cId="2200005786" sldId="292"/>
            <ac:picMk id="224" creationId="{B88B6D65-D531-7218-696C-7C949F0B9A3D}"/>
          </ac:picMkLst>
        </pc:picChg>
        <pc:picChg chg="mod">
          <ac:chgData name="Luo Zhongsu" userId="61d7a237fbdd4c5d" providerId="LiveId" clId="{FC1348EF-F64A-4124-BB50-2CDA393D2FD0}" dt="2022-07-24T06:06:20.884" v="9601" actId="1037"/>
          <ac:picMkLst>
            <pc:docMk/>
            <pc:sldMk cId="2200005786" sldId="292"/>
            <ac:picMk id="225" creationId="{93FC2446-672A-C290-11E4-9763216D568F}"/>
          </ac:picMkLst>
        </pc:picChg>
        <pc:picChg chg="mod">
          <ac:chgData name="Luo Zhongsu" userId="61d7a237fbdd4c5d" providerId="LiveId" clId="{FC1348EF-F64A-4124-BB50-2CDA393D2FD0}" dt="2022-07-24T06:06:20.884" v="9601" actId="1037"/>
          <ac:picMkLst>
            <pc:docMk/>
            <pc:sldMk cId="2200005786" sldId="292"/>
            <ac:picMk id="226" creationId="{58BABE63-DBEE-CB6E-B531-EF8284E8AB07}"/>
          </ac:picMkLst>
        </pc:picChg>
        <pc:picChg chg="mod">
          <ac:chgData name="Luo Zhongsu" userId="61d7a237fbdd4c5d" providerId="LiveId" clId="{FC1348EF-F64A-4124-BB50-2CDA393D2FD0}" dt="2022-07-24T06:06:20.884" v="9601" actId="1037"/>
          <ac:picMkLst>
            <pc:docMk/>
            <pc:sldMk cId="2200005786" sldId="292"/>
            <ac:picMk id="227" creationId="{D8179D4E-7750-CB0B-233C-6C70CB0A9442}"/>
          </ac:picMkLst>
        </pc:picChg>
        <pc:picChg chg="mod">
          <ac:chgData name="Luo Zhongsu" userId="61d7a237fbdd4c5d" providerId="LiveId" clId="{FC1348EF-F64A-4124-BB50-2CDA393D2FD0}" dt="2022-07-24T06:06:20.884" v="9601" actId="1037"/>
          <ac:picMkLst>
            <pc:docMk/>
            <pc:sldMk cId="2200005786" sldId="292"/>
            <ac:picMk id="228" creationId="{4FC7C1D2-0D7D-8112-8B12-FA9B1EEC2D0A}"/>
          </ac:picMkLst>
        </pc:picChg>
        <pc:picChg chg="mod">
          <ac:chgData name="Luo Zhongsu" userId="61d7a237fbdd4c5d" providerId="LiveId" clId="{FC1348EF-F64A-4124-BB50-2CDA393D2FD0}" dt="2022-07-24T06:06:20.884" v="9601" actId="1037"/>
          <ac:picMkLst>
            <pc:docMk/>
            <pc:sldMk cId="2200005786" sldId="292"/>
            <ac:picMk id="229" creationId="{1228A13E-1C72-586D-8C03-8D70BBD83992}"/>
          </ac:picMkLst>
        </pc:picChg>
        <pc:picChg chg="mod">
          <ac:chgData name="Luo Zhongsu" userId="61d7a237fbdd4c5d" providerId="LiveId" clId="{FC1348EF-F64A-4124-BB50-2CDA393D2FD0}" dt="2022-07-24T06:06:20.884" v="9601" actId="1037"/>
          <ac:picMkLst>
            <pc:docMk/>
            <pc:sldMk cId="2200005786" sldId="292"/>
            <ac:picMk id="230" creationId="{7FAF8ADE-6B57-3365-7A42-C91BEFE02A63}"/>
          </ac:picMkLst>
        </pc:picChg>
        <pc:picChg chg="mod">
          <ac:chgData name="Luo Zhongsu" userId="61d7a237fbdd4c5d" providerId="LiveId" clId="{FC1348EF-F64A-4124-BB50-2CDA393D2FD0}" dt="2022-07-24T06:06:20.884" v="9601" actId="1037"/>
          <ac:picMkLst>
            <pc:docMk/>
            <pc:sldMk cId="2200005786" sldId="292"/>
            <ac:picMk id="231" creationId="{2C156D01-0CEE-64C6-7509-BEBE822A6103}"/>
          </ac:picMkLst>
        </pc:picChg>
        <pc:picChg chg="mod">
          <ac:chgData name="Luo Zhongsu" userId="61d7a237fbdd4c5d" providerId="LiveId" clId="{FC1348EF-F64A-4124-BB50-2CDA393D2FD0}" dt="2022-07-24T06:06:20.884" v="9601" actId="1037"/>
          <ac:picMkLst>
            <pc:docMk/>
            <pc:sldMk cId="2200005786" sldId="292"/>
            <ac:picMk id="232" creationId="{1E2116FF-68A8-23FA-B1B1-283FB71473CF}"/>
          </ac:picMkLst>
        </pc:picChg>
        <pc:picChg chg="mod">
          <ac:chgData name="Luo Zhongsu" userId="61d7a237fbdd4c5d" providerId="LiveId" clId="{FC1348EF-F64A-4124-BB50-2CDA393D2FD0}" dt="2022-07-24T06:06:20.884" v="9601" actId="1037"/>
          <ac:picMkLst>
            <pc:docMk/>
            <pc:sldMk cId="2200005786" sldId="292"/>
            <ac:picMk id="233" creationId="{4F485201-65C3-1821-F5F3-75AC639B044E}"/>
          </ac:picMkLst>
        </pc:picChg>
        <pc:picChg chg="mod">
          <ac:chgData name="Luo Zhongsu" userId="61d7a237fbdd4c5d" providerId="LiveId" clId="{FC1348EF-F64A-4124-BB50-2CDA393D2FD0}" dt="2022-07-24T06:06:20.884" v="9601" actId="1037"/>
          <ac:picMkLst>
            <pc:docMk/>
            <pc:sldMk cId="2200005786" sldId="292"/>
            <ac:picMk id="234" creationId="{439AE58C-0B7D-8D6A-A057-B9FEC830974D}"/>
          </ac:picMkLst>
        </pc:picChg>
        <pc:picChg chg="mod">
          <ac:chgData name="Luo Zhongsu" userId="61d7a237fbdd4c5d" providerId="LiveId" clId="{FC1348EF-F64A-4124-BB50-2CDA393D2FD0}" dt="2022-07-24T06:06:20.884" v="9601" actId="1037"/>
          <ac:picMkLst>
            <pc:docMk/>
            <pc:sldMk cId="2200005786" sldId="292"/>
            <ac:picMk id="235" creationId="{76E4A4EF-F214-A2E1-9155-70D4C693AAA1}"/>
          </ac:picMkLst>
        </pc:picChg>
        <pc:picChg chg="mod">
          <ac:chgData name="Luo Zhongsu" userId="61d7a237fbdd4c5d" providerId="LiveId" clId="{FC1348EF-F64A-4124-BB50-2CDA393D2FD0}" dt="2022-07-24T06:03:29.152" v="9500"/>
          <ac:picMkLst>
            <pc:docMk/>
            <pc:sldMk cId="2200005786" sldId="292"/>
            <ac:picMk id="747" creationId="{860F4064-8C12-5F93-A9BB-F3850F83C32A}"/>
          </ac:picMkLst>
        </pc:picChg>
        <pc:picChg chg="mod">
          <ac:chgData name="Luo Zhongsu" userId="61d7a237fbdd4c5d" providerId="LiveId" clId="{FC1348EF-F64A-4124-BB50-2CDA393D2FD0}" dt="2022-07-24T06:03:29.152" v="9500"/>
          <ac:picMkLst>
            <pc:docMk/>
            <pc:sldMk cId="2200005786" sldId="292"/>
            <ac:picMk id="767" creationId="{8526EAD9-D3EB-3566-31A5-D632DCF35521}"/>
          </ac:picMkLst>
        </pc:picChg>
        <pc:picChg chg="mod">
          <ac:chgData name="Luo Zhongsu" userId="61d7a237fbdd4c5d" providerId="LiveId" clId="{FC1348EF-F64A-4124-BB50-2CDA393D2FD0}" dt="2022-07-24T06:03:29.152" v="9500"/>
          <ac:picMkLst>
            <pc:docMk/>
            <pc:sldMk cId="2200005786" sldId="292"/>
            <ac:picMk id="814" creationId="{54B9CA8F-6156-0FB8-774E-B5632B61AB1E}"/>
          </ac:picMkLst>
        </pc:picChg>
        <pc:picChg chg="mod">
          <ac:chgData name="Luo Zhongsu" userId="61d7a237fbdd4c5d" providerId="LiveId" clId="{FC1348EF-F64A-4124-BB50-2CDA393D2FD0}" dt="2022-07-24T06:03:29.152" v="9500"/>
          <ac:picMkLst>
            <pc:docMk/>
            <pc:sldMk cId="2200005786" sldId="292"/>
            <ac:picMk id="859" creationId="{7BB1475E-4A31-EBD5-7047-2A61F710E769}"/>
          </ac:picMkLst>
        </pc:picChg>
      </pc:sldChg>
      <pc:sldChg chg="addSp delSp modSp mod ord modNotesTx">
        <pc:chgData name="Luo Zhongsu" userId="61d7a237fbdd4c5d" providerId="LiveId" clId="{FC1348EF-F64A-4124-BB50-2CDA393D2FD0}" dt="2022-07-23T16:24:04.904" v="5384"/>
        <pc:sldMkLst>
          <pc:docMk/>
          <pc:sldMk cId="3919054983" sldId="293"/>
        </pc:sldMkLst>
        <pc:spChg chg="add del">
          <ac:chgData name="Luo Zhongsu" userId="61d7a237fbdd4c5d" providerId="LiveId" clId="{FC1348EF-F64A-4124-BB50-2CDA393D2FD0}" dt="2022-07-23T08:18:12.190" v="3725" actId="478"/>
          <ac:spMkLst>
            <pc:docMk/>
            <pc:sldMk cId="3919054983" sldId="293"/>
            <ac:spMk id="40" creationId="{A4782BFD-F35B-B116-6E5A-86449DA1466F}"/>
          </ac:spMkLst>
        </pc:spChg>
        <pc:spChg chg="add del mod">
          <ac:chgData name="Luo Zhongsu" userId="61d7a237fbdd4c5d" providerId="LiveId" clId="{FC1348EF-F64A-4124-BB50-2CDA393D2FD0}" dt="2022-07-23T08:18:11.658" v="3724"/>
          <ac:spMkLst>
            <pc:docMk/>
            <pc:sldMk cId="3919054983" sldId="293"/>
            <ac:spMk id="200" creationId="{BA13F609-2C9C-C7DB-2545-B835EDE5B7E7}"/>
          </ac:spMkLst>
        </pc:spChg>
      </pc:sldChg>
      <pc:sldChg chg="addSp delSp modSp mod ord modNotesTx">
        <pc:chgData name="Luo Zhongsu" userId="61d7a237fbdd4c5d" providerId="LiveId" clId="{FC1348EF-F64A-4124-BB50-2CDA393D2FD0}" dt="2022-07-23T16:24:04.904" v="5384"/>
        <pc:sldMkLst>
          <pc:docMk/>
          <pc:sldMk cId="2930871204" sldId="294"/>
        </pc:sldMkLst>
        <pc:spChg chg="add mod">
          <ac:chgData name="Luo Zhongsu" userId="61d7a237fbdd4c5d" providerId="LiveId" clId="{FC1348EF-F64A-4124-BB50-2CDA393D2FD0}" dt="2022-07-23T15:20:00.001" v="4284" actId="14100"/>
          <ac:spMkLst>
            <pc:docMk/>
            <pc:sldMk cId="2930871204" sldId="294"/>
            <ac:spMk id="9" creationId="{C939AD89-A2C1-281E-AE9C-E07B98DC150B}"/>
          </ac:spMkLst>
        </pc:spChg>
        <pc:spChg chg="del mod">
          <ac:chgData name="Luo Zhongsu" userId="61d7a237fbdd4c5d" providerId="LiveId" clId="{FC1348EF-F64A-4124-BB50-2CDA393D2FD0}" dt="2022-07-23T08:18:17.354" v="3726" actId="478"/>
          <ac:spMkLst>
            <pc:docMk/>
            <pc:sldMk cId="2930871204" sldId="294"/>
            <ac:spMk id="40" creationId="{A4782BFD-F35B-B116-6E5A-86449DA1466F}"/>
          </ac:spMkLst>
        </pc:spChg>
        <pc:spChg chg="mod">
          <ac:chgData name="Luo Zhongsu" userId="61d7a237fbdd4c5d" providerId="LiveId" clId="{FC1348EF-F64A-4124-BB50-2CDA393D2FD0}" dt="2022-07-23T16:12:18.477" v="5188" actId="122"/>
          <ac:spMkLst>
            <pc:docMk/>
            <pc:sldMk cId="2930871204" sldId="294"/>
            <ac:spMk id="199" creationId="{746250C9-BC16-336E-D156-271E26587E52}"/>
          </ac:spMkLst>
        </pc:spChg>
        <pc:graphicFrameChg chg="mod modGraphic">
          <ac:chgData name="Luo Zhongsu" userId="61d7a237fbdd4c5d" providerId="LiveId" clId="{FC1348EF-F64A-4124-BB50-2CDA393D2FD0}" dt="2022-07-23T15:24:41.216" v="4288" actId="1076"/>
          <ac:graphicFrameMkLst>
            <pc:docMk/>
            <pc:sldMk cId="2930871204" sldId="294"/>
            <ac:graphicFrameMk id="41" creationId="{62CB2C95-501B-4600-3F90-630E72429C54}"/>
          </ac:graphicFrameMkLst>
        </pc:graphicFrameChg>
        <pc:picChg chg="mod">
          <ac:chgData name="Luo Zhongsu" userId="61d7a237fbdd4c5d" providerId="LiveId" clId="{FC1348EF-F64A-4124-BB50-2CDA393D2FD0}" dt="2022-07-23T16:12:15.246" v="5187" actId="1076"/>
          <ac:picMkLst>
            <pc:docMk/>
            <pc:sldMk cId="2930871204" sldId="294"/>
            <ac:picMk id="200" creationId="{A7040C5A-72FB-FA6B-4583-D0428DC86057}"/>
          </ac:picMkLst>
        </pc:picChg>
      </pc:sldChg>
      <pc:sldChg chg="modSp mod modNotesTx">
        <pc:chgData name="Luo Zhongsu" userId="61d7a237fbdd4c5d" providerId="LiveId" clId="{FC1348EF-F64A-4124-BB50-2CDA393D2FD0}" dt="2022-07-23T06:17:43.792" v="3721" actId="207"/>
        <pc:sldMkLst>
          <pc:docMk/>
          <pc:sldMk cId="712650516" sldId="295"/>
        </pc:sldMkLst>
        <pc:spChg chg="mod">
          <ac:chgData name="Luo Zhongsu" userId="61d7a237fbdd4c5d" providerId="LiveId" clId="{FC1348EF-F64A-4124-BB50-2CDA393D2FD0}" dt="2022-07-23T06:17:43.792" v="3721" actId="207"/>
          <ac:spMkLst>
            <pc:docMk/>
            <pc:sldMk cId="712650516" sldId="295"/>
            <ac:spMk id="40" creationId="{A4782BFD-F35B-B116-6E5A-86449DA1466F}"/>
          </ac:spMkLst>
        </pc:spChg>
      </pc:sldChg>
      <pc:sldChg chg="modSp mod">
        <pc:chgData name="Luo Zhongsu" userId="61d7a237fbdd4c5d" providerId="LiveId" clId="{FC1348EF-F64A-4124-BB50-2CDA393D2FD0}" dt="2022-07-24T00:27:52.932" v="5755" actId="20577"/>
        <pc:sldMkLst>
          <pc:docMk/>
          <pc:sldMk cId="355380180" sldId="296"/>
        </pc:sldMkLst>
        <pc:spChg chg="mod">
          <ac:chgData name="Luo Zhongsu" userId="61d7a237fbdd4c5d" providerId="LiveId" clId="{FC1348EF-F64A-4124-BB50-2CDA393D2FD0}" dt="2022-07-24T00:27:52.932" v="5755" actId="20577"/>
          <ac:spMkLst>
            <pc:docMk/>
            <pc:sldMk cId="355380180" sldId="296"/>
            <ac:spMk id="3" creationId="{00000000-0000-0000-0000-000000000000}"/>
          </ac:spMkLst>
        </pc:spChg>
      </pc:sldChg>
      <pc:sldChg chg="addSp modSp modNotesTx">
        <pc:chgData name="Luo Zhongsu" userId="61d7a237fbdd4c5d" providerId="LiveId" clId="{FC1348EF-F64A-4124-BB50-2CDA393D2FD0}" dt="2022-07-24T06:15:46.207" v="9724"/>
        <pc:sldMkLst>
          <pc:docMk/>
          <pc:sldMk cId="3102040966" sldId="297"/>
        </pc:sldMkLst>
        <pc:spChg chg="add mod">
          <ac:chgData name="Luo Zhongsu" userId="61d7a237fbdd4c5d" providerId="LiveId" clId="{FC1348EF-F64A-4124-BB50-2CDA393D2FD0}" dt="2022-07-24T06:15:46.207" v="9724"/>
          <ac:spMkLst>
            <pc:docMk/>
            <pc:sldMk cId="3102040966" sldId="297"/>
            <ac:spMk id="9" creationId="{4F4633F5-9878-DFCF-4738-9193A1DE733B}"/>
          </ac:spMkLst>
        </pc:spChg>
      </pc:sldChg>
      <pc:sldChg chg="addSp modSp add mod modAnim modNotesTx">
        <pc:chgData name="Luo Zhongsu" userId="61d7a237fbdd4c5d" providerId="LiveId" clId="{FC1348EF-F64A-4124-BB50-2CDA393D2FD0}" dt="2022-07-23T06:10:10.571" v="3683"/>
        <pc:sldMkLst>
          <pc:docMk/>
          <pc:sldMk cId="3536316757" sldId="298"/>
        </pc:sldMkLst>
        <pc:spChg chg="add mod">
          <ac:chgData name="Luo Zhongsu" userId="61d7a237fbdd4c5d" providerId="LiveId" clId="{FC1348EF-F64A-4124-BB50-2CDA393D2FD0}" dt="2022-07-21T12:57:30.783" v="881" actId="14100"/>
          <ac:spMkLst>
            <pc:docMk/>
            <pc:sldMk cId="3536316757" sldId="298"/>
            <ac:spMk id="2" creationId="{D4038A9B-6B5B-1949-99DA-64B5DAAF1955}"/>
          </ac:spMkLst>
        </pc:spChg>
        <pc:picChg chg="ord">
          <ac:chgData name="Luo Zhongsu" userId="61d7a237fbdd4c5d" providerId="LiveId" clId="{FC1348EF-F64A-4124-BB50-2CDA393D2FD0}" dt="2022-07-21T12:50:23.979" v="670" actId="167"/>
          <ac:picMkLst>
            <pc:docMk/>
            <pc:sldMk cId="3536316757" sldId="298"/>
            <ac:picMk id="5" creationId="{DEC22A3F-ECD5-7623-5848-FC9A22585E57}"/>
          </ac:picMkLst>
        </pc:picChg>
        <pc:picChg chg="add mod">
          <ac:chgData name="Luo Zhongsu" userId="61d7a237fbdd4c5d" providerId="LiveId" clId="{FC1348EF-F64A-4124-BB50-2CDA393D2FD0}" dt="2022-07-21T12:50:52.323" v="674" actId="14100"/>
          <ac:picMkLst>
            <pc:docMk/>
            <pc:sldMk cId="3536316757" sldId="298"/>
            <ac:picMk id="7" creationId="{72A6E7F8-E087-C986-C8A1-7CDB1FB0DA07}"/>
          </ac:picMkLst>
        </pc:picChg>
        <pc:picChg chg="add mod">
          <ac:chgData name="Luo Zhongsu" userId="61d7a237fbdd4c5d" providerId="LiveId" clId="{FC1348EF-F64A-4124-BB50-2CDA393D2FD0}" dt="2022-07-21T13:31:30.189" v="939" actId="1036"/>
          <ac:picMkLst>
            <pc:docMk/>
            <pc:sldMk cId="3536316757" sldId="298"/>
            <ac:picMk id="9" creationId="{16B1C043-3AC0-A42D-BD99-D4652347C4F5}"/>
          </ac:picMkLst>
        </pc:picChg>
      </pc:sldChg>
      <pc:sldChg chg="addSp delSp modSp add mod addAnim delAnim modAnim modNotesTx">
        <pc:chgData name="Luo Zhongsu" userId="61d7a237fbdd4c5d" providerId="LiveId" clId="{FC1348EF-F64A-4124-BB50-2CDA393D2FD0}" dt="2022-07-24T03:39:35.836" v="9372" actId="20577"/>
        <pc:sldMkLst>
          <pc:docMk/>
          <pc:sldMk cId="2360797958" sldId="299"/>
        </pc:sldMkLst>
        <pc:spChg chg="del">
          <ac:chgData name="Luo Zhongsu" userId="61d7a237fbdd4c5d" providerId="LiveId" clId="{FC1348EF-F64A-4124-BB50-2CDA393D2FD0}" dt="2022-07-23T15:55:14.976" v="4779" actId="478"/>
          <ac:spMkLst>
            <pc:docMk/>
            <pc:sldMk cId="2360797958" sldId="299"/>
            <ac:spMk id="2" creationId="{E4CEC466-4F25-1371-DFCD-3F932D339567}"/>
          </ac:spMkLst>
        </pc:spChg>
        <pc:spChg chg="add mod">
          <ac:chgData name="Luo Zhongsu" userId="61d7a237fbdd4c5d" providerId="LiveId" clId="{FC1348EF-F64A-4124-BB50-2CDA393D2FD0}" dt="2022-07-23T15:58:22.747" v="4837" actId="20577"/>
          <ac:spMkLst>
            <pc:docMk/>
            <pc:sldMk cId="2360797958" sldId="299"/>
            <ac:spMk id="4" creationId="{007529F0-9CB9-7922-313C-A4393596D7DE}"/>
          </ac:spMkLst>
        </pc:spChg>
        <pc:spChg chg="del">
          <ac:chgData name="Luo Zhongsu" userId="61d7a237fbdd4c5d" providerId="LiveId" clId="{FC1348EF-F64A-4124-BB50-2CDA393D2FD0}" dt="2022-07-23T15:55:14.976" v="4779" actId="478"/>
          <ac:spMkLst>
            <pc:docMk/>
            <pc:sldMk cId="2360797958" sldId="299"/>
            <ac:spMk id="12" creationId="{C57B6E4F-6F13-314F-8A0B-42C7CABF4EB3}"/>
          </ac:spMkLst>
        </pc:spChg>
        <pc:spChg chg="del">
          <ac:chgData name="Luo Zhongsu" userId="61d7a237fbdd4c5d" providerId="LiveId" clId="{FC1348EF-F64A-4124-BB50-2CDA393D2FD0}" dt="2022-07-23T15:55:14.976" v="4779" actId="478"/>
          <ac:spMkLst>
            <pc:docMk/>
            <pc:sldMk cId="2360797958" sldId="299"/>
            <ac:spMk id="13" creationId="{8FD5B5FB-4828-0F3F-6709-1ACECD0FEB88}"/>
          </ac:spMkLst>
        </pc:spChg>
        <pc:spChg chg="del">
          <ac:chgData name="Luo Zhongsu" userId="61d7a237fbdd4c5d" providerId="LiveId" clId="{FC1348EF-F64A-4124-BB50-2CDA393D2FD0}" dt="2022-07-23T15:55:14.976" v="4779" actId="478"/>
          <ac:spMkLst>
            <pc:docMk/>
            <pc:sldMk cId="2360797958" sldId="299"/>
            <ac:spMk id="14" creationId="{C25D6B2E-24F1-7278-2403-584023CE82D6}"/>
          </ac:spMkLst>
        </pc:spChg>
        <pc:spChg chg="del mod">
          <ac:chgData name="Luo Zhongsu" userId="61d7a237fbdd4c5d" providerId="LiveId" clId="{FC1348EF-F64A-4124-BB50-2CDA393D2FD0}" dt="2022-07-23T15:55:26.389" v="4783" actId="478"/>
          <ac:spMkLst>
            <pc:docMk/>
            <pc:sldMk cId="2360797958" sldId="299"/>
            <ac:spMk id="15" creationId="{6F5A5CF4-A262-E988-BBB3-75F7822FDA43}"/>
          </ac:spMkLst>
        </pc:spChg>
        <pc:spChg chg="del">
          <ac:chgData name="Luo Zhongsu" userId="61d7a237fbdd4c5d" providerId="LiveId" clId="{FC1348EF-F64A-4124-BB50-2CDA393D2FD0}" dt="2022-07-23T15:55:26.389" v="4783" actId="478"/>
          <ac:spMkLst>
            <pc:docMk/>
            <pc:sldMk cId="2360797958" sldId="299"/>
            <ac:spMk id="16" creationId="{87BBEACC-8A0A-F14C-4DBE-DD9FC7A12D00}"/>
          </ac:spMkLst>
        </pc:spChg>
        <pc:spChg chg="del">
          <ac:chgData name="Luo Zhongsu" userId="61d7a237fbdd4c5d" providerId="LiveId" clId="{FC1348EF-F64A-4124-BB50-2CDA393D2FD0}" dt="2022-07-23T15:55:26.389" v="4783" actId="478"/>
          <ac:spMkLst>
            <pc:docMk/>
            <pc:sldMk cId="2360797958" sldId="299"/>
            <ac:spMk id="17" creationId="{2AFB09E3-0EFD-00E3-D442-7C77F9379E7A}"/>
          </ac:spMkLst>
        </pc:spChg>
        <pc:spChg chg="del">
          <ac:chgData name="Luo Zhongsu" userId="61d7a237fbdd4c5d" providerId="LiveId" clId="{FC1348EF-F64A-4124-BB50-2CDA393D2FD0}" dt="2022-07-23T15:55:26.389" v="4783" actId="478"/>
          <ac:spMkLst>
            <pc:docMk/>
            <pc:sldMk cId="2360797958" sldId="299"/>
            <ac:spMk id="18" creationId="{CAE8548D-46F2-3774-E00A-45A73EE23916}"/>
          </ac:spMkLst>
        </pc:spChg>
        <pc:spChg chg="add del mod">
          <ac:chgData name="Luo Zhongsu" userId="61d7a237fbdd4c5d" providerId="LiveId" clId="{FC1348EF-F64A-4124-BB50-2CDA393D2FD0}" dt="2022-07-23T15:58:08.261" v="4828" actId="20577"/>
          <ac:spMkLst>
            <pc:docMk/>
            <pc:sldMk cId="2360797958" sldId="299"/>
            <ac:spMk id="62" creationId="{6211F6D1-433D-D361-670F-37CDD24CA477}"/>
          </ac:spMkLst>
        </pc:spChg>
        <pc:picChg chg="add del mod">
          <ac:chgData name="Luo Zhongsu" userId="61d7a237fbdd4c5d" providerId="LiveId" clId="{FC1348EF-F64A-4124-BB50-2CDA393D2FD0}" dt="2022-07-24T00:51:11.371" v="5888" actId="478"/>
          <ac:picMkLst>
            <pc:docMk/>
            <pc:sldMk cId="2360797958" sldId="299"/>
            <ac:picMk id="7" creationId="{FA8517DA-352A-FC57-C99C-EDDD6C5ABEB1}"/>
          </ac:picMkLst>
        </pc:picChg>
        <pc:picChg chg="add del mod ord modCrop">
          <ac:chgData name="Luo Zhongsu" userId="61d7a237fbdd4c5d" providerId="LiveId" clId="{FC1348EF-F64A-4124-BB50-2CDA393D2FD0}" dt="2022-07-24T00:51:06.107" v="5885" actId="167"/>
          <ac:picMkLst>
            <pc:docMk/>
            <pc:sldMk cId="2360797958" sldId="299"/>
            <ac:picMk id="8" creationId="{3D35F1B8-7107-A5B1-F061-ACB9E4FF1DAD}"/>
          </ac:picMkLst>
        </pc:picChg>
        <pc:picChg chg="add mod ord">
          <ac:chgData name="Luo Zhongsu" userId="61d7a237fbdd4c5d" providerId="LiveId" clId="{FC1348EF-F64A-4124-BB50-2CDA393D2FD0}" dt="2022-07-24T00:51:13.540" v="5889" actId="167"/>
          <ac:picMkLst>
            <pc:docMk/>
            <pc:sldMk cId="2360797958" sldId="299"/>
            <ac:picMk id="20" creationId="{FDDC8652-BAB0-31BB-5DEC-37FBADB38529}"/>
          </ac:picMkLst>
        </pc:picChg>
        <pc:picChg chg="del">
          <ac:chgData name="Luo Zhongsu" userId="61d7a237fbdd4c5d" providerId="LiveId" clId="{FC1348EF-F64A-4124-BB50-2CDA393D2FD0}" dt="2022-07-23T15:55:33.299" v="4789" actId="478"/>
          <ac:picMkLst>
            <pc:docMk/>
            <pc:sldMk cId="2360797958" sldId="299"/>
            <ac:picMk id="452" creationId="{80D2E49D-5853-68A9-F339-CA4EDBDC4412}"/>
          </ac:picMkLst>
        </pc:picChg>
        <pc:picChg chg="del">
          <ac:chgData name="Luo Zhongsu" userId="61d7a237fbdd4c5d" providerId="LiveId" clId="{FC1348EF-F64A-4124-BB50-2CDA393D2FD0}" dt="2022-07-23T15:55:31.111" v="4785" actId="478"/>
          <ac:picMkLst>
            <pc:docMk/>
            <pc:sldMk cId="2360797958" sldId="299"/>
            <ac:picMk id="453" creationId="{0E575B09-6191-6C88-6B20-44BD5CCEC3E7}"/>
          </ac:picMkLst>
        </pc:picChg>
        <pc:picChg chg="del">
          <ac:chgData name="Luo Zhongsu" userId="61d7a237fbdd4c5d" providerId="LiveId" clId="{FC1348EF-F64A-4124-BB50-2CDA393D2FD0}" dt="2022-07-23T15:55:31.539" v="4786" actId="478"/>
          <ac:picMkLst>
            <pc:docMk/>
            <pc:sldMk cId="2360797958" sldId="299"/>
            <ac:picMk id="454" creationId="{904D86CF-01E2-D947-5445-D2427C03D8A7}"/>
          </ac:picMkLst>
        </pc:picChg>
        <pc:picChg chg="del">
          <ac:chgData name="Luo Zhongsu" userId="61d7a237fbdd4c5d" providerId="LiveId" clId="{FC1348EF-F64A-4124-BB50-2CDA393D2FD0}" dt="2022-07-23T15:55:32.147" v="4787" actId="478"/>
          <ac:picMkLst>
            <pc:docMk/>
            <pc:sldMk cId="2360797958" sldId="299"/>
            <ac:picMk id="455" creationId="{5ECAA580-BD2E-4C77-91D1-808FB35AEDCF}"/>
          </ac:picMkLst>
        </pc:picChg>
        <pc:picChg chg="del">
          <ac:chgData name="Luo Zhongsu" userId="61d7a237fbdd4c5d" providerId="LiveId" clId="{FC1348EF-F64A-4124-BB50-2CDA393D2FD0}" dt="2022-07-23T15:55:32.798" v="4788" actId="478"/>
          <ac:picMkLst>
            <pc:docMk/>
            <pc:sldMk cId="2360797958" sldId="299"/>
            <ac:picMk id="456" creationId="{01F486B3-EF2B-1886-38D8-E6FA36F01447}"/>
          </ac:picMkLst>
        </pc:picChg>
        <pc:picChg chg="del">
          <ac:chgData name="Luo Zhongsu" userId="61d7a237fbdd4c5d" providerId="LiveId" clId="{FC1348EF-F64A-4124-BB50-2CDA393D2FD0}" dt="2022-07-23T15:55:10.004" v="4778" actId="478"/>
          <ac:picMkLst>
            <pc:docMk/>
            <pc:sldMk cId="2360797958" sldId="299"/>
            <ac:picMk id="457" creationId="{A6EB95D3-E51B-5C37-EF8B-D8C427E0C7B9}"/>
          </ac:picMkLst>
        </pc:picChg>
      </pc:sldChg>
      <pc:sldChg chg="modSp add del mod">
        <pc:chgData name="Luo Zhongsu" userId="61d7a237fbdd4c5d" providerId="LiveId" clId="{FC1348EF-F64A-4124-BB50-2CDA393D2FD0}" dt="2022-07-23T16:04:15.112" v="4914"/>
        <pc:sldMkLst>
          <pc:docMk/>
          <pc:sldMk cId="3166148595" sldId="300"/>
        </pc:sldMkLst>
        <pc:picChg chg="mod modCrop">
          <ac:chgData name="Luo Zhongsu" userId="61d7a237fbdd4c5d" providerId="LiveId" clId="{FC1348EF-F64A-4124-BB50-2CDA393D2FD0}" dt="2022-07-23T16:04:13.813" v="4913" actId="732"/>
          <ac:picMkLst>
            <pc:docMk/>
            <pc:sldMk cId="3166148595" sldId="300"/>
            <ac:picMk id="454" creationId="{904D86CF-01E2-D947-5445-D2427C03D8A7}"/>
          </ac:picMkLst>
        </pc:picChg>
      </pc:sldChg>
      <pc:sldChg chg="modSp add mod ord">
        <pc:chgData name="Luo Zhongsu" userId="61d7a237fbdd4c5d" providerId="LiveId" clId="{FC1348EF-F64A-4124-BB50-2CDA393D2FD0}" dt="2022-07-23T16:24:04.904" v="5384"/>
        <pc:sldMkLst>
          <pc:docMk/>
          <pc:sldMk cId="3640489205" sldId="300"/>
        </pc:sldMkLst>
        <pc:picChg chg="mod">
          <ac:chgData name="Luo Zhongsu" userId="61d7a237fbdd4c5d" providerId="LiveId" clId="{FC1348EF-F64A-4124-BB50-2CDA393D2FD0}" dt="2022-07-23T16:10:17.944" v="5160" actId="1076"/>
          <ac:picMkLst>
            <pc:docMk/>
            <pc:sldMk cId="3640489205" sldId="300"/>
            <ac:picMk id="107" creationId="{E21F58D7-BFCC-9EDD-0239-029B5367C5E7}"/>
          </ac:picMkLst>
        </pc:picChg>
      </pc:sldChg>
      <pc:sldChg chg="modSp add mod modNotesTx">
        <pc:chgData name="Luo Zhongsu" userId="61d7a237fbdd4c5d" providerId="LiveId" clId="{FC1348EF-F64A-4124-BB50-2CDA393D2FD0}" dt="2022-07-23T16:23:10.501" v="5382" actId="20577"/>
        <pc:sldMkLst>
          <pc:docMk/>
          <pc:sldMk cId="3932946089" sldId="301"/>
        </pc:sldMkLst>
        <pc:spChg chg="mod">
          <ac:chgData name="Luo Zhongsu" userId="61d7a237fbdd4c5d" providerId="LiveId" clId="{FC1348EF-F64A-4124-BB50-2CDA393D2FD0}" dt="2022-07-23T16:10:34.819" v="5164" actId="207"/>
          <ac:spMkLst>
            <pc:docMk/>
            <pc:sldMk cId="3932946089" sldId="301"/>
            <ac:spMk id="2" creationId="{7FFD376E-0CF9-4CEB-0A28-D64E71986C8A}"/>
          </ac:spMkLst>
        </pc:spChg>
        <pc:spChg chg="mod">
          <ac:chgData name="Luo Zhongsu" userId="61d7a237fbdd4c5d" providerId="LiveId" clId="{FC1348EF-F64A-4124-BB50-2CDA393D2FD0}" dt="2022-07-23T16:13:59.780" v="5201" actId="207"/>
          <ac:spMkLst>
            <pc:docMk/>
            <pc:sldMk cId="3932946089" sldId="301"/>
            <ac:spMk id="108" creationId="{04911EB9-F123-BA0C-1E03-D76A3C96C5F5}"/>
          </ac:spMkLst>
        </pc:spChg>
      </pc:sldChg>
      <pc:sldChg chg="addSp delSp modSp add mod modNotesTx">
        <pc:chgData name="Luo Zhongsu" userId="61d7a237fbdd4c5d" providerId="LiveId" clId="{FC1348EF-F64A-4124-BB50-2CDA393D2FD0}" dt="2022-07-23T16:19:20.453" v="5213"/>
        <pc:sldMkLst>
          <pc:docMk/>
          <pc:sldMk cId="4141780520" sldId="302"/>
        </pc:sldMkLst>
        <pc:spChg chg="mod">
          <ac:chgData name="Luo Zhongsu" userId="61d7a237fbdd4c5d" providerId="LiveId" clId="{FC1348EF-F64A-4124-BB50-2CDA393D2FD0}" dt="2022-07-23T16:13:39.445" v="5197" actId="207"/>
          <ac:spMkLst>
            <pc:docMk/>
            <pc:sldMk cId="4141780520" sldId="302"/>
            <ac:spMk id="2" creationId="{7FFD376E-0CF9-4CEB-0A28-D64E71986C8A}"/>
          </ac:spMkLst>
        </pc:spChg>
        <pc:spChg chg="mod">
          <ac:chgData name="Luo Zhongsu" userId="61d7a237fbdd4c5d" providerId="LiveId" clId="{FC1348EF-F64A-4124-BB50-2CDA393D2FD0}" dt="2022-07-23T16:11:26.569" v="5174" actId="207"/>
          <ac:spMkLst>
            <pc:docMk/>
            <pc:sldMk cId="4141780520" sldId="302"/>
            <ac:spMk id="108" creationId="{04911EB9-F123-BA0C-1E03-D76A3C96C5F5}"/>
          </ac:spMkLst>
        </pc:spChg>
        <pc:spChg chg="mod">
          <ac:chgData name="Luo Zhongsu" userId="61d7a237fbdd4c5d" providerId="LiveId" clId="{FC1348EF-F64A-4124-BB50-2CDA393D2FD0}" dt="2022-07-23T16:14:08.953" v="5203" actId="207"/>
          <ac:spMkLst>
            <pc:docMk/>
            <pc:sldMk cId="4141780520" sldId="302"/>
            <ac:spMk id="109" creationId="{2B700BDA-243B-0B2C-009E-6D66BA691BD9}"/>
          </ac:spMkLst>
        </pc:spChg>
        <pc:spChg chg="mod">
          <ac:chgData name="Luo Zhongsu" userId="61d7a237fbdd4c5d" providerId="LiveId" clId="{FC1348EF-F64A-4124-BB50-2CDA393D2FD0}" dt="2022-07-23T16:11:00.437" v="5170" actId="1076"/>
          <ac:spMkLst>
            <pc:docMk/>
            <pc:sldMk cId="4141780520" sldId="302"/>
            <ac:spMk id="115" creationId="{042B9B97-2BC7-44A8-D53E-E519D8CF9657}"/>
          </ac:spMkLst>
        </pc:spChg>
        <pc:spChg chg="mod">
          <ac:chgData name="Luo Zhongsu" userId="61d7a237fbdd4c5d" providerId="LiveId" clId="{FC1348EF-F64A-4124-BB50-2CDA393D2FD0}" dt="2022-07-23T16:11:00.437" v="5170" actId="1076"/>
          <ac:spMkLst>
            <pc:docMk/>
            <pc:sldMk cId="4141780520" sldId="302"/>
            <ac:spMk id="116" creationId="{4793626F-65D0-EA92-FAEB-2C165B9CC866}"/>
          </ac:spMkLst>
        </pc:spChg>
        <pc:spChg chg="mod">
          <ac:chgData name="Luo Zhongsu" userId="61d7a237fbdd4c5d" providerId="LiveId" clId="{FC1348EF-F64A-4124-BB50-2CDA393D2FD0}" dt="2022-07-23T16:11:00.437" v="5170" actId="1076"/>
          <ac:spMkLst>
            <pc:docMk/>
            <pc:sldMk cId="4141780520" sldId="302"/>
            <ac:spMk id="117" creationId="{05C56C35-5E14-0DFF-F2A8-2E64FEC7223C}"/>
          </ac:spMkLst>
        </pc:spChg>
        <pc:spChg chg="mod">
          <ac:chgData name="Luo Zhongsu" userId="61d7a237fbdd4c5d" providerId="LiveId" clId="{FC1348EF-F64A-4124-BB50-2CDA393D2FD0}" dt="2022-07-23T16:11:00.437" v="5170" actId="1076"/>
          <ac:spMkLst>
            <pc:docMk/>
            <pc:sldMk cId="4141780520" sldId="302"/>
            <ac:spMk id="118" creationId="{B5459C26-8E59-B460-6637-0A8668042B4B}"/>
          </ac:spMkLst>
        </pc:spChg>
        <pc:spChg chg="mod">
          <ac:chgData name="Luo Zhongsu" userId="61d7a237fbdd4c5d" providerId="LiveId" clId="{FC1348EF-F64A-4124-BB50-2CDA393D2FD0}" dt="2022-07-23T16:11:00.437" v="5170" actId="1076"/>
          <ac:spMkLst>
            <pc:docMk/>
            <pc:sldMk cId="4141780520" sldId="302"/>
            <ac:spMk id="119" creationId="{CF3AD809-E165-1E11-CB4D-7771134B98FF}"/>
          </ac:spMkLst>
        </pc:spChg>
        <pc:spChg chg="mod">
          <ac:chgData name="Luo Zhongsu" userId="61d7a237fbdd4c5d" providerId="LiveId" clId="{FC1348EF-F64A-4124-BB50-2CDA393D2FD0}" dt="2022-07-23T16:11:00.437" v="5170" actId="1076"/>
          <ac:spMkLst>
            <pc:docMk/>
            <pc:sldMk cId="4141780520" sldId="302"/>
            <ac:spMk id="120" creationId="{4A6593D2-4960-3C06-6848-65ED92E1E4C8}"/>
          </ac:spMkLst>
        </pc:spChg>
        <pc:spChg chg="mod">
          <ac:chgData name="Luo Zhongsu" userId="61d7a237fbdd4c5d" providerId="LiveId" clId="{FC1348EF-F64A-4124-BB50-2CDA393D2FD0}" dt="2022-07-23T16:11:00.437" v="5170" actId="1076"/>
          <ac:spMkLst>
            <pc:docMk/>
            <pc:sldMk cId="4141780520" sldId="302"/>
            <ac:spMk id="121" creationId="{F6616A61-10AD-AAF7-D969-5A9A8592DD1D}"/>
          </ac:spMkLst>
        </pc:spChg>
        <pc:spChg chg="mod">
          <ac:chgData name="Luo Zhongsu" userId="61d7a237fbdd4c5d" providerId="LiveId" clId="{FC1348EF-F64A-4124-BB50-2CDA393D2FD0}" dt="2022-07-23T16:11:00.437" v="5170" actId="1076"/>
          <ac:spMkLst>
            <pc:docMk/>
            <pc:sldMk cId="4141780520" sldId="302"/>
            <ac:spMk id="122" creationId="{DCA6E083-597E-FE6D-30E7-4A79511A94B3}"/>
          </ac:spMkLst>
        </pc:spChg>
        <pc:spChg chg="mod">
          <ac:chgData name="Luo Zhongsu" userId="61d7a237fbdd4c5d" providerId="LiveId" clId="{FC1348EF-F64A-4124-BB50-2CDA393D2FD0}" dt="2022-07-23T16:11:00.437" v="5170" actId="1076"/>
          <ac:spMkLst>
            <pc:docMk/>
            <pc:sldMk cId="4141780520" sldId="302"/>
            <ac:spMk id="123" creationId="{AB8AF17A-AB96-1E1A-A3BB-D13358FE802E}"/>
          </ac:spMkLst>
        </pc:spChg>
        <pc:spChg chg="mod">
          <ac:chgData name="Luo Zhongsu" userId="61d7a237fbdd4c5d" providerId="LiveId" clId="{FC1348EF-F64A-4124-BB50-2CDA393D2FD0}" dt="2022-07-23T16:11:00.437" v="5170" actId="1076"/>
          <ac:spMkLst>
            <pc:docMk/>
            <pc:sldMk cId="4141780520" sldId="302"/>
            <ac:spMk id="124" creationId="{C867EA79-D53E-80B6-4DC3-F673C33971CE}"/>
          </ac:spMkLst>
        </pc:spChg>
        <pc:spChg chg="mod">
          <ac:chgData name="Luo Zhongsu" userId="61d7a237fbdd4c5d" providerId="LiveId" clId="{FC1348EF-F64A-4124-BB50-2CDA393D2FD0}" dt="2022-07-23T16:11:00.437" v="5170" actId="1076"/>
          <ac:spMkLst>
            <pc:docMk/>
            <pc:sldMk cId="4141780520" sldId="302"/>
            <ac:spMk id="125" creationId="{4275B9CE-B8D4-2292-25AF-504620D68BE2}"/>
          </ac:spMkLst>
        </pc:spChg>
        <pc:spChg chg="mod">
          <ac:chgData name="Luo Zhongsu" userId="61d7a237fbdd4c5d" providerId="LiveId" clId="{FC1348EF-F64A-4124-BB50-2CDA393D2FD0}" dt="2022-07-23T16:11:00.437" v="5170" actId="1076"/>
          <ac:spMkLst>
            <pc:docMk/>
            <pc:sldMk cId="4141780520" sldId="302"/>
            <ac:spMk id="126" creationId="{C4BBA820-C7A9-06C8-78C2-353A16175625}"/>
          </ac:spMkLst>
        </pc:spChg>
        <pc:spChg chg="mod">
          <ac:chgData name="Luo Zhongsu" userId="61d7a237fbdd4c5d" providerId="LiveId" clId="{FC1348EF-F64A-4124-BB50-2CDA393D2FD0}" dt="2022-07-23T16:11:00.437" v="5170" actId="1076"/>
          <ac:spMkLst>
            <pc:docMk/>
            <pc:sldMk cId="4141780520" sldId="302"/>
            <ac:spMk id="127" creationId="{1552C2AD-7F1A-8AD8-A45F-AB77635482C5}"/>
          </ac:spMkLst>
        </pc:spChg>
        <pc:spChg chg="mod">
          <ac:chgData name="Luo Zhongsu" userId="61d7a237fbdd4c5d" providerId="LiveId" clId="{FC1348EF-F64A-4124-BB50-2CDA393D2FD0}" dt="2022-07-23T16:11:00.437" v="5170" actId="1076"/>
          <ac:spMkLst>
            <pc:docMk/>
            <pc:sldMk cId="4141780520" sldId="302"/>
            <ac:spMk id="128" creationId="{07BAA093-54BE-EC41-326B-D69CF24150D8}"/>
          </ac:spMkLst>
        </pc:spChg>
        <pc:spChg chg="mod">
          <ac:chgData name="Luo Zhongsu" userId="61d7a237fbdd4c5d" providerId="LiveId" clId="{FC1348EF-F64A-4124-BB50-2CDA393D2FD0}" dt="2022-07-23T16:11:00.437" v="5170" actId="1076"/>
          <ac:spMkLst>
            <pc:docMk/>
            <pc:sldMk cId="4141780520" sldId="302"/>
            <ac:spMk id="129" creationId="{E10EAC06-34AD-F36B-BA2D-4766BF8847F2}"/>
          </ac:spMkLst>
        </pc:spChg>
        <pc:spChg chg="mod">
          <ac:chgData name="Luo Zhongsu" userId="61d7a237fbdd4c5d" providerId="LiveId" clId="{FC1348EF-F64A-4124-BB50-2CDA393D2FD0}" dt="2022-07-23T16:11:00.437" v="5170" actId="1076"/>
          <ac:spMkLst>
            <pc:docMk/>
            <pc:sldMk cId="4141780520" sldId="302"/>
            <ac:spMk id="130" creationId="{5296B03F-DE2B-55EE-93F4-EB7E2055F45B}"/>
          </ac:spMkLst>
        </pc:spChg>
        <pc:spChg chg="mod">
          <ac:chgData name="Luo Zhongsu" userId="61d7a237fbdd4c5d" providerId="LiveId" clId="{FC1348EF-F64A-4124-BB50-2CDA393D2FD0}" dt="2022-07-23T16:11:00.437" v="5170" actId="1076"/>
          <ac:spMkLst>
            <pc:docMk/>
            <pc:sldMk cId="4141780520" sldId="302"/>
            <ac:spMk id="131" creationId="{379B8393-3DDD-908C-1E55-79DCC900EB17}"/>
          </ac:spMkLst>
        </pc:spChg>
        <pc:spChg chg="mod">
          <ac:chgData name="Luo Zhongsu" userId="61d7a237fbdd4c5d" providerId="LiveId" clId="{FC1348EF-F64A-4124-BB50-2CDA393D2FD0}" dt="2022-07-23T16:11:00.437" v="5170" actId="1076"/>
          <ac:spMkLst>
            <pc:docMk/>
            <pc:sldMk cId="4141780520" sldId="302"/>
            <ac:spMk id="132" creationId="{29385481-B2B7-AAEE-472D-F96D7C10DC50}"/>
          </ac:spMkLst>
        </pc:spChg>
        <pc:spChg chg="mod">
          <ac:chgData name="Luo Zhongsu" userId="61d7a237fbdd4c5d" providerId="LiveId" clId="{FC1348EF-F64A-4124-BB50-2CDA393D2FD0}" dt="2022-07-23T16:11:00.437" v="5170" actId="1076"/>
          <ac:spMkLst>
            <pc:docMk/>
            <pc:sldMk cId="4141780520" sldId="302"/>
            <ac:spMk id="133" creationId="{59B11A01-B286-3C41-2B3C-6087AA213D00}"/>
          </ac:spMkLst>
        </pc:spChg>
        <pc:spChg chg="mod">
          <ac:chgData name="Luo Zhongsu" userId="61d7a237fbdd4c5d" providerId="LiveId" clId="{FC1348EF-F64A-4124-BB50-2CDA393D2FD0}" dt="2022-07-23T16:11:00.437" v="5170" actId="1076"/>
          <ac:spMkLst>
            <pc:docMk/>
            <pc:sldMk cId="4141780520" sldId="302"/>
            <ac:spMk id="134" creationId="{6BB2FC3D-1221-5692-AFBA-1AE87116AB62}"/>
          </ac:spMkLst>
        </pc:spChg>
        <pc:spChg chg="mod">
          <ac:chgData name="Luo Zhongsu" userId="61d7a237fbdd4c5d" providerId="LiveId" clId="{FC1348EF-F64A-4124-BB50-2CDA393D2FD0}" dt="2022-07-23T16:11:00.437" v="5170" actId="1076"/>
          <ac:spMkLst>
            <pc:docMk/>
            <pc:sldMk cId="4141780520" sldId="302"/>
            <ac:spMk id="135" creationId="{08B81C0D-B181-C6D4-F1D7-96C40C0BB2DD}"/>
          </ac:spMkLst>
        </pc:spChg>
        <pc:spChg chg="mod">
          <ac:chgData name="Luo Zhongsu" userId="61d7a237fbdd4c5d" providerId="LiveId" clId="{FC1348EF-F64A-4124-BB50-2CDA393D2FD0}" dt="2022-07-23T16:11:00.437" v="5170" actId="1076"/>
          <ac:spMkLst>
            <pc:docMk/>
            <pc:sldMk cId="4141780520" sldId="302"/>
            <ac:spMk id="136" creationId="{C3E48A02-8BF2-83B2-E2E1-B122C6163893}"/>
          </ac:spMkLst>
        </pc:spChg>
        <pc:spChg chg="mod">
          <ac:chgData name="Luo Zhongsu" userId="61d7a237fbdd4c5d" providerId="LiveId" clId="{FC1348EF-F64A-4124-BB50-2CDA393D2FD0}" dt="2022-07-23T16:11:00.437" v="5170" actId="1076"/>
          <ac:spMkLst>
            <pc:docMk/>
            <pc:sldMk cId="4141780520" sldId="302"/>
            <ac:spMk id="137" creationId="{D33844E6-6E2D-B917-885D-2630E689CF3E}"/>
          </ac:spMkLst>
        </pc:spChg>
        <pc:spChg chg="mod">
          <ac:chgData name="Luo Zhongsu" userId="61d7a237fbdd4c5d" providerId="LiveId" clId="{FC1348EF-F64A-4124-BB50-2CDA393D2FD0}" dt="2022-07-23T16:11:00.437" v="5170" actId="1076"/>
          <ac:spMkLst>
            <pc:docMk/>
            <pc:sldMk cId="4141780520" sldId="302"/>
            <ac:spMk id="138" creationId="{76A8479D-4D3B-0747-3A1C-BEAA06CE0F7C}"/>
          </ac:spMkLst>
        </pc:spChg>
        <pc:spChg chg="mod">
          <ac:chgData name="Luo Zhongsu" userId="61d7a237fbdd4c5d" providerId="LiveId" clId="{FC1348EF-F64A-4124-BB50-2CDA393D2FD0}" dt="2022-07-23T16:11:00.437" v="5170" actId="1076"/>
          <ac:spMkLst>
            <pc:docMk/>
            <pc:sldMk cId="4141780520" sldId="302"/>
            <ac:spMk id="139" creationId="{94C40386-49B1-1D32-39F7-F17B8A8CA4D0}"/>
          </ac:spMkLst>
        </pc:spChg>
        <pc:spChg chg="mod">
          <ac:chgData name="Luo Zhongsu" userId="61d7a237fbdd4c5d" providerId="LiveId" clId="{FC1348EF-F64A-4124-BB50-2CDA393D2FD0}" dt="2022-07-23T16:11:00.437" v="5170" actId="1076"/>
          <ac:spMkLst>
            <pc:docMk/>
            <pc:sldMk cId="4141780520" sldId="302"/>
            <ac:spMk id="140" creationId="{7245A766-9B90-2B95-784A-23623433A320}"/>
          </ac:spMkLst>
        </pc:spChg>
        <pc:spChg chg="mod">
          <ac:chgData name="Luo Zhongsu" userId="61d7a237fbdd4c5d" providerId="LiveId" clId="{FC1348EF-F64A-4124-BB50-2CDA393D2FD0}" dt="2022-07-23T16:11:00.437" v="5170" actId="1076"/>
          <ac:spMkLst>
            <pc:docMk/>
            <pc:sldMk cId="4141780520" sldId="302"/>
            <ac:spMk id="141" creationId="{91B3086A-39D5-8272-6D95-D8DA7BD4061B}"/>
          </ac:spMkLst>
        </pc:spChg>
        <pc:spChg chg="mod">
          <ac:chgData name="Luo Zhongsu" userId="61d7a237fbdd4c5d" providerId="LiveId" clId="{FC1348EF-F64A-4124-BB50-2CDA393D2FD0}" dt="2022-07-23T16:11:00.437" v="5170" actId="1076"/>
          <ac:spMkLst>
            <pc:docMk/>
            <pc:sldMk cId="4141780520" sldId="302"/>
            <ac:spMk id="142" creationId="{2605CDBE-53DB-853E-E0BD-0B9749073A2F}"/>
          </ac:spMkLst>
        </pc:spChg>
        <pc:spChg chg="mod">
          <ac:chgData name="Luo Zhongsu" userId="61d7a237fbdd4c5d" providerId="LiveId" clId="{FC1348EF-F64A-4124-BB50-2CDA393D2FD0}" dt="2022-07-23T16:11:00.437" v="5170" actId="1076"/>
          <ac:spMkLst>
            <pc:docMk/>
            <pc:sldMk cId="4141780520" sldId="302"/>
            <ac:spMk id="143" creationId="{8E87BD1E-C51D-A4C5-5D58-B6E4683F452C}"/>
          </ac:spMkLst>
        </pc:spChg>
        <pc:spChg chg="mod">
          <ac:chgData name="Luo Zhongsu" userId="61d7a237fbdd4c5d" providerId="LiveId" clId="{FC1348EF-F64A-4124-BB50-2CDA393D2FD0}" dt="2022-07-23T16:11:00.437" v="5170" actId="1076"/>
          <ac:spMkLst>
            <pc:docMk/>
            <pc:sldMk cId="4141780520" sldId="302"/>
            <ac:spMk id="144" creationId="{293685AA-AA56-2092-CA6A-03AA73011061}"/>
          </ac:spMkLst>
        </pc:spChg>
        <pc:spChg chg="mod">
          <ac:chgData name="Luo Zhongsu" userId="61d7a237fbdd4c5d" providerId="LiveId" clId="{FC1348EF-F64A-4124-BB50-2CDA393D2FD0}" dt="2022-07-23T16:11:00.437" v="5170" actId="1076"/>
          <ac:spMkLst>
            <pc:docMk/>
            <pc:sldMk cId="4141780520" sldId="302"/>
            <ac:spMk id="145" creationId="{F38F8F6C-F781-87A6-E767-603BB3A341B8}"/>
          </ac:spMkLst>
        </pc:spChg>
        <pc:spChg chg="mod">
          <ac:chgData name="Luo Zhongsu" userId="61d7a237fbdd4c5d" providerId="LiveId" clId="{FC1348EF-F64A-4124-BB50-2CDA393D2FD0}" dt="2022-07-23T16:11:00.437" v="5170" actId="1076"/>
          <ac:spMkLst>
            <pc:docMk/>
            <pc:sldMk cId="4141780520" sldId="302"/>
            <ac:spMk id="146" creationId="{A2FCB91C-AE61-C732-23AD-5B29CBAA024B}"/>
          </ac:spMkLst>
        </pc:spChg>
        <pc:spChg chg="mod">
          <ac:chgData name="Luo Zhongsu" userId="61d7a237fbdd4c5d" providerId="LiveId" clId="{FC1348EF-F64A-4124-BB50-2CDA393D2FD0}" dt="2022-07-23T16:11:00.437" v="5170" actId="1076"/>
          <ac:spMkLst>
            <pc:docMk/>
            <pc:sldMk cId="4141780520" sldId="302"/>
            <ac:spMk id="147" creationId="{82A986CF-5AFB-3EF8-4D50-6D2361BD179D}"/>
          </ac:spMkLst>
        </pc:spChg>
        <pc:spChg chg="mod">
          <ac:chgData name="Luo Zhongsu" userId="61d7a237fbdd4c5d" providerId="LiveId" clId="{FC1348EF-F64A-4124-BB50-2CDA393D2FD0}" dt="2022-07-23T16:11:00.437" v="5170" actId="1076"/>
          <ac:spMkLst>
            <pc:docMk/>
            <pc:sldMk cId="4141780520" sldId="302"/>
            <ac:spMk id="148" creationId="{32DD182C-090B-FB41-9A88-AF5067EB2D90}"/>
          </ac:spMkLst>
        </pc:spChg>
        <pc:spChg chg="mod">
          <ac:chgData name="Luo Zhongsu" userId="61d7a237fbdd4c5d" providerId="LiveId" clId="{FC1348EF-F64A-4124-BB50-2CDA393D2FD0}" dt="2022-07-23T16:11:00.437" v="5170" actId="1076"/>
          <ac:spMkLst>
            <pc:docMk/>
            <pc:sldMk cId="4141780520" sldId="302"/>
            <ac:spMk id="149" creationId="{7042FF51-EF41-04FD-8303-1F47FC0E3138}"/>
          </ac:spMkLst>
        </pc:spChg>
        <pc:spChg chg="mod">
          <ac:chgData name="Luo Zhongsu" userId="61d7a237fbdd4c5d" providerId="LiveId" clId="{FC1348EF-F64A-4124-BB50-2CDA393D2FD0}" dt="2022-07-23T16:11:00.437" v="5170" actId="1076"/>
          <ac:spMkLst>
            <pc:docMk/>
            <pc:sldMk cId="4141780520" sldId="302"/>
            <ac:spMk id="150" creationId="{296B49F8-0CA9-ED16-0DC5-F3B78B1F8AAC}"/>
          </ac:spMkLst>
        </pc:spChg>
        <pc:spChg chg="mod">
          <ac:chgData name="Luo Zhongsu" userId="61d7a237fbdd4c5d" providerId="LiveId" clId="{FC1348EF-F64A-4124-BB50-2CDA393D2FD0}" dt="2022-07-23T16:11:00.437" v="5170" actId="1076"/>
          <ac:spMkLst>
            <pc:docMk/>
            <pc:sldMk cId="4141780520" sldId="302"/>
            <ac:spMk id="151" creationId="{737A03FA-C103-9704-4C28-05CD9A0E6093}"/>
          </ac:spMkLst>
        </pc:spChg>
        <pc:spChg chg="mod">
          <ac:chgData name="Luo Zhongsu" userId="61d7a237fbdd4c5d" providerId="LiveId" clId="{FC1348EF-F64A-4124-BB50-2CDA393D2FD0}" dt="2022-07-23T16:11:00.437" v="5170" actId="1076"/>
          <ac:spMkLst>
            <pc:docMk/>
            <pc:sldMk cId="4141780520" sldId="302"/>
            <ac:spMk id="152" creationId="{FA42CF94-4340-CCDB-D1C0-C0F72924C1AE}"/>
          </ac:spMkLst>
        </pc:spChg>
        <pc:spChg chg="mod">
          <ac:chgData name="Luo Zhongsu" userId="61d7a237fbdd4c5d" providerId="LiveId" clId="{FC1348EF-F64A-4124-BB50-2CDA393D2FD0}" dt="2022-07-23T16:11:00.437" v="5170" actId="1076"/>
          <ac:spMkLst>
            <pc:docMk/>
            <pc:sldMk cId="4141780520" sldId="302"/>
            <ac:spMk id="153" creationId="{72C593CC-5401-91FB-BB03-D81B9D626319}"/>
          </ac:spMkLst>
        </pc:spChg>
        <pc:spChg chg="mod">
          <ac:chgData name="Luo Zhongsu" userId="61d7a237fbdd4c5d" providerId="LiveId" clId="{FC1348EF-F64A-4124-BB50-2CDA393D2FD0}" dt="2022-07-23T16:11:00.437" v="5170" actId="1076"/>
          <ac:spMkLst>
            <pc:docMk/>
            <pc:sldMk cId="4141780520" sldId="302"/>
            <ac:spMk id="154" creationId="{8B08937B-9CB8-FD11-63F0-8D7F5DACCE0E}"/>
          </ac:spMkLst>
        </pc:spChg>
        <pc:spChg chg="mod">
          <ac:chgData name="Luo Zhongsu" userId="61d7a237fbdd4c5d" providerId="LiveId" clId="{FC1348EF-F64A-4124-BB50-2CDA393D2FD0}" dt="2022-07-23T16:11:00.437" v="5170" actId="1076"/>
          <ac:spMkLst>
            <pc:docMk/>
            <pc:sldMk cId="4141780520" sldId="302"/>
            <ac:spMk id="155" creationId="{A0EE85AA-ECEF-824D-3785-9266B59DCCE6}"/>
          </ac:spMkLst>
        </pc:spChg>
        <pc:spChg chg="mod">
          <ac:chgData name="Luo Zhongsu" userId="61d7a237fbdd4c5d" providerId="LiveId" clId="{FC1348EF-F64A-4124-BB50-2CDA393D2FD0}" dt="2022-07-23T16:11:00.437" v="5170" actId="1076"/>
          <ac:spMkLst>
            <pc:docMk/>
            <pc:sldMk cId="4141780520" sldId="302"/>
            <ac:spMk id="156" creationId="{28EE049D-4D86-9A04-49A8-8B16FED85987}"/>
          </ac:spMkLst>
        </pc:spChg>
        <pc:spChg chg="mod">
          <ac:chgData name="Luo Zhongsu" userId="61d7a237fbdd4c5d" providerId="LiveId" clId="{FC1348EF-F64A-4124-BB50-2CDA393D2FD0}" dt="2022-07-23T16:11:00.437" v="5170" actId="1076"/>
          <ac:spMkLst>
            <pc:docMk/>
            <pc:sldMk cId="4141780520" sldId="302"/>
            <ac:spMk id="157" creationId="{7173C07F-4FD4-CCFF-0F59-C649C88D8765}"/>
          </ac:spMkLst>
        </pc:spChg>
        <pc:spChg chg="mod">
          <ac:chgData name="Luo Zhongsu" userId="61d7a237fbdd4c5d" providerId="LiveId" clId="{FC1348EF-F64A-4124-BB50-2CDA393D2FD0}" dt="2022-07-23T16:11:00.437" v="5170" actId="1076"/>
          <ac:spMkLst>
            <pc:docMk/>
            <pc:sldMk cId="4141780520" sldId="302"/>
            <ac:spMk id="158" creationId="{D6D81F40-642F-5D96-26CE-3D638FC63CBF}"/>
          </ac:spMkLst>
        </pc:spChg>
        <pc:spChg chg="mod">
          <ac:chgData name="Luo Zhongsu" userId="61d7a237fbdd4c5d" providerId="LiveId" clId="{FC1348EF-F64A-4124-BB50-2CDA393D2FD0}" dt="2022-07-23T16:11:00.437" v="5170" actId="1076"/>
          <ac:spMkLst>
            <pc:docMk/>
            <pc:sldMk cId="4141780520" sldId="302"/>
            <ac:spMk id="159" creationId="{81DA74A9-6249-33E5-8882-5C1E8B65C5C5}"/>
          </ac:spMkLst>
        </pc:spChg>
        <pc:spChg chg="mod">
          <ac:chgData name="Luo Zhongsu" userId="61d7a237fbdd4c5d" providerId="LiveId" clId="{FC1348EF-F64A-4124-BB50-2CDA393D2FD0}" dt="2022-07-23T16:11:00.437" v="5170" actId="1076"/>
          <ac:spMkLst>
            <pc:docMk/>
            <pc:sldMk cId="4141780520" sldId="302"/>
            <ac:spMk id="160" creationId="{7DA40362-E815-8B32-3F35-AFF580AA89E2}"/>
          </ac:spMkLst>
        </pc:spChg>
        <pc:spChg chg="mod">
          <ac:chgData name="Luo Zhongsu" userId="61d7a237fbdd4c5d" providerId="LiveId" clId="{FC1348EF-F64A-4124-BB50-2CDA393D2FD0}" dt="2022-07-23T16:11:00.437" v="5170" actId="1076"/>
          <ac:spMkLst>
            <pc:docMk/>
            <pc:sldMk cId="4141780520" sldId="302"/>
            <ac:spMk id="161" creationId="{9E1A60A2-C644-8FAA-EAEE-92EC0990EB77}"/>
          </ac:spMkLst>
        </pc:spChg>
        <pc:spChg chg="mod">
          <ac:chgData name="Luo Zhongsu" userId="61d7a237fbdd4c5d" providerId="LiveId" clId="{FC1348EF-F64A-4124-BB50-2CDA393D2FD0}" dt="2022-07-23T16:11:00.437" v="5170" actId="1076"/>
          <ac:spMkLst>
            <pc:docMk/>
            <pc:sldMk cId="4141780520" sldId="302"/>
            <ac:spMk id="162" creationId="{38FFCD13-0299-C146-4C65-A306C34601AF}"/>
          </ac:spMkLst>
        </pc:spChg>
        <pc:spChg chg="mod">
          <ac:chgData name="Luo Zhongsu" userId="61d7a237fbdd4c5d" providerId="LiveId" clId="{FC1348EF-F64A-4124-BB50-2CDA393D2FD0}" dt="2022-07-23T16:11:00.437" v="5170" actId="1076"/>
          <ac:spMkLst>
            <pc:docMk/>
            <pc:sldMk cId="4141780520" sldId="302"/>
            <ac:spMk id="163" creationId="{E96571FC-F779-9BFC-C743-65544C4C5879}"/>
          </ac:spMkLst>
        </pc:spChg>
        <pc:spChg chg="mod">
          <ac:chgData name="Luo Zhongsu" userId="61d7a237fbdd4c5d" providerId="LiveId" clId="{FC1348EF-F64A-4124-BB50-2CDA393D2FD0}" dt="2022-07-23T16:11:00.437" v="5170" actId="1076"/>
          <ac:spMkLst>
            <pc:docMk/>
            <pc:sldMk cId="4141780520" sldId="302"/>
            <ac:spMk id="164" creationId="{5FD7ADBE-05DB-76EC-B9B0-37A8932607B1}"/>
          </ac:spMkLst>
        </pc:spChg>
        <pc:spChg chg="mod">
          <ac:chgData name="Luo Zhongsu" userId="61d7a237fbdd4c5d" providerId="LiveId" clId="{FC1348EF-F64A-4124-BB50-2CDA393D2FD0}" dt="2022-07-23T16:11:00.437" v="5170" actId="1076"/>
          <ac:spMkLst>
            <pc:docMk/>
            <pc:sldMk cId="4141780520" sldId="302"/>
            <ac:spMk id="165" creationId="{8C155952-12CC-D051-B237-4A805BCCC900}"/>
          </ac:spMkLst>
        </pc:spChg>
        <pc:spChg chg="mod">
          <ac:chgData name="Luo Zhongsu" userId="61d7a237fbdd4c5d" providerId="LiveId" clId="{FC1348EF-F64A-4124-BB50-2CDA393D2FD0}" dt="2022-07-23T16:11:00.437" v="5170" actId="1076"/>
          <ac:spMkLst>
            <pc:docMk/>
            <pc:sldMk cId="4141780520" sldId="302"/>
            <ac:spMk id="166" creationId="{72D922E8-1DE7-C07C-F210-12AA88AC4900}"/>
          </ac:spMkLst>
        </pc:spChg>
        <pc:spChg chg="mod">
          <ac:chgData name="Luo Zhongsu" userId="61d7a237fbdd4c5d" providerId="LiveId" clId="{FC1348EF-F64A-4124-BB50-2CDA393D2FD0}" dt="2022-07-23T16:11:00.437" v="5170" actId="1076"/>
          <ac:spMkLst>
            <pc:docMk/>
            <pc:sldMk cId="4141780520" sldId="302"/>
            <ac:spMk id="167" creationId="{301E03DB-9F7F-43F8-EC1F-B8750A71CC1E}"/>
          </ac:spMkLst>
        </pc:spChg>
        <pc:spChg chg="mod">
          <ac:chgData name="Luo Zhongsu" userId="61d7a237fbdd4c5d" providerId="LiveId" clId="{FC1348EF-F64A-4124-BB50-2CDA393D2FD0}" dt="2022-07-23T16:11:00.437" v="5170" actId="1076"/>
          <ac:spMkLst>
            <pc:docMk/>
            <pc:sldMk cId="4141780520" sldId="302"/>
            <ac:spMk id="168" creationId="{AAE2DB85-4B30-B99A-4687-CD74AAD9BC3E}"/>
          </ac:spMkLst>
        </pc:spChg>
        <pc:spChg chg="mod">
          <ac:chgData name="Luo Zhongsu" userId="61d7a237fbdd4c5d" providerId="LiveId" clId="{FC1348EF-F64A-4124-BB50-2CDA393D2FD0}" dt="2022-07-23T16:11:00.437" v="5170" actId="1076"/>
          <ac:spMkLst>
            <pc:docMk/>
            <pc:sldMk cId="4141780520" sldId="302"/>
            <ac:spMk id="169" creationId="{6EF57795-6B6A-4DD2-9641-E46FE126586A}"/>
          </ac:spMkLst>
        </pc:spChg>
        <pc:spChg chg="mod">
          <ac:chgData name="Luo Zhongsu" userId="61d7a237fbdd4c5d" providerId="LiveId" clId="{FC1348EF-F64A-4124-BB50-2CDA393D2FD0}" dt="2022-07-23T16:11:00.437" v="5170" actId="1076"/>
          <ac:spMkLst>
            <pc:docMk/>
            <pc:sldMk cId="4141780520" sldId="302"/>
            <ac:spMk id="170" creationId="{778676E4-C3C7-60DC-434E-2F601B8F025A}"/>
          </ac:spMkLst>
        </pc:spChg>
        <pc:spChg chg="mod">
          <ac:chgData name="Luo Zhongsu" userId="61d7a237fbdd4c5d" providerId="LiveId" clId="{FC1348EF-F64A-4124-BB50-2CDA393D2FD0}" dt="2022-07-23T16:11:00.437" v="5170" actId="1076"/>
          <ac:spMkLst>
            <pc:docMk/>
            <pc:sldMk cId="4141780520" sldId="302"/>
            <ac:spMk id="171" creationId="{B5238AD5-2B50-07F2-51B4-C95827FF6BC0}"/>
          </ac:spMkLst>
        </pc:spChg>
        <pc:spChg chg="mod">
          <ac:chgData name="Luo Zhongsu" userId="61d7a237fbdd4c5d" providerId="LiveId" clId="{FC1348EF-F64A-4124-BB50-2CDA393D2FD0}" dt="2022-07-23T16:11:00.437" v="5170" actId="1076"/>
          <ac:spMkLst>
            <pc:docMk/>
            <pc:sldMk cId="4141780520" sldId="302"/>
            <ac:spMk id="172" creationId="{7DC482B9-E0AC-1B99-F392-FD7BADBED0B0}"/>
          </ac:spMkLst>
        </pc:spChg>
        <pc:spChg chg="mod">
          <ac:chgData name="Luo Zhongsu" userId="61d7a237fbdd4c5d" providerId="LiveId" clId="{FC1348EF-F64A-4124-BB50-2CDA393D2FD0}" dt="2022-07-23T16:11:00.437" v="5170" actId="1076"/>
          <ac:spMkLst>
            <pc:docMk/>
            <pc:sldMk cId="4141780520" sldId="302"/>
            <ac:spMk id="173" creationId="{6E584688-F223-794F-2437-E60B0DE3FBC5}"/>
          </ac:spMkLst>
        </pc:spChg>
        <pc:spChg chg="mod">
          <ac:chgData name="Luo Zhongsu" userId="61d7a237fbdd4c5d" providerId="LiveId" clId="{FC1348EF-F64A-4124-BB50-2CDA393D2FD0}" dt="2022-07-23T16:11:00.437" v="5170" actId="1076"/>
          <ac:spMkLst>
            <pc:docMk/>
            <pc:sldMk cId="4141780520" sldId="302"/>
            <ac:spMk id="174" creationId="{788803C9-D2CF-84CE-BF9A-D3F4F290A07F}"/>
          </ac:spMkLst>
        </pc:spChg>
        <pc:spChg chg="mod">
          <ac:chgData name="Luo Zhongsu" userId="61d7a237fbdd4c5d" providerId="LiveId" clId="{FC1348EF-F64A-4124-BB50-2CDA393D2FD0}" dt="2022-07-23T16:11:00.437" v="5170" actId="1076"/>
          <ac:spMkLst>
            <pc:docMk/>
            <pc:sldMk cId="4141780520" sldId="302"/>
            <ac:spMk id="175" creationId="{11483029-6416-A675-6230-5C3E9D4F15F5}"/>
          </ac:spMkLst>
        </pc:spChg>
        <pc:spChg chg="mod">
          <ac:chgData name="Luo Zhongsu" userId="61d7a237fbdd4c5d" providerId="LiveId" clId="{FC1348EF-F64A-4124-BB50-2CDA393D2FD0}" dt="2022-07-23T16:11:00.437" v="5170" actId="1076"/>
          <ac:spMkLst>
            <pc:docMk/>
            <pc:sldMk cId="4141780520" sldId="302"/>
            <ac:spMk id="176" creationId="{8D765E06-A5A5-3A45-BC43-1AA9809EC0A1}"/>
          </ac:spMkLst>
        </pc:spChg>
        <pc:spChg chg="mod">
          <ac:chgData name="Luo Zhongsu" userId="61d7a237fbdd4c5d" providerId="LiveId" clId="{FC1348EF-F64A-4124-BB50-2CDA393D2FD0}" dt="2022-07-23T16:11:00.437" v="5170" actId="1076"/>
          <ac:spMkLst>
            <pc:docMk/>
            <pc:sldMk cId="4141780520" sldId="302"/>
            <ac:spMk id="177" creationId="{0D8E6BC7-51FC-DEBB-84AD-A2127BA17147}"/>
          </ac:spMkLst>
        </pc:spChg>
        <pc:spChg chg="mod">
          <ac:chgData name="Luo Zhongsu" userId="61d7a237fbdd4c5d" providerId="LiveId" clId="{FC1348EF-F64A-4124-BB50-2CDA393D2FD0}" dt="2022-07-23T16:11:00.437" v="5170" actId="1076"/>
          <ac:spMkLst>
            <pc:docMk/>
            <pc:sldMk cId="4141780520" sldId="302"/>
            <ac:spMk id="178" creationId="{96D1116F-7606-4B6A-22A2-F928E1BD3B50}"/>
          </ac:spMkLst>
        </pc:spChg>
        <pc:spChg chg="mod">
          <ac:chgData name="Luo Zhongsu" userId="61d7a237fbdd4c5d" providerId="LiveId" clId="{FC1348EF-F64A-4124-BB50-2CDA393D2FD0}" dt="2022-07-23T16:11:00.437" v="5170" actId="1076"/>
          <ac:spMkLst>
            <pc:docMk/>
            <pc:sldMk cId="4141780520" sldId="302"/>
            <ac:spMk id="179" creationId="{E8D1B498-D3DA-A79E-3531-78382EACD6EB}"/>
          </ac:spMkLst>
        </pc:spChg>
        <pc:spChg chg="mod">
          <ac:chgData name="Luo Zhongsu" userId="61d7a237fbdd4c5d" providerId="LiveId" clId="{FC1348EF-F64A-4124-BB50-2CDA393D2FD0}" dt="2022-07-23T16:11:00.437" v="5170" actId="1076"/>
          <ac:spMkLst>
            <pc:docMk/>
            <pc:sldMk cId="4141780520" sldId="302"/>
            <ac:spMk id="180" creationId="{5BCB5249-6209-AEF8-CD4B-F49DF1BB2E48}"/>
          </ac:spMkLst>
        </pc:spChg>
        <pc:spChg chg="mod">
          <ac:chgData name="Luo Zhongsu" userId="61d7a237fbdd4c5d" providerId="LiveId" clId="{FC1348EF-F64A-4124-BB50-2CDA393D2FD0}" dt="2022-07-23T16:11:00.437" v="5170" actId="1076"/>
          <ac:spMkLst>
            <pc:docMk/>
            <pc:sldMk cId="4141780520" sldId="302"/>
            <ac:spMk id="181" creationId="{CE4E7F6F-72FC-25C8-03D0-E377A8FA83DF}"/>
          </ac:spMkLst>
        </pc:spChg>
        <pc:spChg chg="mod">
          <ac:chgData name="Luo Zhongsu" userId="61d7a237fbdd4c5d" providerId="LiveId" clId="{FC1348EF-F64A-4124-BB50-2CDA393D2FD0}" dt="2022-07-23T16:11:00.437" v="5170" actId="1076"/>
          <ac:spMkLst>
            <pc:docMk/>
            <pc:sldMk cId="4141780520" sldId="302"/>
            <ac:spMk id="182" creationId="{0B889BB0-8734-8B75-2AEC-523AA5E8E008}"/>
          </ac:spMkLst>
        </pc:spChg>
        <pc:spChg chg="mod">
          <ac:chgData name="Luo Zhongsu" userId="61d7a237fbdd4c5d" providerId="LiveId" clId="{FC1348EF-F64A-4124-BB50-2CDA393D2FD0}" dt="2022-07-23T16:11:00.437" v="5170" actId="1076"/>
          <ac:spMkLst>
            <pc:docMk/>
            <pc:sldMk cId="4141780520" sldId="302"/>
            <ac:spMk id="183" creationId="{AB47629B-5BE3-085E-92F4-08A59007B8B2}"/>
          </ac:spMkLst>
        </pc:spChg>
        <pc:spChg chg="mod">
          <ac:chgData name="Luo Zhongsu" userId="61d7a237fbdd4c5d" providerId="LiveId" clId="{FC1348EF-F64A-4124-BB50-2CDA393D2FD0}" dt="2022-07-23T16:11:00.437" v="5170" actId="1076"/>
          <ac:spMkLst>
            <pc:docMk/>
            <pc:sldMk cId="4141780520" sldId="302"/>
            <ac:spMk id="184" creationId="{55D6316D-9A80-65E1-0AC5-7633F4FEBFE3}"/>
          </ac:spMkLst>
        </pc:spChg>
        <pc:spChg chg="mod">
          <ac:chgData name="Luo Zhongsu" userId="61d7a237fbdd4c5d" providerId="LiveId" clId="{FC1348EF-F64A-4124-BB50-2CDA393D2FD0}" dt="2022-07-23T16:11:00.437" v="5170" actId="1076"/>
          <ac:spMkLst>
            <pc:docMk/>
            <pc:sldMk cId="4141780520" sldId="302"/>
            <ac:spMk id="185" creationId="{BA09DF83-E950-18A5-FF88-5C6CBC1E37B1}"/>
          </ac:spMkLst>
        </pc:spChg>
        <pc:spChg chg="mod">
          <ac:chgData name="Luo Zhongsu" userId="61d7a237fbdd4c5d" providerId="LiveId" clId="{FC1348EF-F64A-4124-BB50-2CDA393D2FD0}" dt="2022-07-23T16:11:00.437" v="5170" actId="1076"/>
          <ac:spMkLst>
            <pc:docMk/>
            <pc:sldMk cId="4141780520" sldId="302"/>
            <ac:spMk id="186" creationId="{C4B99911-6D7A-8A29-64BC-89F94A52759A}"/>
          </ac:spMkLst>
        </pc:spChg>
        <pc:spChg chg="mod">
          <ac:chgData name="Luo Zhongsu" userId="61d7a237fbdd4c5d" providerId="LiveId" clId="{FC1348EF-F64A-4124-BB50-2CDA393D2FD0}" dt="2022-07-23T16:11:00.437" v="5170" actId="1076"/>
          <ac:spMkLst>
            <pc:docMk/>
            <pc:sldMk cId="4141780520" sldId="302"/>
            <ac:spMk id="187" creationId="{CB8C5D43-883B-8B0E-BC87-F2FADA574B07}"/>
          </ac:spMkLst>
        </pc:spChg>
        <pc:spChg chg="mod">
          <ac:chgData name="Luo Zhongsu" userId="61d7a237fbdd4c5d" providerId="LiveId" clId="{FC1348EF-F64A-4124-BB50-2CDA393D2FD0}" dt="2022-07-23T16:11:00.437" v="5170" actId="1076"/>
          <ac:spMkLst>
            <pc:docMk/>
            <pc:sldMk cId="4141780520" sldId="302"/>
            <ac:spMk id="188" creationId="{164051C9-DB23-AD0F-94A3-CC55D11CBB05}"/>
          </ac:spMkLst>
        </pc:spChg>
        <pc:spChg chg="mod">
          <ac:chgData name="Luo Zhongsu" userId="61d7a237fbdd4c5d" providerId="LiveId" clId="{FC1348EF-F64A-4124-BB50-2CDA393D2FD0}" dt="2022-07-23T16:11:00.437" v="5170" actId="1076"/>
          <ac:spMkLst>
            <pc:docMk/>
            <pc:sldMk cId="4141780520" sldId="302"/>
            <ac:spMk id="189" creationId="{FD49E34B-4C2B-D231-0BAD-0383678CA1F0}"/>
          </ac:spMkLst>
        </pc:spChg>
        <pc:spChg chg="mod">
          <ac:chgData name="Luo Zhongsu" userId="61d7a237fbdd4c5d" providerId="LiveId" clId="{FC1348EF-F64A-4124-BB50-2CDA393D2FD0}" dt="2022-07-23T16:11:00.437" v="5170" actId="1076"/>
          <ac:spMkLst>
            <pc:docMk/>
            <pc:sldMk cId="4141780520" sldId="302"/>
            <ac:spMk id="190" creationId="{4A773FF2-03B8-7261-74FF-E28B31F30976}"/>
          </ac:spMkLst>
        </pc:spChg>
        <pc:spChg chg="mod">
          <ac:chgData name="Luo Zhongsu" userId="61d7a237fbdd4c5d" providerId="LiveId" clId="{FC1348EF-F64A-4124-BB50-2CDA393D2FD0}" dt="2022-07-23T16:11:00.437" v="5170" actId="1076"/>
          <ac:spMkLst>
            <pc:docMk/>
            <pc:sldMk cId="4141780520" sldId="302"/>
            <ac:spMk id="191" creationId="{DAED51E5-E8B2-738A-B33D-AB0B062B7AF5}"/>
          </ac:spMkLst>
        </pc:spChg>
        <pc:spChg chg="mod">
          <ac:chgData name="Luo Zhongsu" userId="61d7a237fbdd4c5d" providerId="LiveId" clId="{FC1348EF-F64A-4124-BB50-2CDA393D2FD0}" dt="2022-07-23T16:11:00.437" v="5170" actId="1076"/>
          <ac:spMkLst>
            <pc:docMk/>
            <pc:sldMk cId="4141780520" sldId="302"/>
            <ac:spMk id="192" creationId="{EA2D3DC8-C100-3497-8443-535E47B9B700}"/>
          </ac:spMkLst>
        </pc:spChg>
        <pc:spChg chg="mod">
          <ac:chgData name="Luo Zhongsu" userId="61d7a237fbdd4c5d" providerId="LiveId" clId="{FC1348EF-F64A-4124-BB50-2CDA393D2FD0}" dt="2022-07-23T16:11:00.437" v="5170" actId="1076"/>
          <ac:spMkLst>
            <pc:docMk/>
            <pc:sldMk cId="4141780520" sldId="302"/>
            <ac:spMk id="193" creationId="{828F6DFA-002D-2673-782F-801A3986EAFF}"/>
          </ac:spMkLst>
        </pc:spChg>
        <pc:spChg chg="mod">
          <ac:chgData name="Luo Zhongsu" userId="61d7a237fbdd4c5d" providerId="LiveId" clId="{FC1348EF-F64A-4124-BB50-2CDA393D2FD0}" dt="2022-07-23T16:11:00.437" v="5170" actId="1076"/>
          <ac:spMkLst>
            <pc:docMk/>
            <pc:sldMk cId="4141780520" sldId="302"/>
            <ac:spMk id="194" creationId="{A7794E66-40AB-4284-AB2C-4641E335E7E1}"/>
          </ac:spMkLst>
        </pc:spChg>
        <pc:spChg chg="mod">
          <ac:chgData name="Luo Zhongsu" userId="61d7a237fbdd4c5d" providerId="LiveId" clId="{FC1348EF-F64A-4124-BB50-2CDA393D2FD0}" dt="2022-07-23T16:11:00.437" v="5170" actId="1076"/>
          <ac:spMkLst>
            <pc:docMk/>
            <pc:sldMk cId="4141780520" sldId="302"/>
            <ac:spMk id="195" creationId="{9D47817C-39A0-FF22-6854-D454F447C5B4}"/>
          </ac:spMkLst>
        </pc:spChg>
        <pc:spChg chg="mod">
          <ac:chgData name="Luo Zhongsu" userId="61d7a237fbdd4c5d" providerId="LiveId" clId="{FC1348EF-F64A-4124-BB50-2CDA393D2FD0}" dt="2022-07-23T16:11:00.437" v="5170" actId="1076"/>
          <ac:spMkLst>
            <pc:docMk/>
            <pc:sldMk cId="4141780520" sldId="302"/>
            <ac:spMk id="196" creationId="{1E4D774C-F3C9-7B1A-9355-F3CFB4A80593}"/>
          </ac:spMkLst>
        </pc:spChg>
        <pc:spChg chg="mod">
          <ac:chgData name="Luo Zhongsu" userId="61d7a237fbdd4c5d" providerId="LiveId" clId="{FC1348EF-F64A-4124-BB50-2CDA393D2FD0}" dt="2022-07-23T16:11:00.437" v="5170" actId="1076"/>
          <ac:spMkLst>
            <pc:docMk/>
            <pc:sldMk cId="4141780520" sldId="302"/>
            <ac:spMk id="197" creationId="{7708B130-E1B0-D49D-CAAE-11BA1947C69B}"/>
          </ac:spMkLst>
        </pc:spChg>
        <pc:spChg chg="mod">
          <ac:chgData name="Luo Zhongsu" userId="61d7a237fbdd4c5d" providerId="LiveId" clId="{FC1348EF-F64A-4124-BB50-2CDA393D2FD0}" dt="2022-07-23T16:11:00.437" v="5170" actId="1076"/>
          <ac:spMkLst>
            <pc:docMk/>
            <pc:sldMk cId="4141780520" sldId="302"/>
            <ac:spMk id="198" creationId="{BCB05725-9972-5E71-B49D-974CD506DE5A}"/>
          </ac:spMkLst>
        </pc:spChg>
        <pc:spChg chg="mod">
          <ac:chgData name="Luo Zhongsu" userId="61d7a237fbdd4c5d" providerId="LiveId" clId="{FC1348EF-F64A-4124-BB50-2CDA393D2FD0}" dt="2022-07-23T16:11:00.437" v="5170" actId="1076"/>
          <ac:spMkLst>
            <pc:docMk/>
            <pc:sldMk cId="4141780520" sldId="302"/>
            <ac:spMk id="199" creationId="{7ACA0335-F54B-6CAC-5C8D-30AA22DA67BF}"/>
          </ac:spMkLst>
        </pc:spChg>
        <pc:spChg chg="mod">
          <ac:chgData name="Luo Zhongsu" userId="61d7a237fbdd4c5d" providerId="LiveId" clId="{FC1348EF-F64A-4124-BB50-2CDA393D2FD0}" dt="2022-07-23T16:11:00.437" v="5170" actId="1076"/>
          <ac:spMkLst>
            <pc:docMk/>
            <pc:sldMk cId="4141780520" sldId="302"/>
            <ac:spMk id="200" creationId="{9FDA5BDA-F041-B95D-D0DF-DB1F0195271E}"/>
          </ac:spMkLst>
        </pc:spChg>
        <pc:spChg chg="mod">
          <ac:chgData name="Luo Zhongsu" userId="61d7a237fbdd4c5d" providerId="LiveId" clId="{FC1348EF-F64A-4124-BB50-2CDA393D2FD0}" dt="2022-07-23T16:11:00.437" v="5170" actId="1076"/>
          <ac:spMkLst>
            <pc:docMk/>
            <pc:sldMk cId="4141780520" sldId="302"/>
            <ac:spMk id="201" creationId="{89CA838F-2C80-C1E9-95DC-17E0EEC31A9A}"/>
          </ac:spMkLst>
        </pc:spChg>
        <pc:spChg chg="mod">
          <ac:chgData name="Luo Zhongsu" userId="61d7a237fbdd4c5d" providerId="LiveId" clId="{FC1348EF-F64A-4124-BB50-2CDA393D2FD0}" dt="2022-07-23T16:11:00.437" v="5170" actId="1076"/>
          <ac:spMkLst>
            <pc:docMk/>
            <pc:sldMk cId="4141780520" sldId="302"/>
            <ac:spMk id="202" creationId="{6788B145-02DB-67A8-C550-FCF81280FF96}"/>
          </ac:spMkLst>
        </pc:spChg>
        <pc:spChg chg="mod">
          <ac:chgData name="Luo Zhongsu" userId="61d7a237fbdd4c5d" providerId="LiveId" clId="{FC1348EF-F64A-4124-BB50-2CDA393D2FD0}" dt="2022-07-23T16:11:00.437" v="5170" actId="1076"/>
          <ac:spMkLst>
            <pc:docMk/>
            <pc:sldMk cId="4141780520" sldId="302"/>
            <ac:spMk id="203" creationId="{E2038CBA-7494-DA96-FE5F-D58BECC47D8E}"/>
          </ac:spMkLst>
        </pc:spChg>
        <pc:spChg chg="mod">
          <ac:chgData name="Luo Zhongsu" userId="61d7a237fbdd4c5d" providerId="LiveId" clId="{FC1348EF-F64A-4124-BB50-2CDA393D2FD0}" dt="2022-07-23T16:11:00.437" v="5170" actId="1076"/>
          <ac:spMkLst>
            <pc:docMk/>
            <pc:sldMk cId="4141780520" sldId="302"/>
            <ac:spMk id="204" creationId="{BC3E7EC6-55A7-B79D-EC6C-C4787DF376D5}"/>
          </ac:spMkLst>
        </pc:spChg>
        <pc:spChg chg="mod">
          <ac:chgData name="Luo Zhongsu" userId="61d7a237fbdd4c5d" providerId="LiveId" clId="{FC1348EF-F64A-4124-BB50-2CDA393D2FD0}" dt="2022-07-23T16:11:00.437" v="5170" actId="1076"/>
          <ac:spMkLst>
            <pc:docMk/>
            <pc:sldMk cId="4141780520" sldId="302"/>
            <ac:spMk id="205" creationId="{94A05E9D-4001-DD5B-2740-6A152DB5FB31}"/>
          </ac:spMkLst>
        </pc:spChg>
        <pc:spChg chg="mod">
          <ac:chgData name="Luo Zhongsu" userId="61d7a237fbdd4c5d" providerId="LiveId" clId="{FC1348EF-F64A-4124-BB50-2CDA393D2FD0}" dt="2022-07-23T16:11:00.437" v="5170" actId="1076"/>
          <ac:spMkLst>
            <pc:docMk/>
            <pc:sldMk cId="4141780520" sldId="302"/>
            <ac:spMk id="206" creationId="{65D077E6-11CA-81AB-2F62-2214A269524A}"/>
          </ac:spMkLst>
        </pc:spChg>
        <pc:spChg chg="mod">
          <ac:chgData name="Luo Zhongsu" userId="61d7a237fbdd4c5d" providerId="LiveId" clId="{FC1348EF-F64A-4124-BB50-2CDA393D2FD0}" dt="2022-07-23T16:11:00.437" v="5170" actId="1076"/>
          <ac:spMkLst>
            <pc:docMk/>
            <pc:sldMk cId="4141780520" sldId="302"/>
            <ac:spMk id="207" creationId="{FA40E3BE-0EEE-D9F1-A308-BBBBEFE95624}"/>
          </ac:spMkLst>
        </pc:spChg>
        <pc:spChg chg="mod">
          <ac:chgData name="Luo Zhongsu" userId="61d7a237fbdd4c5d" providerId="LiveId" clId="{FC1348EF-F64A-4124-BB50-2CDA393D2FD0}" dt="2022-07-23T16:11:00.437" v="5170" actId="1076"/>
          <ac:spMkLst>
            <pc:docMk/>
            <pc:sldMk cId="4141780520" sldId="302"/>
            <ac:spMk id="208" creationId="{309A44E6-3D68-32A2-525D-D4CF45820523}"/>
          </ac:spMkLst>
        </pc:spChg>
        <pc:spChg chg="mod">
          <ac:chgData name="Luo Zhongsu" userId="61d7a237fbdd4c5d" providerId="LiveId" clId="{FC1348EF-F64A-4124-BB50-2CDA393D2FD0}" dt="2022-07-23T16:11:00.437" v="5170" actId="1076"/>
          <ac:spMkLst>
            <pc:docMk/>
            <pc:sldMk cId="4141780520" sldId="302"/>
            <ac:spMk id="209" creationId="{C12E87D1-7359-E78C-7116-22A61D9327E5}"/>
          </ac:spMkLst>
        </pc:spChg>
        <pc:spChg chg="mod">
          <ac:chgData name="Luo Zhongsu" userId="61d7a237fbdd4c5d" providerId="LiveId" clId="{FC1348EF-F64A-4124-BB50-2CDA393D2FD0}" dt="2022-07-23T16:11:00.437" v="5170" actId="1076"/>
          <ac:spMkLst>
            <pc:docMk/>
            <pc:sldMk cId="4141780520" sldId="302"/>
            <ac:spMk id="210" creationId="{1A1F4F16-A625-EF62-79E6-719A244D2528}"/>
          </ac:spMkLst>
        </pc:spChg>
        <pc:spChg chg="mod">
          <ac:chgData name="Luo Zhongsu" userId="61d7a237fbdd4c5d" providerId="LiveId" clId="{FC1348EF-F64A-4124-BB50-2CDA393D2FD0}" dt="2022-07-23T16:11:00.437" v="5170" actId="1076"/>
          <ac:spMkLst>
            <pc:docMk/>
            <pc:sldMk cId="4141780520" sldId="302"/>
            <ac:spMk id="211" creationId="{C2BBAFF8-A720-7535-AB51-09C1091811F6}"/>
          </ac:spMkLst>
        </pc:spChg>
        <pc:spChg chg="mod">
          <ac:chgData name="Luo Zhongsu" userId="61d7a237fbdd4c5d" providerId="LiveId" clId="{FC1348EF-F64A-4124-BB50-2CDA393D2FD0}" dt="2022-07-23T16:11:00.437" v="5170" actId="1076"/>
          <ac:spMkLst>
            <pc:docMk/>
            <pc:sldMk cId="4141780520" sldId="302"/>
            <ac:spMk id="212" creationId="{E7DDB285-499D-5281-3020-7FBAAACB4979}"/>
          </ac:spMkLst>
        </pc:spChg>
        <pc:spChg chg="mod">
          <ac:chgData name="Luo Zhongsu" userId="61d7a237fbdd4c5d" providerId="LiveId" clId="{FC1348EF-F64A-4124-BB50-2CDA393D2FD0}" dt="2022-07-23T16:11:00.437" v="5170" actId="1076"/>
          <ac:spMkLst>
            <pc:docMk/>
            <pc:sldMk cId="4141780520" sldId="302"/>
            <ac:spMk id="213" creationId="{9B904886-A5DF-F1CB-5E4B-B8A33E1F8DF3}"/>
          </ac:spMkLst>
        </pc:spChg>
        <pc:spChg chg="mod">
          <ac:chgData name="Luo Zhongsu" userId="61d7a237fbdd4c5d" providerId="LiveId" clId="{FC1348EF-F64A-4124-BB50-2CDA393D2FD0}" dt="2022-07-23T16:11:00.437" v="5170" actId="1076"/>
          <ac:spMkLst>
            <pc:docMk/>
            <pc:sldMk cId="4141780520" sldId="302"/>
            <ac:spMk id="214" creationId="{FA303D11-7621-173D-BFEB-A90FAE475CCC}"/>
          </ac:spMkLst>
        </pc:spChg>
        <pc:spChg chg="mod">
          <ac:chgData name="Luo Zhongsu" userId="61d7a237fbdd4c5d" providerId="LiveId" clId="{FC1348EF-F64A-4124-BB50-2CDA393D2FD0}" dt="2022-07-23T16:11:00.437" v="5170" actId="1076"/>
          <ac:spMkLst>
            <pc:docMk/>
            <pc:sldMk cId="4141780520" sldId="302"/>
            <ac:spMk id="215" creationId="{E7A0C76A-97F9-6CCC-4CBC-1FCBC6C2802A}"/>
          </ac:spMkLst>
        </pc:spChg>
        <pc:spChg chg="mod">
          <ac:chgData name="Luo Zhongsu" userId="61d7a237fbdd4c5d" providerId="LiveId" clId="{FC1348EF-F64A-4124-BB50-2CDA393D2FD0}" dt="2022-07-23T16:11:00.437" v="5170" actId="1076"/>
          <ac:spMkLst>
            <pc:docMk/>
            <pc:sldMk cId="4141780520" sldId="302"/>
            <ac:spMk id="216" creationId="{72EF5013-011A-A5A9-1561-A47CD9F40E29}"/>
          </ac:spMkLst>
        </pc:spChg>
        <pc:spChg chg="mod">
          <ac:chgData name="Luo Zhongsu" userId="61d7a237fbdd4c5d" providerId="LiveId" clId="{FC1348EF-F64A-4124-BB50-2CDA393D2FD0}" dt="2022-07-23T16:11:00.437" v="5170" actId="1076"/>
          <ac:spMkLst>
            <pc:docMk/>
            <pc:sldMk cId="4141780520" sldId="302"/>
            <ac:spMk id="217" creationId="{7FC795D9-5EE9-2636-9B82-5E153513D00C}"/>
          </ac:spMkLst>
        </pc:spChg>
        <pc:spChg chg="mod">
          <ac:chgData name="Luo Zhongsu" userId="61d7a237fbdd4c5d" providerId="LiveId" clId="{FC1348EF-F64A-4124-BB50-2CDA393D2FD0}" dt="2022-07-23T16:11:00.437" v="5170" actId="1076"/>
          <ac:spMkLst>
            <pc:docMk/>
            <pc:sldMk cId="4141780520" sldId="302"/>
            <ac:spMk id="218" creationId="{B7372FA7-7D7E-E3D4-5421-EB7F21D013C4}"/>
          </ac:spMkLst>
        </pc:spChg>
        <pc:spChg chg="mod">
          <ac:chgData name="Luo Zhongsu" userId="61d7a237fbdd4c5d" providerId="LiveId" clId="{FC1348EF-F64A-4124-BB50-2CDA393D2FD0}" dt="2022-07-23T16:11:00.437" v="5170" actId="1076"/>
          <ac:spMkLst>
            <pc:docMk/>
            <pc:sldMk cId="4141780520" sldId="302"/>
            <ac:spMk id="219" creationId="{7371B834-6A37-D8AF-426D-05486E7961BF}"/>
          </ac:spMkLst>
        </pc:spChg>
        <pc:spChg chg="mod">
          <ac:chgData name="Luo Zhongsu" userId="61d7a237fbdd4c5d" providerId="LiveId" clId="{FC1348EF-F64A-4124-BB50-2CDA393D2FD0}" dt="2022-07-23T16:11:00.437" v="5170" actId="1076"/>
          <ac:spMkLst>
            <pc:docMk/>
            <pc:sldMk cId="4141780520" sldId="302"/>
            <ac:spMk id="220" creationId="{0AC51111-43F6-0749-5F89-96800698A2E4}"/>
          </ac:spMkLst>
        </pc:spChg>
        <pc:spChg chg="mod">
          <ac:chgData name="Luo Zhongsu" userId="61d7a237fbdd4c5d" providerId="LiveId" clId="{FC1348EF-F64A-4124-BB50-2CDA393D2FD0}" dt="2022-07-23T16:11:00.437" v="5170" actId="1076"/>
          <ac:spMkLst>
            <pc:docMk/>
            <pc:sldMk cId="4141780520" sldId="302"/>
            <ac:spMk id="221" creationId="{DDA43285-9314-73C6-5B2B-44432BEED229}"/>
          </ac:spMkLst>
        </pc:spChg>
        <pc:spChg chg="mod">
          <ac:chgData name="Luo Zhongsu" userId="61d7a237fbdd4c5d" providerId="LiveId" clId="{FC1348EF-F64A-4124-BB50-2CDA393D2FD0}" dt="2022-07-23T16:11:00.437" v="5170" actId="1076"/>
          <ac:spMkLst>
            <pc:docMk/>
            <pc:sldMk cId="4141780520" sldId="302"/>
            <ac:spMk id="222" creationId="{4398D744-35A2-73F6-33FA-414196360C92}"/>
          </ac:spMkLst>
        </pc:spChg>
        <pc:spChg chg="mod">
          <ac:chgData name="Luo Zhongsu" userId="61d7a237fbdd4c5d" providerId="LiveId" clId="{FC1348EF-F64A-4124-BB50-2CDA393D2FD0}" dt="2022-07-23T16:11:00.437" v="5170" actId="1076"/>
          <ac:spMkLst>
            <pc:docMk/>
            <pc:sldMk cId="4141780520" sldId="302"/>
            <ac:spMk id="223" creationId="{EA8D819D-10C0-2D95-1C1B-03E3508BB6D9}"/>
          </ac:spMkLst>
        </pc:spChg>
        <pc:spChg chg="mod">
          <ac:chgData name="Luo Zhongsu" userId="61d7a237fbdd4c5d" providerId="LiveId" clId="{FC1348EF-F64A-4124-BB50-2CDA393D2FD0}" dt="2022-07-23T16:11:00.437" v="5170" actId="1076"/>
          <ac:spMkLst>
            <pc:docMk/>
            <pc:sldMk cId="4141780520" sldId="302"/>
            <ac:spMk id="224" creationId="{8ED97A98-C16B-86D0-BABF-4D09FD18AE86}"/>
          </ac:spMkLst>
        </pc:spChg>
        <pc:spChg chg="mod">
          <ac:chgData name="Luo Zhongsu" userId="61d7a237fbdd4c5d" providerId="LiveId" clId="{FC1348EF-F64A-4124-BB50-2CDA393D2FD0}" dt="2022-07-23T16:11:00.437" v="5170" actId="1076"/>
          <ac:spMkLst>
            <pc:docMk/>
            <pc:sldMk cId="4141780520" sldId="302"/>
            <ac:spMk id="225" creationId="{6A5FB5F4-74B8-E0B4-A41F-6D21A07F42E9}"/>
          </ac:spMkLst>
        </pc:spChg>
        <pc:spChg chg="mod">
          <ac:chgData name="Luo Zhongsu" userId="61d7a237fbdd4c5d" providerId="LiveId" clId="{FC1348EF-F64A-4124-BB50-2CDA393D2FD0}" dt="2022-07-23T16:11:00.437" v="5170" actId="1076"/>
          <ac:spMkLst>
            <pc:docMk/>
            <pc:sldMk cId="4141780520" sldId="302"/>
            <ac:spMk id="226" creationId="{9F66C8BF-A229-CB9E-82AE-0E90193C5C7C}"/>
          </ac:spMkLst>
        </pc:spChg>
        <pc:spChg chg="mod">
          <ac:chgData name="Luo Zhongsu" userId="61d7a237fbdd4c5d" providerId="LiveId" clId="{FC1348EF-F64A-4124-BB50-2CDA393D2FD0}" dt="2022-07-23T16:11:00.437" v="5170" actId="1076"/>
          <ac:spMkLst>
            <pc:docMk/>
            <pc:sldMk cId="4141780520" sldId="302"/>
            <ac:spMk id="227" creationId="{01A00AC9-FF66-6DF6-267F-D40E09BA1D3F}"/>
          </ac:spMkLst>
        </pc:spChg>
        <pc:spChg chg="mod">
          <ac:chgData name="Luo Zhongsu" userId="61d7a237fbdd4c5d" providerId="LiveId" clId="{FC1348EF-F64A-4124-BB50-2CDA393D2FD0}" dt="2022-07-23T16:11:00.437" v="5170" actId="1076"/>
          <ac:spMkLst>
            <pc:docMk/>
            <pc:sldMk cId="4141780520" sldId="302"/>
            <ac:spMk id="228" creationId="{B69FFF76-6989-6CB5-7595-7D3967F8717E}"/>
          </ac:spMkLst>
        </pc:spChg>
        <pc:spChg chg="mod">
          <ac:chgData name="Luo Zhongsu" userId="61d7a237fbdd4c5d" providerId="LiveId" clId="{FC1348EF-F64A-4124-BB50-2CDA393D2FD0}" dt="2022-07-23T16:11:00.437" v="5170" actId="1076"/>
          <ac:spMkLst>
            <pc:docMk/>
            <pc:sldMk cId="4141780520" sldId="302"/>
            <ac:spMk id="229" creationId="{DEEDD2B3-82A6-8434-3490-5714FE4DC9AB}"/>
          </ac:spMkLst>
        </pc:spChg>
        <pc:spChg chg="mod">
          <ac:chgData name="Luo Zhongsu" userId="61d7a237fbdd4c5d" providerId="LiveId" clId="{FC1348EF-F64A-4124-BB50-2CDA393D2FD0}" dt="2022-07-23T16:11:00.437" v="5170" actId="1076"/>
          <ac:spMkLst>
            <pc:docMk/>
            <pc:sldMk cId="4141780520" sldId="302"/>
            <ac:spMk id="230" creationId="{48A24D4C-5B2A-08AE-C514-5038ED371CD8}"/>
          </ac:spMkLst>
        </pc:spChg>
        <pc:spChg chg="mod">
          <ac:chgData name="Luo Zhongsu" userId="61d7a237fbdd4c5d" providerId="LiveId" clId="{FC1348EF-F64A-4124-BB50-2CDA393D2FD0}" dt="2022-07-23T16:11:00.437" v="5170" actId="1076"/>
          <ac:spMkLst>
            <pc:docMk/>
            <pc:sldMk cId="4141780520" sldId="302"/>
            <ac:spMk id="231" creationId="{45A8C269-42AB-6FD1-9D3F-1812F192E7B8}"/>
          </ac:spMkLst>
        </pc:spChg>
        <pc:spChg chg="mod">
          <ac:chgData name="Luo Zhongsu" userId="61d7a237fbdd4c5d" providerId="LiveId" clId="{FC1348EF-F64A-4124-BB50-2CDA393D2FD0}" dt="2022-07-23T16:11:00.437" v="5170" actId="1076"/>
          <ac:spMkLst>
            <pc:docMk/>
            <pc:sldMk cId="4141780520" sldId="302"/>
            <ac:spMk id="232" creationId="{1E9334F9-D997-2397-01C6-0E7AF07A6DDD}"/>
          </ac:spMkLst>
        </pc:spChg>
        <pc:spChg chg="mod">
          <ac:chgData name="Luo Zhongsu" userId="61d7a237fbdd4c5d" providerId="LiveId" clId="{FC1348EF-F64A-4124-BB50-2CDA393D2FD0}" dt="2022-07-23T16:11:00.437" v="5170" actId="1076"/>
          <ac:spMkLst>
            <pc:docMk/>
            <pc:sldMk cId="4141780520" sldId="302"/>
            <ac:spMk id="233" creationId="{924DE988-E71E-A47D-ED47-A0007DEC47BA}"/>
          </ac:spMkLst>
        </pc:spChg>
        <pc:spChg chg="mod">
          <ac:chgData name="Luo Zhongsu" userId="61d7a237fbdd4c5d" providerId="LiveId" clId="{FC1348EF-F64A-4124-BB50-2CDA393D2FD0}" dt="2022-07-23T16:11:00.437" v="5170" actId="1076"/>
          <ac:spMkLst>
            <pc:docMk/>
            <pc:sldMk cId="4141780520" sldId="302"/>
            <ac:spMk id="234" creationId="{141E40CC-D00B-987A-479E-38DE50E13BEC}"/>
          </ac:spMkLst>
        </pc:spChg>
        <pc:spChg chg="mod">
          <ac:chgData name="Luo Zhongsu" userId="61d7a237fbdd4c5d" providerId="LiveId" clId="{FC1348EF-F64A-4124-BB50-2CDA393D2FD0}" dt="2022-07-23T16:11:00.437" v="5170" actId="1076"/>
          <ac:spMkLst>
            <pc:docMk/>
            <pc:sldMk cId="4141780520" sldId="302"/>
            <ac:spMk id="235" creationId="{42732DDC-C2E9-EB90-BE4D-4B9F3365A978}"/>
          </ac:spMkLst>
        </pc:spChg>
        <pc:spChg chg="mod">
          <ac:chgData name="Luo Zhongsu" userId="61d7a237fbdd4c5d" providerId="LiveId" clId="{FC1348EF-F64A-4124-BB50-2CDA393D2FD0}" dt="2022-07-23T16:11:00.437" v="5170" actId="1076"/>
          <ac:spMkLst>
            <pc:docMk/>
            <pc:sldMk cId="4141780520" sldId="302"/>
            <ac:spMk id="236" creationId="{43A615A1-3D50-1DF7-F01B-567D055E7527}"/>
          </ac:spMkLst>
        </pc:spChg>
        <pc:spChg chg="mod">
          <ac:chgData name="Luo Zhongsu" userId="61d7a237fbdd4c5d" providerId="LiveId" clId="{FC1348EF-F64A-4124-BB50-2CDA393D2FD0}" dt="2022-07-23T16:11:00.437" v="5170" actId="1076"/>
          <ac:spMkLst>
            <pc:docMk/>
            <pc:sldMk cId="4141780520" sldId="302"/>
            <ac:spMk id="237" creationId="{14C4D8C8-BA9A-C6B0-113E-2239DAAAD114}"/>
          </ac:spMkLst>
        </pc:spChg>
        <pc:spChg chg="mod">
          <ac:chgData name="Luo Zhongsu" userId="61d7a237fbdd4c5d" providerId="LiveId" clId="{FC1348EF-F64A-4124-BB50-2CDA393D2FD0}" dt="2022-07-23T16:11:00.437" v="5170" actId="1076"/>
          <ac:spMkLst>
            <pc:docMk/>
            <pc:sldMk cId="4141780520" sldId="302"/>
            <ac:spMk id="238" creationId="{F6E136AB-2C4C-896F-ED0C-ABAB0D41A090}"/>
          </ac:spMkLst>
        </pc:spChg>
        <pc:spChg chg="mod">
          <ac:chgData name="Luo Zhongsu" userId="61d7a237fbdd4c5d" providerId="LiveId" clId="{FC1348EF-F64A-4124-BB50-2CDA393D2FD0}" dt="2022-07-23T16:11:00.437" v="5170" actId="1076"/>
          <ac:spMkLst>
            <pc:docMk/>
            <pc:sldMk cId="4141780520" sldId="302"/>
            <ac:spMk id="239" creationId="{BABB313B-DE09-EA5C-A33B-2E7AA066DBFD}"/>
          </ac:spMkLst>
        </pc:spChg>
        <pc:spChg chg="mod">
          <ac:chgData name="Luo Zhongsu" userId="61d7a237fbdd4c5d" providerId="LiveId" clId="{FC1348EF-F64A-4124-BB50-2CDA393D2FD0}" dt="2022-07-23T16:11:00.437" v="5170" actId="1076"/>
          <ac:spMkLst>
            <pc:docMk/>
            <pc:sldMk cId="4141780520" sldId="302"/>
            <ac:spMk id="240" creationId="{FA4B55B3-B3AC-8FC3-E130-D6E0B2CEDBB5}"/>
          </ac:spMkLst>
        </pc:spChg>
        <pc:spChg chg="mod">
          <ac:chgData name="Luo Zhongsu" userId="61d7a237fbdd4c5d" providerId="LiveId" clId="{FC1348EF-F64A-4124-BB50-2CDA393D2FD0}" dt="2022-07-23T16:11:00.437" v="5170" actId="1076"/>
          <ac:spMkLst>
            <pc:docMk/>
            <pc:sldMk cId="4141780520" sldId="302"/>
            <ac:spMk id="241" creationId="{954F9B67-9D48-8EEE-69C9-1C9772ED8AD6}"/>
          </ac:spMkLst>
        </pc:spChg>
        <pc:spChg chg="mod">
          <ac:chgData name="Luo Zhongsu" userId="61d7a237fbdd4c5d" providerId="LiveId" clId="{FC1348EF-F64A-4124-BB50-2CDA393D2FD0}" dt="2022-07-23T16:11:00.437" v="5170" actId="1076"/>
          <ac:spMkLst>
            <pc:docMk/>
            <pc:sldMk cId="4141780520" sldId="302"/>
            <ac:spMk id="242" creationId="{93C08FC5-BF2E-9120-F809-B69E9E29942C}"/>
          </ac:spMkLst>
        </pc:spChg>
        <pc:spChg chg="mod">
          <ac:chgData name="Luo Zhongsu" userId="61d7a237fbdd4c5d" providerId="LiveId" clId="{FC1348EF-F64A-4124-BB50-2CDA393D2FD0}" dt="2022-07-23T16:11:00.437" v="5170" actId="1076"/>
          <ac:spMkLst>
            <pc:docMk/>
            <pc:sldMk cId="4141780520" sldId="302"/>
            <ac:spMk id="243" creationId="{BA39F991-0D98-6932-7528-E36AFBF97162}"/>
          </ac:spMkLst>
        </pc:spChg>
        <pc:spChg chg="mod">
          <ac:chgData name="Luo Zhongsu" userId="61d7a237fbdd4c5d" providerId="LiveId" clId="{FC1348EF-F64A-4124-BB50-2CDA393D2FD0}" dt="2022-07-23T16:11:00.437" v="5170" actId="1076"/>
          <ac:spMkLst>
            <pc:docMk/>
            <pc:sldMk cId="4141780520" sldId="302"/>
            <ac:spMk id="244" creationId="{7B45F688-0ECB-2525-883D-6CE55A159B05}"/>
          </ac:spMkLst>
        </pc:spChg>
        <pc:spChg chg="mod">
          <ac:chgData name="Luo Zhongsu" userId="61d7a237fbdd4c5d" providerId="LiveId" clId="{FC1348EF-F64A-4124-BB50-2CDA393D2FD0}" dt="2022-07-23T16:11:00.437" v="5170" actId="1076"/>
          <ac:spMkLst>
            <pc:docMk/>
            <pc:sldMk cId="4141780520" sldId="302"/>
            <ac:spMk id="245" creationId="{C209300A-CB83-EE2B-49AB-5BBE6BFC5E16}"/>
          </ac:spMkLst>
        </pc:spChg>
        <pc:spChg chg="mod">
          <ac:chgData name="Luo Zhongsu" userId="61d7a237fbdd4c5d" providerId="LiveId" clId="{FC1348EF-F64A-4124-BB50-2CDA393D2FD0}" dt="2022-07-23T16:11:00.437" v="5170" actId="1076"/>
          <ac:spMkLst>
            <pc:docMk/>
            <pc:sldMk cId="4141780520" sldId="302"/>
            <ac:spMk id="246" creationId="{85008004-FED6-9EC8-60C7-BB79FBDC37EB}"/>
          </ac:spMkLst>
        </pc:spChg>
        <pc:spChg chg="mod">
          <ac:chgData name="Luo Zhongsu" userId="61d7a237fbdd4c5d" providerId="LiveId" clId="{FC1348EF-F64A-4124-BB50-2CDA393D2FD0}" dt="2022-07-23T16:11:00.437" v="5170" actId="1076"/>
          <ac:spMkLst>
            <pc:docMk/>
            <pc:sldMk cId="4141780520" sldId="302"/>
            <ac:spMk id="247" creationId="{682C61BF-017D-8DF1-4E44-CDC22552C71A}"/>
          </ac:spMkLst>
        </pc:spChg>
        <pc:spChg chg="mod">
          <ac:chgData name="Luo Zhongsu" userId="61d7a237fbdd4c5d" providerId="LiveId" clId="{FC1348EF-F64A-4124-BB50-2CDA393D2FD0}" dt="2022-07-23T16:11:00.437" v="5170" actId="1076"/>
          <ac:spMkLst>
            <pc:docMk/>
            <pc:sldMk cId="4141780520" sldId="302"/>
            <ac:spMk id="248" creationId="{A1CEBDD6-5D1F-504D-11A9-7AC516FC9770}"/>
          </ac:spMkLst>
        </pc:spChg>
        <pc:spChg chg="mod">
          <ac:chgData name="Luo Zhongsu" userId="61d7a237fbdd4c5d" providerId="LiveId" clId="{FC1348EF-F64A-4124-BB50-2CDA393D2FD0}" dt="2022-07-23T16:11:00.437" v="5170" actId="1076"/>
          <ac:spMkLst>
            <pc:docMk/>
            <pc:sldMk cId="4141780520" sldId="302"/>
            <ac:spMk id="249" creationId="{B95EE98F-3AA3-536E-B65D-BB60383F41EF}"/>
          </ac:spMkLst>
        </pc:spChg>
        <pc:spChg chg="mod">
          <ac:chgData name="Luo Zhongsu" userId="61d7a237fbdd4c5d" providerId="LiveId" clId="{FC1348EF-F64A-4124-BB50-2CDA393D2FD0}" dt="2022-07-23T16:11:00.437" v="5170" actId="1076"/>
          <ac:spMkLst>
            <pc:docMk/>
            <pc:sldMk cId="4141780520" sldId="302"/>
            <ac:spMk id="250" creationId="{4C78D540-5984-01D7-DF2E-F779ED7C5B24}"/>
          </ac:spMkLst>
        </pc:spChg>
        <pc:spChg chg="mod">
          <ac:chgData name="Luo Zhongsu" userId="61d7a237fbdd4c5d" providerId="LiveId" clId="{FC1348EF-F64A-4124-BB50-2CDA393D2FD0}" dt="2022-07-23T16:11:00.437" v="5170" actId="1076"/>
          <ac:spMkLst>
            <pc:docMk/>
            <pc:sldMk cId="4141780520" sldId="302"/>
            <ac:spMk id="251" creationId="{A390FF96-6840-BE7E-4680-AF5BA211FE6B}"/>
          </ac:spMkLst>
        </pc:spChg>
        <pc:spChg chg="mod">
          <ac:chgData name="Luo Zhongsu" userId="61d7a237fbdd4c5d" providerId="LiveId" clId="{FC1348EF-F64A-4124-BB50-2CDA393D2FD0}" dt="2022-07-23T16:11:00.437" v="5170" actId="1076"/>
          <ac:spMkLst>
            <pc:docMk/>
            <pc:sldMk cId="4141780520" sldId="302"/>
            <ac:spMk id="252" creationId="{888624B9-2FF7-12FC-1322-0BE14F9E189F}"/>
          </ac:spMkLst>
        </pc:spChg>
        <pc:spChg chg="mod">
          <ac:chgData name="Luo Zhongsu" userId="61d7a237fbdd4c5d" providerId="LiveId" clId="{FC1348EF-F64A-4124-BB50-2CDA393D2FD0}" dt="2022-07-23T16:11:00.437" v="5170" actId="1076"/>
          <ac:spMkLst>
            <pc:docMk/>
            <pc:sldMk cId="4141780520" sldId="302"/>
            <ac:spMk id="253" creationId="{4EFFD1CE-7B40-A338-E7E2-BE7FFBA6E163}"/>
          </ac:spMkLst>
        </pc:spChg>
        <pc:spChg chg="mod">
          <ac:chgData name="Luo Zhongsu" userId="61d7a237fbdd4c5d" providerId="LiveId" clId="{FC1348EF-F64A-4124-BB50-2CDA393D2FD0}" dt="2022-07-23T16:11:00.437" v="5170" actId="1076"/>
          <ac:spMkLst>
            <pc:docMk/>
            <pc:sldMk cId="4141780520" sldId="302"/>
            <ac:spMk id="254" creationId="{391EA801-B281-6FFD-3104-5ABE011D0A03}"/>
          </ac:spMkLst>
        </pc:spChg>
        <pc:spChg chg="mod">
          <ac:chgData name="Luo Zhongsu" userId="61d7a237fbdd4c5d" providerId="LiveId" clId="{FC1348EF-F64A-4124-BB50-2CDA393D2FD0}" dt="2022-07-23T16:11:00.437" v="5170" actId="1076"/>
          <ac:spMkLst>
            <pc:docMk/>
            <pc:sldMk cId="4141780520" sldId="302"/>
            <ac:spMk id="255" creationId="{91D02B28-5F51-51D7-97CD-A744D6B5939E}"/>
          </ac:spMkLst>
        </pc:spChg>
        <pc:spChg chg="mod">
          <ac:chgData name="Luo Zhongsu" userId="61d7a237fbdd4c5d" providerId="LiveId" clId="{FC1348EF-F64A-4124-BB50-2CDA393D2FD0}" dt="2022-07-23T16:11:00.437" v="5170" actId="1076"/>
          <ac:spMkLst>
            <pc:docMk/>
            <pc:sldMk cId="4141780520" sldId="302"/>
            <ac:spMk id="256" creationId="{C19229D5-1F25-2EB5-9D93-4223FC678C4C}"/>
          </ac:spMkLst>
        </pc:spChg>
        <pc:spChg chg="mod">
          <ac:chgData name="Luo Zhongsu" userId="61d7a237fbdd4c5d" providerId="LiveId" clId="{FC1348EF-F64A-4124-BB50-2CDA393D2FD0}" dt="2022-07-23T16:11:00.437" v="5170" actId="1076"/>
          <ac:spMkLst>
            <pc:docMk/>
            <pc:sldMk cId="4141780520" sldId="302"/>
            <ac:spMk id="257" creationId="{EE111DEC-DEF3-A093-2E4F-AAAB8233C7AF}"/>
          </ac:spMkLst>
        </pc:spChg>
        <pc:spChg chg="mod">
          <ac:chgData name="Luo Zhongsu" userId="61d7a237fbdd4c5d" providerId="LiveId" clId="{FC1348EF-F64A-4124-BB50-2CDA393D2FD0}" dt="2022-07-23T16:11:00.437" v="5170" actId="1076"/>
          <ac:spMkLst>
            <pc:docMk/>
            <pc:sldMk cId="4141780520" sldId="302"/>
            <ac:spMk id="258" creationId="{D52DE333-7E39-5B4E-E9A0-327076F3091B}"/>
          </ac:spMkLst>
        </pc:spChg>
        <pc:spChg chg="mod">
          <ac:chgData name="Luo Zhongsu" userId="61d7a237fbdd4c5d" providerId="LiveId" clId="{FC1348EF-F64A-4124-BB50-2CDA393D2FD0}" dt="2022-07-23T16:11:00.437" v="5170" actId="1076"/>
          <ac:spMkLst>
            <pc:docMk/>
            <pc:sldMk cId="4141780520" sldId="302"/>
            <ac:spMk id="259" creationId="{B3F3F6E9-D15C-6448-A38C-65793C1226B9}"/>
          </ac:spMkLst>
        </pc:spChg>
        <pc:spChg chg="mod">
          <ac:chgData name="Luo Zhongsu" userId="61d7a237fbdd4c5d" providerId="LiveId" clId="{FC1348EF-F64A-4124-BB50-2CDA393D2FD0}" dt="2022-07-23T16:11:00.437" v="5170" actId="1076"/>
          <ac:spMkLst>
            <pc:docMk/>
            <pc:sldMk cId="4141780520" sldId="302"/>
            <ac:spMk id="260" creationId="{DB7999FC-6C63-2394-5890-7A7B1B342391}"/>
          </ac:spMkLst>
        </pc:spChg>
        <pc:spChg chg="mod">
          <ac:chgData name="Luo Zhongsu" userId="61d7a237fbdd4c5d" providerId="LiveId" clId="{FC1348EF-F64A-4124-BB50-2CDA393D2FD0}" dt="2022-07-23T16:11:00.437" v="5170" actId="1076"/>
          <ac:spMkLst>
            <pc:docMk/>
            <pc:sldMk cId="4141780520" sldId="302"/>
            <ac:spMk id="261" creationId="{7BCA2EE8-91A0-BA7E-2481-BF1C14E58E27}"/>
          </ac:spMkLst>
        </pc:spChg>
        <pc:spChg chg="mod">
          <ac:chgData name="Luo Zhongsu" userId="61d7a237fbdd4c5d" providerId="LiveId" clId="{FC1348EF-F64A-4124-BB50-2CDA393D2FD0}" dt="2022-07-23T16:11:00.437" v="5170" actId="1076"/>
          <ac:spMkLst>
            <pc:docMk/>
            <pc:sldMk cId="4141780520" sldId="302"/>
            <ac:spMk id="262" creationId="{568D217E-3719-7ACC-8B46-5C201D5A668C}"/>
          </ac:spMkLst>
        </pc:spChg>
        <pc:spChg chg="mod">
          <ac:chgData name="Luo Zhongsu" userId="61d7a237fbdd4c5d" providerId="LiveId" clId="{FC1348EF-F64A-4124-BB50-2CDA393D2FD0}" dt="2022-07-23T16:11:00.437" v="5170" actId="1076"/>
          <ac:spMkLst>
            <pc:docMk/>
            <pc:sldMk cId="4141780520" sldId="302"/>
            <ac:spMk id="263" creationId="{140D07B9-6985-BDB7-9575-313120F24775}"/>
          </ac:spMkLst>
        </pc:spChg>
        <pc:spChg chg="mod">
          <ac:chgData name="Luo Zhongsu" userId="61d7a237fbdd4c5d" providerId="LiveId" clId="{FC1348EF-F64A-4124-BB50-2CDA393D2FD0}" dt="2022-07-23T16:11:00.437" v="5170" actId="1076"/>
          <ac:spMkLst>
            <pc:docMk/>
            <pc:sldMk cId="4141780520" sldId="302"/>
            <ac:spMk id="264" creationId="{4E023292-9860-9F13-4EC7-3EEBB666518B}"/>
          </ac:spMkLst>
        </pc:spChg>
        <pc:spChg chg="mod">
          <ac:chgData name="Luo Zhongsu" userId="61d7a237fbdd4c5d" providerId="LiveId" clId="{FC1348EF-F64A-4124-BB50-2CDA393D2FD0}" dt="2022-07-23T16:11:00.437" v="5170" actId="1076"/>
          <ac:spMkLst>
            <pc:docMk/>
            <pc:sldMk cId="4141780520" sldId="302"/>
            <ac:spMk id="265" creationId="{E73589E8-AB20-443B-D588-264F110851F7}"/>
          </ac:spMkLst>
        </pc:spChg>
        <pc:spChg chg="mod">
          <ac:chgData name="Luo Zhongsu" userId="61d7a237fbdd4c5d" providerId="LiveId" clId="{FC1348EF-F64A-4124-BB50-2CDA393D2FD0}" dt="2022-07-23T16:11:00.437" v="5170" actId="1076"/>
          <ac:spMkLst>
            <pc:docMk/>
            <pc:sldMk cId="4141780520" sldId="302"/>
            <ac:spMk id="266" creationId="{39F30B55-2D84-CCBB-2E8B-FBDB4F1652BB}"/>
          </ac:spMkLst>
        </pc:spChg>
        <pc:spChg chg="mod">
          <ac:chgData name="Luo Zhongsu" userId="61d7a237fbdd4c5d" providerId="LiveId" clId="{FC1348EF-F64A-4124-BB50-2CDA393D2FD0}" dt="2022-07-23T16:11:00.437" v="5170" actId="1076"/>
          <ac:spMkLst>
            <pc:docMk/>
            <pc:sldMk cId="4141780520" sldId="302"/>
            <ac:spMk id="267" creationId="{B79A3DD3-17DE-CC8D-87BB-D397ED0091AA}"/>
          </ac:spMkLst>
        </pc:spChg>
        <pc:spChg chg="mod">
          <ac:chgData name="Luo Zhongsu" userId="61d7a237fbdd4c5d" providerId="LiveId" clId="{FC1348EF-F64A-4124-BB50-2CDA393D2FD0}" dt="2022-07-23T16:11:00.437" v="5170" actId="1076"/>
          <ac:spMkLst>
            <pc:docMk/>
            <pc:sldMk cId="4141780520" sldId="302"/>
            <ac:spMk id="268" creationId="{4C4E52A7-DFF8-3290-36C7-3EE9DC80C11D}"/>
          </ac:spMkLst>
        </pc:spChg>
        <pc:spChg chg="mod">
          <ac:chgData name="Luo Zhongsu" userId="61d7a237fbdd4c5d" providerId="LiveId" clId="{FC1348EF-F64A-4124-BB50-2CDA393D2FD0}" dt="2022-07-23T16:11:00.437" v="5170" actId="1076"/>
          <ac:spMkLst>
            <pc:docMk/>
            <pc:sldMk cId="4141780520" sldId="302"/>
            <ac:spMk id="269" creationId="{5D3537DD-535B-F2B6-424E-CEFD79505BCB}"/>
          </ac:spMkLst>
        </pc:spChg>
        <pc:spChg chg="mod">
          <ac:chgData name="Luo Zhongsu" userId="61d7a237fbdd4c5d" providerId="LiveId" clId="{FC1348EF-F64A-4124-BB50-2CDA393D2FD0}" dt="2022-07-23T16:11:00.437" v="5170" actId="1076"/>
          <ac:spMkLst>
            <pc:docMk/>
            <pc:sldMk cId="4141780520" sldId="302"/>
            <ac:spMk id="270" creationId="{3959A147-576E-CB8D-5E89-F5FF20428C76}"/>
          </ac:spMkLst>
        </pc:spChg>
        <pc:spChg chg="mod">
          <ac:chgData name="Luo Zhongsu" userId="61d7a237fbdd4c5d" providerId="LiveId" clId="{FC1348EF-F64A-4124-BB50-2CDA393D2FD0}" dt="2022-07-23T16:11:00.437" v="5170" actId="1076"/>
          <ac:spMkLst>
            <pc:docMk/>
            <pc:sldMk cId="4141780520" sldId="302"/>
            <ac:spMk id="271" creationId="{5427802B-DD7A-940B-4094-332FF10D69E1}"/>
          </ac:spMkLst>
        </pc:spChg>
        <pc:spChg chg="mod">
          <ac:chgData name="Luo Zhongsu" userId="61d7a237fbdd4c5d" providerId="LiveId" clId="{FC1348EF-F64A-4124-BB50-2CDA393D2FD0}" dt="2022-07-23T16:11:00.437" v="5170" actId="1076"/>
          <ac:spMkLst>
            <pc:docMk/>
            <pc:sldMk cId="4141780520" sldId="302"/>
            <ac:spMk id="272" creationId="{31C1C831-2DD1-A3F4-F7FD-DE19E18BCEEA}"/>
          </ac:spMkLst>
        </pc:spChg>
        <pc:spChg chg="mod">
          <ac:chgData name="Luo Zhongsu" userId="61d7a237fbdd4c5d" providerId="LiveId" clId="{FC1348EF-F64A-4124-BB50-2CDA393D2FD0}" dt="2022-07-23T16:11:00.437" v="5170" actId="1076"/>
          <ac:spMkLst>
            <pc:docMk/>
            <pc:sldMk cId="4141780520" sldId="302"/>
            <ac:spMk id="273" creationId="{BB6E5518-DE17-CF81-FF42-8BB513809F69}"/>
          </ac:spMkLst>
        </pc:spChg>
        <pc:spChg chg="mod">
          <ac:chgData name="Luo Zhongsu" userId="61d7a237fbdd4c5d" providerId="LiveId" clId="{FC1348EF-F64A-4124-BB50-2CDA393D2FD0}" dt="2022-07-23T16:11:00.437" v="5170" actId="1076"/>
          <ac:spMkLst>
            <pc:docMk/>
            <pc:sldMk cId="4141780520" sldId="302"/>
            <ac:spMk id="274" creationId="{0AF9FB78-075E-40C7-2790-D53AA53607EC}"/>
          </ac:spMkLst>
        </pc:spChg>
        <pc:spChg chg="mod">
          <ac:chgData name="Luo Zhongsu" userId="61d7a237fbdd4c5d" providerId="LiveId" clId="{FC1348EF-F64A-4124-BB50-2CDA393D2FD0}" dt="2022-07-23T16:11:00.437" v="5170" actId="1076"/>
          <ac:spMkLst>
            <pc:docMk/>
            <pc:sldMk cId="4141780520" sldId="302"/>
            <ac:spMk id="275" creationId="{858C0879-435E-0657-61E9-C8EEDC63E9F9}"/>
          </ac:spMkLst>
        </pc:spChg>
        <pc:spChg chg="mod">
          <ac:chgData name="Luo Zhongsu" userId="61d7a237fbdd4c5d" providerId="LiveId" clId="{FC1348EF-F64A-4124-BB50-2CDA393D2FD0}" dt="2022-07-23T16:11:00.437" v="5170" actId="1076"/>
          <ac:spMkLst>
            <pc:docMk/>
            <pc:sldMk cId="4141780520" sldId="302"/>
            <ac:spMk id="276" creationId="{584EEB21-ED61-3703-D51D-F655D35B4025}"/>
          </ac:spMkLst>
        </pc:spChg>
        <pc:spChg chg="mod">
          <ac:chgData name="Luo Zhongsu" userId="61d7a237fbdd4c5d" providerId="LiveId" clId="{FC1348EF-F64A-4124-BB50-2CDA393D2FD0}" dt="2022-07-23T16:11:00.437" v="5170" actId="1076"/>
          <ac:spMkLst>
            <pc:docMk/>
            <pc:sldMk cId="4141780520" sldId="302"/>
            <ac:spMk id="277" creationId="{19ABB3AE-B1A1-EC76-8661-6DCEF5546851}"/>
          </ac:spMkLst>
        </pc:spChg>
        <pc:spChg chg="mod">
          <ac:chgData name="Luo Zhongsu" userId="61d7a237fbdd4c5d" providerId="LiveId" clId="{FC1348EF-F64A-4124-BB50-2CDA393D2FD0}" dt="2022-07-23T16:11:00.437" v="5170" actId="1076"/>
          <ac:spMkLst>
            <pc:docMk/>
            <pc:sldMk cId="4141780520" sldId="302"/>
            <ac:spMk id="278" creationId="{84F32966-10FB-BFBE-7FC5-98FAD0CE03C7}"/>
          </ac:spMkLst>
        </pc:spChg>
        <pc:spChg chg="mod">
          <ac:chgData name="Luo Zhongsu" userId="61d7a237fbdd4c5d" providerId="LiveId" clId="{FC1348EF-F64A-4124-BB50-2CDA393D2FD0}" dt="2022-07-23T16:11:00.437" v="5170" actId="1076"/>
          <ac:spMkLst>
            <pc:docMk/>
            <pc:sldMk cId="4141780520" sldId="302"/>
            <ac:spMk id="279" creationId="{34B11A85-74D9-DB2F-E446-78D8BE353616}"/>
          </ac:spMkLst>
        </pc:spChg>
        <pc:spChg chg="mod">
          <ac:chgData name="Luo Zhongsu" userId="61d7a237fbdd4c5d" providerId="LiveId" clId="{FC1348EF-F64A-4124-BB50-2CDA393D2FD0}" dt="2022-07-23T16:11:00.437" v="5170" actId="1076"/>
          <ac:spMkLst>
            <pc:docMk/>
            <pc:sldMk cId="4141780520" sldId="302"/>
            <ac:spMk id="280" creationId="{EB17A0A1-D569-3CBB-5729-72B2CEAD46AF}"/>
          </ac:spMkLst>
        </pc:spChg>
        <pc:spChg chg="mod">
          <ac:chgData name="Luo Zhongsu" userId="61d7a237fbdd4c5d" providerId="LiveId" clId="{FC1348EF-F64A-4124-BB50-2CDA393D2FD0}" dt="2022-07-23T16:11:00.437" v="5170" actId="1076"/>
          <ac:spMkLst>
            <pc:docMk/>
            <pc:sldMk cId="4141780520" sldId="302"/>
            <ac:spMk id="281" creationId="{E45090EB-C169-D369-A23B-8B9A06085035}"/>
          </ac:spMkLst>
        </pc:spChg>
        <pc:spChg chg="mod">
          <ac:chgData name="Luo Zhongsu" userId="61d7a237fbdd4c5d" providerId="LiveId" clId="{FC1348EF-F64A-4124-BB50-2CDA393D2FD0}" dt="2022-07-23T16:11:00.437" v="5170" actId="1076"/>
          <ac:spMkLst>
            <pc:docMk/>
            <pc:sldMk cId="4141780520" sldId="302"/>
            <ac:spMk id="282" creationId="{7DD33E33-C071-1A7E-02AC-4D24220A950C}"/>
          </ac:spMkLst>
        </pc:spChg>
        <pc:spChg chg="mod">
          <ac:chgData name="Luo Zhongsu" userId="61d7a237fbdd4c5d" providerId="LiveId" clId="{FC1348EF-F64A-4124-BB50-2CDA393D2FD0}" dt="2022-07-23T16:11:00.437" v="5170" actId="1076"/>
          <ac:spMkLst>
            <pc:docMk/>
            <pc:sldMk cId="4141780520" sldId="302"/>
            <ac:spMk id="283" creationId="{96156A37-4370-E8B1-515F-176C4A0499B5}"/>
          </ac:spMkLst>
        </pc:spChg>
        <pc:spChg chg="mod">
          <ac:chgData name="Luo Zhongsu" userId="61d7a237fbdd4c5d" providerId="LiveId" clId="{FC1348EF-F64A-4124-BB50-2CDA393D2FD0}" dt="2022-07-23T16:11:00.437" v="5170" actId="1076"/>
          <ac:spMkLst>
            <pc:docMk/>
            <pc:sldMk cId="4141780520" sldId="302"/>
            <ac:spMk id="284" creationId="{A2227D32-256C-5C7E-74F6-3B36F6F518B3}"/>
          </ac:spMkLst>
        </pc:spChg>
        <pc:spChg chg="mod">
          <ac:chgData name="Luo Zhongsu" userId="61d7a237fbdd4c5d" providerId="LiveId" clId="{FC1348EF-F64A-4124-BB50-2CDA393D2FD0}" dt="2022-07-23T16:11:00.437" v="5170" actId="1076"/>
          <ac:spMkLst>
            <pc:docMk/>
            <pc:sldMk cId="4141780520" sldId="302"/>
            <ac:spMk id="285" creationId="{69A20901-99AA-E5A6-8A89-DF9923A9AD8D}"/>
          </ac:spMkLst>
        </pc:spChg>
        <pc:spChg chg="mod">
          <ac:chgData name="Luo Zhongsu" userId="61d7a237fbdd4c5d" providerId="LiveId" clId="{FC1348EF-F64A-4124-BB50-2CDA393D2FD0}" dt="2022-07-23T16:11:00.437" v="5170" actId="1076"/>
          <ac:spMkLst>
            <pc:docMk/>
            <pc:sldMk cId="4141780520" sldId="302"/>
            <ac:spMk id="286" creationId="{28BDB497-B732-9F97-A3E3-9397C14DD773}"/>
          </ac:spMkLst>
        </pc:spChg>
        <pc:spChg chg="mod">
          <ac:chgData name="Luo Zhongsu" userId="61d7a237fbdd4c5d" providerId="LiveId" clId="{FC1348EF-F64A-4124-BB50-2CDA393D2FD0}" dt="2022-07-23T16:11:00.437" v="5170" actId="1076"/>
          <ac:spMkLst>
            <pc:docMk/>
            <pc:sldMk cId="4141780520" sldId="302"/>
            <ac:spMk id="287" creationId="{D8AE4552-951D-5372-5C06-F333BDAE5D40}"/>
          </ac:spMkLst>
        </pc:spChg>
        <pc:spChg chg="mod">
          <ac:chgData name="Luo Zhongsu" userId="61d7a237fbdd4c5d" providerId="LiveId" clId="{FC1348EF-F64A-4124-BB50-2CDA393D2FD0}" dt="2022-07-23T16:11:00.437" v="5170" actId="1076"/>
          <ac:spMkLst>
            <pc:docMk/>
            <pc:sldMk cId="4141780520" sldId="302"/>
            <ac:spMk id="288" creationId="{011E9FC7-9395-3C95-F2A0-429F715B6A71}"/>
          </ac:spMkLst>
        </pc:spChg>
        <pc:spChg chg="mod">
          <ac:chgData name="Luo Zhongsu" userId="61d7a237fbdd4c5d" providerId="LiveId" clId="{FC1348EF-F64A-4124-BB50-2CDA393D2FD0}" dt="2022-07-23T16:11:00.437" v="5170" actId="1076"/>
          <ac:spMkLst>
            <pc:docMk/>
            <pc:sldMk cId="4141780520" sldId="302"/>
            <ac:spMk id="289" creationId="{D63A5062-BEC0-6BE5-2BD7-3297FC082019}"/>
          </ac:spMkLst>
        </pc:spChg>
        <pc:spChg chg="mod">
          <ac:chgData name="Luo Zhongsu" userId="61d7a237fbdd4c5d" providerId="LiveId" clId="{FC1348EF-F64A-4124-BB50-2CDA393D2FD0}" dt="2022-07-23T16:11:00.437" v="5170" actId="1076"/>
          <ac:spMkLst>
            <pc:docMk/>
            <pc:sldMk cId="4141780520" sldId="302"/>
            <ac:spMk id="290" creationId="{4E14E87E-04CB-9F70-058A-BF5A0E411B29}"/>
          </ac:spMkLst>
        </pc:spChg>
        <pc:spChg chg="mod">
          <ac:chgData name="Luo Zhongsu" userId="61d7a237fbdd4c5d" providerId="LiveId" clId="{FC1348EF-F64A-4124-BB50-2CDA393D2FD0}" dt="2022-07-23T16:11:00.437" v="5170" actId="1076"/>
          <ac:spMkLst>
            <pc:docMk/>
            <pc:sldMk cId="4141780520" sldId="302"/>
            <ac:spMk id="291" creationId="{FB304E82-6B97-9D0C-D7DF-7CEFEBB4B624}"/>
          </ac:spMkLst>
        </pc:spChg>
        <pc:spChg chg="mod">
          <ac:chgData name="Luo Zhongsu" userId="61d7a237fbdd4c5d" providerId="LiveId" clId="{FC1348EF-F64A-4124-BB50-2CDA393D2FD0}" dt="2022-07-23T16:11:00.437" v="5170" actId="1076"/>
          <ac:spMkLst>
            <pc:docMk/>
            <pc:sldMk cId="4141780520" sldId="302"/>
            <ac:spMk id="292" creationId="{115A6DE9-61CE-7FE4-F9FD-E66BA2F48758}"/>
          </ac:spMkLst>
        </pc:spChg>
        <pc:spChg chg="mod">
          <ac:chgData name="Luo Zhongsu" userId="61d7a237fbdd4c5d" providerId="LiveId" clId="{FC1348EF-F64A-4124-BB50-2CDA393D2FD0}" dt="2022-07-23T16:11:00.437" v="5170" actId="1076"/>
          <ac:spMkLst>
            <pc:docMk/>
            <pc:sldMk cId="4141780520" sldId="302"/>
            <ac:spMk id="293" creationId="{2965C5F5-CAA1-7132-D78B-0B6DB33FD250}"/>
          </ac:spMkLst>
        </pc:spChg>
        <pc:spChg chg="mod">
          <ac:chgData name="Luo Zhongsu" userId="61d7a237fbdd4c5d" providerId="LiveId" clId="{FC1348EF-F64A-4124-BB50-2CDA393D2FD0}" dt="2022-07-23T16:11:00.437" v="5170" actId="1076"/>
          <ac:spMkLst>
            <pc:docMk/>
            <pc:sldMk cId="4141780520" sldId="302"/>
            <ac:spMk id="294" creationId="{39BCEC77-F104-75D4-FBF9-C8858AE56E53}"/>
          </ac:spMkLst>
        </pc:spChg>
        <pc:spChg chg="mod">
          <ac:chgData name="Luo Zhongsu" userId="61d7a237fbdd4c5d" providerId="LiveId" clId="{FC1348EF-F64A-4124-BB50-2CDA393D2FD0}" dt="2022-07-23T16:11:00.437" v="5170" actId="1076"/>
          <ac:spMkLst>
            <pc:docMk/>
            <pc:sldMk cId="4141780520" sldId="302"/>
            <ac:spMk id="295" creationId="{89B82F59-0098-55F6-E550-8CCA7E05CE24}"/>
          </ac:spMkLst>
        </pc:spChg>
        <pc:spChg chg="mod">
          <ac:chgData name="Luo Zhongsu" userId="61d7a237fbdd4c5d" providerId="LiveId" clId="{FC1348EF-F64A-4124-BB50-2CDA393D2FD0}" dt="2022-07-23T16:11:00.437" v="5170" actId="1076"/>
          <ac:spMkLst>
            <pc:docMk/>
            <pc:sldMk cId="4141780520" sldId="302"/>
            <ac:spMk id="296" creationId="{6C4180C5-AA17-50FC-46BF-BE21C4448C64}"/>
          </ac:spMkLst>
        </pc:spChg>
        <pc:spChg chg="mod">
          <ac:chgData name="Luo Zhongsu" userId="61d7a237fbdd4c5d" providerId="LiveId" clId="{FC1348EF-F64A-4124-BB50-2CDA393D2FD0}" dt="2022-07-23T16:11:00.437" v="5170" actId="1076"/>
          <ac:spMkLst>
            <pc:docMk/>
            <pc:sldMk cId="4141780520" sldId="302"/>
            <ac:spMk id="297" creationId="{E763964F-DA8C-4F19-4A10-77004988BDC7}"/>
          </ac:spMkLst>
        </pc:spChg>
        <pc:spChg chg="mod">
          <ac:chgData name="Luo Zhongsu" userId="61d7a237fbdd4c5d" providerId="LiveId" clId="{FC1348EF-F64A-4124-BB50-2CDA393D2FD0}" dt="2022-07-23T16:11:00.437" v="5170" actId="1076"/>
          <ac:spMkLst>
            <pc:docMk/>
            <pc:sldMk cId="4141780520" sldId="302"/>
            <ac:spMk id="298" creationId="{3E9EAC34-B662-0D3F-9DAA-D900515AB086}"/>
          </ac:spMkLst>
        </pc:spChg>
        <pc:spChg chg="mod">
          <ac:chgData name="Luo Zhongsu" userId="61d7a237fbdd4c5d" providerId="LiveId" clId="{FC1348EF-F64A-4124-BB50-2CDA393D2FD0}" dt="2022-07-23T16:11:00.437" v="5170" actId="1076"/>
          <ac:spMkLst>
            <pc:docMk/>
            <pc:sldMk cId="4141780520" sldId="302"/>
            <ac:spMk id="299" creationId="{0EA64E69-16B6-1F15-CEF3-9462523B86E7}"/>
          </ac:spMkLst>
        </pc:spChg>
        <pc:spChg chg="mod">
          <ac:chgData name="Luo Zhongsu" userId="61d7a237fbdd4c5d" providerId="LiveId" clId="{FC1348EF-F64A-4124-BB50-2CDA393D2FD0}" dt="2022-07-23T16:11:00.437" v="5170" actId="1076"/>
          <ac:spMkLst>
            <pc:docMk/>
            <pc:sldMk cId="4141780520" sldId="302"/>
            <ac:spMk id="300" creationId="{71DDDA66-69F9-687F-EF3E-D6624BCE583C}"/>
          </ac:spMkLst>
        </pc:spChg>
        <pc:spChg chg="mod">
          <ac:chgData name="Luo Zhongsu" userId="61d7a237fbdd4c5d" providerId="LiveId" clId="{FC1348EF-F64A-4124-BB50-2CDA393D2FD0}" dt="2022-07-23T16:11:00.437" v="5170" actId="1076"/>
          <ac:spMkLst>
            <pc:docMk/>
            <pc:sldMk cId="4141780520" sldId="302"/>
            <ac:spMk id="301" creationId="{B95850AB-6B32-6607-1B0C-426D3317E07C}"/>
          </ac:spMkLst>
        </pc:spChg>
        <pc:grpChg chg="del">
          <ac:chgData name="Luo Zhongsu" userId="61d7a237fbdd4c5d" providerId="LiveId" clId="{FC1348EF-F64A-4124-BB50-2CDA393D2FD0}" dt="2022-07-23T16:10:54.735" v="5167" actId="478"/>
          <ac:grpSpMkLst>
            <pc:docMk/>
            <pc:sldMk cId="4141780520" sldId="302"/>
            <ac:grpSpMk id="46" creationId="{DCD5B7AF-E8D5-102C-8B42-376A4BED3195}"/>
          </ac:grpSpMkLst>
        </pc:grpChg>
        <pc:grpChg chg="add mod">
          <ac:chgData name="Luo Zhongsu" userId="61d7a237fbdd4c5d" providerId="LiveId" clId="{FC1348EF-F64A-4124-BB50-2CDA393D2FD0}" dt="2022-07-23T16:11:00.437" v="5170" actId="1076"/>
          <ac:grpSpMkLst>
            <pc:docMk/>
            <pc:sldMk cId="4141780520" sldId="302"/>
            <ac:grpSpMk id="107" creationId="{7E033CE0-F201-6A25-71BD-07969600D0C4}"/>
          </ac:grpSpMkLst>
        </pc:grpChg>
        <pc:graphicFrameChg chg="del">
          <ac:chgData name="Luo Zhongsu" userId="61d7a237fbdd4c5d" providerId="LiveId" clId="{FC1348EF-F64A-4124-BB50-2CDA393D2FD0}" dt="2022-07-23T16:11:09.421" v="5171" actId="478"/>
          <ac:graphicFrameMkLst>
            <pc:docMk/>
            <pc:sldMk cId="4141780520" sldId="302"/>
            <ac:graphicFrameMk id="41" creationId="{62CB2C95-501B-4600-3F90-630E72429C54}"/>
          </ac:graphicFrameMkLst>
        </pc:graphicFrameChg>
        <pc:graphicFrameChg chg="add mod">
          <ac:chgData name="Luo Zhongsu" userId="61d7a237fbdd4c5d" providerId="LiveId" clId="{FC1348EF-F64A-4124-BB50-2CDA393D2FD0}" dt="2022-07-23T16:11:15.066" v="5173" actId="1076"/>
          <ac:graphicFrameMkLst>
            <pc:docMk/>
            <pc:sldMk cId="4141780520" sldId="302"/>
            <ac:graphicFrameMk id="302" creationId="{CF519A64-ACA1-CC67-90BC-6013E43F3C92}"/>
          </ac:graphicFrameMkLst>
        </pc:graphicFrameChg>
      </pc:sldChg>
      <pc:sldChg chg="addSp delSp modSp add mod modNotesTx">
        <pc:chgData name="Luo Zhongsu" userId="61d7a237fbdd4c5d" providerId="LiveId" clId="{FC1348EF-F64A-4124-BB50-2CDA393D2FD0}" dt="2022-07-24T02:59:41.131" v="9251" actId="1076"/>
        <pc:sldMkLst>
          <pc:docMk/>
          <pc:sldMk cId="2124991041" sldId="303"/>
        </pc:sldMkLst>
        <pc:spChg chg="mod">
          <ac:chgData name="Luo Zhongsu" userId="61d7a237fbdd4c5d" providerId="LiveId" clId="{FC1348EF-F64A-4124-BB50-2CDA393D2FD0}" dt="2022-07-23T16:14:15.697" v="5205" actId="207"/>
          <ac:spMkLst>
            <pc:docMk/>
            <pc:sldMk cId="2124991041" sldId="303"/>
            <ac:spMk id="109" creationId="{2B700BDA-243B-0B2C-009E-6D66BA691BD9}"/>
          </ac:spMkLst>
        </pc:spChg>
        <pc:spChg chg="add mod">
          <ac:chgData name="Luo Zhongsu" userId="61d7a237fbdd4c5d" providerId="LiveId" clId="{FC1348EF-F64A-4124-BB50-2CDA393D2FD0}" dt="2022-07-23T16:12:26.282" v="5190" actId="1076"/>
          <ac:spMkLst>
            <pc:docMk/>
            <pc:sldMk cId="2124991041" sldId="303"/>
            <ac:spMk id="304" creationId="{7BC972F4-674E-059C-B500-2D653F95478C}"/>
          </ac:spMkLst>
        </pc:spChg>
        <pc:grpChg chg="del">
          <ac:chgData name="Luo Zhongsu" userId="61d7a237fbdd4c5d" providerId="LiveId" clId="{FC1348EF-F64A-4124-BB50-2CDA393D2FD0}" dt="2022-07-23T16:11:35.306" v="5177" actId="478"/>
          <ac:grpSpMkLst>
            <pc:docMk/>
            <pc:sldMk cId="2124991041" sldId="303"/>
            <ac:grpSpMk id="107" creationId="{7E033CE0-F201-6A25-71BD-07969600D0C4}"/>
          </ac:grpSpMkLst>
        </pc:grpChg>
        <pc:graphicFrameChg chg="add mod">
          <ac:chgData name="Luo Zhongsu" userId="61d7a237fbdd4c5d" providerId="LiveId" clId="{FC1348EF-F64A-4124-BB50-2CDA393D2FD0}" dt="2022-07-24T02:59:41.131" v="9251" actId="1076"/>
          <ac:graphicFrameMkLst>
            <pc:docMk/>
            <pc:sldMk cId="2124991041" sldId="303"/>
            <ac:graphicFrameMk id="15" creationId="{B89D1FBA-3643-F616-EC24-AFB51639FDA3}"/>
          </ac:graphicFrameMkLst>
        </pc:graphicFrameChg>
        <pc:graphicFrameChg chg="del mod modGraphic">
          <ac:chgData name="Luo Zhongsu" userId="61d7a237fbdd4c5d" providerId="LiveId" clId="{FC1348EF-F64A-4124-BB50-2CDA393D2FD0}" dt="2022-07-24T02:59:35.230" v="9249" actId="478"/>
          <ac:graphicFrameMkLst>
            <pc:docMk/>
            <pc:sldMk cId="2124991041" sldId="303"/>
            <ac:graphicFrameMk id="302" creationId="{CF519A64-ACA1-CC67-90BC-6013E43F3C92}"/>
          </ac:graphicFrameMkLst>
        </pc:graphicFrameChg>
        <pc:picChg chg="add mod">
          <ac:chgData name="Luo Zhongsu" userId="61d7a237fbdd4c5d" providerId="LiveId" clId="{FC1348EF-F64A-4124-BB50-2CDA393D2FD0}" dt="2022-07-23T16:12:08.424" v="5186" actId="14100"/>
          <ac:picMkLst>
            <pc:docMk/>
            <pc:sldMk cId="2124991041" sldId="303"/>
            <ac:picMk id="303" creationId="{3AFC4E77-A6ED-A12B-6FE4-779B8E77A237}"/>
          </ac:picMkLst>
        </pc:picChg>
      </pc:sldChg>
      <pc:sldChg chg="addSp delSp modSp add mod modNotesTx">
        <pc:chgData name="Luo Zhongsu" userId="61d7a237fbdd4c5d" providerId="LiveId" clId="{FC1348EF-F64A-4124-BB50-2CDA393D2FD0}" dt="2022-07-24T03:54:20.252" v="9384" actId="20577"/>
        <pc:sldMkLst>
          <pc:docMk/>
          <pc:sldMk cId="2369077438" sldId="304"/>
        </pc:sldMkLst>
        <pc:spChg chg="mod">
          <ac:chgData name="Luo Zhongsu" userId="61d7a237fbdd4c5d" providerId="LiveId" clId="{FC1348EF-F64A-4124-BB50-2CDA393D2FD0}" dt="2022-07-23T16:12:56.786" v="5192" actId="207"/>
          <ac:spMkLst>
            <pc:docMk/>
            <pc:sldMk cId="2369077438" sldId="304"/>
            <ac:spMk id="109" creationId="{2B700BDA-243B-0B2C-009E-6D66BA691BD9}"/>
          </ac:spMkLst>
        </pc:spChg>
        <pc:spChg chg="mod">
          <ac:chgData name="Luo Zhongsu" userId="61d7a237fbdd4c5d" providerId="LiveId" clId="{FC1348EF-F64A-4124-BB50-2CDA393D2FD0}" dt="2022-07-23T16:14:24.439" v="5207" actId="207"/>
          <ac:spMkLst>
            <pc:docMk/>
            <pc:sldMk cId="2369077438" sldId="304"/>
            <ac:spMk id="110" creationId="{FCEB13B5-85A4-92B5-6CC7-A6E16E69BE3E}"/>
          </ac:spMkLst>
        </pc:spChg>
        <pc:graphicFrameChg chg="add mod">
          <ac:chgData name="Luo Zhongsu" userId="61d7a237fbdd4c5d" providerId="LiveId" clId="{FC1348EF-F64A-4124-BB50-2CDA393D2FD0}" dt="2022-07-24T02:59:57.579" v="9253"/>
          <ac:graphicFrameMkLst>
            <pc:docMk/>
            <pc:sldMk cId="2369077438" sldId="304"/>
            <ac:graphicFrameMk id="15" creationId="{E4F96EB6-188F-C4E0-0623-909EED4261B4}"/>
          </ac:graphicFrameMkLst>
        </pc:graphicFrameChg>
        <pc:graphicFrameChg chg="del">
          <ac:chgData name="Luo Zhongsu" userId="61d7a237fbdd4c5d" providerId="LiveId" clId="{FC1348EF-F64A-4124-BB50-2CDA393D2FD0}" dt="2022-07-24T02:59:57.234" v="9252" actId="478"/>
          <ac:graphicFrameMkLst>
            <pc:docMk/>
            <pc:sldMk cId="2369077438" sldId="304"/>
            <ac:graphicFrameMk id="302" creationId="{CF519A64-ACA1-CC67-90BC-6013E43F3C92}"/>
          </ac:graphicFrameMkLst>
        </pc:graphicFrameChg>
      </pc:sldChg>
      <pc:sldChg chg="addSp delSp modSp add mod delAnim modAnim modNotesTx">
        <pc:chgData name="Luo Zhongsu" userId="61d7a237fbdd4c5d" providerId="LiveId" clId="{FC1348EF-F64A-4124-BB50-2CDA393D2FD0}" dt="2022-07-24T03:13:56.358" v="9346"/>
        <pc:sldMkLst>
          <pc:docMk/>
          <pc:sldMk cId="3854987755" sldId="305"/>
        </pc:sldMkLst>
        <pc:spChg chg="del">
          <ac:chgData name="Luo Zhongsu" userId="61d7a237fbdd4c5d" providerId="LiveId" clId="{FC1348EF-F64A-4124-BB50-2CDA393D2FD0}" dt="2022-07-23T16:42:02.093" v="5497" actId="478"/>
          <ac:spMkLst>
            <pc:docMk/>
            <pc:sldMk cId="3854987755" sldId="305"/>
            <ac:spMk id="6" creationId="{69E079C1-3B9A-903F-BD3B-199C3F5A3BE4}"/>
          </ac:spMkLst>
        </pc:spChg>
        <pc:spChg chg="del">
          <ac:chgData name="Luo Zhongsu" userId="61d7a237fbdd4c5d" providerId="LiveId" clId="{FC1348EF-F64A-4124-BB50-2CDA393D2FD0}" dt="2022-07-23T16:42:02.093" v="5497" actId="478"/>
          <ac:spMkLst>
            <pc:docMk/>
            <pc:sldMk cId="3854987755" sldId="305"/>
            <ac:spMk id="23" creationId="{6461D3EE-5EDD-98AE-3DE9-E417AE2B2973}"/>
          </ac:spMkLst>
        </pc:spChg>
        <pc:spChg chg="del">
          <ac:chgData name="Luo Zhongsu" userId="61d7a237fbdd4c5d" providerId="LiveId" clId="{FC1348EF-F64A-4124-BB50-2CDA393D2FD0}" dt="2022-07-23T16:42:02.093" v="5497" actId="478"/>
          <ac:spMkLst>
            <pc:docMk/>
            <pc:sldMk cId="3854987755" sldId="305"/>
            <ac:spMk id="37" creationId="{85ADFE78-F7C5-E393-9D11-B568D7493583}"/>
          </ac:spMkLst>
        </pc:spChg>
        <pc:spChg chg="del">
          <ac:chgData name="Luo Zhongsu" userId="61d7a237fbdd4c5d" providerId="LiveId" clId="{FC1348EF-F64A-4124-BB50-2CDA393D2FD0}" dt="2022-07-23T16:42:02.093" v="5497" actId="478"/>
          <ac:spMkLst>
            <pc:docMk/>
            <pc:sldMk cId="3854987755" sldId="305"/>
            <ac:spMk id="38" creationId="{814C3922-167C-51A1-87E4-5F70E8120DE1}"/>
          </ac:spMkLst>
        </pc:spChg>
        <pc:spChg chg="add mod">
          <ac:chgData name="Luo Zhongsu" userId="61d7a237fbdd4c5d" providerId="LiveId" clId="{FC1348EF-F64A-4124-BB50-2CDA393D2FD0}" dt="2022-07-24T00:47:47.740" v="5847" actId="1076"/>
          <ac:spMkLst>
            <pc:docMk/>
            <pc:sldMk cId="3854987755" sldId="305"/>
            <ac:spMk id="40" creationId="{F550FEC7-DBF3-E306-5F13-0B59A3E84518}"/>
          </ac:spMkLst>
        </pc:spChg>
        <pc:spChg chg="add mod">
          <ac:chgData name="Luo Zhongsu" userId="61d7a237fbdd4c5d" providerId="LiveId" clId="{FC1348EF-F64A-4124-BB50-2CDA393D2FD0}" dt="2022-07-23T16:44:45.996" v="5525" actId="208"/>
          <ac:spMkLst>
            <pc:docMk/>
            <pc:sldMk cId="3854987755" sldId="305"/>
            <ac:spMk id="41" creationId="{6385CA56-38F3-027D-BA19-CBF660DCDD55}"/>
          </ac:spMkLst>
        </pc:spChg>
        <pc:spChg chg="mod">
          <ac:chgData name="Luo Zhongsu" userId="61d7a237fbdd4c5d" providerId="LiveId" clId="{FC1348EF-F64A-4124-BB50-2CDA393D2FD0}" dt="2022-07-23T16:41:53.541" v="5493" actId="20577"/>
          <ac:spMkLst>
            <pc:docMk/>
            <pc:sldMk cId="3854987755" sldId="305"/>
            <ac:spMk id="62" creationId="{6211F6D1-433D-D361-670F-37CDD24CA477}"/>
          </ac:spMkLst>
        </pc:spChg>
        <pc:grpChg chg="del">
          <ac:chgData name="Luo Zhongsu" userId="61d7a237fbdd4c5d" providerId="LiveId" clId="{FC1348EF-F64A-4124-BB50-2CDA393D2FD0}" dt="2022-07-23T16:41:58.125" v="5496" actId="478"/>
          <ac:grpSpMkLst>
            <pc:docMk/>
            <pc:sldMk cId="3854987755" sldId="305"/>
            <ac:grpSpMk id="7" creationId="{1C6F96E2-7EE8-0906-BD60-140A93550002}"/>
          </ac:grpSpMkLst>
        </pc:grpChg>
        <pc:grpChg chg="del">
          <ac:chgData name="Luo Zhongsu" userId="61d7a237fbdd4c5d" providerId="LiveId" clId="{FC1348EF-F64A-4124-BB50-2CDA393D2FD0}" dt="2022-07-23T16:41:57.354" v="5495" actId="478"/>
          <ac:grpSpMkLst>
            <pc:docMk/>
            <pc:sldMk cId="3854987755" sldId="305"/>
            <ac:grpSpMk id="20" creationId="{DDCD633D-96CC-AFAF-9E84-D763815C5ED7}"/>
          </ac:grpSpMkLst>
        </pc:grpChg>
        <pc:picChg chg="add mod">
          <ac:chgData name="Luo Zhongsu" userId="61d7a237fbdd4c5d" providerId="LiveId" clId="{FC1348EF-F64A-4124-BB50-2CDA393D2FD0}" dt="2022-07-23T16:42:34.268" v="5507" actId="1076"/>
          <ac:picMkLst>
            <pc:docMk/>
            <pc:sldMk cId="3854987755" sldId="305"/>
            <ac:picMk id="4" creationId="{A3E4742A-DF1E-A1E0-E802-18FAA00CC242}"/>
          </ac:picMkLst>
        </pc:picChg>
        <pc:picChg chg="del">
          <ac:chgData name="Luo Zhongsu" userId="61d7a237fbdd4c5d" providerId="LiveId" clId="{FC1348EF-F64A-4124-BB50-2CDA393D2FD0}" dt="2022-07-23T16:41:56.682" v="5494" actId="478"/>
          <ac:picMkLst>
            <pc:docMk/>
            <pc:sldMk cId="3854987755" sldId="305"/>
            <ac:picMk id="39" creationId="{49A33193-1BF3-1D67-0F44-E8B150A6FDC5}"/>
          </ac:picMkLst>
        </pc:picChg>
        <pc:picChg chg="add mod ord">
          <ac:chgData name="Luo Zhongsu" userId="61d7a237fbdd4c5d" providerId="LiveId" clId="{FC1348EF-F64A-4124-BB50-2CDA393D2FD0}" dt="2022-07-23T16:44:56.306" v="5527" actId="167"/>
          <ac:picMkLst>
            <pc:docMk/>
            <pc:sldMk cId="3854987755" sldId="305"/>
            <ac:picMk id="42" creationId="{B8B06E73-0461-6B9D-C2EB-2E921B771136}"/>
          </ac:picMkLst>
        </pc:picChg>
      </pc:sldChg>
      <pc:sldChg chg="addSp delSp modSp add mod delAnim modAnim replTag modNotesTx">
        <pc:chgData name="Luo Zhongsu" userId="61d7a237fbdd4c5d" providerId="LiveId" clId="{FC1348EF-F64A-4124-BB50-2CDA393D2FD0}" dt="2022-07-24T02:17:00.280" v="7379" actId="20577"/>
        <pc:sldMkLst>
          <pc:docMk/>
          <pc:sldMk cId="2665000131" sldId="306"/>
        </pc:sldMkLst>
        <pc:spChg chg="mod">
          <ac:chgData name="Luo Zhongsu" userId="61d7a237fbdd4c5d" providerId="LiveId" clId="{FC1348EF-F64A-4124-BB50-2CDA393D2FD0}" dt="2022-07-23T16:49:39.589" v="5609" actId="688"/>
          <ac:spMkLst>
            <pc:docMk/>
            <pc:sldMk cId="2665000131" sldId="306"/>
            <ac:spMk id="14" creationId="{6877A018-58B3-93D5-2CD6-A20F2795697A}"/>
          </ac:spMkLst>
        </pc:spChg>
        <pc:spChg chg="mod">
          <ac:chgData name="Luo Zhongsu" userId="61d7a237fbdd4c5d" providerId="LiveId" clId="{FC1348EF-F64A-4124-BB50-2CDA393D2FD0}" dt="2022-07-23T16:49:39.589" v="5609" actId="688"/>
          <ac:spMkLst>
            <pc:docMk/>
            <pc:sldMk cId="2665000131" sldId="306"/>
            <ac:spMk id="15" creationId="{8DCD226F-5B4F-A751-AE21-E18633231785}"/>
          </ac:spMkLst>
        </pc:spChg>
        <pc:spChg chg="mod">
          <ac:chgData name="Luo Zhongsu" userId="61d7a237fbdd4c5d" providerId="LiveId" clId="{FC1348EF-F64A-4124-BB50-2CDA393D2FD0}" dt="2022-07-23T16:49:39.589" v="5609" actId="688"/>
          <ac:spMkLst>
            <pc:docMk/>
            <pc:sldMk cId="2665000131" sldId="306"/>
            <ac:spMk id="16" creationId="{585F1FD1-CB5B-B9BF-1ABF-80D5A0710D8A}"/>
          </ac:spMkLst>
        </pc:spChg>
        <pc:spChg chg="mod">
          <ac:chgData name="Luo Zhongsu" userId="61d7a237fbdd4c5d" providerId="LiveId" clId="{FC1348EF-F64A-4124-BB50-2CDA393D2FD0}" dt="2022-07-23T16:49:39.589" v="5609" actId="688"/>
          <ac:spMkLst>
            <pc:docMk/>
            <pc:sldMk cId="2665000131" sldId="306"/>
            <ac:spMk id="17" creationId="{EFA37926-9458-9181-B69C-BB71933D667F}"/>
          </ac:spMkLst>
        </pc:spChg>
        <pc:spChg chg="mod">
          <ac:chgData name="Luo Zhongsu" userId="61d7a237fbdd4c5d" providerId="LiveId" clId="{FC1348EF-F64A-4124-BB50-2CDA393D2FD0}" dt="2022-07-23T16:49:39.589" v="5609" actId="688"/>
          <ac:spMkLst>
            <pc:docMk/>
            <pc:sldMk cId="2665000131" sldId="306"/>
            <ac:spMk id="18" creationId="{9E503DDE-9FB5-A86F-1C5F-7301A5F01F75}"/>
          </ac:spMkLst>
        </pc:spChg>
        <pc:spChg chg="mod">
          <ac:chgData name="Luo Zhongsu" userId="61d7a237fbdd4c5d" providerId="LiveId" clId="{FC1348EF-F64A-4124-BB50-2CDA393D2FD0}" dt="2022-07-23T16:49:48.830" v="5611" actId="1076"/>
          <ac:spMkLst>
            <pc:docMk/>
            <pc:sldMk cId="2665000131" sldId="306"/>
            <ac:spMk id="20" creationId="{54C0DAEE-D1C9-37E3-F0B2-5DF85E3D7CD7}"/>
          </ac:spMkLst>
        </pc:spChg>
        <pc:spChg chg="mod">
          <ac:chgData name="Luo Zhongsu" userId="61d7a237fbdd4c5d" providerId="LiveId" clId="{FC1348EF-F64A-4124-BB50-2CDA393D2FD0}" dt="2022-07-23T16:49:48.830" v="5611" actId="1076"/>
          <ac:spMkLst>
            <pc:docMk/>
            <pc:sldMk cId="2665000131" sldId="306"/>
            <ac:spMk id="21" creationId="{3AF32F4B-BA4A-C5D2-7DC3-5BC8FBB9E970}"/>
          </ac:spMkLst>
        </pc:spChg>
        <pc:spChg chg="mod">
          <ac:chgData name="Luo Zhongsu" userId="61d7a237fbdd4c5d" providerId="LiveId" clId="{FC1348EF-F64A-4124-BB50-2CDA393D2FD0}" dt="2022-07-23T16:49:48.830" v="5611" actId="1076"/>
          <ac:spMkLst>
            <pc:docMk/>
            <pc:sldMk cId="2665000131" sldId="306"/>
            <ac:spMk id="22" creationId="{68EEDC70-A505-5A97-5CDD-70A4FC1BF26C}"/>
          </ac:spMkLst>
        </pc:spChg>
        <pc:spChg chg="mod">
          <ac:chgData name="Luo Zhongsu" userId="61d7a237fbdd4c5d" providerId="LiveId" clId="{FC1348EF-F64A-4124-BB50-2CDA393D2FD0}" dt="2022-07-23T16:49:48.830" v="5611" actId="1076"/>
          <ac:spMkLst>
            <pc:docMk/>
            <pc:sldMk cId="2665000131" sldId="306"/>
            <ac:spMk id="23" creationId="{42C45DC6-3EE6-E3F3-CF33-906DAF326D71}"/>
          </ac:spMkLst>
        </pc:spChg>
        <pc:spChg chg="mod">
          <ac:chgData name="Luo Zhongsu" userId="61d7a237fbdd4c5d" providerId="LiveId" clId="{FC1348EF-F64A-4124-BB50-2CDA393D2FD0}" dt="2022-07-23T16:49:48.830" v="5611" actId="1076"/>
          <ac:spMkLst>
            <pc:docMk/>
            <pc:sldMk cId="2665000131" sldId="306"/>
            <ac:spMk id="24" creationId="{A5200D4B-219C-57CE-18B6-2D021BEDB4F8}"/>
          </ac:spMkLst>
        </pc:spChg>
        <pc:spChg chg="mod">
          <ac:chgData name="Luo Zhongsu" userId="61d7a237fbdd4c5d" providerId="LiveId" clId="{FC1348EF-F64A-4124-BB50-2CDA393D2FD0}" dt="2022-07-23T16:49:56.616" v="5613" actId="1076"/>
          <ac:spMkLst>
            <pc:docMk/>
            <pc:sldMk cId="2665000131" sldId="306"/>
            <ac:spMk id="26" creationId="{9AFA7F69-8784-073C-1F3F-E5BCF11E3AE3}"/>
          </ac:spMkLst>
        </pc:spChg>
        <pc:spChg chg="mod">
          <ac:chgData name="Luo Zhongsu" userId="61d7a237fbdd4c5d" providerId="LiveId" clId="{FC1348EF-F64A-4124-BB50-2CDA393D2FD0}" dt="2022-07-23T16:49:56.616" v="5613" actId="1076"/>
          <ac:spMkLst>
            <pc:docMk/>
            <pc:sldMk cId="2665000131" sldId="306"/>
            <ac:spMk id="27" creationId="{5071F87E-5394-7534-A57C-43FD8CFB5D8C}"/>
          </ac:spMkLst>
        </pc:spChg>
        <pc:spChg chg="mod">
          <ac:chgData name="Luo Zhongsu" userId="61d7a237fbdd4c5d" providerId="LiveId" clId="{FC1348EF-F64A-4124-BB50-2CDA393D2FD0}" dt="2022-07-23T16:49:56.616" v="5613" actId="1076"/>
          <ac:spMkLst>
            <pc:docMk/>
            <pc:sldMk cId="2665000131" sldId="306"/>
            <ac:spMk id="28" creationId="{C9096794-3F1B-23D8-EF7A-DBD3D7D5A5C5}"/>
          </ac:spMkLst>
        </pc:spChg>
        <pc:spChg chg="mod">
          <ac:chgData name="Luo Zhongsu" userId="61d7a237fbdd4c5d" providerId="LiveId" clId="{FC1348EF-F64A-4124-BB50-2CDA393D2FD0}" dt="2022-07-23T16:49:56.616" v="5613" actId="1076"/>
          <ac:spMkLst>
            <pc:docMk/>
            <pc:sldMk cId="2665000131" sldId="306"/>
            <ac:spMk id="29" creationId="{5B76D2AF-7196-D544-E715-7A5421CF552D}"/>
          </ac:spMkLst>
        </pc:spChg>
        <pc:spChg chg="mod">
          <ac:chgData name="Luo Zhongsu" userId="61d7a237fbdd4c5d" providerId="LiveId" clId="{FC1348EF-F64A-4124-BB50-2CDA393D2FD0}" dt="2022-07-23T16:49:56.616" v="5613" actId="1076"/>
          <ac:spMkLst>
            <pc:docMk/>
            <pc:sldMk cId="2665000131" sldId="306"/>
            <ac:spMk id="30" creationId="{3F734C6D-9176-6D0C-EA15-F3DF7DF126BF}"/>
          </ac:spMkLst>
        </pc:spChg>
        <pc:spChg chg="add mod">
          <ac:chgData name="Luo Zhongsu" userId="61d7a237fbdd4c5d" providerId="LiveId" clId="{FC1348EF-F64A-4124-BB50-2CDA393D2FD0}" dt="2022-07-23T16:50:17.124" v="5617" actId="14100"/>
          <ac:spMkLst>
            <pc:docMk/>
            <pc:sldMk cId="2665000131" sldId="306"/>
            <ac:spMk id="31" creationId="{C97FBD68-BBEE-826B-1512-51072EE4F5B7}"/>
          </ac:spMkLst>
        </pc:spChg>
        <pc:spChg chg="del">
          <ac:chgData name="Luo Zhongsu" userId="61d7a237fbdd4c5d" providerId="LiveId" clId="{FC1348EF-F64A-4124-BB50-2CDA393D2FD0}" dt="2022-07-23T16:46:27.751" v="5534" actId="478"/>
          <ac:spMkLst>
            <pc:docMk/>
            <pc:sldMk cId="2665000131" sldId="306"/>
            <ac:spMk id="40" creationId="{F550FEC7-DBF3-E306-5F13-0B59A3E84518}"/>
          </ac:spMkLst>
        </pc:spChg>
        <pc:spChg chg="del">
          <ac:chgData name="Luo Zhongsu" userId="61d7a237fbdd4c5d" providerId="LiveId" clId="{FC1348EF-F64A-4124-BB50-2CDA393D2FD0}" dt="2022-07-23T16:46:28.553" v="5535" actId="478"/>
          <ac:spMkLst>
            <pc:docMk/>
            <pc:sldMk cId="2665000131" sldId="306"/>
            <ac:spMk id="41" creationId="{6385CA56-38F3-027D-BA19-CBF660DCDD55}"/>
          </ac:spMkLst>
        </pc:spChg>
        <pc:grpChg chg="add mod">
          <ac:chgData name="Luo Zhongsu" userId="61d7a237fbdd4c5d" providerId="LiveId" clId="{FC1348EF-F64A-4124-BB50-2CDA393D2FD0}" dt="2022-07-23T16:49:39.589" v="5609" actId="688"/>
          <ac:grpSpMkLst>
            <pc:docMk/>
            <pc:sldMk cId="2665000131" sldId="306"/>
            <ac:grpSpMk id="13" creationId="{70F32343-314C-29D7-D7E1-9B0819A01A91}"/>
          </ac:grpSpMkLst>
        </pc:grpChg>
        <pc:grpChg chg="add mod">
          <ac:chgData name="Luo Zhongsu" userId="61d7a237fbdd4c5d" providerId="LiveId" clId="{FC1348EF-F64A-4124-BB50-2CDA393D2FD0}" dt="2022-07-23T16:49:48.830" v="5611" actId="1076"/>
          <ac:grpSpMkLst>
            <pc:docMk/>
            <pc:sldMk cId="2665000131" sldId="306"/>
            <ac:grpSpMk id="19" creationId="{4BE57C00-4981-5F07-1C99-AD2899890D17}"/>
          </ac:grpSpMkLst>
        </pc:grpChg>
        <pc:grpChg chg="add mod">
          <ac:chgData name="Luo Zhongsu" userId="61d7a237fbdd4c5d" providerId="LiveId" clId="{FC1348EF-F64A-4124-BB50-2CDA393D2FD0}" dt="2022-07-23T16:49:56.616" v="5613" actId="1076"/>
          <ac:grpSpMkLst>
            <pc:docMk/>
            <pc:sldMk cId="2665000131" sldId="306"/>
            <ac:grpSpMk id="25" creationId="{67CD3C7C-B9C5-2665-98E1-39175BA6C910}"/>
          </ac:grpSpMkLst>
        </pc:grpChg>
        <pc:picChg chg="del">
          <ac:chgData name="Luo Zhongsu" userId="61d7a237fbdd4c5d" providerId="LiveId" clId="{FC1348EF-F64A-4124-BB50-2CDA393D2FD0}" dt="2022-07-23T16:46:22.171" v="5529" actId="478"/>
          <ac:picMkLst>
            <pc:docMk/>
            <pc:sldMk cId="2665000131" sldId="306"/>
            <ac:picMk id="4" creationId="{A3E4742A-DF1E-A1E0-E802-18FAA00CC242}"/>
          </ac:picMkLst>
        </pc:picChg>
        <pc:picChg chg="add mod ord">
          <ac:chgData name="Luo Zhongsu" userId="61d7a237fbdd4c5d" providerId="LiveId" clId="{FC1348EF-F64A-4124-BB50-2CDA393D2FD0}" dt="2022-07-23T16:49:27.950" v="5607" actId="1076"/>
          <ac:picMkLst>
            <pc:docMk/>
            <pc:sldMk cId="2665000131" sldId="306"/>
            <ac:picMk id="5" creationId="{3122F521-2CC6-DCE9-858B-4C5A9D6B0AC0}"/>
          </ac:picMkLst>
        </pc:picChg>
        <pc:picChg chg="add del mod ord">
          <ac:chgData name="Luo Zhongsu" userId="61d7a237fbdd4c5d" providerId="LiveId" clId="{FC1348EF-F64A-4124-BB50-2CDA393D2FD0}" dt="2022-07-23T16:49:22.644" v="5604" actId="478"/>
          <ac:picMkLst>
            <pc:docMk/>
            <pc:sldMk cId="2665000131" sldId="306"/>
            <ac:picMk id="10" creationId="{5B33BAC0-6168-3A50-0C16-CC9E2A0922C1}"/>
          </ac:picMkLst>
        </pc:picChg>
        <pc:picChg chg="add del mod ord">
          <ac:chgData name="Luo Zhongsu" userId="61d7a237fbdd4c5d" providerId="LiveId" clId="{FC1348EF-F64A-4124-BB50-2CDA393D2FD0}" dt="2022-07-23T16:47:51.861" v="5594" actId="478"/>
          <ac:picMkLst>
            <pc:docMk/>
            <pc:sldMk cId="2665000131" sldId="306"/>
            <ac:picMk id="11" creationId="{F32953C7-F974-BF9F-7AA9-E7D1A90CFC3D}"/>
          </ac:picMkLst>
        </pc:picChg>
        <pc:picChg chg="add mod">
          <ac:chgData name="Luo Zhongsu" userId="61d7a237fbdd4c5d" providerId="LiveId" clId="{FC1348EF-F64A-4124-BB50-2CDA393D2FD0}" dt="2022-07-23T16:48:04.837" v="5596" actId="1076"/>
          <ac:picMkLst>
            <pc:docMk/>
            <pc:sldMk cId="2665000131" sldId="306"/>
            <ac:picMk id="12" creationId="{142E5F7E-0C20-3742-0C3A-CB49F3FF1608}"/>
          </ac:picMkLst>
        </pc:picChg>
        <pc:picChg chg="add mod ord">
          <ac:chgData name="Luo Zhongsu" userId="61d7a237fbdd4c5d" providerId="LiveId" clId="{FC1348EF-F64A-4124-BB50-2CDA393D2FD0}" dt="2022-07-24T00:49:06.960" v="5854" actId="167"/>
          <ac:picMkLst>
            <pc:docMk/>
            <pc:sldMk cId="2665000131" sldId="306"/>
            <ac:picMk id="32" creationId="{971359E5-8B5B-7D4B-2879-A6B49E27599C}"/>
          </ac:picMkLst>
        </pc:picChg>
        <pc:picChg chg="del">
          <ac:chgData name="Luo Zhongsu" userId="61d7a237fbdd4c5d" providerId="LiveId" clId="{FC1348EF-F64A-4124-BB50-2CDA393D2FD0}" dt="2022-07-23T16:46:26.970" v="5533" actId="478"/>
          <ac:picMkLst>
            <pc:docMk/>
            <pc:sldMk cId="2665000131" sldId="306"/>
            <ac:picMk id="42" creationId="{B8B06E73-0461-6B9D-C2EB-2E921B771136}"/>
          </ac:picMkLst>
        </pc:picChg>
      </pc:sldChg>
      <pc:sldChg chg="addSp delSp modSp add mod delAnim modNotesTx">
        <pc:chgData name="Luo Zhongsu" userId="61d7a237fbdd4c5d" providerId="LiveId" clId="{FC1348EF-F64A-4124-BB50-2CDA393D2FD0}" dt="2022-07-24T02:23:08.015" v="7937" actId="20577"/>
        <pc:sldMkLst>
          <pc:docMk/>
          <pc:sldMk cId="2138523605" sldId="307"/>
        </pc:sldMkLst>
        <pc:spChg chg="del">
          <ac:chgData name="Luo Zhongsu" userId="61d7a237fbdd4c5d" providerId="LiveId" clId="{FC1348EF-F64A-4124-BB50-2CDA393D2FD0}" dt="2022-07-23T16:56:52.764" v="5624" actId="478"/>
          <ac:spMkLst>
            <pc:docMk/>
            <pc:sldMk cId="2138523605" sldId="307"/>
            <ac:spMk id="31" creationId="{C97FBD68-BBEE-826B-1512-51072EE4F5B7}"/>
          </ac:spMkLst>
        </pc:spChg>
        <pc:grpChg chg="del">
          <ac:chgData name="Luo Zhongsu" userId="61d7a237fbdd4c5d" providerId="LiveId" clId="{FC1348EF-F64A-4124-BB50-2CDA393D2FD0}" dt="2022-07-23T16:56:51.481" v="5622" actId="478"/>
          <ac:grpSpMkLst>
            <pc:docMk/>
            <pc:sldMk cId="2138523605" sldId="307"/>
            <ac:grpSpMk id="13" creationId="{70F32343-314C-29D7-D7E1-9B0819A01A91}"/>
          </ac:grpSpMkLst>
        </pc:grpChg>
        <pc:grpChg chg="del">
          <ac:chgData name="Luo Zhongsu" userId="61d7a237fbdd4c5d" providerId="LiveId" clId="{FC1348EF-F64A-4124-BB50-2CDA393D2FD0}" dt="2022-07-23T16:56:52.159" v="5623" actId="478"/>
          <ac:grpSpMkLst>
            <pc:docMk/>
            <pc:sldMk cId="2138523605" sldId="307"/>
            <ac:grpSpMk id="19" creationId="{4BE57C00-4981-5F07-1C99-AD2899890D17}"/>
          </ac:grpSpMkLst>
        </pc:grpChg>
        <pc:grpChg chg="del">
          <ac:chgData name="Luo Zhongsu" userId="61d7a237fbdd4c5d" providerId="LiveId" clId="{FC1348EF-F64A-4124-BB50-2CDA393D2FD0}" dt="2022-07-23T16:56:54.021" v="5626" actId="478"/>
          <ac:grpSpMkLst>
            <pc:docMk/>
            <pc:sldMk cId="2138523605" sldId="307"/>
            <ac:grpSpMk id="25" creationId="{67CD3C7C-B9C5-2665-98E1-39175BA6C910}"/>
          </ac:grpSpMkLst>
        </pc:grpChg>
        <pc:picChg chg="add mod">
          <ac:chgData name="Luo Zhongsu" userId="61d7a237fbdd4c5d" providerId="LiveId" clId="{FC1348EF-F64A-4124-BB50-2CDA393D2FD0}" dt="2022-07-23T16:59:26.733" v="5686" actId="14100"/>
          <ac:picMkLst>
            <pc:docMk/>
            <pc:sldMk cId="2138523605" sldId="307"/>
            <ac:picMk id="4" creationId="{D80DF243-76AF-5BAA-427A-7B00AD9BD75E}"/>
          </ac:picMkLst>
        </pc:picChg>
        <pc:picChg chg="del">
          <ac:chgData name="Luo Zhongsu" userId="61d7a237fbdd4c5d" providerId="LiveId" clId="{FC1348EF-F64A-4124-BB50-2CDA393D2FD0}" dt="2022-07-23T16:56:46.555" v="5619" actId="478"/>
          <ac:picMkLst>
            <pc:docMk/>
            <pc:sldMk cId="2138523605" sldId="307"/>
            <ac:picMk id="5" creationId="{3122F521-2CC6-DCE9-858B-4C5A9D6B0AC0}"/>
          </ac:picMkLst>
        </pc:picChg>
        <pc:picChg chg="add mod ord">
          <ac:chgData name="Luo Zhongsu" userId="61d7a237fbdd4c5d" providerId="LiveId" clId="{FC1348EF-F64A-4124-BB50-2CDA393D2FD0}" dt="2022-07-24T00:49:18.108" v="5858" actId="167"/>
          <ac:picMkLst>
            <pc:docMk/>
            <pc:sldMk cId="2138523605" sldId="307"/>
            <ac:picMk id="6" creationId="{B451B06C-0379-9E29-76DE-81DBDC16758A}"/>
          </ac:picMkLst>
        </pc:picChg>
        <pc:picChg chg="add mod">
          <ac:chgData name="Luo Zhongsu" userId="61d7a237fbdd4c5d" providerId="LiveId" clId="{FC1348EF-F64A-4124-BB50-2CDA393D2FD0}" dt="2022-07-23T16:59:02.636" v="5681" actId="1076"/>
          <ac:picMkLst>
            <pc:docMk/>
            <pc:sldMk cId="2138523605" sldId="307"/>
            <ac:picMk id="7" creationId="{B42703D1-BCE9-332F-0292-6E7D6FED552E}"/>
          </ac:picMkLst>
        </pc:picChg>
        <pc:picChg chg="del">
          <ac:chgData name="Luo Zhongsu" userId="61d7a237fbdd4c5d" providerId="LiveId" clId="{FC1348EF-F64A-4124-BB50-2CDA393D2FD0}" dt="2022-07-23T16:56:53.534" v="5625" actId="478"/>
          <ac:picMkLst>
            <pc:docMk/>
            <pc:sldMk cId="2138523605" sldId="307"/>
            <ac:picMk id="12" creationId="{142E5F7E-0C20-3742-0C3A-CB49F3FF1608}"/>
          </ac:picMkLst>
        </pc:picChg>
      </pc:sldChg>
      <pc:sldChg chg="addSp delSp modSp add mod delAnim modAnim modNotesTx">
        <pc:chgData name="Luo Zhongsu" userId="61d7a237fbdd4c5d" providerId="LiveId" clId="{FC1348EF-F64A-4124-BB50-2CDA393D2FD0}" dt="2022-07-24T02:21:52.316" v="7720" actId="20577"/>
        <pc:sldMkLst>
          <pc:docMk/>
          <pc:sldMk cId="3389456514" sldId="308"/>
        </pc:sldMkLst>
        <pc:spChg chg="add mod">
          <ac:chgData name="Luo Zhongsu" userId="61d7a237fbdd4c5d" providerId="LiveId" clId="{FC1348EF-F64A-4124-BB50-2CDA393D2FD0}" dt="2022-07-24T02:19:32.392" v="7578" actId="14100"/>
          <ac:spMkLst>
            <pc:docMk/>
            <pc:sldMk cId="3389456514" sldId="308"/>
            <ac:spMk id="7" creationId="{ED134032-DFC2-923B-0A41-541783CD101C}"/>
          </ac:spMkLst>
        </pc:spChg>
        <pc:spChg chg="add mod">
          <ac:chgData name="Luo Zhongsu" userId="61d7a237fbdd4c5d" providerId="LiveId" clId="{FC1348EF-F64A-4124-BB50-2CDA393D2FD0}" dt="2022-07-24T02:19:39.694" v="7590" actId="1037"/>
          <ac:spMkLst>
            <pc:docMk/>
            <pc:sldMk cId="3389456514" sldId="308"/>
            <ac:spMk id="8" creationId="{CD42393E-1CEF-73A0-A7B2-32B039E8FDC5}"/>
          </ac:spMkLst>
        </pc:spChg>
        <pc:spChg chg="del">
          <ac:chgData name="Luo Zhongsu" userId="61d7a237fbdd4c5d" providerId="LiveId" clId="{FC1348EF-F64A-4124-BB50-2CDA393D2FD0}" dt="2022-07-23T16:57:35.987" v="5637" actId="478"/>
          <ac:spMkLst>
            <pc:docMk/>
            <pc:sldMk cId="3389456514" sldId="308"/>
            <ac:spMk id="31" creationId="{C97FBD68-BBEE-826B-1512-51072EE4F5B7}"/>
          </ac:spMkLst>
        </pc:spChg>
        <pc:grpChg chg="del">
          <ac:chgData name="Luo Zhongsu" userId="61d7a237fbdd4c5d" providerId="LiveId" clId="{FC1348EF-F64A-4124-BB50-2CDA393D2FD0}" dt="2022-07-23T16:57:06.584" v="5630" actId="478"/>
          <ac:grpSpMkLst>
            <pc:docMk/>
            <pc:sldMk cId="3389456514" sldId="308"/>
            <ac:grpSpMk id="13" creationId="{70F32343-314C-29D7-D7E1-9B0819A01A91}"/>
          </ac:grpSpMkLst>
        </pc:grpChg>
        <pc:grpChg chg="del">
          <ac:chgData name="Luo Zhongsu" userId="61d7a237fbdd4c5d" providerId="LiveId" clId="{FC1348EF-F64A-4124-BB50-2CDA393D2FD0}" dt="2022-07-23T16:57:05.908" v="5629" actId="478"/>
          <ac:grpSpMkLst>
            <pc:docMk/>
            <pc:sldMk cId="3389456514" sldId="308"/>
            <ac:grpSpMk id="19" creationId="{4BE57C00-4981-5F07-1C99-AD2899890D17}"/>
          </ac:grpSpMkLst>
        </pc:grpChg>
        <pc:grpChg chg="del">
          <ac:chgData name="Luo Zhongsu" userId="61d7a237fbdd4c5d" providerId="LiveId" clId="{FC1348EF-F64A-4124-BB50-2CDA393D2FD0}" dt="2022-07-23T16:57:08.140" v="5632" actId="478"/>
          <ac:grpSpMkLst>
            <pc:docMk/>
            <pc:sldMk cId="3389456514" sldId="308"/>
            <ac:grpSpMk id="25" creationId="{67CD3C7C-B9C5-2665-98E1-39175BA6C910}"/>
          </ac:grpSpMkLst>
        </pc:grpChg>
        <pc:picChg chg="mod modCrop">
          <ac:chgData name="Luo Zhongsu" userId="61d7a237fbdd4c5d" providerId="LiveId" clId="{FC1348EF-F64A-4124-BB50-2CDA393D2FD0}" dt="2022-07-23T16:57:59.467" v="5652" actId="1035"/>
          <ac:picMkLst>
            <pc:docMk/>
            <pc:sldMk cId="3389456514" sldId="308"/>
            <ac:picMk id="5" creationId="{3122F521-2CC6-DCE9-858B-4C5A9D6B0AC0}"/>
          </ac:picMkLst>
        </pc:picChg>
        <pc:picChg chg="add mod ord">
          <ac:chgData name="Luo Zhongsu" userId="61d7a237fbdd4c5d" providerId="LiveId" clId="{FC1348EF-F64A-4124-BB50-2CDA393D2FD0}" dt="2022-07-24T00:49:14.014" v="5856" actId="167"/>
          <ac:picMkLst>
            <pc:docMk/>
            <pc:sldMk cId="3389456514" sldId="308"/>
            <ac:picMk id="6" creationId="{3777C479-6220-CBDF-4886-508EAD29E936}"/>
          </ac:picMkLst>
        </pc:picChg>
        <pc:picChg chg="del">
          <ac:chgData name="Luo Zhongsu" userId="61d7a237fbdd4c5d" providerId="LiveId" clId="{FC1348EF-F64A-4124-BB50-2CDA393D2FD0}" dt="2022-07-23T16:57:07.563" v="5631" actId="478"/>
          <ac:picMkLst>
            <pc:docMk/>
            <pc:sldMk cId="3389456514" sldId="308"/>
            <ac:picMk id="12" creationId="{142E5F7E-0C20-3742-0C3A-CB49F3FF1608}"/>
          </ac:picMkLst>
        </pc:picChg>
      </pc:sldChg>
      <pc:sldChg chg="addSp delSp modSp add mod delAnim modNotesTx">
        <pc:chgData name="Luo Zhongsu" userId="61d7a237fbdd4c5d" providerId="LiveId" clId="{FC1348EF-F64A-4124-BB50-2CDA393D2FD0}" dt="2022-07-24T02:25:06.047" v="8151" actId="20577"/>
        <pc:sldMkLst>
          <pc:docMk/>
          <pc:sldMk cId="3114424066" sldId="309"/>
        </pc:sldMkLst>
        <pc:spChg chg="mod">
          <ac:chgData name="Luo Zhongsu" userId="61d7a237fbdd4c5d" providerId="LiveId" clId="{FC1348EF-F64A-4124-BB50-2CDA393D2FD0}" dt="2022-07-23T17:00:13.259" v="5696" actId="14100"/>
          <ac:spMkLst>
            <pc:docMk/>
            <pc:sldMk cId="3114424066" sldId="309"/>
            <ac:spMk id="31" creationId="{C97FBD68-BBEE-826B-1512-51072EE4F5B7}"/>
          </ac:spMkLst>
        </pc:spChg>
        <pc:grpChg chg="del">
          <ac:chgData name="Luo Zhongsu" userId="61d7a237fbdd4c5d" providerId="LiveId" clId="{FC1348EF-F64A-4124-BB50-2CDA393D2FD0}" dt="2022-07-23T16:59:59.344" v="5688" actId="478"/>
          <ac:grpSpMkLst>
            <pc:docMk/>
            <pc:sldMk cId="3114424066" sldId="309"/>
            <ac:grpSpMk id="13" creationId="{70F32343-314C-29D7-D7E1-9B0819A01A91}"/>
          </ac:grpSpMkLst>
        </pc:grpChg>
        <pc:grpChg chg="del">
          <ac:chgData name="Luo Zhongsu" userId="61d7a237fbdd4c5d" providerId="LiveId" clId="{FC1348EF-F64A-4124-BB50-2CDA393D2FD0}" dt="2022-07-23T17:00:02.002" v="5691" actId="478"/>
          <ac:grpSpMkLst>
            <pc:docMk/>
            <pc:sldMk cId="3114424066" sldId="309"/>
            <ac:grpSpMk id="19" creationId="{4BE57C00-4981-5F07-1C99-AD2899890D17}"/>
          </ac:grpSpMkLst>
        </pc:grpChg>
        <pc:grpChg chg="del">
          <ac:chgData name="Luo Zhongsu" userId="61d7a237fbdd4c5d" providerId="LiveId" clId="{FC1348EF-F64A-4124-BB50-2CDA393D2FD0}" dt="2022-07-23T17:00:00.764" v="5690" actId="478"/>
          <ac:grpSpMkLst>
            <pc:docMk/>
            <pc:sldMk cId="3114424066" sldId="309"/>
            <ac:grpSpMk id="25" creationId="{67CD3C7C-B9C5-2665-98E1-39175BA6C910}"/>
          </ac:grpSpMkLst>
        </pc:grpChg>
        <pc:picChg chg="mod">
          <ac:chgData name="Luo Zhongsu" userId="61d7a237fbdd4c5d" providerId="LiveId" clId="{FC1348EF-F64A-4124-BB50-2CDA393D2FD0}" dt="2022-07-23T17:00:04.236" v="5693" actId="1076"/>
          <ac:picMkLst>
            <pc:docMk/>
            <pc:sldMk cId="3114424066" sldId="309"/>
            <ac:picMk id="5" creationId="{3122F521-2CC6-DCE9-858B-4C5A9D6B0AC0}"/>
          </ac:picMkLst>
        </pc:picChg>
        <pc:picChg chg="add mod ord">
          <ac:chgData name="Luo Zhongsu" userId="61d7a237fbdd4c5d" providerId="LiveId" clId="{FC1348EF-F64A-4124-BB50-2CDA393D2FD0}" dt="2022-07-24T00:49:22.556" v="5860" actId="167"/>
          <ac:picMkLst>
            <pc:docMk/>
            <pc:sldMk cId="3114424066" sldId="309"/>
            <ac:picMk id="6" creationId="{B0FBF1D8-0DF1-E322-98BD-B5B43A6833A1}"/>
          </ac:picMkLst>
        </pc:picChg>
        <pc:picChg chg="del">
          <ac:chgData name="Luo Zhongsu" userId="61d7a237fbdd4c5d" providerId="LiveId" clId="{FC1348EF-F64A-4124-BB50-2CDA393D2FD0}" dt="2022-07-23T17:00:00.184" v="5689" actId="478"/>
          <ac:picMkLst>
            <pc:docMk/>
            <pc:sldMk cId="3114424066" sldId="309"/>
            <ac:picMk id="12" creationId="{142E5F7E-0C20-3742-0C3A-CB49F3FF1608}"/>
          </ac:picMkLst>
        </pc:picChg>
      </pc:sldChg>
      <pc:sldChg chg="addSp delSp add del mod">
        <pc:chgData name="Luo Zhongsu" userId="61d7a237fbdd4c5d" providerId="LiveId" clId="{FC1348EF-F64A-4124-BB50-2CDA393D2FD0}" dt="2022-07-24T00:49:34.200" v="5861" actId="47"/>
        <pc:sldMkLst>
          <pc:docMk/>
          <pc:sldMk cId="3232059132" sldId="310"/>
        </pc:sldMkLst>
        <pc:picChg chg="add del">
          <ac:chgData name="Luo Zhongsu" userId="61d7a237fbdd4c5d" providerId="LiveId" clId="{FC1348EF-F64A-4124-BB50-2CDA393D2FD0}" dt="2022-07-23T17:03:55.459" v="5700" actId="478"/>
          <ac:picMkLst>
            <pc:docMk/>
            <pc:sldMk cId="3232059132" sldId="310"/>
            <ac:picMk id="4" creationId="{77B14EE3-7D7E-E1D4-7F87-4916D9C07BF5}"/>
          </ac:picMkLst>
        </pc:picChg>
      </pc:sldChg>
      <pc:sldChg chg="addSp delSp modSp add mod delAnim modAnim modNotesTx">
        <pc:chgData name="Luo Zhongsu" userId="61d7a237fbdd4c5d" providerId="LiveId" clId="{FC1348EF-F64A-4124-BB50-2CDA393D2FD0}" dt="2022-07-24T03:14:27.857" v="9347"/>
        <pc:sldMkLst>
          <pc:docMk/>
          <pc:sldMk cId="4159879711" sldId="311"/>
        </pc:sldMkLst>
        <pc:spChg chg="mod">
          <ac:chgData name="Luo Zhongsu" userId="61d7a237fbdd4c5d" providerId="LiveId" clId="{FC1348EF-F64A-4124-BB50-2CDA393D2FD0}" dt="2022-07-24T00:28:32.901" v="5759" actId="1076"/>
          <ac:spMkLst>
            <pc:docMk/>
            <pc:sldMk cId="4159879711" sldId="311"/>
            <ac:spMk id="7" creationId="{3957BB63-2FAE-42DD-5268-8FC4A00480DB}"/>
          </ac:spMkLst>
        </pc:spChg>
        <pc:spChg chg="mod">
          <ac:chgData name="Luo Zhongsu" userId="61d7a237fbdd4c5d" providerId="LiveId" clId="{FC1348EF-F64A-4124-BB50-2CDA393D2FD0}" dt="2022-07-24T00:28:32.901" v="5759" actId="1076"/>
          <ac:spMkLst>
            <pc:docMk/>
            <pc:sldMk cId="4159879711" sldId="311"/>
            <ac:spMk id="8" creationId="{8FD2DB41-9552-2441-486B-C6379ED716DA}"/>
          </ac:spMkLst>
        </pc:spChg>
        <pc:spChg chg="mod">
          <ac:chgData name="Luo Zhongsu" userId="61d7a237fbdd4c5d" providerId="LiveId" clId="{FC1348EF-F64A-4124-BB50-2CDA393D2FD0}" dt="2022-07-24T00:28:32.901" v="5759" actId="1076"/>
          <ac:spMkLst>
            <pc:docMk/>
            <pc:sldMk cId="4159879711" sldId="311"/>
            <ac:spMk id="9" creationId="{E073DDBB-BADD-66A5-F3C6-F05004485F26}"/>
          </ac:spMkLst>
        </pc:spChg>
        <pc:spChg chg="mod">
          <ac:chgData name="Luo Zhongsu" userId="61d7a237fbdd4c5d" providerId="LiveId" clId="{FC1348EF-F64A-4124-BB50-2CDA393D2FD0}" dt="2022-07-24T00:28:32.901" v="5759" actId="1076"/>
          <ac:spMkLst>
            <pc:docMk/>
            <pc:sldMk cId="4159879711" sldId="311"/>
            <ac:spMk id="10" creationId="{9F4B25C0-A3DF-9040-AB7A-0C0143F9BC4C}"/>
          </ac:spMkLst>
        </pc:spChg>
        <pc:spChg chg="mod">
          <ac:chgData name="Luo Zhongsu" userId="61d7a237fbdd4c5d" providerId="LiveId" clId="{FC1348EF-F64A-4124-BB50-2CDA393D2FD0}" dt="2022-07-24T00:28:32.901" v="5759" actId="1076"/>
          <ac:spMkLst>
            <pc:docMk/>
            <pc:sldMk cId="4159879711" sldId="311"/>
            <ac:spMk id="11" creationId="{5006192F-58F0-AEC1-2135-1D95BEA4F20D}"/>
          </ac:spMkLst>
        </pc:spChg>
        <pc:spChg chg="add del mod">
          <ac:chgData name="Luo Zhongsu" userId="61d7a237fbdd4c5d" providerId="LiveId" clId="{FC1348EF-F64A-4124-BB50-2CDA393D2FD0}" dt="2022-07-24T00:30:38.658" v="5773" actId="478"/>
          <ac:spMkLst>
            <pc:docMk/>
            <pc:sldMk cId="4159879711" sldId="311"/>
            <ac:spMk id="12" creationId="{FACE2EEF-6E8E-9133-4130-B9D7F8805D6A}"/>
          </ac:spMkLst>
        </pc:spChg>
        <pc:grpChg chg="add mod">
          <ac:chgData name="Luo Zhongsu" userId="61d7a237fbdd4c5d" providerId="LiveId" clId="{FC1348EF-F64A-4124-BB50-2CDA393D2FD0}" dt="2022-07-24T00:28:32.901" v="5759" actId="1076"/>
          <ac:grpSpMkLst>
            <pc:docMk/>
            <pc:sldMk cId="4159879711" sldId="311"/>
            <ac:grpSpMk id="6" creationId="{BD39A751-1617-9521-E092-52E758AFB4E0}"/>
          </ac:grpSpMkLst>
        </pc:grpChg>
        <pc:picChg chg="del mod">
          <ac:chgData name="Luo Zhongsu" userId="61d7a237fbdd4c5d" providerId="LiveId" clId="{FC1348EF-F64A-4124-BB50-2CDA393D2FD0}" dt="2022-07-24T00:30:26.619" v="5767" actId="478"/>
          <ac:picMkLst>
            <pc:docMk/>
            <pc:sldMk cId="4159879711" sldId="311"/>
            <ac:picMk id="4" creationId="{77B14EE3-7D7E-E1D4-7F87-4916D9C07BF5}"/>
          </ac:picMkLst>
        </pc:picChg>
        <pc:picChg chg="del">
          <ac:chgData name="Luo Zhongsu" userId="61d7a237fbdd4c5d" providerId="LiveId" clId="{FC1348EF-F64A-4124-BB50-2CDA393D2FD0}" dt="2022-07-23T17:04:07.934" v="5705" actId="478"/>
          <ac:picMkLst>
            <pc:docMk/>
            <pc:sldMk cId="4159879711" sldId="311"/>
            <ac:picMk id="5" creationId="{3122F521-2CC6-DCE9-858B-4C5A9D6B0AC0}"/>
          </ac:picMkLst>
        </pc:picChg>
        <pc:picChg chg="add mod ord">
          <ac:chgData name="Luo Zhongsu" userId="61d7a237fbdd4c5d" providerId="LiveId" clId="{FC1348EF-F64A-4124-BB50-2CDA393D2FD0}" dt="2022-07-24T00:32:03.188" v="5815" actId="1035"/>
          <ac:picMkLst>
            <pc:docMk/>
            <pc:sldMk cId="4159879711" sldId="311"/>
            <ac:picMk id="5" creationId="{E06B8030-1B70-0319-6094-3B7DE3210431}"/>
          </ac:picMkLst>
        </pc:picChg>
        <pc:picChg chg="add del mod ord">
          <ac:chgData name="Luo Zhongsu" userId="61d7a237fbdd4c5d" providerId="LiveId" clId="{FC1348EF-F64A-4124-BB50-2CDA393D2FD0}" dt="2022-07-24T00:31:54.865" v="5803" actId="478"/>
          <ac:picMkLst>
            <pc:docMk/>
            <pc:sldMk cId="4159879711" sldId="311"/>
            <ac:picMk id="15" creationId="{D7AD1F39-22D3-8653-74E8-D329EAE1D30C}"/>
          </ac:picMkLst>
        </pc:picChg>
        <pc:picChg chg="add mod ord">
          <ac:chgData name="Luo Zhongsu" userId="61d7a237fbdd4c5d" providerId="LiveId" clId="{FC1348EF-F64A-4124-BB50-2CDA393D2FD0}" dt="2022-07-24T00:49:37.523" v="5863" actId="167"/>
          <ac:picMkLst>
            <pc:docMk/>
            <pc:sldMk cId="4159879711" sldId="311"/>
            <ac:picMk id="16" creationId="{8C18C0D0-E45A-9998-BFD7-A2826BB5F5A2}"/>
          </ac:picMkLst>
        </pc:picChg>
      </pc:sldChg>
      <pc:sldChg chg="addSp delSp modSp add mod modAnim modNotesTx">
        <pc:chgData name="Luo Zhongsu" userId="61d7a237fbdd4c5d" providerId="LiveId" clId="{FC1348EF-F64A-4124-BB50-2CDA393D2FD0}" dt="2022-07-24T02:41:04.766" v="9206" actId="20577"/>
        <pc:sldMkLst>
          <pc:docMk/>
          <pc:sldMk cId="971326176" sldId="312"/>
        </pc:sldMkLst>
        <pc:spChg chg="mod">
          <ac:chgData name="Luo Zhongsu" userId="61d7a237fbdd4c5d" providerId="LiveId" clId="{FC1348EF-F64A-4124-BB50-2CDA393D2FD0}" dt="2022-07-24T00:36:58.283" v="5842" actId="1076"/>
          <ac:spMkLst>
            <pc:docMk/>
            <pc:sldMk cId="971326176" sldId="312"/>
            <ac:spMk id="7" creationId="{3957BB63-2FAE-42DD-5268-8FC4A00480DB}"/>
          </ac:spMkLst>
        </pc:spChg>
        <pc:spChg chg="mod">
          <ac:chgData name="Luo Zhongsu" userId="61d7a237fbdd4c5d" providerId="LiveId" clId="{FC1348EF-F64A-4124-BB50-2CDA393D2FD0}" dt="2022-07-24T00:36:58.283" v="5842" actId="1076"/>
          <ac:spMkLst>
            <pc:docMk/>
            <pc:sldMk cId="971326176" sldId="312"/>
            <ac:spMk id="8" creationId="{8FD2DB41-9552-2441-486B-C6379ED716DA}"/>
          </ac:spMkLst>
        </pc:spChg>
        <pc:spChg chg="mod">
          <ac:chgData name="Luo Zhongsu" userId="61d7a237fbdd4c5d" providerId="LiveId" clId="{FC1348EF-F64A-4124-BB50-2CDA393D2FD0}" dt="2022-07-24T00:36:58.283" v="5842" actId="1076"/>
          <ac:spMkLst>
            <pc:docMk/>
            <pc:sldMk cId="971326176" sldId="312"/>
            <ac:spMk id="9" creationId="{E073DDBB-BADD-66A5-F3C6-F05004485F26}"/>
          </ac:spMkLst>
        </pc:spChg>
        <pc:spChg chg="mod">
          <ac:chgData name="Luo Zhongsu" userId="61d7a237fbdd4c5d" providerId="LiveId" clId="{FC1348EF-F64A-4124-BB50-2CDA393D2FD0}" dt="2022-07-24T00:36:58.283" v="5842" actId="1076"/>
          <ac:spMkLst>
            <pc:docMk/>
            <pc:sldMk cId="971326176" sldId="312"/>
            <ac:spMk id="10" creationId="{9F4B25C0-A3DF-9040-AB7A-0C0143F9BC4C}"/>
          </ac:spMkLst>
        </pc:spChg>
        <pc:spChg chg="mod">
          <ac:chgData name="Luo Zhongsu" userId="61d7a237fbdd4c5d" providerId="LiveId" clId="{FC1348EF-F64A-4124-BB50-2CDA393D2FD0}" dt="2022-07-24T00:36:58.283" v="5842" actId="1076"/>
          <ac:spMkLst>
            <pc:docMk/>
            <pc:sldMk cId="971326176" sldId="312"/>
            <ac:spMk id="11" creationId="{5006192F-58F0-AEC1-2135-1D95BEA4F20D}"/>
          </ac:spMkLst>
        </pc:spChg>
        <pc:spChg chg="add mod">
          <ac:chgData name="Luo Zhongsu" userId="61d7a237fbdd4c5d" providerId="LiveId" clId="{FC1348EF-F64A-4124-BB50-2CDA393D2FD0}" dt="2022-07-24T00:37:13.401" v="5845" actId="14100"/>
          <ac:spMkLst>
            <pc:docMk/>
            <pc:sldMk cId="971326176" sldId="312"/>
            <ac:spMk id="14" creationId="{DA5DADB5-6FF9-767F-892A-51499C606866}"/>
          </ac:spMkLst>
        </pc:spChg>
        <pc:spChg chg="mod">
          <ac:chgData name="Luo Zhongsu" userId="61d7a237fbdd4c5d" providerId="LiveId" clId="{FC1348EF-F64A-4124-BB50-2CDA393D2FD0}" dt="2022-07-24T00:36:52.530" v="5840" actId="14100"/>
          <ac:spMkLst>
            <pc:docMk/>
            <pc:sldMk cId="971326176" sldId="312"/>
            <ac:spMk id="31" creationId="{C97FBD68-BBEE-826B-1512-51072EE4F5B7}"/>
          </ac:spMkLst>
        </pc:spChg>
        <pc:grpChg chg="mod">
          <ac:chgData name="Luo Zhongsu" userId="61d7a237fbdd4c5d" providerId="LiveId" clId="{FC1348EF-F64A-4124-BB50-2CDA393D2FD0}" dt="2022-07-24T00:36:58.283" v="5842" actId="1076"/>
          <ac:grpSpMkLst>
            <pc:docMk/>
            <pc:sldMk cId="971326176" sldId="312"/>
            <ac:grpSpMk id="6" creationId="{BD39A751-1617-9521-E092-52E758AFB4E0}"/>
          </ac:grpSpMkLst>
        </pc:grpChg>
        <pc:picChg chg="add mod ord">
          <ac:chgData name="Luo Zhongsu" userId="61d7a237fbdd4c5d" providerId="LiveId" clId="{FC1348EF-F64A-4124-BB50-2CDA393D2FD0}" dt="2022-07-24T00:36:40.368" v="5835" actId="167"/>
          <ac:picMkLst>
            <pc:docMk/>
            <pc:sldMk cId="971326176" sldId="312"/>
            <ac:picMk id="4" creationId="{ABA8339D-2FFB-1F46-8501-C63FDB622504}"/>
          </ac:picMkLst>
        </pc:picChg>
        <pc:picChg chg="del">
          <ac:chgData name="Luo Zhongsu" userId="61d7a237fbdd4c5d" providerId="LiveId" clId="{FC1348EF-F64A-4124-BB50-2CDA393D2FD0}" dt="2022-07-24T00:35:35.164" v="5817" actId="478"/>
          <ac:picMkLst>
            <pc:docMk/>
            <pc:sldMk cId="971326176" sldId="312"/>
            <ac:picMk id="5" creationId="{E06B8030-1B70-0319-6094-3B7DE3210431}"/>
          </ac:picMkLst>
        </pc:picChg>
        <pc:picChg chg="add mod ord">
          <ac:chgData name="Luo Zhongsu" userId="61d7a237fbdd4c5d" providerId="LiveId" clId="{FC1348EF-F64A-4124-BB50-2CDA393D2FD0}" dt="2022-07-24T00:50:06.891" v="5870" actId="167"/>
          <ac:picMkLst>
            <pc:docMk/>
            <pc:sldMk cId="971326176" sldId="312"/>
            <ac:picMk id="15" creationId="{D88D952C-99FB-7329-95C8-3D9BD1A87CA6}"/>
          </ac:picMkLst>
        </pc:picChg>
      </pc:sldChg>
      <pc:sldChg chg="delSp modSp add del mod delAnim modAnim">
        <pc:chgData name="Luo Zhongsu" userId="61d7a237fbdd4c5d" providerId="LiveId" clId="{FC1348EF-F64A-4124-BB50-2CDA393D2FD0}" dt="2022-07-24T01:00:45.073" v="6133" actId="47"/>
        <pc:sldMkLst>
          <pc:docMk/>
          <pc:sldMk cId="666951583" sldId="313"/>
        </pc:sldMkLst>
        <pc:spChg chg="del">
          <ac:chgData name="Luo Zhongsu" userId="61d7a237fbdd4c5d" providerId="LiveId" clId="{FC1348EF-F64A-4124-BB50-2CDA393D2FD0}" dt="2022-07-24T00:51:54.755" v="5891" actId="478"/>
          <ac:spMkLst>
            <pc:docMk/>
            <pc:sldMk cId="666951583" sldId="313"/>
            <ac:spMk id="2" creationId="{E4CEC466-4F25-1371-DFCD-3F932D339567}"/>
          </ac:spMkLst>
        </pc:spChg>
        <pc:spChg chg="del">
          <ac:chgData name="Luo Zhongsu" userId="61d7a237fbdd4c5d" providerId="LiveId" clId="{FC1348EF-F64A-4124-BB50-2CDA393D2FD0}" dt="2022-07-24T00:51:59.125" v="5894" actId="478"/>
          <ac:spMkLst>
            <pc:docMk/>
            <pc:sldMk cId="666951583" sldId="313"/>
            <ac:spMk id="12" creationId="{C57B6E4F-6F13-314F-8A0B-42C7CABF4EB3}"/>
          </ac:spMkLst>
        </pc:spChg>
        <pc:spChg chg="del">
          <ac:chgData name="Luo Zhongsu" userId="61d7a237fbdd4c5d" providerId="LiveId" clId="{FC1348EF-F64A-4124-BB50-2CDA393D2FD0}" dt="2022-07-24T00:51:59.125" v="5894" actId="478"/>
          <ac:spMkLst>
            <pc:docMk/>
            <pc:sldMk cId="666951583" sldId="313"/>
            <ac:spMk id="13" creationId="{8FD5B5FB-4828-0F3F-6709-1ACECD0FEB88}"/>
          </ac:spMkLst>
        </pc:spChg>
        <pc:spChg chg="del">
          <ac:chgData name="Luo Zhongsu" userId="61d7a237fbdd4c5d" providerId="LiveId" clId="{FC1348EF-F64A-4124-BB50-2CDA393D2FD0}" dt="2022-07-24T00:51:59.125" v="5894" actId="478"/>
          <ac:spMkLst>
            <pc:docMk/>
            <pc:sldMk cId="666951583" sldId="313"/>
            <ac:spMk id="14" creationId="{C25D6B2E-24F1-7278-2403-584023CE82D6}"/>
          </ac:spMkLst>
        </pc:spChg>
        <pc:spChg chg="del mod">
          <ac:chgData name="Luo Zhongsu" userId="61d7a237fbdd4c5d" providerId="LiveId" clId="{FC1348EF-F64A-4124-BB50-2CDA393D2FD0}" dt="2022-07-24T00:52:01.622" v="5896" actId="478"/>
          <ac:spMkLst>
            <pc:docMk/>
            <pc:sldMk cId="666951583" sldId="313"/>
            <ac:spMk id="15" creationId="{6F5A5CF4-A262-E988-BBB3-75F7822FDA43}"/>
          </ac:spMkLst>
        </pc:spChg>
        <pc:spChg chg="del">
          <ac:chgData name="Luo Zhongsu" userId="61d7a237fbdd4c5d" providerId="LiveId" clId="{FC1348EF-F64A-4124-BB50-2CDA393D2FD0}" dt="2022-07-24T00:52:03.517" v="5897" actId="478"/>
          <ac:spMkLst>
            <pc:docMk/>
            <pc:sldMk cId="666951583" sldId="313"/>
            <ac:spMk id="16" creationId="{87BBEACC-8A0A-F14C-4DBE-DD9FC7A12D00}"/>
          </ac:spMkLst>
        </pc:spChg>
        <pc:spChg chg="del">
          <ac:chgData name="Luo Zhongsu" userId="61d7a237fbdd4c5d" providerId="LiveId" clId="{FC1348EF-F64A-4124-BB50-2CDA393D2FD0}" dt="2022-07-24T00:52:04.894" v="5898" actId="478"/>
          <ac:spMkLst>
            <pc:docMk/>
            <pc:sldMk cId="666951583" sldId="313"/>
            <ac:spMk id="17" creationId="{2AFB09E3-0EFD-00E3-D442-7C77F9379E7A}"/>
          </ac:spMkLst>
        </pc:spChg>
        <pc:spChg chg="del">
          <ac:chgData name="Luo Zhongsu" userId="61d7a237fbdd4c5d" providerId="LiveId" clId="{FC1348EF-F64A-4124-BB50-2CDA393D2FD0}" dt="2022-07-24T00:52:06.239" v="5899" actId="478"/>
          <ac:spMkLst>
            <pc:docMk/>
            <pc:sldMk cId="666951583" sldId="313"/>
            <ac:spMk id="18" creationId="{CAE8548D-46F2-3774-E00A-45A73EE23916}"/>
          </ac:spMkLst>
        </pc:spChg>
        <pc:picChg chg="del">
          <ac:chgData name="Luo Zhongsu" userId="61d7a237fbdd4c5d" providerId="LiveId" clId="{FC1348EF-F64A-4124-BB50-2CDA393D2FD0}" dt="2022-07-24T00:51:56.424" v="5893" actId="478"/>
          <ac:picMkLst>
            <pc:docMk/>
            <pc:sldMk cId="666951583" sldId="313"/>
            <ac:picMk id="457" creationId="{A6EB95D3-E51B-5C37-EF8B-D8C427E0C7B9}"/>
          </ac:picMkLst>
        </pc:picChg>
      </pc:sldChg>
      <pc:sldChg chg="addSp delSp modSp add mod modAnim modNotesTx">
        <pc:chgData name="Luo Zhongsu" userId="61d7a237fbdd4c5d" providerId="LiveId" clId="{FC1348EF-F64A-4124-BB50-2CDA393D2FD0}" dt="2022-07-24T03:10:17.569" v="9288" actId="167"/>
        <pc:sldMkLst>
          <pc:docMk/>
          <pc:sldMk cId="1810361196" sldId="314"/>
        </pc:sldMkLst>
        <pc:spChg chg="add del mod">
          <ac:chgData name="Luo Zhongsu" userId="61d7a237fbdd4c5d" providerId="LiveId" clId="{FC1348EF-F64A-4124-BB50-2CDA393D2FD0}" dt="2022-07-24T00:52:52.430" v="5913" actId="22"/>
          <ac:spMkLst>
            <pc:docMk/>
            <pc:sldMk cId="1810361196" sldId="314"/>
            <ac:spMk id="11" creationId="{1489BE9E-DE99-CE94-1ACF-751E3862E8FD}"/>
          </ac:spMkLst>
        </pc:spChg>
        <pc:spChg chg="mod">
          <ac:chgData name="Luo Zhongsu" userId="61d7a237fbdd4c5d" providerId="LiveId" clId="{FC1348EF-F64A-4124-BB50-2CDA393D2FD0}" dt="2022-07-24T00:52:24.546" v="5904"/>
          <ac:spMkLst>
            <pc:docMk/>
            <pc:sldMk cId="1810361196" sldId="314"/>
            <ac:spMk id="62" creationId="{6211F6D1-433D-D361-670F-37CDD24CA477}"/>
          </ac:spMkLst>
        </pc:spChg>
        <pc:picChg chg="add mod ord">
          <ac:chgData name="Luo Zhongsu" userId="61d7a237fbdd4c5d" providerId="LiveId" clId="{FC1348EF-F64A-4124-BB50-2CDA393D2FD0}" dt="2022-07-24T03:10:17.569" v="9288" actId="167"/>
          <ac:picMkLst>
            <pc:docMk/>
            <pc:sldMk cId="1810361196" sldId="314"/>
            <ac:picMk id="12" creationId="{948DCBFB-E1A2-2DF6-370F-89BC5D021874}"/>
          </ac:picMkLst>
        </pc:picChg>
        <pc:picChg chg="del">
          <ac:chgData name="Luo Zhongsu" userId="61d7a237fbdd4c5d" providerId="LiveId" clId="{FC1348EF-F64A-4124-BB50-2CDA393D2FD0}" dt="2022-07-24T00:52:35.828" v="5905" actId="478"/>
          <ac:picMkLst>
            <pc:docMk/>
            <pc:sldMk cId="1810361196" sldId="314"/>
            <ac:picMk id="452" creationId="{80D2E49D-5853-68A9-F339-CA4EDBDC4412}"/>
          </ac:picMkLst>
        </pc:picChg>
        <pc:picChg chg="del">
          <ac:chgData name="Luo Zhongsu" userId="61d7a237fbdd4c5d" providerId="LiveId" clId="{FC1348EF-F64A-4124-BB50-2CDA393D2FD0}" dt="2022-07-24T00:52:37.016" v="5907" actId="478"/>
          <ac:picMkLst>
            <pc:docMk/>
            <pc:sldMk cId="1810361196" sldId="314"/>
            <ac:picMk id="454" creationId="{904D86CF-01E2-D947-5445-D2427C03D8A7}"/>
          </ac:picMkLst>
        </pc:picChg>
        <pc:picChg chg="del">
          <ac:chgData name="Luo Zhongsu" userId="61d7a237fbdd4c5d" providerId="LiveId" clId="{FC1348EF-F64A-4124-BB50-2CDA393D2FD0}" dt="2022-07-24T00:52:37.550" v="5908" actId="478"/>
          <ac:picMkLst>
            <pc:docMk/>
            <pc:sldMk cId="1810361196" sldId="314"/>
            <ac:picMk id="455" creationId="{5ECAA580-BD2E-4C77-91D1-808FB35AEDCF}"/>
          </ac:picMkLst>
        </pc:picChg>
        <pc:picChg chg="del">
          <ac:chgData name="Luo Zhongsu" userId="61d7a237fbdd4c5d" providerId="LiveId" clId="{FC1348EF-F64A-4124-BB50-2CDA393D2FD0}" dt="2022-07-24T00:52:36.472" v="5906" actId="478"/>
          <ac:picMkLst>
            <pc:docMk/>
            <pc:sldMk cId="1810361196" sldId="314"/>
            <ac:picMk id="456" creationId="{01F486B3-EF2B-1886-38D8-E6FA36F01447}"/>
          </ac:picMkLst>
        </pc:picChg>
      </pc:sldChg>
      <pc:sldChg chg="delSp modSp add del mod modAnim">
        <pc:chgData name="Luo Zhongsu" userId="61d7a237fbdd4c5d" providerId="LiveId" clId="{FC1348EF-F64A-4124-BB50-2CDA393D2FD0}" dt="2022-07-24T00:54:17.581" v="5934" actId="47"/>
        <pc:sldMkLst>
          <pc:docMk/>
          <pc:sldMk cId="569066389" sldId="315"/>
        </pc:sldMkLst>
        <pc:picChg chg="del">
          <ac:chgData name="Luo Zhongsu" userId="61d7a237fbdd4c5d" providerId="LiveId" clId="{FC1348EF-F64A-4124-BB50-2CDA393D2FD0}" dt="2022-07-24T00:52:58.960" v="5915" actId="478"/>
          <ac:picMkLst>
            <pc:docMk/>
            <pc:sldMk cId="569066389" sldId="315"/>
            <ac:picMk id="7" creationId="{FA8517DA-352A-FC57-C99C-EDDD6C5ABEB1}"/>
          </ac:picMkLst>
        </pc:picChg>
        <pc:picChg chg="mod modCrop">
          <ac:chgData name="Luo Zhongsu" userId="61d7a237fbdd4c5d" providerId="LiveId" clId="{FC1348EF-F64A-4124-BB50-2CDA393D2FD0}" dt="2022-07-24T00:53:43.133" v="5932" actId="1076"/>
          <ac:picMkLst>
            <pc:docMk/>
            <pc:sldMk cId="569066389" sldId="315"/>
            <ac:picMk id="453" creationId="{0E575B09-6191-6C88-6B20-44BD5CCEC3E7}"/>
          </ac:picMkLst>
        </pc:picChg>
      </pc:sldChg>
      <pc:sldChg chg="add del">
        <pc:chgData name="Luo Zhongsu" userId="61d7a237fbdd4c5d" providerId="LiveId" clId="{FC1348EF-F64A-4124-BB50-2CDA393D2FD0}" dt="2022-07-24T00:52:17.728" v="5903"/>
        <pc:sldMkLst>
          <pc:docMk/>
          <pc:sldMk cId="1391198805" sldId="315"/>
        </pc:sldMkLst>
      </pc:sldChg>
      <pc:sldChg chg="addSp delSp modSp add mod modAnim modNotesTx">
        <pc:chgData name="Luo Zhongsu" userId="61d7a237fbdd4c5d" providerId="LiveId" clId="{FC1348EF-F64A-4124-BB50-2CDA393D2FD0}" dt="2022-07-24T03:10:20.239" v="9290" actId="167"/>
        <pc:sldMkLst>
          <pc:docMk/>
          <pc:sldMk cId="3306882096" sldId="315"/>
        </pc:sldMkLst>
        <pc:spChg chg="mod">
          <ac:chgData name="Luo Zhongsu" userId="61d7a237fbdd4c5d" providerId="LiveId" clId="{FC1348EF-F64A-4124-BB50-2CDA393D2FD0}" dt="2022-07-24T00:58:04.183" v="6030" actId="20577"/>
          <ac:spMkLst>
            <pc:docMk/>
            <pc:sldMk cId="3306882096" sldId="315"/>
            <ac:spMk id="62" creationId="{6211F6D1-433D-D361-670F-37CDD24CA477}"/>
          </ac:spMkLst>
        </pc:spChg>
        <pc:picChg chg="add mod ord">
          <ac:chgData name="Luo Zhongsu" userId="61d7a237fbdd4c5d" providerId="LiveId" clId="{FC1348EF-F64A-4124-BB50-2CDA393D2FD0}" dt="2022-07-24T03:10:20.239" v="9290" actId="167"/>
          <ac:picMkLst>
            <pc:docMk/>
            <pc:sldMk cId="3306882096" sldId="315"/>
            <ac:picMk id="10" creationId="{2FC3AD00-4D64-34A3-D16C-CD43AE22AFAE}"/>
          </ac:picMkLst>
        </pc:picChg>
        <pc:picChg chg="del">
          <ac:chgData name="Luo Zhongsu" userId="61d7a237fbdd4c5d" providerId="LiveId" clId="{FC1348EF-F64A-4124-BB50-2CDA393D2FD0}" dt="2022-07-24T00:58:08.041" v="6033" actId="478"/>
          <ac:picMkLst>
            <pc:docMk/>
            <pc:sldMk cId="3306882096" sldId="315"/>
            <ac:picMk id="452" creationId="{80D2E49D-5853-68A9-F339-CA4EDBDC4412}"/>
          </ac:picMkLst>
        </pc:picChg>
        <pc:picChg chg="del">
          <ac:chgData name="Luo Zhongsu" userId="61d7a237fbdd4c5d" providerId="LiveId" clId="{FC1348EF-F64A-4124-BB50-2CDA393D2FD0}" dt="2022-07-24T00:58:06.463" v="6031" actId="478"/>
          <ac:picMkLst>
            <pc:docMk/>
            <pc:sldMk cId="3306882096" sldId="315"/>
            <ac:picMk id="453" creationId="{0E575B09-6191-6C88-6B20-44BD5CCEC3E7}"/>
          </ac:picMkLst>
        </pc:picChg>
        <pc:picChg chg="del">
          <ac:chgData name="Luo Zhongsu" userId="61d7a237fbdd4c5d" providerId="LiveId" clId="{FC1348EF-F64A-4124-BB50-2CDA393D2FD0}" dt="2022-07-24T00:58:07.238" v="6032" actId="478"/>
          <ac:picMkLst>
            <pc:docMk/>
            <pc:sldMk cId="3306882096" sldId="315"/>
            <ac:picMk id="455" creationId="{5ECAA580-BD2E-4C77-91D1-808FB35AEDCF}"/>
          </ac:picMkLst>
        </pc:picChg>
        <pc:picChg chg="del">
          <ac:chgData name="Luo Zhongsu" userId="61d7a237fbdd4c5d" providerId="LiveId" clId="{FC1348EF-F64A-4124-BB50-2CDA393D2FD0}" dt="2022-07-24T00:58:09.054" v="6034" actId="478"/>
          <ac:picMkLst>
            <pc:docMk/>
            <pc:sldMk cId="3306882096" sldId="315"/>
            <ac:picMk id="456" creationId="{01F486B3-EF2B-1886-38D8-E6FA36F01447}"/>
          </ac:picMkLst>
        </pc:picChg>
      </pc:sldChg>
      <pc:sldChg chg="addSp delSp modSp add mod modAnim modNotesTx">
        <pc:chgData name="Luo Zhongsu" userId="61d7a237fbdd4c5d" providerId="LiveId" clId="{FC1348EF-F64A-4124-BB50-2CDA393D2FD0}" dt="2022-07-24T03:10:48.569" v="9314" actId="20577"/>
        <pc:sldMkLst>
          <pc:docMk/>
          <pc:sldMk cId="2731928240" sldId="316"/>
        </pc:sldMkLst>
        <pc:spChg chg="mod">
          <ac:chgData name="Luo Zhongsu" userId="61d7a237fbdd4c5d" providerId="LiveId" clId="{FC1348EF-F64A-4124-BB50-2CDA393D2FD0}" dt="2022-07-24T03:10:48.569" v="9314" actId="20577"/>
          <ac:spMkLst>
            <pc:docMk/>
            <pc:sldMk cId="2731928240" sldId="316"/>
            <ac:spMk id="62" creationId="{6211F6D1-433D-D361-670F-37CDD24CA477}"/>
          </ac:spMkLst>
        </pc:spChg>
        <pc:picChg chg="add mod ord">
          <ac:chgData name="Luo Zhongsu" userId="61d7a237fbdd4c5d" providerId="LiveId" clId="{FC1348EF-F64A-4124-BB50-2CDA393D2FD0}" dt="2022-07-24T03:10:27.083" v="9292" actId="167"/>
          <ac:picMkLst>
            <pc:docMk/>
            <pc:sldMk cId="2731928240" sldId="316"/>
            <ac:picMk id="10" creationId="{D0334D46-2E74-08F7-F7D9-85241C969D10}"/>
          </ac:picMkLst>
        </pc:picChg>
        <pc:picChg chg="del">
          <ac:chgData name="Luo Zhongsu" userId="61d7a237fbdd4c5d" providerId="LiveId" clId="{FC1348EF-F64A-4124-BB50-2CDA393D2FD0}" dt="2022-07-24T00:59:05.384" v="6043" actId="478"/>
          <ac:picMkLst>
            <pc:docMk/>
            <pc:sldMk cId="2731928240" sldId="316"/>
            <ac:picMk id="452" creationId="{80D2E49D-5853-68A9-F339-CA4EDBDC4412}"/>
          </ac:picMkLst>
        </pc:picChg>
        <pc:picChg chg="del">
          <ac:chgData name="Luo Zhongsu" userId="61d7a237fbdd4c5d" providerId="LiveId" clId="{FC1348EF-F64A-4124-BB50-2CDA393D2FD0}" dt="2022-07-24T00:59:04.872" v="6042" actId="478"/>
          <ac:picMkLst>
            <pc:docMk/>
            <pc:sldMk cId="2731928240" sldId="316"/>
            <ac:picMk id="453" creationId="{0E575B09-6191-6C88-6B20-44BD5CCEC3E7}"/>
          </ac:picMkLst>
        </pc:picChg>
        <pc:picChg chg="del">
          <ac:chgData name="Luo Zhongsu" userId="61d7a237fbdd4c5d" providerId="LiveId" clId="{FC1348EF-F64A-4124-BB50-2CDA393D2FD0}" dt="2022-07-24T00:59:04.390" v="6041" actId="478"/>
          <ac:picMkLst>
            <pc:docMk/>
            <pc:sldMk cId="2731928240" sldId="316"/>
            <ac:picMk id="454" creationId="{904D86CF-01E2-D947-5445-D2427C03D8A7}"/>
          </ac:picMkLst>
        </pc:picChg>
        <pc:picChg chg="add del">
          <ac:chgData name="Luo Zhongsu" userId="61d7a237fbdd4c5d" providerId="LiveId" clId="{FC1348EF-F64A-4124-BB50-2CDA393D2FD0}" dt="2022-07-24T00:59:02.777" v="6040" actId="478"/>
          <ac:picMkLst>
            <pc:docMk/>
            <pc:sldMk cId="2731928240" sldId="316"/>
            <ac:picMk id="455" creationId="{5ECAA580-BD2E-4C77-91D1-808FB35AEDCF}"/>
          </ac:picMkLst>
        </pc:picChg>
        <pc:picChg chg="del">
          <ac:chgData name="Luo Zhongsu" userId="61d7a237fbdd4c5d" providerId="LiveId" clId="{FC1348EF-F64A-4124-BB50-2CDA393D2FD0}" dt="2022-07-24T00:59:05.813" v="6044" actId="478"/>
          <ac:picMkLst>
            <pc:docMk/>
            <pc:sldMk cId="2731928240" sldId="316"/>
            <ac:picMk id="456" creationId="{01F486B3-EF2B-1886-38D8-E6FA36F01447}"/>
          </ac:picMkLst>
        </pc:picChg>
      </pc:sldChg>
      <pc:sldChg chg="addSp delSp modSp add mod modAnim modNotesTx">
        <pc:chgData name="Luo Zhongsu" userId="61d7a237fbdd4c5d" providerId="LiveId" clId="{FC1348EF-F64A-4124-BB50-2CDA393D2FD0}" dt="2022-07-24T03:10:53.703" v="9325" actId="20577"/>
        <pc:sldMkLst>
          <pc:docMk/>
          <pc:sldMk cId="3543286394" sldId="317"/>
        </pc:sldMkLst>
        <pc:spChg chg="mod">
          <ac:chgData name="Luo Zhongsu" userId="61d7a237fbdd4c5d" providerId="LiveId" clId="{FC1348EF-F64A-4124-BB50-2CDA393D2FD0}" dt="2022-07-24T03:10:53.703" v="9325" actId="20577"/>
          <ac:spMkLst>
            <pc:docMk/>
            <pc:sldMk cId="3543286394" sldId="317"/>
            <ac:spMk id="62" creationId="{6211F6D1-433D-D361-670F-37CDD24CA477}"/>
          </ac:spMkLst>
        </pc:spChg>
        <pc:picChg chg="add mod ord">
          <ac:chgData name="Luo Zhongsu" userId="61d7a237fbdd4c5d" providerId="LiveId" clId="{FC1348EF-F64A-4124-BB50-2CDA393D2FD0}" dt="2022-07-24T03:10:30.324" v="9294" actId="167"/>
          <ac:picMkLst>
            <pc:docMk/>
            <pc:sldMk cId="3543286394" sldId="317"/>
            <ac:picMk id="10" creationId="{ECA20B34-E427-74E3-619E-01DD7F7AF019}"/>
          </ac:picMkLst>
        </pc:picChg>
        <pc:picChg chg="del">
          <ac:chgData name="Luo Zhongsu" userId="61d7a237fbdd4c5d" providerId="LiveId" clId="{FC1348EF-F64A-4124-BB50-2CDA393D2FD0}" dt="2022-07-24T00:59:37.850" v="6052" actId="478"/>
          <ac:picMkLst>
            <pc:docMk/>
            <pc:sldMk cId="3543286394" sldId="317"/>
            <ac:picMk id="452" creationId="{80D2E49D-5853-68A9-F339-CA4EDBDC4412}"/>
          </ac:picMkLst>
        </pc:picChg>
        <pc:picChg chg="del">
          <ac:chgData name="Luo Zhongsu" userId="61d7a237fbdd4c5d" providerId="LiveId" clId="{FC1348EF-F64A-4124-BB50-2CDA393D2FD0}" dt="2022-07-24T00:59:37.147" v="6051" actId="478"/>
          <ac:picMkLst>
            <pc:docMk/>
            <pc:sldMk cId="3543286394" sldId="317"/>
            <ac:picMk id="453" creationId="{0E575B09-6191-6C88-6B20-44BD5CCEC3E7}"/>
          </ac:picMkLst>
        </pc:picChg>
        <pc:picChg chg="del">
          <ac:chgData name="Luo Zhongsu" userId="61d7a237fbdd4c5d" providerId="LiveId" clId="{FC1348EF-F64A-4124-BB50-2CDA393D2FD0}" dt="2022-07-24T00:59:36.592" v="6050" actId="478"/>
          <ac:picMkLst>
            <pc:docMk/>
            <pc:sldMk cId="3543286394" sldId="317"/>
            <ac:picMk id="454" creationId="{904D86CF-01E2-D947-5445-D2427C03D8A7}"/>
          </ac:picMkLst>
        </pc:picChg>
        <pc:picChg chg="del">
          <ac:chgData name="Luo Zhongsu" userId="61d7a237fbdd4c5d" providerId="LiveId" clId="{FC1348EF-F64A-4124-BB50-2CDA393D2FD0}" dt="2022-07-24T00:59:36.037" v="6049" actId="478"/>
          <ac:picMkLst>
            <pc:docMk/>
            <pc:sldMk cId="3543286394" sldId="317"/>
            <ac:picMk id="455" creationId="{5ECAA580-BD2E-4C77-91D1-808FB35AEDCF}"/>
          </ac:picMkLst>
        </pc:picChg>
      </pc:sldChg>
      <pc:sldChg chg="addSp delSp modSp add mod delAnim modAnim modNotesTx">
        <pc:chgData name="Luo Zhongsu" userId="61d7a237fbdd4c5d" providerId="LiveId" clId="{FC1348EF-F64A-4124-BB50-2CDA393D2FD0}" dt="2022-07-24T06:25:36.766" v="9946" actId="1076"/>
        <pc:sldMkLst>
          <pc:docMk/>
          <pc:sldMk cId="2291780372" sldId="318"/>
        </pc:sldMkLst>
        <pc:spChg chg="add mod">
          <ac:chgData name="Luo Zhongsu" userId="61d7a237fbdd4c5d" providerId="LiveId" clId="{FC1348EF-F64A-4124-BB50-2CDA393D2FD0}" dt="2022-07-24T06:25:33.347" v="9945" actId="1038"/>
          <ac:spMkLst>
            <pc:docMk/>
            <pc:sldMk cId="2291780372" sldId="318"/>
            <ac:spMk id="45" creationId="{D9D11A3C-B3A4-691A-100E-4BA48371A394}"/>
          </ac:spMkLst>
        </pc:spChg>
        <pc:spChg chg="add mod">
          <ac:chgData name="Luo Zhongsu" userId="61d7a237fbdd4c5d" providerId="LiveId" clId="{FC1348EF-F64A-4124-BB50-2CDA393D2FD0}" dt="2022-07-24T06:25:33.347" v="9945" actId="1038"/>
          <ac:spMkLst>
            <pc:docMk/>
            <pc:sldMk cId="2291780372" sldId="318"/>
            <ac:spMk id="46" creationId="{1F0C1FAF-E104-F385-D14B-40D464075E66}"/>
          </ac:spMkLst>
        </pc:spChg>
        <pc:spChg chg="add mod">
          <ac:chgData name="Luo Zhongsu" userId="61d7a237fbdd4c5d" providerId="LiveId" clId="{FC1348EF-F64A-4124-BB50-2CDA393D2FD0}" dt="2022-07-24T06:25:33.347" v="9945" actId="1038"/>
          <ac:spMkLst>
            <pc:docMk/>
            <pc:sldMk cId="2291780372" sldId="318"/>
            <ac:spMk id="47" creationId="{EB25936F-6693-2EF0-FF34-EF278D714C62}"/>
          </ac:spMkLst>
        </pc:spChg>
        <pc:spChg chg="del">
          <ac:chgData name="Luo Zhongsu" userId="61d7a237fbdd4c5d" providerId="LiveId" clId="{FC1348EF-F64A-4124-BB50-2CDA393D2FD0}" dt="2022-07-24T06:16:27.464" v="9733" actId="478"/>
          <ac:spMkLst>
            <pc:docMk/>
            <pc:sldMk cId="2291780372" sldId="318"/>
            <ac:spMk id="48" creationId="{81FB1C74-27A1-6715-E0A2-15A83B4C3071}"/>
          </ac:spMkLst>
        </pc:spChg>
        <pc:spChg chg="add mod">
          <ac:chgData name="Luo Zhongsu" userId="61d7a237fbdd4c5d" providerId="LiveId" clId="{FC1348EF-F64A-4124-BB50-2CDA393D2FD0}" dt="2022-07-24T06:25:33.347" v="9945" actId="1038"/>
          <ac:spMkLst>
            <pc:docMk/>
            <pc:sldMk cId="2291780372" sldId="318"/>
            <ac:spMk id="49" creationId="{8475499C-8C2A-8560-152A-1DD94706C7CF}"/>
          </ac:spMkLst>
        </pc:spChg>
        <pc:spChg chg="add mod">
          <ac:chgData name="Luo Zhongsu" userId="61d7a237fbdd4c5d" providerId="LiveId" clId="{FC1348EF-F64A-4124-BB50-2CDA393D2FD0}" dt="2022-07-24T06:25:33.347" v="9945" actId="1038"/>
          <ac:spMkLst>
            <pc:docMk/>
            <pc:sldMk cId="2291780372" sldId="318"/>
            <ac:spMk id="50" creationId="{32788C6F-E009-75F5-367A-85F319EDBCB6}"/>
          </ac:spMkLst>
        </pc:spChg>
        <pc:spChg chg="del">
          <ac:chgData name="Luo Zhongsu" userId="61d7a237fbdd4c5d" providerId="LiveId" clId="{FC1348EF-F64A-4124-BB50-2CDA393D2FD0}" dt="2022-07-24T06:16:27.464" v="9733" actId="478"/>
          <ac:spMkLst>
            <pc:docMk/>
            <pc:sldMk cId="2291780372" sldId="318"/>
            <ac:spMk id="51" creationId="{64A9B566-C1FB-62CF-6C79-B56A0A8F1549}"/>
          </ac:spMkLst>
        </pc:spChg>
        <pc:spChg chg="add mod">
          <ac:chgData name="Luo Zhongsu" userId="61d7a237fbdd4c5d" providerId="LiveId" clId="{FC1348EF-F64A-4124-BB50-2CDA393D2FD0}" dt="2022-07-24T06:25:33.347" v="9945" actId="1038"/>
          <ac:spMkLst>
            <pc:docMk/>
            <pc:sldMk cId="2291780372" sldId="318"/>
            <ac:spMk id="52" creationId="{517E69CA-C737-D02E-2CE4-8DB793319512}"/>
          </ac:spMkLst>
        </pc:spChg>
        <pc:spChg chg="del">
          <ac:chgData name="Luo Zhongsu" userId="61d7a237fbdd4c5d" providerId="LiveId" clId="{FC1348EF-F64A-4124-BB50-2CDA393D2FD0}" dt="2022-07-24T06:16:27.464" v="9733" actId="478"/>
          <ac:spMkLst>
            <pc:docMk/>
            <pc:sldMk cId="2291780372" sldId="318"/>
            <ac:spMk id="83" creationId="{E4AAA915-683D-CF65-4981-5F600293E15B}"/>
          </ac:spMkLst>
        </pc:spChg>
        <pc:grpChg chg="del">
          <ac:chgData name="Luo Zhongsu" userId="61d7a237fbdd4c5d" providerId="LiveId" clId="{FC1348EF-F64A-4124-BB50-2CDA393D2FD0}" dt="2022-07-24T06:16:16.413" v="9729" actId="478"/>
          <ac:grpSpMkLst>
            <pc:docMk/>
            <pc:sldMk cId="2291780372" sldId="318"/>
            <ac:grpSpMk id="81" creationId="{8F917B56-003E-0398-F64B-37A33ABC101C}"/>
          </ac:grpSpMkLst>
        </pc:grpChg>
        <pc:grpChg chg="del">
          <ac:chgData name="Luo Zhongsu" userId="61d7a237fbdd4c5d" providerId="LiveId" clId="{FC1348EF-F64A-4124-BB50-2CDA393D2FD0}" dt="2022-07-24T06:16:27.464" v="9733" actId="478"/>
          <ac:grpSpMkLst>
            <pc:docMk/>
            <pc:sldMk cId="2291780372" sldId="318"/>
            <ac:grpSpMk id="118" creationId="{D946AD4F-E7C1-EFDB-0EFF-8104CE193CDE}"/>
          </ac:grpSpMkLst>
        </pc:grpChg>
        <pc:picChg chg="add mod">
          <ac:chgData name="Luo Zhongsu" userId="61d7a237fbdd4c5d" providerId="LiveId" clId="{FC1348EF-F64A-4124-BB50-2CDA393D2FD0}" dt="2022-07-24T06:25:33.347" v="9945" actId="1038"/>
          <ac:picMkLst>
            <pc:docMk/>
            <pc:sldMk cId="2291780372" sldId="318"/>
            <ac:picMk id="4" creationId="{0CCF9B60-8EB0-4ED0-7CC5-1C235A0E3DBF}"/>
          </ac:picMkLst>
        </pc:picChg>
        <pc:picChg chg="del">
          <ac:chgData name="Luo Zhongsu" userId="61d7a237fbdd4c5d" providerId="LiveId" clId="{FC1348EF-F64A-4124-BB50-2CDA393D2FD0}" dt="2022-07-24T06:16:15.182" v="9727" actId="478"/>
          <ac:picMkLst>
            <pc:docMk/>
            <pc:sldMk cId="2291780372" sldId="318"/>
            <ac:picMk id="29" creationId="{B8D7FADB-0951-AB87-5F5A-F23B22828686}"/>
          </ac:picMkLst>
        </pc:picChg>
        <pc:picChg chg="mod">
          <ac:chgData name="Luo Zhongsu" userId="61d7a237fbdd4c5d" providerId="LiveId" clId="{FC1348EF-F64A-4124-BB50-2CDA393D2FD0}" dt="2022-07-24T06:25:33.347" v="9945" actId="1038"/>
          <ac:picMkLst>
            <pc:docMk/>
            <pc:sldMk cId="2291780372" sldId="318"/>
            <ac:picMk id="40" creationId="{4F3356A9-BDC4-0AFF-BF63-11A9E5D9AC7B}"/>
          </ac:picMkLst>
        </pc:picChg>
        <pc:picChg chg="del">
          <ac:chgData name="Luo Zhongsu" userId="61d7a237fbdd4c5d" providerId="LiveId" clId="{FC1348EF-F64A-4124-BB50-2CDA393D2FD0}" dt="2022-07-24T06:16:17.324" v="9730" actId="478"/>
          <ac:picMkLst>
            <pc:docMk/>
            <pc:sldMk cId="2291780372" sldId="318"/>
            <ac:picMk id="42" creationId="{592C4911-242A-E932-54CA-13ABB1FBF175}"/>
          </ac:picMkLst>
        </pc:picChg>
        <pc:picChg chg="add mod">
          <ac:chgData name="Luo Zhongsu" userId="61d7a237fbdd4c5d" providerId="LiveId" clId="{FC1348EF-F64A-4124-BB50-2CDA393D2FD0}" dt="2022-07-24T06:25:33.347" v="9945" actId="1038"/>
          <ac:picMkLst>
            <pc:docMk/>
            <pc:sldMk cId="2291780372" sldId="318"/>
            <ac:picMk id="43" creationId="{18BBF3EB-1233-C742-6A97-AC8B35BC26BA}"/>
          </ac:picMkLst>
        </pc:picChg>
        <pc:picChg chg="add mod">
          <ac:chgData name="Luo Zhongsu" userId="61d7a237fbdd4c5d" providerId="LiveId" clId="{FC1348EF-F64A-4124-BB50-2CDA393D2FD0}" dt="2022-07-24T06:25:33.347" v="9945" actId="1038"/>
          <ac:picMkLst>
            <pc:docMk/>
            <pc:sldMk cId="2291780372" sldId="318"/>
            <ac:picMk id="44" creationId="{CC6609EC-75EB-44F7-2F2F-305FCE42EF9E}"/>
          </ac:picMkLst>
        </pc:picChg>
        <pc:picChg chg="add mod">
          <ac:chgData name="Luo Zhongsu" userId="61d7a237fbdd4c5d" providerId="LiveId" clId="{FC1348EF-F64A-4124-BB50-2CDA393D2FD0}" dt="2022-07-24T06:25:36.766" v="9946" actId="1076"/>
          <ac:picMkLst>
            <pc:docMk/>
            <pc:sldMk cId="2291780372" sldId="318"/>
            <ac:picMk id="53" creationId="{58533794-0498-0E8E-254C-7F223D035010}"/>
          </ac:picMkLst>
        </pc:picChg>
        <pc:picChg chg="del">
          <ac:chgData name="Luo Zhongsu" userId="61d7a237fbdd4c5d" providerId="LiveId" clId="{FC1348EF-F64A-4124-BB50-2CDA393D2FD0}" dt="2022-07-24T06:16:15.812" v="9728" actId="478"/>
          <ac:picMkLst>
            <pc:docMk/>
            <pc:sldMk cId="2291780372" sldId="318"/>
            <ac:picMk id="78" creationId="{ACD47214-0B9F-468D-F662-39500A6785C5}"/>
          </ac:picMkLst>
        </pc:picChg>
        <pc:picChg chg="del">
          <ac:chgData name="Luo Zhongsu" userId="61d7a237fbdd4c5d" providerId="LiveId" clId="{FC1348EF-F64A-4124-BB50-2CDA393D2FD0}" dt="2022-07-24T06:16:27.464" v="9733" actId="478"/>
          <ac:picMkLst>
            <pc:docMk/>
            <pc:sldMk cId="2291780372" sldId="318"/>
            <ac:picMk id="133" creationId="{73F427A1-22F7-4822-71F8-735B21BE9A6B}"/>
          </ac:picMkLst>
        </pc:picChg>
        <pc:picChg chg="del">
          <ac:chgData name="Luo Zhongsu" userId="61d7a237fbdd4c5d" providerId="LiveId" clId="{FC1348EF-F64A-4124-BB50-2CDA393D2FD0}" dt="2022-07-24T06:16:13.732" v="9726" actId="478"/>
          <ac:picMkLst>
            <pc:docMk/>
            <pc:sldMk cId="2291780372" sldId="318"/>
            <ac:picMk id="134" creationId="{4A229D0D-2FB1-3276-BB30-E3662BF3B8CD}"/>
          </ac:picMkLst>
        </pc:picChg>
      </pc:sldChg>
    </pc:docChg>
  </pc:docChgLst>
  <pc:docChgLst>
    <pc:chgData name="Luo Zhongsu" userId="61d7a237fbdd4c5d" providerId="LiveId" clId="{AB56EE9F-CDCB-4C44-AA0D-26A2C74D174F}"/>
    <pc:docChg chg="custSel modSld">
      <pc:chgData name="Luo Zhongsu" userId="61d7a237fbdd4c5d" providerId="LiveId" clId="{AB56EE9F-CDCB-4C44-AA0D-26A2C74D174F}" dt="2023-05-21T02:14:49.128" v="1" actId="478"/>
      <pc:docMkLst>
        <pc:docMk/>
      </pc:docMkLst>
      <pc:sldChg chg="addSp delSp modSp mod">
        <pc:chgData name="Luo Zhongsu" userId="61d7a237fbdd4c5d" providerId="LiveId" clId="{AB56EE9F-CDCB-4C44-AA0D-26A2C74D174F}" dt="2023-05-21T02:14:49.128" v="1" actId="478"/>
        <pc:sldMkLst>
          <pc:docMk/>
          <pc:sldMk cId="3519921680" sldId="269"/>
        </pc:sldMkLst>
        <pc:graphicFrameChg chg="add del mod">
          <ac:chgData name="Luo Zhongsu" userId="61d7a237fbdd4c5d" providerId="LiveId" clId="{AB56EE9F-CDCB-4C44-AA0D-26A2C74D174F}" dt="2023-05-21T02:14:49.128" v="1" actId="478"/>
          <ac:graphicFrameMkLst>
            <pc:docMk/>
            <pc:sldMk cId="3519921680" sldId="269"/>
            <ac:graphicFrameMk id="2" creationId="{58A540C4-86D4-045D-F641-ACF237C3C77B}"/>
          </ac:graphicFrameMkLst>
        </pc:graphicFrameChg>
      </pc:sldChg>
    </pc:docChg>
  </pc:docChgLst>
  <pc:docChgLst>
    <pc:chgData name="Luo Zhongsu" userId="61d7a237fbdd4c5d" providerId="LiveId" clId="{AD95C2D1-B533-4CFF-AEA9-A0DC35CEDB8D}"/>
    <pc:docChg chg="addSld delSld modSld">
      <pc:chgData name="Luo Zhongsu" userId="61d7a237fbdd4c5d" providerId="LiveId" clId="{AD95C2D1-B533-4CFF-AEA9-A0DC35CEDB8D}" dt="2023-02-08T01:51:52.887" v="4" actId="47"/>
      <pc:docMkLst>
        <pc:docMk/>
      </pc:docMkLst>
      <pc:sldChg chg="addSp modSp new del mod">
        <pc:chgData name="Luo Zhongsu" userId="61d7a237fbdd4c5d" providerId="LiveId" clId="{AD95C2D1-B533-4CFF-AEA9-A0DC35CEDB8D}" dt="2023-02-08T01:51:52.887" v="4" actId="47"/>
        <pc:sldMkLst>
          <pc:docMk/>
          <pc:sldMk cId="3404135819" sldId="319"/>
        </pc:sldMkLst>
        <pc:picChg chg="add mod">
          <ac:chgData name="Luo Zhongsu" userId="61d7a237fbdd4c5d" providerId="LiveId" clId="{AD95C2D1-B533-4CFF-AEA9-A0DC35CEDB8D}" dt="2023-02-08T01:45:32.632" v="2" actId="1076"/>
          <ac:picMkLst>
            <pc:docMk/>
            <pc:sldMk cId="3404135819" sldId="319"/>
            <ac:picMk id="3" creationId="{0BFDA3E2-46CE-93EE-F85A-6890E8442ECD}"/>
          </ac:picMkLst>
        </pc:picChg>
        <pc:picChg chg="add mod">
          <ac:chgData name="Luo Zhongsu" userId="61d7a237fbdd4c5d" providerId="LiveId" clId="{AD95C2D1-B533-4CFF-AEA9-A0DC35CEDB8D}" dt="2023-02-08T01:47:18.035" v="3"/>
          <ac:picMkLst>
            <pc:docMk/>
            <pc:sldMk cId="3404135819" sldId="319"/>
            <ac:picMk id="5" creationId="{D199D5C1-79F1-C9CF-F013-A5AA81D310E5}"/>
          </ac:picMkLst>
        </pc:picChg>
      </pc:sldChg>
    </pc:docChg>
  </pc:docChgLst>
  <pc:docChgLst>
    <pc:chgData name="Zhongsu" userId="61d7a237fbdd4c5d" providerId="LiveId" clId="{D69112D2-E251-41FC-8189-34B26CACDD34}"/>
    <pc:docChg chg="undo custSel modSld">
      <pc:chgData name="Zhongsu" userId="61d7a237fbdd4c5d" providerId="LiveId" clId="{D69112D2-E251-41FC-8189-34B26CACDD34}" dt="2023-05-04T07:14:16.658" v="3" actId="478"/>
      <pc:docMkLst>
        <pc:docMk/>
      </pc:docMkLst>
      <pc:sldChg chg="addSp delSp mod">
        <pc:chgData name="Zhongsu" userId="61d7a237fbdd4c5d" providerId="LiveId" clId="{D69112D2-E251-41FC-8189-34B26CACDD34}" dt="2023-05-04T07:14:16.658" v="3" actId="478"/>
        <pc:sldMkLst>
          <pc:docMk/>
          <pc:sldMk cId="3578254823" sldId="274"/>
        </pc:sldMkLst>
        <pc:picChg chg="add del">
          <ac:chgData name="Zhongsu" userId="61d7a237fbdd4c5d" providerId="LiveId" clId="{D69112D2-E251-41FC-8189-34B26CACDD34}" dt="2023-05-04T07:14:16.658" v="3" actId="478"/>
          <ac:picMkLst>
            <pc:docMk/>
            <pc:sldMk cId="3578254823" sldId="274"/>
            <ac:picMk id="457" creationId="{A6EB95D3-E51B-5C37-EF8B-D8C427E0C7B9}"/>
          </ac:picMkLst>
        </pc:picChg>
      </pc:sldChg>
      <pc:sldChg chg="modSp mod">
        <pc:chgData name="Zhongsu" userId="61d7a237fbdd4c5d" providerId="LiveId" clId="{D69112D2-E251-41FC-8189-34B26CACDD34}" dt="2023-05-04T01:58:41.152" v="1" actId="1076"/>
        <pc:sldMkLst>
          <pc:docMk/>
          <pc:sldMk cId="971326176" sldId="312"/>
        </pc:sldMkLst>
        <pc:picChg chg="mod">
          <ac:chgData name="Zhongsu" userId="61d7a237fbdd4c5d" providerId="LiveId" clId="{D69112D2-E251-41FC-8189-34B26CACDD34}" dt="2023-05-04T01:58:41.152" v="1" actId="1076"/>
          <ac:picMkLst>
            <pc:docMk/>
            <pc:sldMk cId="971326176" sldId="312"/>
            <ac:picMk id="4" creationId="{ABA8339D-2FFB-1F46-8501-C63FDB622504}"/>
          </ac:picMkLst>
        </pc:picChg>
      </pc:sldChg>
    </pc:docChg>
  </pc:docChgLst>
  <pc:docChgLst>
    <pc:chgData name="Luo Zhongsu" userId="61d7a237fbdd4c5d" providerId="LiveId" clId="{BBA4F0A8-6198-492D-BD64-F35F3C281B1C}"/>
    <pc:docChg chg="undo custSel modSld">
      <pc:chgData name="Luo Zhongsu" userId="61d7a237fbdd4c5d" providerId="LiveId" clId="{BBA4F0A8-6198-492D-BD64-F35F3C281B1C}" dt="2022-11-16T07:47:03.664" v="3" actId="478"/>
      <pc:docMkLst>
        <pc:docMk/>
      </pc:docMkLst>
      <pc:sldChg chg="addSp delSp mod">
        <pc:chgData name="Luo Zhongsu" userId="61d7a237fbdd4c5d" providerId="LiveId" clId="{BBA4F0A8-6198-492D-BD64-F35F3C281B1C}" dt="2022-11-16T07:47:03.664" v="3" actId="478"/>
        <pc:sldMkLst>
          <pc:docMk/>
          <pc:sldMk cId="3519921680" sldId="269"/>
        </pc:sldMkLst>
        <pc:picChg chg="add del">
          <ac:chgData name="Luo Zhongsu" userId="61d7a237fbdd4c5d" providerId="LiveId" clId="{BBA4F0A8-6198-492D-BD64-F35F3C281B1C}" dt="2022-11-16T07:47:03.664" v="3" actId="478"/>
          <ac:picMkLst>
            <pc:docMk/>
            <pc:sldMk cId="3519921680" sldId="269"/>
            <ac:picMk id="25" creationId="{9C891256-876B-30C4-438E-6C75BF1011F0}"/>
          </ac:picMkLst>
        </pc:picChg>
      </pc:sldChg>
      <pc:sldChg chg="addSp modSp mod">
        <pc:chgData name="Luo Zhongsu" userId="61d7a237fbdd4c5d" providerId="LiveId" clId="{BBA4F0A8-6198-492D-BD64-F35F3C281B1C}" dt="2022-11-16T07:18:28.115" v="1" actId="167"/>
        <pc:sldMkLst>
          <pc:docMk/>
          <pc:sldMk cId="2291780372" sldId="318"/>
        </pc:sldMkLst>
        <pc:picChg chg="add mod ord">
          <ac:chgData name="Luo Zhongsu" userId="61d7a237fbdd4c5d" providerId="LiveId" clId="{BBA4F0A8-6198-492D-BD64-F35F3C281B1C}" dt="2022-11-16T07:18:28.115" v="1" actId="167"/>
          <ac:picMkLst>
            <pc:docMk/>
            <pc:sldMk cId="2291780372" sldId="318"/>
            <ac:picMk id="2" creationId="{BAD9B1E0-A1AC-C120-27CB-76CB3900E7BD}"/>
          </ac:picMkLst>
        </pc:picChg>
      </pc:sldChg>
    </pc:docChg>
  </pc:docChgLst>
  <pc:docChgLst>
    <pc:chgData name="Luo Zhongsu" userId="61d7a237fbdd4c5d" providerId="LiveId" clId="{33D89202-2334-4321-9256-DE723BFE5193}"/>
    <pc:docChg chg="undo custSel addSld modSld">
      <pc:chgData name="Luo Zhongsu" userId="61d7a237fbdd4c5d" providerId="LiveId" clId="{33D89202-2334-4321-9256-DE723BFE5193}" dt="2023-03-06T02:43:12.784" v="87" actId="1036"/>
      <pc:docMkLst>
        <pc:docMk/>
      </pc:docMkLst>
      <pc:sldChg chg="delSp modSp add mod delAnim">
        <pc:chgData name="Luo Zhongsu" userId="61d7a237fbdd4c5d" providerId="LiveId" clId="{33D89202-2334-4321-9256-DE723BFE5193}" dt="2023-03-06T02:43:12.784" v="87" actId="1036"/>
        <pc:sldMkLst>
          <pc:docMk/>
          <pc:sldMk cId="3492915537" sldId="319"/>
        </pc:sldMkLst>
        <pc:spChg chg="del">
          <ac:chgData name="Luo Zhongsu" userId="61d7a237fbdd4c5d" providerId="LiveId" clId="{33D89202-2334-4321-9256-DE723BFE5193}" dt="2023-03-06T02:39:01.510" v="3" actId="478"/>
          <ac:spMkLst>
            <pc:docMk/>
            <pc:sldMk cId="3492915537" sldId="319"/>
            <ac:spMk id="6" creationId="{74C6009C-0FDA-A507-48E8-7E2414ACBC4F}"/>
          </ac:spMkLst>
        </pc:spChg>
        <pc:spChg chg="del">
          <ac:chgData name="Luo Zhongsu" userId="61d7a237fbdd4c5d" providerId="LiveId" clId="{33D89202-2334-4321-9256-DE723BFE5193}" dt="2023-03-06T02:38:54.875" v="1" actId="478"/>
          <ac:spMkLst>
            <pc:docMk/>
            <pc:sldMk cId="3492915537" sldId="319"/>
            <ac:spMk id="24" creationId="{7BCD1361-E9CB-81DA-21E0-0B88E9A8F652}"/>
          </ac:spMkLst>
        </pc:spChg>
        <pc:spChg chg="mod">
          <ac:chgData name="Luo Zhongsu" userId="61d7a237fbdd4c5d" providerId="LiveId" clId="{33D89202-2334-4321-9256-DE723BFE5193}" dt="2023-03-06T02:41:26.889" v="68" actId="14100"/>
          <ac:spMkLst>
            <pc:docMk/>
            <pc:sldMk cId="3492915537" sldId="319"/>
            <ac:spMk id="25" creationId="{0A4F7A20-05B3-2CD7-D812-0C0521E0AE15}"/>
          </ac:spMkLst>
        </pc:spChg>
        <pc:spChg chg="mod">
          <ac:chgData name="Luo Zhongsu" userId="61d7a237fbdd4c5d" providerId="LiveId" clId="{33D89202-2334-4321-9256-DE723BFE5193}" dt="2023-03-06T02:43:12.784" v="87" actId="1036"/>
          <ac:spMkLst>
            <pc:docMk/>
            <pc:sldMk cId="3492915537" sldId="319"/>
            <ac:spMk id="27" creationId="{4C2F1FAF-B7E9-E297-FECC-6AEF5D3DE766}"/>
          </ac:spMkLst>
        </pc:spChg>
        <pc:spChg chg="mod">
          <ac:chgData name="Luo Zhongsu" userId="61d7a237fbdd4c5d" providerId="LiveId" clId="{33D89202-2334-4321-9256-DE723BFE5193}" dt="2023-03-06T02:42:46.704" v="76" actId="553"/>
          <ac:spMkLst>
            <pc:docMk/>
            <pc:sldMk cId="3492915537" sldId="319"/>
            <ac:spMk id="30" creationId="{09CF80A3-4D3F-A597-D818-C8C758997F9B}"/>
          </ac:spMkLst>
        </pc:spChg>
        <pc:spChg chg="mod">
          <ac:chgData name="Luo Zhongsu" userId="61d7a237fbdd4c5d" providerId="LiveId" clId="{33D89202-2334-4321-9256-DE723BFE5193}" dt="2023-03-06T02:41:26.889" v="68" actId="14100"/>
          <ac:spMkLst>
            <pc:docMk/>
            <pc:sldMk cId="3492915537" sldId="319"/>
            <ac:spMk id="31" creationId="{D042ABA9-4E61-7BF7-DB32-1536E2841783}"/>
          </ac:spMkLst>
        </pc:spChg>
        <pc:spChg chg="mod">
          <ac:chgData name="Luo Zhongsu" userId="61d7a237fbdd4c5d" providerId="LiveId" clId="{33D89202-2334-4321-9256-DE723BFE5193}" dt="2023-03-06T02:42:54.873" v="77" actId="2711"/>
          <ac:spMkLst>
            <pc:docMk/>
            <pc:sldMk cId="3492915537" sldId="319"/>
            <ac:spMk id="34" creationId="{4A6F33BB-81A1-A618-1D3A-14C7D5B6AFE9}"/>
          </ac:spMkLst>
        </pc:spChg>
        <pc:spChg chg="mod">
          <ac:chgData name="Luo Zhongsu" userId="61d7a237fbdd4c5d" providerId="LiveId" clId="{33D89202-2334-4321-9256-DE723BFE5193}" dt="2023-03-06T02:41:26.889" v="68" actId="14100"/>
          <ac:spMkLst>
            <pc:docMk/>
            <pc:sldMk cId="3492915537" sldId="319"/>
            <ac:spMk id="35" creationId="{2292CB85-C9BB-CFBD-4FA3-2A1E693AF270}"/>
          </ac:spMkLst>
        </pc:spChg>
        <pc:spChg chg="mod">
          <ac:chgData name="Luo Zhongsu" userId="61d7a237fbdd4c5d" providerId="LiveId" clId="{33D89202-2334-4321-9256-DE723BFE5193}" dt="2023-03-06T02:43:03.844" v="83" actId="1036"/>
          <ac:spMkLst>
            <pc:docMk/>
            <pc:sldMk cId="3492915537" sldId="319"/>
            <ac:spMk id="37" creationId="{50885303-CA80-3882-7C01-2421008F0D75}"/>
          </ac:spMkLst>
        </pc:spChg>
        <pc:spChg chg="mod">
          <ac:chgData name="Luo Zhongsu" userId="61d7a237fbdd4c5d" providerId="LiveId" clId="{33D89202-2334-4321-9256-DE723BFE5193}" dt="2023-03-06T02:41:35.153" v="69" actId="14100"/>
          <ac:spMkLst>
            <pc:docMk/>
            <pc:sldMk cId="3492915537" sldId="319"/>
            <ac:spMk id="38" creationId="{E2E809EC-5461-442A-5927-12C6CC30EAD8}"/>
          </ac:spMkLst>
        </pc:spChg>
        <pc:spChg chg="mod">
          <ac:chgData name="Luo Zhongsu" userId="61d7a237fbdd4c5d" providerId="LiveId" clId="{33D89202-2334-4321-9256-DE723BFE5193}" dt="2023-03-06T02:42:46.704" v="76" actId="553"/>
          <ac:spMkLst>
            <pc:docMk/>
            <pc:sldMk cId="3492915537" sldId="319"/>
            <ac:spMk id="39" creationId="{8891096D-9FCD-F384-43CB-0BBE709EBCBE}"/>
          </ac:spMkLst>
        </pc:spChg>
        <pc:spChg chg="mod">
          <ac:chgData name="Luo Zhongsu" userId="61d7a237fbdd4c5d" providerId="LiveId" clId="{33D89202-2334-4321-9256-DE723BFE5193}" dt="2023-03-06T02:42:46.704" v="76" actId="553"/>
          <ac:spMkLst>
            <pc:docMk/>
            <pc:sldMk cId="3492915537" sldId="319"/>
            <ac:spMk id="42" creationId="{CFE352F9-F22F-9847-1795-959C78807599}"/>
          </ac:spMkLst>
        </pc:spChg>
        <pc:grpChg chg="mod">
          <ac:chgData name="Luo Zhongsu" userId="61d7a237fbdd4c5d" providerId="LiveId" clId="{33D89202-2334-4321-9256-DE723BFE5193}" dt="2023-03-06T02:41:26.889" v="68" actId="14100"/>
          <ac:grpSpMkLst>
            <pc:docMk/>
            <pc:sldMk cId="3492915537" sldId="319"/>
            <ac:grpSpMk id="12" creationId="{B0BF52E5-BB94-855B-E6E5-A1E3A838CFF9}"/>
          </ac:grpSpMkLst>
        </pc:grpChg>
        <pc:picChg chg="mod">
          <ac:chgData name="Luo Zhongsu" userId="61d7a237fbdd4c5d" providerId="LiveId" clId="{33D89202-2334-4321-9256-DE723BFE5193}" dt="2023-03-06T02:41:26.889" v="68" actId="14100"/>
          <ac:picMkLst>
            <pc:docMk/>
            <pc:sldMk cId="3492915537" sldId="319"/>
            <ac:picMk id="4" creationId="{A8B654FF-FD22-1AEA-6195-0FD27280261A}"/>
          </ac:picMkLst>
        </pc:picChg>
        <pc:picChg chg="del">
          <ac:chgData name="Luo Zhongsu" userId="61d7a237fbdd4c5d" providerId="LiveId" clId="{33D89202-2334-4321-9256-DE723BFE5193}" dt="2023-03-06T02:39:40.974" v="11" actId="478"/>
          <ac:picMkLst>
            <pc:docMk/>
            <pc:sldMk cId="3492915537" sldId="319"/>
            <ac:picMk id="47" creationId="{87DD471D-FF2A-D3DD-E0D6-16EEEFA510EF}"/>
          </ac:picMkLst>
        </pc:picChg>
        <pc:cxnChg chg="del mod">
          <ac:chgData name="Luo Zhongsu" userId="61d7a237fbdd4c5d" providerId="LiveId" clId="{33D89202-2334-4321-9256-DE723BFE5193}" dt="2023-03-06T02:38:56.723" v="2" actId="478"/>
          <ac:cxnSpMkLst>
            <pc:docMk/>
            <pc:sldMk cId="3492915537" sldId="319"/>
            <ac:cxnSpMk id="9" creationId="{5AC7993D-DDE5-EA75-FD03-06742FC9317F}"/>
          </ac:cxnSpMkLst>
        </pc:cxnChg>
        <pc:cxnChg chg="mod">
          <ac:chgData name="Luo Zhongsu" userId="61d7a237fbdd4c5d" providerId="LiveId" clId="{33D89202-2334-4321-9256-DE723BFE5193}" dt="2023-03-06T02:41:26.889" v="68" actId="14100"/>
          <ac:cxnSpMkLst>
            <pc:docMk/>
            <pc:sldMk cId="3492915537" sldId="319"/>
            <ac:cxnSpMk id="26" creationId="{3E651AB0-28DE-00C3-45E5-2D8BF236A4EB}"/>
          </ac:cxnSpMkLst>
        </pc:cxnChg>
        <pc:cxnChg chg="mod">
          <ac:chgData name="Luo Zhongsu" userId="61d7a237fbdd4c5d" providerId="LiveId" clId="{33D89202-2334-4321-9256-DE723BFE5193}" dt="2023-03-06T02:41:26.889" v="68" actId="14100"/>
          <ac:cxnSpMkLst>
            <pc:docMk/>
            <pc:sldMk cId="3492915537" sldId="319"/>
            <ac:cxnSpMk id="28" creationId="{00FD71F2-276A-88DF-15FF-DF02DB634F52}"/>
          </ac:cxnSpMkLst>
        </pc:cxnChg>
        <pc:cxnChg chg="mod">
          <ac:chgData name="Luo Zhongsu" userId="61d7a237fbdd4c5d" providerId="LiveId" clId="{33D89202-2334-4321-9256-DE723BFE5193}" dt="2023-03-06T02:41:26.889" v="68" actId="14100"/>
          <ac:cxnSpMkLst>
            <pc:docMk/>
            <pc:sldMk cId="3492915537" sldId="319"/>
            <ac:cxnSpMk id="29" creationId="{5C0D1BF7-5E81-D677-8334-51CC88FD890E}"/>
          </ac:cxnSpMkLst>
        </pc:cxnChg>
        <pc:cxnChg chg="mod">
          <ac:chgData name="Luo Zhongsu" userId="61d7a237fbdd4c5d" providerId="LiveId" clId="{33D89202-2334-4321-9256-DE723BFE5193}" dt="2023-03-06T02:41:26.889" v="68" actId="14100"/>
          <ac:cxnSpMkLst>
            <pc:docMk/>
            <pc:sldMk cId="3492915537" sldId="319"/>
            <ac:cxnSpMk id="36" creationId="{DC6DAF74-D97B-09FF-8F84-1C5924DF94C4}"/>
          </ac:cxnSpMkLst>
        </pc:cxnChg>
        <pc:cxnChg chg="mod">
          <ac:chgData name="Luo Zhongsu" userId="61d7a237fbdd4c5d" providerId="LiveId" clId="{33D89202-2334-4321-9256-DE723BFE5193}" dt="2023-03-06T02:41:35.153" v="69" actId="14100"/>
          <ac:cxnSpMkLst>
            <pc:docMk/>
            <pc:sldMk cId="3492915537" sldId="319"/>
            <ac:cxnSpMk id="40" creationId="{D166EBC9-6D41-BFF1-D49A-EBB91A940238}"/>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2023/5/21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2023/5/21</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经过与四位数据工作者的讨论，我们得出了以下五点需求。在系统中需要展示数据整理脚本的语义、数据及数据表结构的变化，同时需要提供各列的统计信息及脚本操作数据的比例</a:t>
            </a:r>
          </a:p>
        </p:txBody>
      </p:sp>
      <p:sp>
        <p:nvSpPr>
          <p:cNvPr id="4" name="灯片编号占位符 3"/>
          <p:cNvSpPr>
            <a:spLocks noGrp="1"/>
          </p:cNvSpPr>
          <p:nvPr>
            <p:ph type="sldNum" sz="quarter" idx="5"/>
          </p:nvPr>
        </p:nvSpPr>
        <p:spPr/>
        <p:txBody>
          <a:bodyPr/>
          <a:lstStyle/>
          <a:p>
            <a:fld id="{1FE8D75E-3821-4918-90A0-18A96E7306D0}" type="slidenum">
              <a:rPr lang="zh-CN" altLang="en-US" smtClean="0"/>
              <a:t>11</a:t>
            </a:fld>
            <a:endParaRPr lang="zh-CN" altLang="en-US"/>
          </a:p>
        </p:txBody>
      </p:sp>
    </p:spTree>
    <p:extLst>
      <p:ext uri="{BB962C8B-B14F-4D97-AF65-F5344CB8AC3E}">
        <p14:creationId xmlns:p14="http://schemas.microsoft.com/office/powerpoint/2010/main" val="442182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spc="20" dirty="0">
                <a:effectLst/>
                <a:latin typeface="Times New Roman" panose="02020603050405020304" pitchFamily="18" charset="0"/>
                <a:ea typeface="方正书宋_GBK"/>
                <a:cs typeface="Times New Roman" panose="02020603050405020304" pitchFamily="18" charset="0"/>
              </a:rPr>
              <a:t>为了解决以上问题</a:t>
            </a:r>
            <a:r>
              <a:rPr lang="en-US" altLang="zh-CN" sz="1800" kern="100" spc="20" dirty="0">
                <a:effectLst/>
                <a:latin typeface="Times New Roman" panose="02020603050405020304" pitchFamily="18" charset="0"/>
                <a:ea typeface="方正书宋_GBK"/>
              </a:rPr>
              <a:t>, </a:t>
            </a:r>
            <a:r>
              <a:rPr lang="zh-CN" altLang="en-US" sz="1800" kern="100" spc="20" dirty="0">
                <a:effectLst/>
                <a:latin typeface="Times New Roman" panose="02020603050405020304" pitchFamily="18" charset="0"/>
                <a:ea typeface="方正书宋_GBK"/>
                <a:cs typeface="Times New Roman" panose="02020603050405020304" pitchFamily="18" charset="0"/>
              </a:rPr>
              <a:t>并完成数据工作者的需求</a:t>
            </a:r>
            <a:r>
              <a:rPr lang="en-US" altLang="zh-CN" sz="1800" kern="100" spc="20" dirty="0">
                <a:effectLst/>
                <a:latin typeface="Times New Roman" panose="02020603050405020304" pitchFamily="18" charset="0"/>
                <a:ea typeface="方正书宋_GBK"/>
              </a:rPr>
              <a:t>, </a:t>
            </a:r>
            <a:r>
              <a:rPr lang="zh-CN" altLang="en-US" sz="1800" kern="100" spc="20" dirty="0">
                <a:effectLst/>
                <a:latin typeface="Times New Roman" panose="02020603050405020304" pitchFamily="18" charset="0"/>
                <a:ea typeface="方正书宋_GBK"/>
              </a:rPr>
              <a:t>本文</a:t>
            </a:r>
            <a:r>
              <a:rPr lang="zh-CN" altLang="zh-CN" sz="1800" kern="100" spc="20" dirty="0">
                <a:effectLst/>
                <a:latin typeface="Times New Roman" panose="02020603050405020304" pitchFamily="18" charset="0"/>
                <a:ea typeface="方正书宋_GBK"/>
                <a:cs typeface="Times New Roman" panose="02020603050405020304" pitchFamily="18" charset="0"/>
              </a:rPr>
              <a:t>开发了一个基于概览和细节模式的交互式可视化系统</a:t>
            </a:r>
            <a:r>
              <a:rPr lang="en-US" altLang="zh-CN" sz="1800" kern="100" spc="20" dirty="0" err="1">
                <a:effectLst/>
                <a:latin typeface="Times New Roman" panose="02020603050405020304" pitchFamily="18" charset="0"/>
                <a:ea typeface="方正书宋_GBK"/>
              </a:rPr>
              <a:t>ChangeVis</a:t>
            </a:r>
            <a:r>
              <a:rPr lang="en-US" altLang="zh-CN" sz="1800" kern="100" spc="20" dirty="0">
                <a:effectLst/>
                <a:latin typeface="Times New Roman" panose="02020603050405020304" pitchFamily="18" charset="0"/>
                <a:ea typeface="方正书宋_GBK"/>
              </a:rPr>
              <a:t> </a:t>
            </a:r>
            <a:r>
              <a:rPr lang="zh-CN" altLang="en-US" sz="1800" kern="100" spc="20" dirty="0">
                <a:effectLst/>
                <a:latin typeface="Times New Roman" panose="02020603050405020304" pitchFamily="18" charset="0"/>
                <a:ea typeface="方正书宋_GBK"/>
              </a:rPr>
              <a:t>，</a:t>
            </a:r>
            <a:r>
              <a:rPr lang="zh-CN" altLang="zh-CN" sz="1800" kern="100" spc="20" dirty="0">
                <a:effectLst/>
                <a:latin typeface="Times New Roman" panose="02020603050405020304" pitchFamily="18" charset="0"/>
                <a:ea typeface="方正书宋_GBK"/>
                <a:cs typeface="Times New Roman" panose="02020603050405020304" pitchFamily="18" charset="0"/>
              </a:rPr>
              <a:t>以帮助数据工作者理解数据整理代码块的语义</a:t>
            </a:r>
            <a:r>
              <a:rPr lang="en-US" altLang="zh-CN" sz="1800" kern="100" spc="20" dirty="0">
                <a:effectLst/>
                <a:latin typeface="Times New Roman" panose="02020603050405020304" pitchFamily="18" charset="0"/>
                <a:ea typeface="方正书宋_GBK"/>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12</a:t>
            </a:fld>
            <a:endParaRPr lang="zh-CN" altLang="en-US"/>
          </a:p>
        </p:txBody>
      </p:sp>
    </p:spTree>
    <p:extLst>
      <p:ext uri="{BB962C8B-B14F-4D97-AF65-F5344CB8AC3E}">
        <p14:creationId xmlns:p14="http://schemas.microsoft.com/office/powerpoint/2010/main" val="3281218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spc="20" dirty="0">
                <a:effectLst/>
                <a:latin typeface="Times New Roman" panose="02020603050405020304" pitchFamily="18" charset="0"/>
                <a:ea typeface="方正书宋_GBK"/>
                <a:cs typeface="Times New Roman" panose="02020603050405020304" pitchFamily="18" charset="0"/>
              </a:rPr>
              <a:t>数据转换操作对表中的行列及单元格数据可造成</a:t>
            </a:r>
            <a:r>
              <a:rPr lang="en-US" altLang="zh-CN" sz="1800" kern="100" spc="20" dirty="0">
                <a:effectLst/>
                <a:latin typeface="Times New Roman" panose="02020603050405020304" pitchFamily="18" charset="0"/>
                <a:ea typeface="方正书宋_GBK"/>
              </a:rPr>
              <a:t>4</a:t>
            </a:r>
            <a:r>
              <a:rPr lang="zh-CN" altLang="zh-CN" sz="1800" kern="100" spc="20" dirty="0">
                <a:effectLst/>
                <a:latin typeface="Times New Roman" panose="02020603050405020304" pitchFamily="18" charset="0"/>
                <a:ea typeface="方正书宋_GBK"/>
                <a:cs typeface="Times New Roman" panose="02020603050405020304" pitchFamily="18" charset="0"/>
              </a:rPr>
              <a:t>种类型的变化</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即数据的新增、删除、修改和不变</a:t>
            </a:r>
            <a:r>
              <a:rPr lang="en-US" altLang="zh-CN" sz="1800" kern="100" spc="20" dirty="0">
                <a:effectLst/>
                <a:latin typeface="Times New Roman" panose="02020603050405020304" pitchFamily="18" charset="0"/>
                <a:ea typeface="方正书宋_GBK"/>
              </a:rPr>
              <a:t>. </a:t>
            </a:r>
            <a:r>
              <a:rPr lang="en-US" altLang="zh-CN" sz="1800" kern="100" spc="20" dirty="0" err="1">
                <a:effectLst/>
                <a:latin typeface="Times New Roman" panose="02020603050405020304" pitchFamily="18" charset="0"/>
                <a:ea typeface="方正书宋_GBK"/>
                <a:cs typeface="Times New Roman" panose="02020603050405020304" pitchFamily="18" charset="0"/>
              </a:rPr>
              <a:t>ChangeVis</a:t>
            </a:r>
            <a:r>
              <a:rPr lang="zh-CN" altLang="zh-CN" sz="1800" kern="100" spc="20" dirty="0">
                <a:effectLst/>
                <a:latin typeface="Times New Roman" panose="02020603050405020304" pitchFamily="18" charset="0"/>
                <a:ea typeface="方正书宋_GBK"/>
                <a:cs typeface="Times New Roman" panose="02020603050405020304" pitchFamily="18" charset="0"/>
              </a:rPr>
              <a:t>系统在不同视图中统一使用绿色</a:t>
            </a:r>
            <a:r>
              <a:rPr lang="zh-CN" altLang="en-US" sz="1800" kern="100" spc="20" dirty="0">
                <a:effectLst/>
                <a:latin typeface="Times New Roman" panose="02020603050405020304" pitchFamily="18" charset="0"/>
                <a:ea typeface="方正书宋_GBK"/>
                <a:cs typeface="Times New Roman" panose="02020603050405020304" pitchFamily="18" charset="0"/>
              </a:rPr>
              <a:t>表示新增</a:t>
            </a:r>
            <a:r>
              <a:rPr lang="zh-CN" altLang="zh-CN" sz="1800" kern="100" spc="20" dirty="0">
                <a:effectLst/>
                <a:latin typeface="Times New Roman" panose="02020603050405020304" pitchFamily="18" charset="0"/>
                <a:ea typeface="方正书宋_GBK"/>
                <a:cs typeface="Times New Roman" panose="02020603050405020304" pitchFamily="18" charset="0"/>
              </a:rPr>
              <a:t>、红色</a:t>
            </a:r>
            <a:r>
              <a:rPr lang="zh-CN" altLang="en-US" sz="1800" kern="100" spc="20" dirty="0">
                <a:effectLst/>
                <a:latin typeface="Times New Roman" panose="02020603050405020304" pitchFamily="18" charset="0"/>
                <a:ea typeface="方正书宋_GBK"/>
                <a:cs typeface="Times New Roman" panose="02020603050405020304" pitchFamily="18" charset="0"/>
              </a:rPr>
              <a:t>表示删除</a:t>
            </a:r>
            <a:r>
              <a:rPr lang="zh-CN" altLang="zh-CN" sz="1800" kern="100" spc="20" dirty="0">
                <a:effectLst/>
                <a:latin typeface="Times New Roman" panose="02020603050405020304" pitchFamily="18" charset="0"/>
                <a:ea typeface="方正书宋_GBK"/>
                <a:cs typeface="Times New Roman" panose="02020603050405020304" pitchFamily="18" charset="0"/>
              </a:rPr>
              <a:t>、蓝色</a:t>
            </a:r>
            <a:r>
              <a:rPr lang="zh-CN" altLang="en-US" sz="1800" kern="100" spc="20" dirty="0">
                <a:effectLst/>
                <a:latin typeface="Times New Roman" panose="02020603050405020304" pitchFamily="18" charset="0"/>
                <a:ea typeface="方正书宋_GBK"/>
              </a:rPr>
              <a:t>表示修改</a:t>
            </a:r>
            <a:r>
              <a:rPr lang="zh-CN" altLang="en-US" sz="1800" kern="100" spc="20" dirty="0">
                <a:effectLst/>
                <a:latin typeface="Times New Roman" panose="02020603050405020304" pitchFamily="18" charset="0"/>
                <a:ea typeface="方正书宋_GBK"/>
                <a:cs typeface="Times New Roman" panose="02020603050405020304" pitchFamily="18" charset="0"/>
              </a:rPr>
              <a:t>，</a:t>
            </a:r>
            <a:r>
              <a:rPr lang="zh-CN" altLang="zh-CN" sz="1800" kern="100" spc="20" dirty="0">
                <a:effectLst/>
                <a:latin typeface="Times New Roman" panose="02020603050405020304" pitchFamily="18" charset="0"/>
                <a:ea typeface="方正书宋_GBK"/>
                <a:cs typeface="Times New Roman" panose="02020603050405020304" pitchFamily="18" charset="0"/>
              </a:rPr>
              <a:t>灰色</a:t>
            </a:r>
            <a:r>
              <a:rPr lang="zh-CN" altLang="en-US" sz="1800" kern="100" spc="20" dirty="0">
                <a:effectLst/>
                <a:latin typeface="Times New Roman" panose="02020603050405020304" pitchFamily="18" charset="0"/>
                <a:ea typeface="方正书宋_GBK"/>
                <a:cs typeface="Times New Roman" panose="02020603050405020304" pitchFamily="18" charset="0"/>
              </a:rPr>
              <a:t>表示不变。</a:t>
            </a:r>
            <a:r>
              <a:rPr lang="zh-CN" altLang="en-US" sz="1800" kern="100" spc="20" dirty="0">
                <a:effectLst/>
                <a:latin typeface="Times New Roman" panose="02020603050405020304" pitchFamily="18" charset="0"/>
                <a:ea typeface="方正书宋_GBK"/>
              </a:rPr>
              <a:t>数据工作者可以通过</a:t>
            </a:r>
            <a:r>
              <a:rPr lang="en-US" altLang="zh-CN" sz="1800" kern="100" spc="20" dirty="0" err="1">
                <a:effectLst/>
                <a:latin typeface="Times New Roman" panose="02020603050405020304" pitchFamily="18" charset="0"/>
                <a:ea typeface="方正书宋_GBK"/>
              </a:rPr>
              <a:t>ChangeVis</a:t>
            </a:r>
            <a:r>
              <a:rPr lang="zh-CN" altLang="en-US" sz="1800" kern="100" spc="20" dirty="0">
                <a:effectLst/>
                <a:latin typeface="Times New Roman" panose="02020603050405020304" pitchFamily="18" charset="0"/>
                <a:ea typeface="方正书宋_GBK"/>
              </a:rPr>
              <a:t>理解数据整理脚本的语义，同时对脚本进行深层的探索。</a:t>
            </a:r>
            <a:r>
              <a:rPr lang="zh-CN" altLang="zh-CN" sz="1800" kern="100" spc="20" dirty="0">
                <a:effectLst/>
                <a:latin typeface="Times New Roman" panose="02020603050405020304" pitchFamily="18" charset="0"/>
                <a:ea typeface="方正书宋_GBK"/>
                <a:cs typeface="Times New Roman" panose="02020603050405020304" pitchFamily="18" charset="0"/>
              </a:rPr>
              <a:t>该系统包含四个不同细节层次的视图</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即概览视图、语义视图、统计视图和数据视图</a:t>
            </a:r>
            <a:r>
              <a:rPr lang="zh-CN" altLang="en-US" sz="1800" kern="100" spc="20" dirty="0">
                <a:effectLst/>
                <a:latin typeface="Times New Roman" panose="02020603050405020304" pitchFamily="18" charset="0"/>
                <a:ea typeface="方正书宋_GBK"/>
                <a:cs typeface="Times New Roman" panose="02020603050405020304" pitchFamily="18" charset="0"/>
              </a:rPr>
              <a:t>，同时在系统左上角的脚本面板用于展示当前的数据整理脚本</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13</a:t>
            </a:fld>
            <a:endParaRPr lang="zh-CN" altLang="en-US"/>
          </a:p>
        </p:txBody>
      </p:sp>
    </p:spTree>
    <p:extLst>
      <p:ext uri="{BB962C8B-B14F-4D97-AF65-F5344CB8AC3E}">
        <p14:creationId xmlns:p14="http://schemas.microsoft.com/office/powerpoint/2010/main" val="3973651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概览视图用来展示数据整理脚本中</a:t>
            </a:r>
            <a:r>
              <a:rPr lang="zh-CN" altLang="en-US" sz="1800" dirty="0">
                <a:effectLst/>
                <a:ea typeface="等线" panose="02010600030101010101" pitchFamily="2" charset="-122"/>
                <a:cs typeface="Times New Roman" panose="02020603050405020304" pitchFamily="18" charset="0"/>
              </a:rPr>
              <a:t>整个</a:t>
            </a:r>
            <a:r>
              <a:rPr lang="zh-CN" altLang="zh-CN" sz="1800" dirty="0">
                <a:effectLst/>
                <a:ea typeface="等线" panose="02010600030101010101" pitchFamily="2" charset="-122"/>
                <a:cs typeface="Times New Roman" panose="02020603050405020304" pitchFamily="18" charset="0"/>
              </a:rPr>
              <a:t>数据转换过程的表结构变化概况</a:t>
            </a:r>
            <a:r>
              <a:rPr lang="zh-CN" altLang="en-US" sz="1800" dirty="0">
                <a:effectLst/>
                <a:ea typeface="等线" panose="02010600030101010101" pitchFamily="2" charset="-122"/>
                <a:cs typeface="Times New Roman" panose="02020603050405020304" pitchFamily="18" charset="0"/>
              </a:rPr>
              <a:t>，同时也是用户选择代码块的交互入口。</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14</a:t>
            </a:fld>
            <a:endParaRPr lang="zh-CN" altLang="en-US"/>
          </a:p>
        </p:txBody>
      </p:sp>
    </p:spTree>
    <p:extLst>
      <p:ext uri="{BB962C8B-B14F-4D97-AF65-F5344CB8AC3E}">
        <p14:creationId xmlns:p14="http://schemas.microsoft.com/office/powerpoint/2010/main" val="1313734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ea typeface="等线" panose="02010600030101010101" pitchFamily="2" charset="-122"/>
                <a:cs typeface="Times New Roman" panose="02020603050405020304" pitchFamily="18" charset="0"/>
              </a:rPr>
              <a:t>视图中的节点用于展示某步数据转换操作后数据表的结构变化。如当前展示的五个节点分别表示初始表，修改列，删除行，新增列，列排序操作对数据表造成的变化</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15</a:t>
            </a:fld>
            <a:endParaRPr lang="zh-CN" altLang="en-US"/>
          </a:p>
        </p:txBody>
      </p:sp>
    </p:spTree>
    <p:extLst>
      <p:ext uri="{BB962C8B-B14F-4D97-AF65-F5344CB8AC3E}">
        <p14:creationId xmlns:p14="http://schemas.microsoft.com/office/powerpoint/2010/main" val="1541694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视图中</a:t>
            </a:r>
            <a:r>
              <a:rPr lang="zh-CN" altLang="zh-CN" sz="1800" kern="100" spc="20" dirty="0">
                <a:effectLst/>
                <a:latin typeface="Times New Roman" panose="02020603050405020304" pitchFamily="18" charset="0"/>
                <a:ea typeface="方正书宋_GBK"/>
                <a:cs typeface="Times New Roman" panose="02020603050405020304" pitchFamily="18" charset="0"/>
              </a:rPr>
              <a:t>连接节点的边表示完成该数据转换操作涉及的行</a:t>
            </a:r>
            <a:r>
              <a:rPr lang="en-US" altLang="zh-CN" sz="1800" kern="100" spc="20" dirty="0">
                <a:effectLst/>
                <a:latin typeface="Times New Roman" panose="02020603050405020304" pitchFamily="18" charset="0"/>
                <a:ea typeface="方正书宋_GBK"/>
              </a:rPr>
              <a:t>/</a:t>
            </a:r>
            <a:r>
              <a:rPr lang="zh-CN" altLang="zh-CN" sz="1800" kern="100" spc="20" dirty="0">
                <a:effectLst/>
                <a:latin typeface="Times New Roman" panose="02020603050405020304" pitchFamily="18" charset="0"/>
                <a:ea typeface="方正书宋_GBK"/>
                <a:cs typeface="Times New Roman" panose="02020603050405020304" pitchFamily="18" charset="0"/>
              </a:rPr>
              <a:t>列数据</a:t>
            </a:r>
            <a:r>
              <a:rPr lang="zh-CN" altLang="en-US" sz="1800" kern="100" spc="20" dirty="0">
                <a:effectLst/>
                <a:latin typeface="Times New Roman" panose="02020603050405020304" pitchFamily="18" charset="0"/>
                <a:ea typeface="方正书宋_GBK"/>
                <a:cs typeface="Times New Roman" panose="02020603050405020304" pitchFamily="18" charset="0"/>
              </a:rPr>
              <a:t>，如节点二与节点三间的连接线表示由两列数据新增一列，节点六与节点七间的连接线表示由一列内容修改另一列的内容</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16</a:t>
            </a:fld>
            <a:endParaRPr lang="zh-CN" altLang="en-US"/>
          </a:p>
        </p:txBody>
      </p:sp>
    </p:spTree>
    <p:extLst>
      <p:ext uri="{BB962C8B-B14F-4D97-AF65-F5344CB8AC3E}">
        <p14:creationId xmlns:p14="http://schemas.microsoft.com/office/powerpoint/2010/main" val="3280551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spc="20" dirty="0">
                <a:effectLst/>
                <a:latin typeface="Times New Roman" panose="02020603050405020304" pitchFamily="18" charset="0"/>
                <a:ea typeface="方正书宋_GBK"/>
                <a:cs typeface="Times New Roman" panose="02020603050405020304" pitchFamily="18" charset="0"/>
              </a:rPr>
              <a:t>语义视图用来展示所选代码块中数据表的每一列所执行的数据转换操作的具体语义</a:t>
            </a:r>
            <a:r>
              <a:rPr lang="en-US" altLang="zh-CN" sz="1800" kern="100" spc="20" dirty="0">
                <a:effectLst/>
                <a:latin typeface="Times New Roman" panose="02020603050405020304" pitchFamily="18" charset="0"/>
                <a:ea typeface="方正书宋_GBK"/>
              </a:rPr>
              <a:t>. </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17</a:t>
            </a:fld>
            <a:endParaRPr lang="zh-CN" altLang="en-US"/>
          </a:p>
        </p:txBody>
      </p:sp>
    </p:spTree>
    <p:extLst>
      <p:ext uri="{BB962C8B-B14F-4D97-AF65-F5344CB8AC3E}">
        <p14:creationId xmlns:p14="http://schemas.microsoft.com/office/powerpoint/2010/main" val="1688206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spc="20" dirty="0">
                <a:effectLst/>
                <a:latin typeface="Times New Roman" panose="02020603050405020304" pitchFamily="18" charset="0"/>
                <a:ea typeface="方正书宋_GBK"/>
                <a:cs typeface="Times New Roman" panose="02020603050405020304" pitchFamily="18" charset="0"/>
              </a:rPr>
              <a:t>视图中的紫色块表示数据表中的列</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紫色块中的操作子图表示一步数据转换操作</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18</a:t>
            </a:fld>
            <a:endParaRPr lang="zh-CN" altLang="en-US"/>
          </a:p>
        </p:txBody>
      </p:sp>
    </p:spTree>
    <p:extLst>
      <p:ext uri="{BB962C8B-B14F-4D97-AF65-F5344CB8AC3E}">
        <p14:creationId xmlns:p14="http://schemas.microsoft.com/office/powerpoint/2010/main" val="4112780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每个操作子图主要包含以下几个信息，紫色框外表示操作列的列名；在子图的右侧，如当前的蓝色矩形表示</a:t>
            </a:r>
            <a:r>
              <a:rPr lang="zh-CN" altLang="zh-CN" sz="1800" kern="100" spc="20" dirty="0">
                <a:effectLst/>
                <a:latin typeface="Times New Roman" panose="02020603050405020304" pitchFamily="18" charset="0"/>
                <a:ea typeface="方正书宋_GBK"/>
                <a:cs typeface="Times New Roman" panose="02020603050405020304" pitchFamily="18" charset="0"/>
              </a:rPr>
              <a:t>该步数据转换操作执行的主体列</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即实际发生数据变化的列</a:t>
            </a:r>
            <a:r>
              <a:rPr lang="zh-CN" altLang="en-US" sz="1800" kern="100" spc="20" dirty="0">
                <a:effectLst/>
                <a:latin typeface="Times New Roman" panose="02020603050405020304" pitchFamily="18" charset="0"/>
                <a:ea typeface="方正书宋_GBK"/>
                <a:cs typeface="Times New Roman" panose="02020603050405020304" pitchFamily="18" charset="0"/>
              </a:rPr>
              <a:t>；在主体列的左侧表示</a:t>
            </a:r>
            <a:r>
              <a:rPr lang="zh-CN" altLang="zh-CN" sz="1800" kern="100" spc="20" dirty="0">
                <a:effectLst/>
                <a:latin typeface="Times New Roman" panose="02020603050405020304" pitchFamily="18" charset="0"/>
                <a:ea typeface="方正书宋_GBK"/>
                <a:cs typeface="Times New Roman" panose="02020603050405020304" pitchFamily="18" charset="0"/>
              </a:rPr>
              <a:t>完成数据转换操作的依赖列</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即影响主体列发生变化所依赖的数据列</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用带虚线的灰色竖直矩形框表示</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以区分主体列</a:t>
            </a:r>
            <a:r>
              <a:rPr lang="zh-CN" altLang="en-US" sz="1800" kern="100" spc="20" dirty="0">
                <a:effectLst/>
                <a:latin typeface="Times New Roman" panose="02020603050405020304" pitchFamily="18" charset="0"/>
                <a:ea typeface="方正书宋_GBK"/>
                <a:cs typeface="Times New Roman" panose="02020603050405020304" pitchFamily="18" charset="0"/>
              </a:rPr>
              <a:t>，</a:t>
            </a:r>
            <a:r>
              <a:rPr lang="zh-CN" altLang="zh-CN" sz="1800" kern="100" spc="20" dirty="0">
                <a:effectLst/>
                <a:latin typeface="Times New Roman" panose="02020603050405020304" pitchFamily="18" charset="0"/>
                <a:ea typeface="方正书宋_GBK"/>
                <a:cs typeface="Times New Roman" panose="02020603050405020304" pitchFamily="18" charset="0"/>
              </a:rPr>
              <a:t>同时</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虚线框的上方标注依赖列的列名</a:t>
            </a:r>
            <a:r>
              <a:rPr lang="zh-CN" altLang="en-US" sz="1800" kern="100" spc="20" dirty="0">
                <a:effectLst/>
                <a:latin typeface="Times New Roman" panose="02020603050405020304" pitchFamily="18" charset="0"/>
                <a:ea typeface="方正书宋_GBK"/>
                <a:cs typeface="Times New Roman" panose="02020603050405020304" pitchFamily="18" charset="0"/>
              </a:rPr>
              <a:t>，在当前操作子图中，操作的依赖列为其本身</a:t>
            </a:r>
            <a:r>
              <a:rPr lang="zh-CN" altLang="en-US" sz="1800" kern="100" spc="20" dirty="0">
                <a:effectLst/>
                <a:latin typeface="Times New Roman" panose="02020603050405020304" pitchFamily="18" charset="0"/>
                <a:ea typeface="方正书宋_GBK"/>
              </a:rPr>
              <a:t>；在操作子图的右上方将</a:t>
            </a:r>
            <a:r>
              <a:rPr lang="zh-CN" altLang="en-US" sz="1800" kern="100" spc="20" dirty="0">
                <a:effectLst/>
                <a:latin typeface="Times New Roman" panose="02020603050405020304" pitchFamily="18" charset="0"/>
                <a:ea typeface="方正书宋_GBK"/>
                <a:cs typeface="Times New Roman" panose="02020603050405020304" pitchFamily="18" charset="0"/>
              </a:rPr>
              <a:t>展示当前操作在脚本中的步骤</a:t>
            </a:r>
            <a:r>
              <a:rPr lang="zh-CN" altLang="en-US" sz="1800" kern="100" spc="20" dirty="0">
                <a:effectLst/>
                <a:latin typeface="Times New Roman" panose="02020603050405020304" pitchFamily="18" charset="0"/>
                <a:ea typeface="方正书宋_GBK"/>
              </a:rPr>
              <a:t>；</a:t>
            </a:r>
            <a:r>
              <a:rPr lang="zh-CN" altLang="zh-CN" sz="1800" kern="100" spc="20" dirty="0">
                <a:effectLst/>
                <a:latin typeface="Times New Roman" panose="02020603050405020304" pitchFamily="18" charset="0"/>
                <a:ea typeface="方正书宋_GBK"/>
                <a:cs typeface="Times New Roman" panose="02020603050405020304" pitchFamily="18" charset="0"/>
              </a:rPr>
              <a:t>数据转换操作的类型</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用一个能表达该操作语义的图标表示</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放置在主体列的正上方</a:t>
            </a:r>
            <a:r>
              <a:rPr lang="en-US" altLang="zh-CN" sz="1800" kern="100" spc="20" dirty="0">
                <a:effectLst/>
                <a:latin typeface="Times New Roman" panose="02020603050405020304" pitchFamily="18" charset="0"/>
                <a:ea typeface="方正书宋_GBK"/>
              </a:rPr>
              <a:t>; </a:t>
            </a:r>
            <a:r>
              <a:rPr lang="zh-CN" altLang="en-US" sz="1800" kern="100" spc="20" dirty="0">
                <a:effectLst/>
                <a:latin typeface="Times New Roman" panose="02020603050405020304" pitchFamily="18" charset="0"/>
                <a:ea typeface="方正书宋_GBK"/>
                <a:cs typeface="Times New Roman" panose="02020603050405020304" pitchFamily="18" charset="0"/>
              </a:rPr>
              <a:t>在操作子图中，还将展示操作的数据示例</a:t>
            </a:r>
            <a:r>
              <a:rPr lang="en-US" altLang="zh-CN" sz="1800" kern="100" spc="20" dirty="0">
                <a:effectLst/>
                <a:latin typeface="Times New Roman" panose="02020603050405020304" pitchFamily="18" charset="0"/>
                <a:ea typeface="方正书宋_GBK"/>
                <a:cs typeface="Times New Roman" panose="02020603050405020304" pitchFamily="18" charset="0"/>
              </a:rPr>
              <a:t>.</a:t>
            </a:r>
            <a:r>
              <a:rPr lang="zh-CN" altLang="en-US" sz="1800" kern="100" spc="20" dirty="0">
                <a:effectLst/>
                <a:latin typeface="Times New Roman" panose="02020603050405020304" pitchFamily="18" charset="0"/>
                <a:ea typeface="方正书宋_GBK"/>
                <a:cs typeface="Times New Roman" panose="02020603050405020304" pitchFamily="18" charset="0"/>
              </a:rPr>
              <a:t>例如当前操作子图展示的操作为通过抽取</a:t>
            </a:r>
            <a:r>
              <a:rPr lang="en-US" altLang="zh-CN" sz="1800" kern="100" spc="20" dirty="0">
                <a:effectLst/>
                <a:latin typeface="Times New Roman" panose="02020603050405020304" pitchFamily="18" charset="0"/>
                <a:ea typeface="方正书宋_GBK"/>
                <a:cs typeface="Times New Roman" panose="02020603050405020304" pitchFamily="18" charset="0"/>
              </a:rPr>
              <a:t>id</a:t>
            </a:r>
            <a:r>
              <a:rPr lang="zh-CN" altLang="en-US" sz="1800" kern="100" spc="20" dirty="0">
                <a:effectLst/>
                <a:latin typeface="Times New Roman" panose="02020603050405020304" pitchFamily="18" charset="0"/>
                <a:ea typeface="方正书宋_GBK"/>
                <a:cs typeface="Times New Roman" panose="02020603050405020304" pitchFamily="18" charset="0"/>
              </a:rPr>
              <a:t>列中的编号修改</a:t>
            </a:r>
            <a:r>
              <a:rPr lang="en-US" altLang="zh-CN" sz="1800" kern="100" spc="20" dirty="0">
                <a:effectLst/>
                <a:latin typeface="Times New Roman" panose="02020603050405020304" pitchFamily="18" charset="0"/>
                <a:ea typeface="方正书宋_GBK"/>
                <a:cs typeface="Times New Roman" panose="02020603050405020304" pitchFamily="18" charset="0"/>
              </a:rPr>
              <a:t>id</a:t>
            </a:r>
            <a:r>
              <a:rPr lang="zh-CN" altLang="en-US" sz="1800" kern="100" spc="20" dirty="0">
                <a:effectLst/>
                <a:latin typeface="Times New Roman" panose="02020603050405020304" pitchFamily="18" charset="0"/>
                <a:ea typeface="方正书宋_GBK"/>
                <a:cs typeface="Times New Roman" panose="02020603050405020304" pitchFamily="18" charset="0"/>
              </a:rPr>
              <a:t>列的内容。</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19</a:t>
            </a:fld>
            <a:endParaRPr lang="zh-CN" altLang="en-US"/>
          </a:p>
        </p:txBody>
      </p:sp>
    </p:spTree>
    <p:extLst>
      <p:ext uri="{BB962C8B-B14F-4D97-AF65-F5344CB8AC3E}">
        <p14:creationId xmlns:p14="http://schemas.microsoft.com/office/powerpoint/2010/main" val="3206545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每个操作子图主要包含以下几个信息，紫色框外表示操作列的列名；在子图的右侧，如当前的蓝色矩形表示</a:t>
            </a:r>
            <a:r>
              <a:rPr lang="zh-CN" altLang="zh-CN" sz="1800" kern="100" spc="20" dirty="0">
                <a:effectLst/>
                <a:latin typeface="Times New Roman" panose="02020603050405020304" pitchFamily="18" charset="0"/>
                <a:ea typeface="方正书宋_GBK"/>
                <a:cs typeface="Times New Roman" panose="02020603050405020304" pitchFamily="18" charset="0"/>
              </a:rPr>
              <a:t>该步数据转换操作执行的主体列</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即实际发生数据变化的列</a:t>
            </a:r>
            <a:r>
              <a:rPr lang="zh-CN" altLang="en-US" sz="1800" kern="100" spc="20" dirty="0">
                <a:effectLst/>
                <a:latin typeface="Times New Roman" panose="02020603050405020304" pitchFamily="18" charset="0"/>
                <a:ea typeface="方正书宋_GBK"/>
                <a:cs typeface="Times New Roman" panose="02020603050405020304" pitchFamily="18" charset="0"/>
              </a:rPr>
              <a:t>；在主体列的左侧表示</a:t>
            </a:r>
            <a:r>
              <a:rPr lang="zh-CN" altLang="zh-CN" sz="1800" kern="100" spc="20" dirty="0">
                <a:effectLst/>
                <a:latin typeface="Times New Roman" panose="02020603050405020304" pitchFamily="18" charset="0"/>
                <a:ea typeface="方正书宋_GBK"/>
                <a:cs typeface="Times New Roman" panose="02020603050405020304" pitchFamily="18" charset="0"/>
              </a:rPr>
              <a:t>完成数据转换操作的依赖列</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即影响主体列发生变化所依赖的数据列</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用带虚线的灰色竖直矩形框表示</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以区分主体列</a:t>
            </a:r>
            <a:r>
              <a:rPr lang="zh-CN" altLang="en-US" sz="1800" kern="100" spc="20" dirty="0">
                <a:effectLst/>
                <a:latin typeface="Times New Roman" panose="02020603050405020304" pitchFamily="18" charset="0"/>
                <a:ea typeface="方正书宋_GBK"/>
                <a:cs typeface="Times New Roman" panose="02020603050405020304" pitchFamily="18" charset="0"/>
              </a:rPr>
              <a:t>，</a:t>
            </a:r>
            <a:r>
              <a:rPr lang="zh-CN" altLang="zh-CN" sz="1800" kern="100" spc="20" dirty="0">
                <a:effectLst/>
                <a:latin typeface="Times New Roman" panose="02020603050405020304" pitchFamily="18" charset="0"/>
                <a:ea typeface="方正书宋_GBK"/>
                <a:cs typeface="Times New Roman" panose="02020603050405020304" pitchFamily="18" charset="0"/>
              </a:rPr>
              <a:t>同时</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虚线框的上方标注依赖列的列名</a:t>
            </a:r>
            <a:r>
              <a:rPr lang="zh-CN" altLang="en-US" sz="1800" kern="100" spc="20" dirty="0">
                <a:effectLst/>
                <a:latin typeface="Times New Roman" panose="02020603050405020304" pitchFamily="18" charset="0"/>
                <a:ea typeface="方正书宋_GBK"/>
                <a:cs typeface="Times New Roman" panose="02020603050405020304" pitchFamily="18" charset="0"/>
              </a:rPr>
              <a:t>，在当前操作子图中，操作的依赖列为其本身</a:t>
            </a:r>
            <a:r>
              <a:rPr lang="zh-CN" altLang="en-US" sz="1800" kern="100" spc="20" dirty="0">
                <a:effectLst/>
                <a:latin typeface="Times New Roman" panose="02020603050405020304" pitchFamily="18" charset="0"/>
                <a:ea typeface="方正书宋_GBK"/>
              </a:rPr>
              <a:t>；在操作子图的右上方将</a:t>
            </a:r>
            <a:r>
              <a:rPr lang="zh-CN" altLang="en-US" sz="1800" kern="100" spc="20" dirty="0">
                <a:effectLst/>
                <a:latin typeface="Times New Roman" panose="02020603050405020304" pitchFamily="18" charset="0"/>
                <a:ea typeface="方正书宋_GBK"/>
                <a:cs typeface="Times New Roman" panose="02020603050405020304" pitchFamily="18" charset="0"/>
              </a:rPr>
              <a:t>展示当前操作在脚本中的步骤</a:t>
            </a:r>
            <a:r>
              <a:rPr lang="zh-CN" altLang="en-US" sz="1800" kern="100" spc="20" dirty="0">
                <a:effectLst/>
                <a:latin typeface="Times New Roman" panose="02020603050405020304" pitchFamily="18" charset="0"/>
                <a:ea typeface="方正书宋_GBK"/>
              </a:rPr>
              <a:t>；</a:t>
            </a:r>
            <a:r>
              <a:rPr lang="zh-CN" altLang="zh-CN" sz="1800" kern="100" spc="20" dirty="0">
                <a:effectLst/>
                <a:latin typeface="Times New Roman" panose="02020603050405020304" pitchFamily="18" charset="0"/>
                <a:ea typeface="方正书宋_GBK"/>
                <a:cs typeface="Times New Roman" panose="02020603050405020304" pitchFamily="18" charset="0"/>
              </a:rPr>
              <a:t>数据转换操作的类型</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用一个能表达该操作语义的图标表示</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放置在主体列的正上方</a:t>
            </a:r>
            <a:r>
              <a:rPr lang="en-US" altLang="zh-CN" sz="1800" kern="100" spc="20" dirty="0">
                <a:effectLst/>
                <a:latin typeface="Times New Roman" panose="02020603050405020304" pitchFamily="18" charset="0"/>
                <a:ea typeface="方正书宋_GBK"/>
              </a:rPr>
              <a:t>; </a:t>
            </a:r>
            <a:r>
              <a:rPr lang="zh-CN" altLang="en-US" sz="1800" kern="100" spc="20" dirty="0">
                <a:effectLst/>
                <a:latin typeface="Times New Roman" panose="02020603050405020304" pitchFamily="18" charset="0"/>
                <a:ea typeface="方正书宋_GBK"/>
                <a:cs typeface="Times New Roman" panose="02020603050405020304" pitchFamily="18" charset="0"/>
              </a:rPr>
              <a:t>在操作子图中，还将展示操作的数据示例</a:t>
            </a:r>
            <a:r>
              <a:rPr lang="en-US" altLang="zh-CN" sz="1800" kern="100" spc="20" dirty="0">
                <a:effectLst/>
                <a:latin typeface="Times New Roman" panose="02020603050405020304" pitchFamily="18" charset="0"/>
                <a:ea typeface="方正书宋_GBK"/>
                <a:cs typeface="Times New Roman" panose="02020603050405020304" pitchFamily="18" charset="0"/>
              </a:rPr>
              <a:t>.</a:t>
            </a:r>
            <a:r>
              <a:rPr lang="zh-CN" altLang="en-US" sz="1800" kern="100" spc="20" dirty="0">
                <a:effectLst/>
                <a:latin typeface="Times New Roman" panose="02020603050405020304" pitchFamily="18" charset="0"/>
                <a:ea typeface="方正书宋_GBK"/>
                <a:cs typeface="Times New Roman" panose="02020603050405020304" pitchFamily="18" charset="0"/>
              </a:rPr>
              <a:t>例如当前操作子图展示的操作为通过抽取</a:t>
            </a:r>
            <a:r>
              <a:rPr lang="en-US" altLang="zh-CN" sz="1800" kern="100" spc="20" dirty="0">
                <a:effectLst/>
                <a:latin typeface="Times New Roman" panose="02020603050405020304" pitchFamily="18" charset="0"/>
                <a:ea typeface="方正书宋_GBK"/>
                <a:cs typeface="Times New Roman" panose="02020603050405020304" pitchFamily="18" charset="0"/>
              </a:rPr>
              <a:t>id</a:t>
            </a:r>
            <a:r>
              <a:rPr lang="zh-CN" altLang="en-US" sz="1800" kern="100" spc="20" dirty="0">
                <a:effectLst/>
                <a:latin typeface="Times New Roman" panose="02020603050405020304" pitchFamily="18" charset="0"/>
                <a:ea typeface="方正书宋_GBK"/>
                <a:cs typeface="Times New Roman" panose="02020603050405020304" pitchFamily="18" charset="0"/>
              </a:rPr>
              <a:t>列中的编号修改</a:t>
            </a:r>
            <a:r>
              <a:rPr lang="en-US" altLang="zh-CN" sz="1800" kern="100" spc="20" dirty="0">
                <a:effectLst/>
                <a:latin typeface="Times New Roman" panose="02020603050405020304" pitchFamily="18" charset="0"/>
                <a:ea typeface="方正书宋_GBK"/>
                <a:cs typeface="Times New Roman" panose="02020603050405020304" pitchFamily="18" charset="0"/>
              </a:rPr>
              <a:t>id</a:t>
            </a:r>
            <a:r>
              <a:rPr lang="zh-CN" altLang="en-US" sz="1800" kern="100" spc="20" dirty="0">
                <a:effectLst/>
                <a:latin typeface="Times New Roman" panose="02020603050405020304" pitchFamily="18" charset="0"/>
                <a:ea typeface="方正书宋_GBK"/>
                <a:cs typeface="Times New Roman" panose="02020603050405020304" pitchFamily="18" charset="0"/>
              </a:rPr>
              <a:t>列的内容。</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20</a:t>
            </a:fld>
            <a:endParaRPr lang="zh-CN" altLang="en-US"/>
          </a:p>
        </p:txBody>
      </p:sp>
    </p:spTree>
    <p:extLst>
      <p:ext uri="{BB962C8B-B14F-4D97-AF65-F5344CB8AC3E}">
        <p14:creationId xmlns:p14="http://schemas.microsoft.com/office/powerpoint/2010/main" val="3684708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数据工作者常使用脚本语言完成数据整理工作</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数据整理脚本通常由多个代码块组成</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每个代码块是一段独立的数据处理逻辑</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通常包含多步数据转换操作</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3</a:t>
            </a:fld>
            <a:endParaRPr lang="zh-CN" altLang="en-US"/>
          </a:p>
        </p:txBody>
      </p:sp>
    </p:spTree>
    <p:extLst>
      <p:ext uri="{BB962C8B-B14F-4D97-AF65-F5344CB8AC3E}">
        <p14:creationId xmlns:p14="http://schemas.microsoft.com/office/powerpoint/2010/main" val="3872611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spc="20" dirty="0">
                <a:effectLst/>
                <a:latin typeface="Times New Roman" panose="02020603050405020304" pitchFamily="18" charset="0"/>
                <a:ea typeface="方正书宋_GBK"/>
                <a:cs typeface="Times New Roman" panose="02020603050405020304" pitchFamily="18" charset="0"/>
              </a:rPr>
              <a:t>用户若想阅读到更多的数据示例，可以在数据面板中观察到完整的数据变化情况</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21</a:t>
            </a:fld>
            <a:endParaRPr lang="zh-CN" altLang="en-US"/>
          </a:p>
        </p:txBody>
      </p:sp>
    </p:spTree>
    <p:extLst>
      <p:ext uri="{BB962C8B-B14F-4D97-AF65-F5344CB8AC3E}">
        <p14:creationId xmlns:p14="http://schemas.microsoft.com/office/powerpoint/2010/main" val="125377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00" spc="20" dirty="0">
                <a:effectLst/>
                <a:latin typeface="Times New Roman" panose="02020603050405020304" pitchFamily="18" charset="0"/>
                <a:ea typeface="方正书宋_GBK"/>
                <a:cs typeface="Times New Roman" panose="02020603050405020304" pitchFamily="18" charset="0"/>
              </a:rPr>
              <a:t>操作子图还能够展示</a:t>
            </a:r>
            <a:r>
              <a:rPr lang="zh-CN" altLang="zh-CN" sz="1800" kern="100" spc="20" dirty="0">
                <a:effectLst/>
                <a:latin typeface="Times New Roman" panose="02020603050405020304" pitchFamily="18" charset="0"/>
                <a:ea typeface="方正书宋_GBK"/>
                <a:cs typeface="Times New Roman" panose="02020603050405020304" pitchFamily="18" charset="0"/>
              </a:rPr>
              <a:t>转换操作对主体列中实际新增、修改、删除及不变的数据占比</a:t>
            </a:r>
            <a:r>
              <a:rPr lang="zh-CN" altLang="en-US" sz="1800" kern="100" spc="20" dirty="0">
                <a:effectLst/>
                <a:latin typeface="Times New Roman" panose="02020603050405020304" pitchFamily="18" charset="0"/>
                <a:ea typeface="方正书宋_GBK"/>
                <a:cs typeface="Times New Roman" panose="02020603050405020304" pitchFamily="18" charset="0"/>
              </a:rPr>
              <a:t>，</a:t>
            </a:r>
            <a:r>
              <a:rPr lang="zh-CN" altLang="zh-CN" sz="1800" kern="100" spc="20" dirty="0">
                <a:effectLst/>
                <a:latin typeface="Times New Roman" panose="02020603050405020304" pitchFamily="18" charset="0"/>
                <a:ea typeface="方正书宋_GBK"/>
                <a:cs typeface="Times New Roman" panose="02020603050405020304" pitchFamily="18" charset="0"/>
              </a:rPr>
              <a:t>在主体列中用不同的区域块展示</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每个区域块根据其发生数据变化的类型用对应的颜色进行填充</a:t>
            </a:r>
            <a:r>
              <a:rPr lang="zh-CN" altLang="en-US" sz="1800" kern="100" spc="20" dirty="0">
                <a:effectLst/>
                <a:latin typeface="Times New Roman" panose="02020603050405020304" pitchFamily="18" charset="0"/>
                <a:ea typeface="方正书宋_GBK"/>
                <a:cs typeface="Times New Roman" panose="02020603050405020304" pitchFamily="18" charset="0"/>
              </a:rPr>
              <a:t>，如</a:t>
            </a:r>
            <a:r>
              <a:rPr lang="en-US" altLang="zh-CN" sz="1800" kern="100" spc="20" dirty="0">
                <a:effectLst/>
                <a:latin typeface="Times New Roman" panose="02020603050405020304" pitchFamily="18" charset="0"/>
                <a:ea typeface="方正书宋_GBK"/>
                <a:cs typeface="Times New Roman" panose="02020603050405020304" pitchFamily="18" charset="0"/>
              </a:rPr>
              <a:t>4</a:t>
            </a:r>
            <a:r>
              <a:rPr lang="zh-CN" altLang="en-US" sz="1800" kern="100" spc="20" dirty="0">
                <a:effectLst/>
                <a:latin typeface="Times New Roman" panose="02020603050405020304" pitchFamily="18" charset="0"/>
                <a:ea typeface="方正书宋_GBK"/>
                <a:cs typeface="Times New Roman" panose="02020603050405020304" pitchFamily="18" charset="0"/>
              </a:rPr>
              <a:t>至</a:t>
            </a:r>
            <a:r>
              <a:rPr lang="en-US" altLang="zh-CN" sz="1800" kern="100" spc="20" dirty="0">
                <a:effectLst/>
                <a:latin typeface="Times New Roman" panose="02020603050405020304" pitchFamily="18" charset="0"/>
                <a:ea typeface="方正书宋_GBK"/>
                <a:cs typeface="Times New Roman" panose="02020603050405020304" pitchFamily="18" charset="0"/>
              </a:rPr>
              <a:t>8</a:t>
            </a:r>
            <a:r>
              <a:rPr lang="zh-CN" altLang="en-US" sz="1800" kern="100" spc="20" dirty="0">
                <a:effectLst/>
                <a:latin typeface="Times New Roman" panose="02020603050405020304" pitchFamily="18" charset="0"/>
                <a:ea typeface="方正书宋_GBK"/>
                <a:cs typeface="Times New Roman" panose="02020603050405020304" pitchFamily="18" charset="0"/>
              </a:rPr>
              <a:t>步所示。</a:t>
            </a:r>
            <a:r>
              <a:rPr lang="zh-CN" altLang="zh-CN" sz="1800" kern="100" spc="20" dirty="0">
                <a:effectLst/>
                <a:latin typeface="Times New Roman" panose="02020603050405020304" pitchFamily="18" charset="0"/>
                <a:ea typeface="方正书宋_GBK"/>
                <a:cs typeface="Times New Roman" panose="02020603050405020304" pitchFamily="18" charset="0"/>
              </a:rPr>
              <a:t>主体列与依赖列中的数据示例</a:t>
            </a:r>
            <a:r>
              <a:rPr lang="zh-CN" altLang="en-US" sz="1800" kern="100" spc="20" dirty="0">
                <a:effectLst/>
                <a:latin typeface="Times New Roman" panose="02020603050405020304" pitchFamily="18" charset="0"/>
                <a:ea typeface="方正书宋_GBK"/>
                <a:cs typeface="Times New Roman" panose="02020603050405020304" pitchFamily="18" charset="0"/>
              </a:rPr>
              <a:t>及操作比例</a:t>
            </a:r>
            <a:r>
              <a:rPr lang="zh-CN" altLang="zh-CN" sz="1800" kern="100" spc="20" dirty="0">
                <a:effectLst/>
                <a:latin typeface="Times New Roman" panose="02020603050405020304" pitchFamily="18" charset="0"/>
                <a:ea typeface="方正书宋_GBK"/>
                <a:cs typeface="Times New Roman" panose="02020603050405020304" pitchFamily="18" charset="0"/>
              </a:rPr>
              <a:t>一定程度上揭示了操作的语义</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22</a:t>
            </a:fld>
            <a:endParaRPr lang="zh-CN" altLang="en-US"/>
          </a:p>
        </p:txBody>
      </p:sp>
    </p:spTree>
    <p:extLst>
      <p:ext uri="{BB962C8B-B14F-4D97-AF65-F5344CB8AC3E}">
        <p14:creationId xmlns:p14="http://schemas.microsoft.com/office/powerpoint/2010/main" val="1973110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spc="20" dirty="0">
                <a:effectLst/>
                <a:latin typeface="Times New Roman" panose="02020603050405020304" pitchFamily="18" charset="0"/>
                <a:ea typeface="方正书宋_GBK"/>
                <a:cs typeface="Times New Roman" panose="02020603050405020304" pitchFamily="18" charset="0"/>
              </a:rPr>
              <a:t>统计视图包含操作时间轴线图和列数据统计图两个部分</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分</a:t>
            </a:r>
            <a:r>
              <a:rPr lang="zh-CN" altLang="en-US" sz="1800" kern="100" spc="20" dirty="0">
                <a:effectLst/>
                <a:latin typeface="Times New Roman" panose="02020603050405020304" pitchFamily="18" charset="0"/>
                <a:ea typeface="方正书宋_GBK"/>
                <a:cs typeface="Times New Roman" panose="02020603050405020304" pitchFamily="18" charset="0"/>
              </a:rPr>
              <a:t>别</a:t>
            </a:r>
            <a:r>
              <a:rPr lang="zh-CN" altLang="zh-CN" sz="1800" kern="100" spc="20" dirty="0">
                <a:effectLst/>
                <a:latin typeface="Times New Roman" panose="02020603050405020304" pitchFamily="18" charset="0"/>
                <a:ea typeface="方正书宋_GBK"/>
                <a:cs typeface="Times New Roman" panose="02020603050405020304" pitchFamily="18" charset="0"/>
              </a:rPr>
              <a:t>用来展示代码块内的行列变化信息和初始表与最终表的列统计信息</a:t>
            </a:r>
            <a:r>
              <a:rPr lang="zh-CN" altLang="en-US" sz="1800" kern="100" spc="20" dirty="0">
                <a:effectLst/>
                <a:latin typeface="Times New Roman" panose="02020603050405020304" pitchFamily="18" charset="0"/>
                <a:ea typeface="方正书宋_GBK"/>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23</a:t>
            </a:fld>
            <a:endParaRPr lang="zh-CN" altLang="en-US"/>
          </a:p>
        </p:txBody>
      </p:sp>
    </p:spTree>
    <p:extLst>
      <p:ext uri="{BB962C8B-B14F-4D97-AF65-F5344CB8AC3E}">
        <p14:creationId xmlns:p14="http://schemas.microsoft.com/office/powerpoint/2010/main" val="4075423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00" spc="20" dirty="0">
                <a:effectLst/>
                <a:latin typeface="Times New Roman" panose="02020603050405020304" pitchFamily="18" charset="0"/>
                <a:ea typeface="方正书宋_GBK"/>
                <a:cs typeface="Times New Roman" panose="02020603050405020304" pitchFamily="18" charset="0"/>
              </a:rPr>
              <a:t>时间轴线的节点表示当前步骤的列变化信息，只有当列发生改变时才会进行展示，轴线的填充颜色表示行数量的变化。在统计视图的头尾将会根据列的类型展示始表与终表的列统计信息，帮助数据工作者掌握列的变化。</a:t>
            </a:r>
            <a:endParaRPr lang="en-US" altLang="zh-CN" sz="1800" kern="100" spc="20" dirty="0">
              <a:effectLst/>
              <a:latin typeface="Times New Roman" panose="02020603050405020304" pitchFamily="18" charset="0"/>
              <a:ea typeface="方正书宋_GBK"/>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24</a:t>
            </a:fld>
            <a:endParaRPr lang="zh-CN" altLang="en-US"/>
          </a:p>
        </p:txBody>
      </p:sp>
    </p:spTree>
    <p:extLst>
      <p:ext uri="{BB962C8B-B14F-4D97-AF65-F5344CB8AC3E}">
        <p14:creationId xmlns:p14="http://schemas.microsoft.com/office/powerpoint/2010/main" val="3906477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spc="20" dirty="0">
                <a:effectLst/>
                <a:latin typeface="Times New Roman" panose="02020603050405020304" pitchFamily="18" charset="0"/>
                <a:ea typeface="方正书宋_GBK"/>
                <a:cs typeface="Times New Roman" panose="02020603050405020304" pitchFamily="18" charset="0"/>
              </a:rPr>
              <a:t>数据视图为数据工作者提供某一步数据转换操作所涉及的具体表格数据</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25</a:t>
            </a:fld>
            <a:endParaRPr lang="zh-CN" altLang="en-US"/>
          </a:p>
        </p:txBody>
      </p:sp>
    </p:spTree>
    <p:extLst>
      <p:ext uri="{BB962C8B-B14F-4D97-AF65-F5344CB8AC3E}">
        <p14:creationId xmlns:p14="http://schemas.microsoft.com/office/powerpoint/2010/main" val="1915648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00" spc="20" dirty="0">
                <a:effectLst/>
                <a:latin typeface="Times New Roman" panose="02020603050405020304" pitchFamily="18" charset="0"/>
                <a:ea typeface="方正书宋_GBK"/>
                <a:cs typeface="Times New Roman" panose="02020603050405020304" pitchFamily="18" charset="0"/>
              </a:rPr>
              <a:t>可以帮助数据工作者了解完整的数据变化，通过点击右上方的按钮，可以筛选出当前步骤实际操作的数据，帮助数据工作者理解数据转换操作以及对脚本实际执行情况进行检查</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26</a:t>
            </a:fld>
            <a:endParaRPr lang="zh-CN" altLang="en-US"/>
          </a:p>
        </p:txBody>
      </p:sp>
    </p:spTree>
    <p:extLst>
      <p:ext uri="{BB962C8B-B14F-4D97-AF65-F5344CB8AC3E}">
        <p14:creationId xmlns:p14="http://schemas.microsoft.com/office/powerpoint/2010/main" val="2366288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spc="20" dirty="0">
                <a:effectLst/>
                <a:latin typeface="Times New Roman" panose="02020603050405020304" pitchFamily="18" charset="0"/>
                <a:ea typeface="方正书宋_GBK" panose="03000509000000000000"/>
                <a:cs typeface="Times New Roman" panose="02020603050405020304" pitchFamily="18" charset="0"/>
              </a:rPr>
              <a:t>设计</a:t>
            </a:r>
            <a:r>
              <a:rPr lang="en-US" altLang="zh-CN" sz="1800" kern="100" spc="20" dirty="0" err="1">
                <a:effectLst/>
                <a:latin typeface="Times New Roman" panose="02020603050405020304" pitchFamily="18" charset="0"/>
                <a:ea typeface="方正书宋_GBK" panose="03000509000000000000"/>
              </a:rPr>
              <a:t>ChangeVis</a:t>
            </a:r>
            <a:r>
              <a:rPr lang="zh-CN" altLang="zh-CN" sz="1800" kern="100" spc="20" dirty="0">
                <a:effectLst/>
                <a:latin typeface="Times New Roman" panose="02020603050405020304" pitchFamily="18" charset="0"/>
                <a:ea typeface="方正书宋_GBK" panose="03000509000000000000"/>
                <a:cs typeface="Times New Roman" panose="02020603050405020304" pitchFamily="18" charset="0"/>
              </a:rPr>
              <a:t>时本文与四位数据工作者反复沟通</a:t>
            </a:r>
            <a:r>
              <a:rPr lang="en-US" altLang="zh-CN" sz="1800" kern="100" spc="20" dirty="0">
                <a:effectLst/>
                <a:latin typeface="Times New Roman" panose="02020603050405020304" pitchFamily="18" charset="0"/>
                <a:ea typeface="方正书宋_GBK" panose="03000509000000000000"/>
              </a:rPr>
              <a:t>, </a:t>
            </a:r>
            <a:r>
              <a:rPr lang="zh-CN" altLang="zh-CN" sz="1800" kern="100" spc="20" dirty="0">
                <a:effectLst/>
                <a:latin typeface="Times New Roman" panose="02020603050405020304" pitchFamily="18" charset="0"/>
                <a:ea typeface="方正书宋_GBK" panose="03000509000000000000"/>
                <a:cs typeface="Times New Roman" panose="02020603050405020304" pitchFamily="18" charset="0"/>
              </a:rPr>
              <a:t>迭代多轮</a:t>
            </a:r>
            <a:r>
              <a:rPr lang="en-US" altLang="zh-CN" sz="1800" kern="100" spc="20" dirty="0">
                <a:effectLst/>
                <a:latin typeface="Times New Roman" panose="02020603050405020304" pitchFamily="18" charset="0"/>
                <a:ea typeface="方正书宋_GBK" panose="03000509000000000000"/>
              </a:rPr>
              <a:t>. </a:t>
            </a:r>
            <a:r>
              <a:rPr lang="zh-CN" altLang="zh-CN" sz="1800" kern="100" spc="20" dirty="0">
                <a:effectLst/>
                <a:latin typeface="Times New Roman" panose="02020603050405020304" pitchFamily="18" charset="0"/>
                <a:ea typeface="方正书宋_GBK" panose="03000509000000000000"/>
                <a:cs typeface="Times New Roman" panose="02020603050405020304" pitchFamily="18" charset="0"/>
              </a:rPr>
              <a:t>例如在设计语义视图时</a:t>
            </a:r>
            <a:r>
              <a:rPr lang="en-US" altLang="zh-CN" sz="1800" kern="100" spc="20" dirty="0">
                <a:effectLst/>
                <a:latin typeface="Times New Roman" panose="02020603050405020304" pitchFamily="18" charset="0"/>
                <a:ea typeface="方正书宋_GBK" panose="03000509000000000000"/>
              </a:rPr>
              <a:t>, </a:t>
            </a:r>
            <a:r>
              <a:rPr lang="zh-CN" altLang="zh-CN" sz="1800" kern="100" spc="20" dirty="0">
                <a:effectLst/>
                <a:latin typeface="Times New Roman" panose="02020603050405020304" pitchFamily="18" charset="0"/>
                <a:ea typeface="方正书宋_GBK" panose="03000509000000000000"/>
                <a:cs typeface="Times New Roman" panose="02020603050405020304" pitchFamily="18" charset="0"/>
              </a:rPr>
              <a:t>首先参考</a:t>
            </a:r>
            <a:r>
              <a:rPr lang="en-US" altLang="zh-CN" sz="1800" kern="100" spc="20" dirty="0">
                <a:effectLst/>
                <a:latin typeface="Times New Roman" panose="02020603050405020304" pitchFamily="18" charset="0"/>
                <a:ea typeface="方正书宋_GBK" panose="03000509000000000000"/>
              </a:rPr>
              <a:t>SOMNUS</a:t>
            </a:r>
            <a:r>
              <a:rPr lang="zh-CN" altLang="zh-CN" sz="1800" kern="100" spc="20" dirty="0">
                <a:effectLst/>
                <a:latin typeface="Times New Roman" panose="02020603050405020304" pitchFamily="18" charset="0"/>
                <a:ea typeface="方正书宋_GBK" panose="03000509000000000000"/>
                <a:cs typeface="Times New Roman" panose="02020603050405020304" pitchFamily="18" charset="0"/>
              </a:rPr>
              <a:t>使用独立的图符来可视化数据转换操作的语义</a:t>
            </a:r>
            <a:r>
              <a:rPr lang="zh-CN" altLang="en-US" sz="1800" kern="100" spc="20" dirty="0">
                <a:effectLst/>
                <a:latin typeface="Times New Roman" panose="02020603050405020304" pitchFamily="18" charset="0"/>
                <a:ea typeface="方正书宋_GBK" panose="03000509000000000000"/>
                <a:cs typeface="Times New Roman" panose="02020603050405020304" pitchFamily="18" charset="0"/>
              </a:rPr>
              <a:t>，但这样的设计在有限的空间内</a:t>
            </a: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图符难以清楚展示</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27</a:t>
            </a:fld>
            <a:endParaRPr lang="zh-CN" altLang="en-US"/>
          </a:p>
        </p:txBody>
      </p:sp>
    </p:spTree>
    <p:extLst>
      <p:ext uri="{BB962C8B-B14F-4D97-AF65-F5344CB8AC3E}">
        <p14:creationId xmlns:p14="http://schemas.microsoft.com/office/powerpoint/2010/main" val="156444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spc="20" dirty="0">
                <a:effectLst/>
                <a:latin typeface="Times New Roman" panose="02020603050405020304" pitchFamily="18" charset="0"/>
                <a:ea typeface="方正书宋_GBK"/>
                <a:cs typeface="Times New Roman" panose="02020603050405020304" pitchFamily="18" charset="0"/>
              </a:rPr>
              <a:t>为了缩减展示内容</a:t>
            </a:r>
            <a:r>
              <a:rPr lang="en-US" altLang="zh-CN" sz="1800" kern="100" spc="20" dirty="0">
                <a:effectLst/>
                <a:latin typeface="Times New Roman" panose="02020603050405020304" pitchFamily="18" charset="0"/>
                <a:ea typeface="方正书宋_GBK"/>
              </a:rPr>
              <a:t>, </a:t>
            </a:r>
            <a:r>
              <a:rPr lang="en-US" altLang="zh-CN" sz="1800" kern="100" spc="20" dirty="0" err="1">
                <a:effectLst/>
                <a:latin typeface="Times New Roman" panose="02020603050405020304" pitchFamily="18" charset="0"/>
                <a:ea typeface="方正书宋_GBK"/>
              </a:rPr>
              <a:t>ChangeVis</a:t>
            </a:r>
            <a:r>
              <a:rPr lang="zh-CN" altLang="zh-CN" sz="1800" kern="100" spc="20" dirty="0">
                <a:effectLst/>
                <a:latin typeface="Times New Roman" panose="02020603050405020304" pitchFamily="18" charset="0"/>
                <a:ea typeface="方正书宋_GBK"/>
                <a:cs typeface="Times New Roman" panose="02020603050405020304" pitchFamily="18" charset="0"/>
              </a:rPr>
              <a:t>使用的操作子图仅展示与数据转换操作相关的列数据</a:t>
            </a:r>
            <a:r>
              <a:rPr lang="en-US" altLang="zh-CN" sz="1800" kern="100" spc="20" dirty="0">
                <a:effectLst/>
                <a:latin typeface="Times New Roman" panose="02020603050405020304" pitchFamily="18" charset="0"/>
                <a:ea typeface="方正书宋_GBK"/>
              </a:rPr>
              <a:t>, </a:t>
            </a:r>
            <a:r>
              <a:rPr lang="zh-CN" altLang="en-US" sz="1800" kern="100" spc="20" dirty="0">
                <a:effectLst/>
                <a:latin typeface="Times New Roman" panose="02020603050405020304" pitchFamily="18" charset="0"/>
                <a:ea typeface="方正书宋_GBK"/>
              </a:rPr>
              <a:t>减少了展示单步数据转换操作占用的空间，</a:t>
            </a:r>
            <a:r>
              <a:rPr lang="zh-CN" altLang="zh-CN" sz="1800" kern="100" spc="20" dirty="0">
                <a:effectLst/>
                <a:latin typeface="Times New Roman" panose="02020603050405020304" pitchFamily="18" charset="0"/>
                <a:ea typeface="方正书宋_GBK"/>
                <a:cs typeface="Times New Roman" panose="02020603050405020304" pitchFamily="18" charset="0"/>
              </a:rPr>
              <a:t>从而使可视化效果更加精简</a:t>
            </a:r>
            <a:r>
              <a:rPr lang="en-US" altLang="zh-CN" sz="1800" kern="100" spc="20" dirty="0">
                <a:effectLst/>
                <a:latin typeface="Times New Roman" panose="02020603050405020304" pitchFamily="18" charset="0"/>
                <a:ea typeface="方正书宋_GBK"/>
              </a:rPr>
              <a:t>.</a:t>
            </a: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但即使如此，</a:t>
            </a:r>
            <a:r>
              <a:rPr lang="en-US" altLang="zh-CN" kern="100" spc="20" dirty="0" err="1">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仍面临着当操作步骤较多时</a:t>
            </a:r>
            <a:r>
              <a:rPr lang="en-US" altLang="zh-CN" kern="100" spc="2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操作子图过长的问题。</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28</a:t>
            </a:fld>
            <a:endParaRPr lang="zh-CN" altLang="en-US"/>
          </a:p>
        </p:txBody>
      </p:sp>
    </p:spTree>
    <p:extLst>
      <p:ext uri="{BB962C8B-B14F-4D97-AF65-F5344CB8AC3E}">
        <p14:creationId xmlns:p14="http://schemas.microsoft.com/office/powerpoint/2010/main" val="1242448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我们对视图进行了进一步的优化，可以通过将满足条件的操作子图进行合并，以进一步缩减数据转换操作占用的可视化空间</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29</a:t>
            </a:fld>
            <a:endParaRPr lang="zh-CN" altLang="en-US"/>
          </a:p>
        </p:txBody>
      </p:sp>
    </p:spTree>
    <p:extLst>
      <p:ext uri="{BB962C8B-B14F-4D97-AF65-F5344CB8AC3E}">
        <p14:creationId xmlns:p14="http://schemas.microsoft.com/office/powerpoint/2010/main" val="2800269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spc="20" dirty="0">
                <a:effectLst/>
                <a:latin typeface="Times New Roman" panose="02020603050405020304" pitchFamily="18" charset="0"/>
                <a:ea typeface="方正书宋_GBK"/>
                <a:cs typeface="Times New Roman" panose="02020603050405020304" pitchFamily="18" charset="0"/>
              </a:rPr>
              <a:t>为了验证</a:t>
            </a:r>
            <a:r>
              <a:rPr lang="en-US" altLang="zh-CN" sz="1800" kern="100" spc="20" dirty="0" err="1">
                <a:effectLst/>
                <a:latin typeface="Times New Roman" panose="02020603050405020304" pitchFamily="18" charset="0"/>
                <a:ea typeface="方正书宋_GBK"/>
              </a:rPr>
              <a:t>ChangeVis</a:t>
            </a:r>
            <a:r>
              <a:rPr lang="zh-CN" altLang="zh-CN" sz="1800" kern="100" spc="20" dirty="0">
                <a:effectLst/>
                <a:latin typeface="Times New Roman" panose="02020603050405020304" pitchFamily="18" charset="0"/>
                <a:ea typeface="方正书宋_GBK"/>
                <a:cs typeface="Times New Roman" panose="02020603050405020304" pitchFamily="18" charset="0"/>
              </a:rPr>
              <a:t>系统对数据工作者理解数据整理脚本语义的帮助</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本文通过两个数据整理任务案例和一个用户实验来探究</a:t>
            </a:r>
            <a:r>
              <a:rPr lang="en-US" altLang="zh-CN" sz="1800" kern="100" spc="20" dirty="0" err="1">
                <a:effectLst/>
                <a:latin typeface="Times New Roman" panose="02020603050405020304" pitchFamily="18" charset="0"/>
                <a:ea typeface="方正书宋_GBK"/>
              </a:rPr>
              <a:t>ChangeVis</a:t>
            </a:r>
            <a:r>
              <a:rPr lang="zh-CN" altLang="zh-CN" sz="1800" kern="100" spc="20" dirty="0">
                <a:effectLst/>
                <a:latin typeface="Times New Roman" panose="02020603050405020304" pitchFamily="18" charset="0"/>
                <a:ea typeface="方正书宋_GBK"/>
                <a:cs typeface="Times New Roman" panose="02020603050405020304" pitchFamily="18" charset="0"/>
              </a:rPr>
              <a:t>的有效性和可用性</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30</a:t>
            </a:fld>
            <a:endParaRPr lang="zh-CN" altLang="en-US"/>
          </a:p>
        </p:txBody>
      </p:sp>
    </p:spTree>
    <p:extLst>
      <p:ext uri="{BB962C8B-B14F-4D97-AF65-F5344CB8AC3E}">
        <p14:creationId xmlns:p14="http://schemas.microsoft.com/office/powerpoint/2010/main" val="3341607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数据工作者在众多场景中都需要阅读并理解这些代码块中数据整理</a:t>
            </a:r>
            <a:r>
              <a:rPr lang="zh-CN" altLang="en-US" sz="1800" dirty="0">
                <a:effectLst/>
                <a:ea typeface="等线" panose="02010600030101010101" pitchFamily="2" charset="-122"/>
                <a:cs typeface="Times New Roman" panose="02020603050405020304" pitchFamily="18" charset="0"/>
              </a:rPr>
              <a:t>操作</a:t>
            </a:r>
            <a:r>
              <a:rPr lang="zh-CN" altLang="zh-CN" sz="1800" dirty="0">
                <a:effectLst/>
                <a:ea typeface="等线" panose="02010600030101010101" pitchFamily="2" charset="-122"/>
                <a:cs typeface="Times New Roman" panose="02020603050405020304" pitchFamily="18" charset="0"/>
              </a:rPr>
              <a:t>的语义</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如对代码进行调试、检查、复用等</a:t>
            </a:r>
            <a:r>
              <a:rPr lang="en-US" altLang="zh-CN" sz="1800" dirty="0">
                <a:effectLst/>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4</a:t>
            </a:fld>
            <a:endParaRPr lang="zh-CN" altLang="en-US"/>
          </a:p>
        </p:txBody>
      </p:sp>
    </p:spTree>
    <p:extLst>
      <p:ext uri="{BB962C8B-B14F-4D97-AF65-F5344CB8AC3E}">
        <p14:creationId xmlns:p14="http://schemas.microsoft.com/office/powerpoint/2010/main" val="866067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其中</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案例</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为数据工作者在复用代码时需要理解脚本中代码块语义的场景</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31</a:t>
            </a:fld>
            <a:endParaRPr lang="zh-CN" altLang="en-US"/>
          </a:p>
        </p:txBody>
      </p:sp>
    </p:spTree>
    <p:extLst>
      <p:ext uri="{BB962C8B-B14F-4D97-AF65-F5344CB8AC3E}">
        <p14:creationId xmlns:p14="http://schemas.microsoft.com/office/powerpoint/2010/main" val="1855328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案例</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为数据工作者在编写数据整理脚本时需要理解脚本语义并检查是否完成预期中的数据整理工作。在两个案例中，数据工作者通过</a:t>
            </a:r>
            <a:r>
              <a:rPr lang="en-US" altLang="zh-CN" sz="1200" dirty="0" err="1">
                <a:effectLst/>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系统理解了数据整理脚本中代码块的语义，同时能够帮助数据工作者发现脚本或数据表中潜在的错误。</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32</a:t>
            </a:fld>
            <a:endParaRPr lang="zh-CN" altLang="en-US"/>
          </a:p>
        </p:txBody>
      </p:sp>
    </p:spTree>
    <p:extLst>
      <p:ext uri="{BB962C8B-B14F-4D97-AF65-F5344CB8AC3E}">
        <p14:creationId xmlns:p14="http://schemas.microsoft.com/office/powerpoint/2010/main" val="3561852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我们将详细介绍案例</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中数据工作者使用</a:t>
            </a:r>
            <a:r>
              <a:rPr lang="en-US" altLang="zh-CN" dirty="0" err="1">
                <a:latin typeface="微软雅黑" panose="020B0503020204020204" pitchFamily="34" charset="-122"/>
                <a:ea typeface="微软雅黑" panose="020B0503020204020204" pitchFamily="34" charset="-122"/>
              </a:rPr>
              <a:t>ChangeVis</a:t>
            </a:r>
            <a:r>
              <a:rPr lang="zh-CN" altLang="en-US" dirty="0">
                <a:latin typeface="微软雅黑" panose="020B0503020204020204" pitchFamily="34" charset="-122"/>
                <a:ea typeface="微软雅黑" panose="020B0503020204020204" pitchFamily="34" charset="-122"/>
              </a:rPr>
              <a:t>系统理解数据整理脚本语义及发现脚本中错误的过程。在该案例中，数据工作者为</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语言的使用者，他需要复用一份使用</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语言编写的脚本，因此使用</a:t>
            </a:r>
            <a:r>
              <a:rPr lang="en-US" altLang="zh-CN" dirty="0" err="1">
                <a:latin typeface="微软雅黑" panose="020B0503020204020204" pitchFamily="34" charset="-122"/>
                <a:ea typeface="微软雅黑" panose="020B0503020204020204" pitchFamily="34" charset="-122"/>
              </a:rPr>
              <a:t>ChangeVis</a:t>
            </a:r>
            <a:r>
              <a:rPr lang="zh-CN" altLang="en-US" dirty="0">
                <a:latin typeface="微软雅黑" panose="020B0503020204020204" pitchFamily="34" charset="-122"/>
                <a:ea typeface="微软雅黑" panose="020B0503020204020204" pitchFamily="34" charset="-122"/>
              </a:rPr>
              <a:t>系统对脚本进行探索。数据工作者首先使用概览视图选择了第</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至</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步的数据转换操作，下方的两个视图将展示当前代码块中的相应信息，同时在脚本面板中相应代码块将根据操作类型的颜色进行高亮</a:t>
            </a:r>
          </a:p>
        </p:txBody>
      </p:sp>
      <p:sp>
        <p:nvSpPr>
          <p:cNvPr id="4" name="灯片编号占位符 3"/>
          <p:cNvSpPr>
            <a:spLocks noGrp="1"/>
          </p:cNvSpPr>
          <p:nvPr>
            <p:ph type="sldNum" sz="quarter" idx="5"/>
          </p:nvPr>
        </p:nvSpPr>
        <p:spPr/>
        <p:txBody>
          <a:bodyPr/>
          <a:lstStyle/>
          <a:p>
            <a:fld id="{1FE8D75E-3821-4918-90A0-18A96E7306D0}" type="slidenum">
              <a:rPr lang="zh-CN" altLang="en-US" smtClean="0"/>
              <a:t>33</a:t>
            </a:fld>
            <a:endParaRPr lang="zh-CN" altLang="en-US"/>
          </a:p>
        </p:txBody>
      </p:sp>
    </p:spTree>
    <p:extLst>
      <p:ext uri="{BB962C8B-B14F-4D97-AF65-F5344CB8AC3E}">
        <p14:creationId xmlns:p14="http://schemas.microsoft.com/office/powerpoint/2010/main" val="3237018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随后数据工作者点击了语义视图中的第二步，可以看到在概览视图、脚本面板及统计视图中相应步骤都进行了高亮，同时在数据视图中能够看到完整的数据变化，从而数据工作者推断出此步的操作为通过抽取操作，根据</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Info</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列的内容新增了</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Staff</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列</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34</a:t>
            </a:fld>
            <a:endParaRPr lang="zh-CN" altLang="en-US"/>
          </a:p>
        </p:txBody>
      </p:sp>
    </p:spTree>
    <p:extLst>
      <p:ext uri="{BB962C8B-B14F-4D97-AF65-F5344CB8AC3E}">
        <p14:creationId xmlns:p14="http://schemas.microsoft.com/office/powerpoint/2010/main" val="3932410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数据工作者继续阅读下方的统计视图，他发现</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Attendance</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列中的数据在始表和终表中发生了较大的变化，他通过将鼠标悬浮在相应的图符上查看详细信息</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35</a:t>
            </a:fld>
            <a:endParaRPr lang="zh-CN" altLang="en-US"/>
          </a:p>
        </p:txBody>
      </p:sp>
    </p:spTree>
    <p:extLst>
      <p:ext uri="{BB962C8B-B14F-4D97-AF65-F5344CB8AC3E}">
        <p14:creationId xmlns:p14="http://schemas.microsoft.com/office/powerpoint/2010/main" val="3563988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数据工作者发现在</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Attendance</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列中的最大最小值都发生了变化，同时不再含有离群值</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36</a:t>
            </a:fld>
            <a:endParaRPr lang="zh-CN" altLang="en-US"/>
          </a:p>
        </p:txBody>
      </p:sp>
    </p:spTree>
    <p:extLst>
      <p:ext uri="{BB962C8B-B14F-4D97-AF65-F5344CB8AC3E}">
        <p14:creationId xmlns:p14="http://schemas.microsoft.com/office/powerpoint/2010/main" val="321899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数据工作者通过阅读上方的语义视图，发现在第</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和第</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步时对</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Attendance</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列进行了过滤操作，将不符合要求的记录进行删除</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37</a:t>
            </a:fld>
            <a:endParaRPr lang="zh-CN" altLang="en-US"/>
          </a:p>
        </p:txBody>
      </p:sp>
    </p:spTree>
    <p:extLst>
      <p:ext uri="{BB962C8B-B14F-4D97-AF65-F5344CB8AC3E}">
        <p14:creationId xmlns:p14="http://schemas.microsoft.com/office/powerpoint/2010/main" val="2540167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数据工作者还想要知道在这两次过滤中有多少的记录被删除了，他通过点击系统右上角的</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Show Proportion</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按钮获取操作的数据比例，得到在第一步中有</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的数据被删除，在第七步中有</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18%</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的数据被删除</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38</a:t>
            </a:fld>
            <a:endParaRPr lang="zh-CN" altLang="en-US"/>
          </a:p>
        </p:txBody>
      </p:sp>
    </p:spTree>
    <p:extLst>
      <p:ext uri="{BB962C8B-B14F-4D97-AF65-F5344CB8AC3E}">
        <p14:creationId xmlns:p14="http://schemas.microsoft.com/office/powerpoint/2010/main" val="9653110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最后数据工作者选中了所有节点，并点击了上方的</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combine</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按钮将操作进行合并，此时他发现了在</a:t>
            </a:r>
            <a:r>
              <a:rPr lang="en-US" altLang="zh-CN" sz="1200" dirty="0" err="1">
                <a:effectLst/>
                <a:latin typeface="微软雅黑" panose="020B0503020204020204" pitchFamily="34" charset="-122"/>
                <a:ea typeface="微软雅黑" panose="020B0503020204020204" pitchFamily="34" charset="-122"/>
                <a:cs typeface="Times New Roman" panose="02020603050405020304" pitchFamily="18" charset="0"/>
              </a:rPr>
              <a:t>perf_rate</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列中有一部分的数据并没有被修改为评级而是保留了原有的数字，这不符合他的预期，他通过点击该操作子图进行进一步的探查，他发现没有被修改的数据都为整数，他通过阅读脚本面板中的代码，发现是由于在编写脚本时，对数据进行筛选的条件两头都误写为闭区间，从而导致了部分数据没有被修改</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39</a:t>
            </a:fld>
            <a:endParaRPr lang="zh-CN" altLang="en-US"/>
          </a:p>
        </p:txBody>
      </p:sp>
    </p:spTree>
    <p:extLst>
      <p:ext uri="{BB962C8B-B14F-4D97-AF65-F5344CB8AC3E}">
        <p14:creationId xmlns:p14="http://schemas.microsoft.com/office/powerpoint/2010/main" val="2664794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我们还邀请了</a:t>
            </a:r>
            <a:r>
              <a:rPr lang="en-US" altLang="zh-CN" dirty="0"/>
              <a:t>12</a:t>
            </a:r>
            <a:r>
              <a:rPr lang="zh-CN" altLang="en-US" dirty="0"/>
              <a:t>位数据工作者参与了用户实验，他们在日常工作中都需要完成数据整理任务。在用户实验中，我们首先通过一个简单的</a:t>
            </a:r>
            <a:r>
              <a:rPr lang="en-US" altLang="zh-CN" dirty="0"/>
              <a:t>case</a:t>
            </a:r>
            <a:r>
              <a:rPr lang="zh-CN" altLang="en-US" dirty="0"/>
              <a:t>向被试者介绍</a:t>
            </a:r>
            <a:r>
              <a:rPr lang="en-US" altLang="zh-CN" dirty="0" err="1"/>
              <a:t>ChangeVis</a:t>
            </a:r>
            <a:r>
              <a:rPr lang="zh-CN" altLang="en-US" dirty="0"/>
              <a:t>系统</a:t>
            </a:r>
          </a:p>
        </p:txBody>
      </p:sp>
      <p:sp>
        <p:nvSpPr>
          <p:cNvPr id="4" name="灯片编号占位符 3"/>
          <p:cNvSpPr>
            <a:spLocks noGrp="1"/>
          </p:cNvSpPr>
          <p:nvPr>
            <p:ph type="sldNum" sz="quarter" idx="5"/>
          </p:nvPr>
        </p:nvSpPr>
        <p:spPr/>
        <p:txBody>
          <a:bodyPr/>
          <a:lstStyle/>
          <a:p>
            <a:fld id="{1FE8D75E-3821-4918-90A0-18A96E7306D0}" type="slidenum">
              <a:rPr lang="zh-CN" altLang="en-US" smtClean="0"/>
              <a:t>40</a:t>
            </a:fld>
            <a:endParaRPr lang="zh-CN" altLang="en-US"/>
          </a:p>
        </p:txBody>
      </p:sp>
    </p:spTree>
    <p:extLst>
      <p:ext uri="{BB962C8B-B14F-4D97-AF65-F5344CB8AC3E}">
        <p14:creationId xmlns:p14="http://schemas.microsoft.com/office/powerpoint/2010/main" val="61625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然而</a:t>
            </a:r>
            <a:r>
              <a:rPr lang="en-US" altLang="zh-CN" sz="1800" dirty="0">
                <a:effectLst/>
                <a:ea typeface="等线" panose="02010600030101010101" pitchFamily="2" charset="-122"/>
                <a:cs typeface="Times New Roman" panose="02020603050405020304" pitchFamily="18" charset="0"/>
              </a:rPr>
              <a:t>, </a:t>
            </a:r>
            <a:r>
              <a:rPr lang="zh-CN" altLang="en-US" sz="1800" dirty="0">
                <a:effectLst/>
                <a:ea typeface="等线" panose="02010600030101010101" pitchFamily="2" charset="-122"/>
                <a:cs typeface="Times New Roman" panose="02020603050405020304" pitchFamily="18" charset="0"/>
              </a:rPr>
              <a:t>由于数据整理脚本可以由多种脚本语言完成，因此</a:t>
            </a:r>
            <a:r>
              <a:rPr lang="zh-CN" altLang="zh-CN" sz="1800" dirty="0">
                <a:effectLst/>
                <a:ea typeface="等线" panose="02010600030101010101" pitchFamily="2" charset="-122"/>
                <a:cs typeface="Times New Roman" panose="02020603050405020304" pitchFamily="18" charset="0"/>
              </a:rPr>
              <a:t>理解代码的语义要求数据工作者熟悉相应的脚本语言及其使用的函数包</a:t>
            </a:r>
            <a:r>
              <a:rPr lang="zh-CN" altLang="en-US" sz="1800" dirty="0">
                <a:effectLst/>
                <a:ea typeface="等线" panose="02010600030101010101" pitchFamily="2" charset="-122"/>
                <a:cs typeface="Times New Roman" panose="02020603050405020304" pitchFamily="18" charset="0"/>
              </a:rPr>
              <a:t>。导致数据工作者</a:t>
            </a:r>
            <a:r>
              <a:rPr lang="zh-CN" altLang="zh-CN" sz="1800" dirty="0">
                <a:effectLst/>
                <a:ea typeface="等线" panose="02010600030101010101" pitchFamily="2" charset="-122"/>
                <a:cs typeface="Times New Roman" panose="02020603050405020304" pitchFamily="18" charset="0"/>
              </a:rPr>
              <a:t>理解</a:t>
            </a:r>
            <a:r>
              <a:rPr lang="zh-CN" altLang="en-US" sz="1800" dirty="0">
                <a:effectLst/>
                <a:ea typeface="等线" panose="02010600030101010101" pitchFamily="2" charset="-122"/>
                <a:cs typeface="Times New Roman" panose="02020603050405020304" pitchFamily="18" charset="0"/>
              </a:rPr>
              <a:t>数据整理</a:t>
            </a:r>
            <a:r>
              <a:rPr lang="zh-CN" altLang="zh-CN" sz="1800" dirty="0">
                <a:effectLst/>
                <a:ea typeface="等线" panose="02010600030101010101" pitchFamily="2" charset="-122"/>
                <a:cs typeface="Times New Roman" panose="02020603050405020304" pitchFamily="18" charset="0"/>
              </a:rPr>
              <a:t>代码的过程</a:t>
            </a:r>
            <a:r>
              <a:rPr lang="zh-CN" altLang="en-US" sz="1800" dirty="0">
                <a:effectLst/>
                <a:ea typeface="等线" panose="02010600030101010101" pitchFamily="2" charset="-122"/>
                <a:cs typeface="Times New Roman" panose="02020603050405020304" pitchFamily="18" charset="0"/>
              </a:rPr>
              <a:t>是</a:t>
            </a:r>
            <a:r>
              <a:rPr lang="zh-CN" altLang="zh-CN" sz="1800" dirty="0">
                <a:effectLst/>
                <a:ea typeface="等线" panose="02010600030101010101" pitchFamily="2" charset="-122"/>
                <a:cs typeface="Times New Roman" panose="02020603050405020304" pitchFamily="18" charset="0"/>
              </a:rPr>
              <a:t>费时费力、容易出错</a:t>
            </a:r>
            <a:r>
              <a:rPr lang="zh-CN" altLang="en-US" sz="1800" dirty="0">
                <a:effectLst/>
                <a:ea typeface="等线" panose="02010600030101010101" pitchFamily="2" charset="-122"/>
                <a:cs typeface="Times New Roman" panose="02020603050405020304" pitchFamily="18" charset="0"/>
              </a:rPr>
              <a:t>的</a:t>
            </a:r>
            <a:r>
              <a:rPr lang="en-US" altLang="zh-CN" sz="1800" dirty="0">
                <a:effectLst/>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5</a:t>
            </a:fld>
            <a:endParaRPr lang="zh-CN" altLang="en-US"/>
          </a:p>
        </p:txBody>
      </p:sp>
    </p:spTree>
    <p:extLst>
      <p:ext uri="{BB962C8B-B14F-4D97-AF65-F5344CB8AC3E}">
        <p14:creationId xmlns:p14="http://schemas.microsoft.com/office/powerpoint/2010/main" val="287218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在初步学习后，被试者需要在</a:t>
            </a:r>
            <a:r>
              <a:rPr lang="en-US" altLang="zh-CN" dirty="0" err="1"/>
              <a:t>ChangeVis</a:t>
            </a:r>
            <a:r>
              <a:rPr lang="zh-CN" altLang="en-US" dirty="0"/>
              <a:t>中完成右侧所示的</a:t>
            </a:r>
            <a:r>
              <a:rPr lang="en-US" altLang="zh-CN" dirty="0"/>
              <a:t>4</a:t>
            </a:r>
            <a:r>
              <a:rPr lang="zh-CN" altLang="en-US" dirty="0"/>
              <a:t>个任务，以对系统有进一步的了解</a:t>
            </a:r>
          </a:p>
        </p:txBody>
      </p:sp>
      <p:sp>
        <p:nvSpPr>
          <p:cNvPr id="4" name="灯片编号占位符 3"/>
          <p:cNvSpPr>
            <a:spLocks noGrp="1"/>
          </p:cNvSpPr>
          <p:nvPr>
            <p:ph type="sldNum" sz="quarter" idx="5"/>
          </p:nvPr>
        </p:nvSpPr>
        <p:spPr/>
        <p:txBody>
          <a:bodyPr/>
          <a:lstStyle/>
          <a:p>
            <a:fld id="{1FE8D75E-3821-4918-90A0-18A96E7306D0}" type="slidenum">
              <a:rPr lang="zh-CN" altLang="en-US" smtClean="0"/>
              <a:t>41</a:t>
            </a:fld>
            <a:endParaRPr lang="zh-CN" altLang="en-US"/>
          </a:p>
        </p:txBody>
      </p:sp>
    </p:spTree>
    <p:extLst>
      <p:ext uri="{BB962C8B-B14F-4D97-AF65-F5344CB8AC3E}">
        <p14:creationId xmlns:p14="http://schemas.microsoft.com/office/powerpoint/2010/main" val="1648396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在完成探索任务后本文设计了一份问卷，分别需要被试者对系统的美观性等六个问题使用</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级李克特量表进行评分</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42</a:t>
            </a:fld>
            <a:endParaRPr lang="zh-CN" altLang="en-US"/>
          </a:p>
        </p:txBody>
      </p:sp>
    </p:spTree>
    <p:extLst>
      <p:ext uri="{BB962C8B-B14F-4D97-AF65-F5344CB8AC3E}">
        <p14:creationId xmlns:p14="http://schemas.microsoft.com/office/powerpoint/2010/main" val="702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用户实验的结果如右图所示</a:t>
            </a:r>
          </a:p>
        </p:txBody>
      </p:sp>
      <p:sp>
        <p:nvSpPr>
          <p:cNvPr id="4" name="灯片编号占位符 3"/>
          <p:cNvSpPr>
            <a:spLocks noGrp="1"/>
          </p:cNvSpPr>
          <p:nvPr>
            <p:ph type="sldNum" sz="quarter" idx="5"/>
          </p:nvPr>
        </p:nvSpPr>
        <p:spPr/>
        <p:txBody>
          <a:bodyPr/>
          <a:lstStyle/>
          <a:p>
            <a:fld id="{1FE8D75E-3821-4918-90A0-18A96E7306D0}" type="slidenum">
              <a:rPr lang="zh-CN" altLang="en-US" smtClean="0"/>
              <a:t>43</a:t>
            </a:fld>
            <a:endParaRPr lang="zh-CN" altLang="en-US"/>
          </a:p>
        </p:txBody>
      </p:sp>
    </p:spTree>
    <p:extLst>
      <p:ext uri="{BB962C8B-B14F-4D97-AF65-F5344CB8AC3E}">
        <p14:creationId xmlns:p14="http://schemas.microsoft.com/office/powerpoint/2010/main" val="3654064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spc="20" dirty="0">
                <a:effectLst/>
                <a:latin typeface="Times New Roman" panose="02020603050405020304" pitchFamily="18" charset="0"/>
                <a:ea typeface="方正书宋_GBK"/>
                <a:cs typeface="Times New Roman" panose="02020603050405020304" pitchFamily="18" charset="0"/>
              </a:rPr>
              <a:t>在最后，我们与获取了参与者的反馈，</a:t>
            </a:r>
            <a:r>
              <a:rPr lang="zh-CN" altLang="zh-CN" sz="1200" kern="100" spc="20" dirty="0">
                <a:effectLst/>
                <a:latin typeface="Times New Roman" panose="02020603050405020304" pitchFamily="18" charset="0"/>
                <a:ea typeface="方正书宋_GBK"/>
                <a:cs typeface="Times New Roman" panose="02020603050405020304" pitchFamily="18" charset="0"/>
              </a:rPr>
              <a:t>参与者认为</a:t>
            </a:r>
            <a:r>
              <a:rPr lang="en-US" altLang="zh-CN" sz="1200" kern="100" spc="20" dirty="0" err="1">
                <a:effectLst/>
                <a:latin typeface="Times New Roman" panose="02020603050405020304" pitchFamily="18" charset="0"/>
                <a:ea typeface="方正书宋_GBK"/>
                <a:cs typeface="Times New Roman" panose="02020603050405020304" pitchFamily="18" charset="0"/>
              </a:rPr>
              <a:t>ChangeVis</a:t>
            </a:r>
            <a:r>
              <a:rPr lang="zh-CN" altLang="zh-CN" sz="1200" kern="100" spc="20" dirty="0">
                <a:effectLst/>
                <a:latin typeface="Times New Roman" panose="02020603050405020304" pitchFamily="18" charset="0"/>
                <a:ea typeface="方正书宋_GBK"/>
                <a:cs typeface="Times New Roman" panose="02020603050405020304" pitchFamily="18" charset="0"/>
              </a:rPr>
              <a:t>可以快速准确的获得表变化信息和实际操作数据的比例</a:t>
            </a:r>
            <a:r>
              <a:rPr lang="zh-CN" altLang="en-US" sz="1200" kern="100" spc="20" dirty="0">
                <a:effectLst/>
                <a:latin typeface="Times New Roman" panose="02020603050405020304" pitchFamily="18" charset="0"/>
                <a:ea typeface="方正书宋_GBK"/>
                <a:cs typeface="Times New Roman" panose="02020603050405020304" pitchFamily="18" charset="0"/>
              </a:rPr>
              <a:t>，</a:t>
            </a:r>
            <a:r>
              <a:rPr lang="zh-CN" altLang="zh-CN" sz="1200" kern="100" spc="20" dirty="0">
                <a:effectLst/>
                <a:latin typeface="Times New Roman" panose="02020603050405020304" pitchFamily="18" charset="0"/>
                <a:ea typeface="方正书宋_GBK"/>
                <a:cs typeface="Times New Roman" panose="02020603050405020304" pitchFamily="18" charset="0"/>
              </a:rPr>
              <a:t>这些信息对理解数据整理</a:t>
            </a:r>
            <a:r>
              <a:rPr lang="zh-CN" altLang="en-US" sz="1200" kern="100" spc="20" dirty="0">
                <a:effectLst/>
                <a:latin typeface="Times New Roman" panose="02020603050405020304" pitchFamily="18" charset="0"/>
                <a:ea typeface="方正书宋_GBK"/>
                <a:cs typeface="Times New Roman" panose="02020603050405020304" pitchFamily="18" charset="0"/>
              </a:rPr>
              <a:t>脚本</a:t>
            </a:r>
            <a:r>
              <a:rPr lang="zh-CN" altLang="zh-CN" sz="1200" kern="100" spc="20" dirty="0">
                <a:effectLst/>
                <a:latin typeface="Times New Roman" panose="02020603050405020304" pitchFamily="18" charset="0"/>
                <a:ea typeface="方正书宋_GBK"/>
                <a:cs typeface="Times New Roman" panose="02020603050405020304" pitchFamily="18" charset="0"/>
              </a:rPr>
              <a:t>语义及检查操作起到积极作用</a:t>
            </a:r>
            <a:r>
              <a:rPr lang="en-US" altLang="zh-CN" sz="1200" kern="100" spc="20" dirty="0">
                <a:effectLst/>
                <a:latin typeface="Times New Roman" panose="02020603050405020304" pitchFamily="18" charset="0"/>
                <a:ea typeface="方正书宋_GBK"/>
              </a:rPr>
              <a:t>. </a:t>
            </a:r>
            <a:r>
              <a:rPr lang="zh-CN" altLang="en-US" sz="1200" kern="100" spc="20" dirty="0">
                <a:effectLst/>
                <a:latin typeface="Times New Roman" panose="02020603050405020304" pitchFamily="18" charset="0"/>
                <a:ea typeface="方正书宋_GBK"/>
              </a:rPr>
              <a:t>然而，</a:t>
            </a:r>
            <a:r>
              <a:rPr lang="zh-CN" altLang="zh-CN" sz="1200" kern="100" spc="20" dirty="0">
                <a:effectLst/>
                <a:latin typeface="Times New Roman" panose="02020603050405020304" pitchFamily="18" charset="0"/>
                <a:ea typeface="方正书宋_GBK"/>
                <a:cs typeface="Times New Roman" panose="02020603050405020304" pitchFamily="18" charset="0"/>
              </a:rPr>
              <a:t>在展示单步的数据转换操作时</a:t>
            </a:r>
            <a:r>
              <a:rPr lang="en-US" altLang="zh-CN" sz="1200" kern="100" spc="20" dirty="0">
                <a:effectLst/>
                <a:latin typeface="Times New Roman" panose="02020603050405020304" pitchFamily="18" charset="0"/>
                <a:ea typeface="方正书宋_GBK"/>
              </a:rPr>
              <a:t>, </a:t>
            </a:r>
            <a:r>
              <a:rPr lang="en-US" altLang="zh-CN" sz="1200" kern="100" spc="20" dirty="0" err="1">
                <a:effectLst/>
                <a:latin typeface="Times New Roman" panose="02020603050405020304" pitchFamily="18" charset="0"/>
                <a:ea typeface="方正书宋_GBK"/>
              </a:rPr>
              <a:t>ChangeVis</a:t>
            </a:r>
            <a:r>
              <a:rPr lang="zh-CN" altLang="zh-CN" sz="1200" kern="100" spc="20" dirty="0">
                <a:effectLst/>
                <a:latin typeface="Times New Roman" panose="02020603050405020304" pitchFamily="18" charset="0"/>
                <a:ea typeface="方正书宋_GBK"/>
                <a:cs typeface="Times New Roman" panose="02020603050405020304" pitchFamily="18" charset="0"/>
              </a:rPr>
              <a:t>获得了相对较低的评分</a:t>
            </a:r>
            <a:r>
              <a:rPr lang="en-US" altLang="zh-CN" sz="1200" kern="100" spc="20" dirty="0">
                <a:effectLst/>
                <a:latin typeface="Times New Roman" panose="02020603050405020304" pitchFamily="18" charset="0"/>
                <a:ea typeface="方正书宋_GBK"/>
              </a:rPr>
              <a:t>, </a:t>
            </a:r>
            <a:r>
              <a:rPr lang="zh-CN" altLang="zh-CN" sz="1200" kern="100" spc="20" dirty="0">
                <a:effectLst/>
                <a:latin typeface="Times New Roman" panose="02020603050405020304" pitchFamily="18" charset="0"/>
                <a:ea typeface="方正书宋_GBK"/>
                <a:cs typeface="Times New Roman" panose="02020603050405020304" pitchFamily="18" charset="0"/>
              </a:rPr>
              <a:t>是由于</a:t>
            </a:r>
            <a:r>
              <a:rPr lang="en-US" altLang="zh-CN" sz="1200" kern="100" spc="20" dirty="0" err="1">
                <a:effectLst/>
                <a:latin typeface="Times New Roman" panose="02020603050405020304" pitchFamily="18" charset="0"/>
                <a:ea typeface="方正书宋_GBK"/>
              </a:rPr>
              <a:t>ChangeVis</a:t>
            </a:r>
            <a:r>
              <a:rPr lang="zh-CN" altLang="zh-CN" sz="1200" kern="100" spc="20" dirty="0">
                <a:effectLst/>
                <a:latin typeface="Times New Roman" panose="02020603050405020304" pitchFamily="18" charset="0"/>
                <a:ea typeface="方正书宋_GBK"/>
                <a:cs typeface="Times New Roman" panose="02020603050405020304" pitchFamily="18" charset="0"/>
              </a:rPr>
              <a:t>注重展示的是一段代码块内的操作</a:t>
            </a:r>
            <a:r>
              <a:rPr lang="en-US" altLang="zh-CN" sz="1200" kern="100" spc="20" dirty="0">
                <a:effectLst/>
                <a:latin typeface="Times New Roman" panose="02020603050405020304" pitchFamily="18" charset="0"/>
                <a:ea typeface="方正书宋_GBK"/>
              </a:rPr>
              <a:t>, </a:t>
            </a:r>
            <a:r>
              <a:rPr lang="zh-CN" altLang="zh-CN" sz="1200" kern="100" spc="20" dirty="0">
                <a:effectLst/>
                <a:latin typeface="Times New Roman" panose="02020603050405020304" pitchFamily="18" charset="0"/>
                <a:ea typeface="方正书宋_GBK"/>
                <a:cs typeface="Times New Roman" panose="02020603050405020304" pitchFamily="18" charset="0"/>
              </a:rPr>
              <a:t>而对于单步操作的展示较为简单</a:t>
            </a:r>
            <a:r>
              <a:rPr lang="en-US" altLang="zh-CN" sz="1200" kern="100" spc="20" dirty="0">
                <a:effectLst/>
                <a:latin typeface="Times New Roman" panose="02020603050405020304" pitchFamily="18" charset="0"/>
                <a:ea typeface="方正书宋_GBK"/>
              </a:rPr>
              <a:t>. </a:t>
            </a:r>
            <a:r>
              <a:rPr lang="zh-CN" altLang="zh-CN" sz="1200" kern="100" spc="20" dirty="0">
                <a:effectLst/>
                <a:latin typeface="Times New Roman" panose="02020603050405020304" pitchFamily="18" charset="0"/>
                <a:ea typeface="方正书宋_GBK"/>
                <a:cs typeface="Times New Roman" panose="02020603050405020304" pitchFamily="18" charset="0"/>
              </a:rPr>
              <a:t>此外</a:t>
            </a:r>
            <a:r>
              <a:rPr lang="en-US" altLang="zh-CN" sz="1200" kern="100" spc="20" dirty="0">
                <a:effectLst/>
                <a:latin typeface="Times New Roman" panose="02020603050405020304" pitchFamily="18" charset="0"/>
                <a:ea typeface="方正书宋_GBK"/>
              </a:rPr>
              <a:t>, </a:t>
            </a:r>
            <a:r>
              <a:rPr lang="zh-CN" altLang="zh-CN" sz="1200" kern="100" spc="20" dirty="0">
                <a:effectLst/>
                <a:latin typeface="Times New Roman" panose="02020603050405020304" pitchFamily="18" charset="0"/>
                <a:ea typeface="方正书宋_GBK"/>
                <a:cs typeface="Times New Roman" panose="02020603050405020304" pitchFamily="18" charset="0"/>
              </a:rPr>
              <a:t>参与者认为本系统和日常工作使用的系统不兼容</a:t>
            </a:r>
            <a:r>
              <a:rPr lang="en-US" altLang="zh-CN" sz="1200" kern="100" spc="20" dirty="0">
                <a:effectLst/>
                <a:latin typeface="Times New Roman" panose="02020603050405020304" pitchFamily="18" charset="0"/>
                <a:ea typeface="方正书宋_GBK"/>
              </a:rPr>
              <a:t>, </a:t>
            </a:r>
            <a:r>
              <a:rPr lang="zh-CN" altLang="zh-CN" sz="1200" kern="100" spc="20" dirty="0">
                <a:effectLst/>
                <a:latin typeface="Times New Roman" panose="02020603050405020304" pitchFamily="18" charset="0"/>
                <a:ea typeface="方正书宋_GBK"/>
                <a:cs typeface="Times New Roman" panose="02020603050405020304" pitchFamily="18" charset="0"/>
              </a:rPr>
              <a:t>因此很难在工作中使用</a:t>
            </a:r>
            <a:r>
              <a:rPr lang="en-US" altLang="zh-CN" sz="1200" kern="100" spc="20" dirty="0">
                <a:effectLst/>
                <a:latin typeface="Times New Roman" panose="02020603050405020304" pitchFamily="18" charset="0"/>
                <a:ea typeface="方正书宋_GBK"/>
              </a:rPr>
              <a:t>, </a:t>
            </a:r>
            <a:r>
              <a:rPr lang="zh-CN" altLang="zh-CN" sz="1200" kern="100" spc="20" dirty="0">
                <a:effectLst/>
                <a:latin typeface="Times New Roman" panose="02020603050405020304" pitchFamily="18" charset="0"/>
                <a:ea typeface="方正书宋_GBK"/>
                <a:cs typeface="Times New Roman" panose="02020603050405020304" pitchFamily="18" charset="0"/>
              </a:rPr>
              <a:t>导致了</a:t>
            </a:r>
            <a:r>
              <a:rPr lang="zh-CN" altLang="en-US" sz="1200" kern="100" spc="20" dirty="0">
                <a:effectLst/>
                <a:latin typeface="Times New Roman" panose="02020603050405020304" pitchFamily="18" charset="0"/>
                <a:ea typeface="方正书宋_GBK"/>
              </a:rPr>
              <a:t>问题</a:t>
            </a:r>
            <a:r>
              <a:rPr lang="en-US" altLang="zh-CN" sz="1200" kern="100" spc="20" dirty="0">
                <a:effectLst/>
                <a:latin typeface="Times New Roman" panose="02020603050405020304" pitchFamily="18" charset="0"/>
                <a:ea typeface="方正书宋_GBK"/>
              </a:rPr>
              <a:t>6</a:t>
            </a:r>
            <a:r>
              <a:rPr lang="zh-CN" altLang="zh-CN" sz="1200" kern="100" spc="20" dirty="0">
                <a:effectLst/>
                <a:latin typeface="Times New Roman" panose="02020603050405020304" pitchFamily="18" charset="0"/>
                <a:ea typeface="方正书宋_GBK"/>
                <a:cs typeface="Times New Roman" panose="02020603050405020304" pitchFamily="18" charset="0"/>
              </a:rPr>
              <a:t>的评分相对较低</a:t>
            </a:r>
            <a:r>
              <a:rPr lang="en-US" altLang="zh-CN" sz="1200" kern="100" spc="20" dirty="0">
                <a:effectLst/>
                <a:latin typeface="Times New Roman" panose="02020603050405020304" pitchFamily="18" charset="0"/>
                <a:ea typeface="方正书宋_GBK"/>
              </a:rPr>
              <a:t>. </a:t>
            </a:r>
            <a:r>
              <a:rPr lang="zh-CN" altLang="zh-CN" sz="1200" kern="100" spc="20" dirty="0">
                <a:effectLst/>
                <a:latin typeface="Times New Roman" panose="02020603050405020304" pitchFamily="18" charset="0"/>
                <a:ea typeface="方正书宋_GBK"/>
                <a:cs typeface="Times New Roman" panose="02020603050405020304" pitchFamily="18" charset="0"/>
              </a:rPr>
              <a:t>从用户实验结果中可以得出</a:t>
            </a:r>
            <a:r>
              <a:rPr lang="en-US" altLang="zh-CN" sz="1200" kern="100" spc="20" dirty="0">
                <a:effectLst/>
                <a:latin typeface="Times New Roman" panose="02020603050405020304" pitchFamily="18" charset="0"/>
                <a:ea typeface="方正书宋_GBK"/>
              </a:rPr>
              <a:t>, </a:t>
            </a:r>
            <a:r>
              <a:rPr lang="en-US" altLang="zh-CN" sz="1200" kern="100" spc="20" dirty="0" err="1">
                <a:effectLst/>
                <a:latin typeface="Times New Roman" panose="02020603050405020304" pitchFamily="18" charset="0"/>
                <a:ea typeface="方正书宋_GBK"/>
              </a:rPr>
              <a:t>ChangeVis</a:t>
            </a:r>
            <a:r>
              <a:rPr lang="zh-CN" altLang="zh-CN" sz="1200" kern="100" spc="20" dirty="0">
                <a:effectLst/>
                <a:latin typeface="Times New Roman" panose="02020603050405020304" pitchFamily="18" charset="0"/>
                <a:ea typeface="方正书宋_GBK"/>
                <a:cs typeface="Times New Roman" panose="02020603050405020304" pitchFamily="18" charset="0"/>
              </a:rPr>
              <a:t>能够高效地帮助数据工作者理解数据整理脚本中代码块的语义</a:t>
            </a:r>
            <a:r>
              <a:rPr lang="en-US" altLang="zh-CN" sz="1200" kern="100" spc="20" dirty="0">
                <a:effectLst/>
                <a:latin typeface="Times New Roman" panose="02020603050405020304" pitchFamily="18" charset="0"/>
                <a:ea typeface="方正书宋_GBK"/>
              </a:rPr>
              <a:t>.</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44</a:t>
            </a:fld>
            <a:endParaRPr lang="zh-CN" altLang="en-US"/>
          </a:p>
        </p:txBody>
      </p:sp>
    </p:spTree>
    <p:extLst>
      <p:ext uri="{BB962C8B-B14F-4D97-AF65-F5344CB8AC3E}">
        <p14:creationId xmlns:p14="http://schemas.microsoft.com/office/powerpoint/2010/main" val="1404603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spc="20" dirty="0">
                <a:effectLst/>
                <a:latin typeface="微软雅黑" panose="020B0503020204020204" pitchFamily="34" charset="-122"/>
                <a:ea typeface="微软雅黑" panose="020B0503020204020204" pitchFamily="34" charset="-122"/>
                <a:cs typeface="Times New Roman" panose="02020603050405020304" pitchFamily="18" charset="0"/>
              </a:rPr>
              <a:t>本文</a:t>
            </a:r>
            <a:r>
              <a:rPr lang="zh-CN" altLang="zh-CN" sz="1200" kern="100" spc="20" dirty="0">
                <a:effectLst/>
                <a:latin typeface="微软雅黑" panose="020B0503020204020204" pitchFamily="34" charset="-122"/>
                <a:ea typeface="微软雅黑" panose="020B0503020204020204" pitchFamily="34" charset="-122"/>
                <a:cs typeface="Times New Roman" panose="02020603050405020304" pitchFamily="18" charset="0"/>
              </a:rPr>
              <a:t>通过收集数据工作者在理解数据整理脚本语义上的具体需求</a:t>
            </a:r>
            <a:r>
              <a:rPr lang="en-US" altLang="zh-CN" sz="1200" kern="100" spc="20" dirty="0">
                <a:effectLst/>
                <a:latin typeface="微软雅黑" panose="020B0503020204020204" pitchFamily="34" charset="-122"/>
                <a:ea typeface="微软雅黑" panose="020B0503020204020204" pitchFamily="34" charset="-122"/>
              </a:rPr>
              <a:t>, </a:t>
            </a:r>
            <a:r>
              <a:rPr lang="zh-CN" altLang="zh-CN" sz="1200" kern="100" spc="20" dirty="0">
                <a:effectLst/>
                <a:latin typeface="微软雅黑" panose="020B0503020204020204" pitchFamily="34" charset="-122"/>
                <a:ea typeface="微软雅黑" panose="020B0503020204020204" pitchFamily="34" charset="-122"/>
                <a:cs typeface="Times New Roman" panose="02020603050405020304" pitchFamily="18" charset="0"/>
              </a:rPr>
              <a:t>设计并实现了一个基于概览和细节模式的交互式可视分析系统</a:t>
            </a:r>
            <a:r>
              <a:rPr lang="en-US" altLang="zh-CN" sz="1200" kern="100" spc="20" dirty="0" err="1">
                <a:effectLst/>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sz="1200" kern="100" spc="20" dirty="0">
                <a:effectLst/>
                <a:latin typeface="微软雅黑" panose="020B0503020204020204" pitchFamily="34" charset="-122"/>
                <a:ea typeface="微软雅黑" panose="020B0503020204020204" pitchFamily="34" charset="-122"/>
                <a:cs typeface="Times New Roman" panose="02020603050405020304" pitchFamily="18" charset="0"/>
              </a:rPr>
              <a:t>。并</a:t>
            </a:r>
            <a:r>
              <a:rPr lang="zh-CN" altLang="en-US" dirty="0">
                <a:latin typeface="微软雅黑" panose="020B0503020204020204" pitchFamily="34" charset="-122"/>
                <a:ea typeface="微软雅黑" panose="020B0503020204020204" pitchFamily="34" charset="-122"/>
              </a:rPr>
              <a:t>设计了一种合并规则帮助用户进一步提升阅读效率。最后通过案例分析和用户实验验证</a:t>
            </a:r>
            <a:r>
              <a:rPr lang="en-US" altLang="zh-CN" dirty="0" err="1">
                <a:latin typeface="微软雅黑" panose="020B0503020204020204" pitchFamily="34" charset="-122"/>
                <a:ea typeface="微软雅黑" panose="020B0503020204020204" pitchFamily="34" charset="-122"/>
              </a:rPr>
              <a:t>ChangeVis</a:t>
            </a:r>
            <a:r>
              <a:rPr lang="zh-CN" altLang="en-US" dirty="0">
                <a:latin typeface="微软雅黑" panose="020B0503020204020204" pitchFamily="34" charset="-122"/>
                <a:ea typeface="微软雅黑" panose="020B0503020204020204" pitchFamily="34" charset="-122"/>
              </a:rPr>
              <a:t>系统的有效性和可用性。</a:t>
            </a: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在未来的工作中，我们将会优化现有可视化视图的设计，降低用户的学习成本，并提升系统的可扩展性，同时增强代码解析器的鲁棒性，通过优化解析脚本内代码的方式，并结合机器学习方法以适配更丰富的函数和数据转换操作，最后会增加与现有工作的系统进行量化对比实验，进一步验证</a:t>
            </a:r>
            <a:r>
              <a:rPr lang="en-US" altLang="zh-CN" dirty="0" err="1">
                <a:latin typeface="微软雅黑" panose="020B0503020204020204" pitchFamily="34" charset="-122"/>
                <a:ea typeface="微软雅黑" panose="020B0503020204020204" pitchFamily="34" charset="-122"/>
              </a:rPr>
              <a:t>ChangeVis</a:t>
            </a:r>
            <a:r>
              <a:rPr lang="zh-CN" altLang="en-US" dirty="0">
                <a:latin typeface="微软雅黑" panose="020B0503020204020204" pitchFamily="34" charset="-122"/>
                <a:ea typeface="微软雅黑" panose="020B0503020204020204" pitchFamily="34" charset="-122"/>
              </a:rPr>
              <a:t>的有效性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spc="2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45</a:t>
            </a:fld>
            <a:endParaRPr lang="zh-CN" altLang="en-US"/>
          </a:p>
        </p:txBody>
      </p:sp>
    </p:spTree>
    <p:extLst>
      <p:ext uri="{BB962C8B-B14F-4D97-AF65-F5344CB8AC3E}">
        <p14:creationId xmlns:p14="http://schemas.microsoft.com/office/powerpoint/2010/main" val="1567605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47</a:t>
            </a:fld>
            <a:endParaRPr lang="zh-CN" altLang="en-US"/>
          </a:p>
        </p:txBody>
      </p:sp>
    </p:spTree>
    <p:extLst>
      <p:ext uri="{BB962C8B-B14F-4D97-AF65-F5344CB8AC3E}">
        <p14:creationId xmlns:p14="http://schemas.microsoft.com/office/powerpoint/2010/main" val="2920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48</a:t>
            </a:fld>
            <a:endParaRPr lang="zh-CN" altLang="en-US"/>
          </a:p>
        </p:txBody>
      </p:sp>
    </p:spTree>
    <p:extLst>
      <p:ext uri="{BB962C8B-B14F-4D97-AF65-F5344CB8AC3E}">
        <p14:creationId xmlns:p14="http://schemas.microsoft.com/office/powerpoint/2010/main" val="760571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在用户实验中，本文要求被试者在</a:t>
            </a:r>
            <a:r>
              <a:rPr lang="en-US" altLang="zh-CN" dirty="0" err="1"/>
              <a:t>ChangeVis</a:t>
            </a:r>
            <a:r>
              <a:rPr lang="zh-CN" altLang="en-US" dirty="0"/>
              <a:t>中完成右侧所示的</a:t>
            </a:r>
            <a:r>
              <a:rPr lang="en-US" altLang="zh-CN" dirty="0"/>
              <a:t>4</a:t>
            </a:r>
            <a:r>
              <a:rPr lang="zh-CN" altLang="en-US" dirty="0"/>
              <a:t>个任务，以对系统有初步的了解</a:t>
            </a:r>
          </a:p>
        </p:txBody>
      </p:sp>
      <p:sp>
        <p:nvSpPr>
          <p:cNvPr id="4" name="灯片编号占位符 3"/>
          <p:cNvSpPr>
            <a:spLocks noGrp="1"/>
          </p:cNvSpPr>
          <p:nvPr>
            <p:ph type="sldNum" sz="quarter" idx="5"/>
          </p:nvPr>
        </p:nvSpPr>
        <p:spPr/>
        <p:txBody>
          <a:bodyPr/>
          <a:lstStyle/>
          <a:p>
            <a:fld id="{1FE8D75E-3821-4918-90A0-18A96E7306D0}" type="slidenum">
              <a:rPr lang="zh-CN" altLang="en-US" smtClean="0"/>
              <a:t>49</a:t>
            </a:fld>
            <a:endParaRPr lang="zh-CN" altLang="en-US"/>
          </a:p>
        </p:txBody>
      </p:sp>
    </p:spTree>
    <p:extLst>
      <p:ext uri="{BB962C8B-B14F-4D97-AF65-F5344CB8AC3E}">
        <p14:creationId xmlns:p14="http://schemas.microsoft.com/office/powerpoint/2010/main" val="15978983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在完成探索任务后本文设计了一份问卷，分别需要被试者对系统的美观性等六个问题使用</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级李克特量表进行评分</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50</a:t>
            </a:fld>
            <a:endParaRPr lang="zh-CN" altLang="en-US"/>
          </a:p>
        </p:txBody>
      </p:sp>
    </p:spTree>
    <p:extLst>
      <p:ext uri="{BB962C8B-B14F-4D97-AF65-F5344CB8AC3E}">
        <p14:creationId xmlns:p14="http://schemas.microsoft.com/office/powerpoint/2010/main" val="1511408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实验的结果如右图所示，</a:t>
            </a:r>
            <a:r>
              <a:rPr lang="zh-CN" altLang="zh-CN" sz="1800" kern="100" spc="20" dirty="0">
                <a:effectLst/>
                <a:latin typeface="Times New Roman" panose="02020603050405020304" pitchFamily="18" charset="0"/>
                <a:ea typeface="方正书宋_GBK"/>
                <a:cs typeface="Times New Roman" panose="02020603050405020304" pitchFamily="18" charset="0"/>
              </a:rPr>
              <a:t>参与者认为</a:t>
            </a:r>
            <a:r>
              <a:rPr lang="en-US" altLang="zh-CN" sz="1800" kern="100" spc="20" dirty="0" err="1">
                <a:effectLst/>
                <a:latin typeface="Times New Roman" panose="02020603050405020304" pitchFamily="18" charset="0"/>
                <a:ea typeface="方正书宋_GBK"/>
                <a:cs typeface="Times New Roman" panose="02020603050405020304" pitchFamily="18" charset="0"/>
              </a:rPr>
              <a:t>ChangeVis</a:t>
            </a:r>
            <a:r>
              <a:rPr lang="zh-CN" altLang="zh-CN" sz="1800" kern="100" spc="20" dirty="0">
                <a:effectLst/>
                <a:latin typeface="Times New Roman" panose="02020603050405020304" pitchFamily="18" charset="0"/>
                <a:ea typeface="方正书宋_GBK"/>
                <a:cs typeface="Times New Roman" panose="02020603050405020304" pitchFamily="18" charset="0"/>
              </a:rPr>
              <a:t>可以快速准确的获得表变化信息和实际操作数据的比例</a:t>
            </a:r>
            <a:r>
              <a:rPr lang="zh-CN" altLang="en-US" sz="1800" kern="100" spc="20" dirty="0">
                <a:effectLst/>
                <a:latin typeface="Times New Roman" panose="02020603050405020304" pitchFamily="18" charset="0"/>
                <a:ea typeface="方正书宋_GBK"/>
                <a:cs typeface="Times New Roman" panose="02020603050405020304" pitchFamily="18" charset="0"/>
              </a:rPr>
              <a:t>，</a:t>
            </a:r>
            <a:r>
              <a:rPr lang="zh-CN" altLang="zh-CN" sz="1800" kern="100" spc="20" dirty="0">
                <a:effectLst/>
                <a:latin typeface="Times New Roman" panose="02020603050405020304" pitchFamily="18" charset="0"/>
                <a:ea typeface="方正书宋_GBK"/>
                <a:cs typeface="Times New Roman" panose="02020603050405020304" pitchFamily="18" charset="0"/>
              </a:rPr>
              <a:t>这些信息对理解数据整理语义及检查操作起到积极作用</a:t>
            </a:r>
            <a:r>
              <a:rPr lang="en-US" altLang="zh-CN" sz="1800" kern="100" spc="20" dirty="0">
                <a:effectLst/>
                <a:latin typeface="Times New Roman" panose="02020603050405020304" pitchFamily="18" charset="0"/>
                <a:ea typeface="方正书宋_GBK"/>
              </a:rPr>
              <a:t>. </a:t>
            </a:r>
            <a:r>
              <a:rPr lang="zh-CN" altLang="en-US" sz="1800" kern="100" spc="20" dirty="0">
                <a:effectLst/>
                <a:latin typeface="Times New Roman" panose="02020603050405020304" pitchFamily="18" charset="0"/>
                <a:ea typeface="方正书宋_GBK"/>
              </a:rPr>
              <a:t>然而，</a:t>
            </a:r>
            <a:r>
              <a:rPr lang="zh-CN" altLang="zh-CN" sz="1800" kern="100" spc="20" dirty="0">
                <a:effectLst/>
                <a:latin typeface="Times New Roman" panose="02020603050405020304" pitchFamily="18" charset="0"/>
                <a:ea typeface="方正书宋_GBK"/>
                <a:cs typeface="Times New Roman" panose="02020603050405020304" pitchFamily="18" charset="0"/>
              </a:rPr>
              <a:t>在展示单步的数据转换操作时</a:t>
            </a:r>
            <a:r>
              <a:rPr lang="en-US" altLang="zh-CN" sz="1800" kern="100" spc="20" dirty="0">
                <a:effectLst/>
                <a:latin typeface="Times New Roman" panose="02020603050405020304" pitchFamily="18" charset="0"/>
                <a:ea typeface="方正书宋_GBK"/>
              </a:rPr>
              <a:t>, </a:t>
            </a:r>
            <a:r>
              <a:rPr lang="en-US" altLang="zh-CN" sz="1800" kern="100" spc="20" dirty="0" err="1">
                <a:effectLst/>
                <a:latin typeface="Times New Roman" panose="02020603050405020304" pitchFamily="18" charset="0"/>
                <a:ea typeface="方正书宋_GBK"/>
              </a:rPr>
              <a:t>ChangeVis</a:t>
            </a:r>
            <a:r>
              <a:rPr lang="zh-CN" altLang="zh-CN" sz="1800" kern="100" spc="20" dirty="0">
                <a:effectLst/>
                <a:latin typeface="Times New Roman" panose="02020603050405020304" pitchFamily="18" charset="0"/>
                <a:ea typeface="方正书宋_GBK"/>
                <a:cs typeface="Times New Roman" panose="02020603050405020304" pitchFamily="18" charset="0"/>
              </a:rPr>
              <a:t>获得了相对较低的评分</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是由于</a:t>
            </a:r>
            <a:r>
              <a:rPr lang="en-US" altLang="zh-CN" sz="1800" kern="100" spc="20" dirty="0" err="1">
                <a:effectLst/>
                <a:latin typeface="Times New Roman" panose="02020603050405020304" pitchFamily="18" charset="0"/>
                <a:ea typeface="方正书宋_GBK"/>
              </a:rPr>
              <a:t>ChangeVis</a:t>
            </a:r>
            <a:r>
              <a:rPr lang="zh-CN" altLang="zh-CN" sz="1800" kern="100" spc="20" dirty="0">
                <a:effectLst/>
                <a:latin typeface="Times New Roman" panose="02020603050405020304" pitchFamily="18" charset="0"/>
                <a:ea typeface="方正书宋_GBK"/>
                <a:cs typeface="Times New Roman" panose="02020603050405020304" pitchFamily="18" charset="0"/>
              </a:rPr>
              <a:t>注重展示的是一段代码块内的操作</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而对于单步操作的展示较为简单</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此外</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参与者认为本系统和日常工作使用的系统不兼容</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因此很难在工作中使用</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导致了</a:t>
            </a:r>
            <a:r>
              <a:rPr lang="zh-CN" altLang="en-US" sz="1800" kern="100" spc="20" dirty="0">
                <a:effectLst/>
                <a:latin typeface="Times New Roman" panose="02020603050405020304" pitchFamily="18" charset="0"/>
                <a:ea typeface="方正书宋_GBK"/>
              </a:rPr>
              <a:t>问题</a:t>
            </a:r>
            <a:r>
              <a:rPr lang="en-US" altLang="zh-CN" sz="1800" kern="100" spc="20" dirty="0">
                <a:effectLst/>
                <a:latin typeface="Times New Roman" panose="02020603050405020304" pitchFamily="18" charset="0"/>
                <a:ea typeface="方正书宋_GBK"/>
              </a:rPr>
              <a:t>6</a:t>
            </a:r>
            <a:r>
              <a:rPr lang="zh-CN" altLang="zh-CN" sz="1800" kern="100" spc="20" dirty="0">
                <a:effectLst/>
                <a:latin typeface="Times New Roman" panose="02020603050405020304" pitchFamily="18" charset="0"/>
                <a:ea typeface="方正书宋_GBK"/>
                <a:cs typeface="Times New Roman" panose="02020603050405020304" pitchFamily="18" charset="0"/>
              </a:rPr>
              <a:t>的评分相对较低</a:t>
            </a:r>
            <a:r>
              <a:rPr lang="en-US" altLang="zh-CN" sz="1800" kern="100" spc="20" dirty="0">
                <a:effectLst/>
                <a:latin typeface="Times New Roman" panose="02020603050405020304" pitchFamily="18" charset="0"/>
                <a:ea typeface="方正书宋_GBK"/>
              </a:rPr>
              <a:t>. </a:t>
            </a:r>
            <a:r>
              <a:rPr lang="zh-CN" altLang="zh-CN" sz="1800" kern="100" spc="20" dirty="0">
                <a:effectLst/>
                <a:latin typeface="Times New Roman" panose="02020603050405020304" pitchFamily="18" charset="0"/>
                <a:ea typeface="方正书宋_GBK"/>
                <a:cs typeface="Times New Roman" panose="02020603050405020304" pitchFamily="18" charset="0"/>
              </a:rPr>
              <a:t>从用户实验结果中可以得出</a:t>
            </a:r>
            <a:r>
              <a:rPr lang="en-US" altLang="zh-CN" sz="1800" kern="100" spc="20" dirty="0">
                <a:effectLst/>
                <a:latin typeface="Times New Roman" panose="02020603050405020304" pitchFamily="18" charset="0"/>
                <a:ea typeface="方正书宋_GBK"/>
              </a:rPr>
              <a:t>, </a:t>
            </a:r>
            <a:r>
              <a:rPr lang="en-US" altLang="zh-CN" sz="1800" kern="100" spc="20" dirty="0" err="1">
                <a:effectLst/>
                <a:latin typeface="Times New Roman" panose="02020603050405020304" pitchFamily="18" charset="0"/>
                <a:ea typeface="方正书宋_GBK"/>
              </a:rPr>
              <a:t>ChangeVis</a:t>
            </a:r>
            <a:r>
              <a:rPr lang="zh-CN" altLang="zh-CN" sz="1800" kern="100" spc="20" dirty="0">
                <a:effectLst/>
                <a:latin typeface="Times New Roman" panose="02020603050405020304" pitchFamily="18" charset="0"/>
                <a:ea typeface="方正书宋_GBK"/>
                <a:cs typeface="Times New Roman" panose="02020603050405020304" pitchFamily="18" charset="0"/>
              </a:rPr>
              <a:t>能够高效地帮助数据工作者理解数据整理脚本中代码块的语义</a:t>
            </a:r>
            <a:r>
              <a:rPr lang="en-US" altLang="zh-CN" sz="1800" kern="100" spc="20" dirty="0">
                <a:effectLst/>
                <a:latin typeface="Times New Roman" panose="02020603050405020304" pitchFamily="18" charset="0"/>
                <a:ea typeface="方正书宋_GBK"/>
              </a:rPr>
              <a:t>.</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51</a:t>
            </a:fld>
            <a:endParaRPr lang="zh-CN" altLang="en-US"/>
          </a:p>
        </p:txBody>
      </p:sp>
    </p:spTree>
    <p:extLst>
      <p:ext uri="{BB962C8B-B14F-4D97-AF65-F5344CB8AC3E}">
        <p14:creationId xmlns:p14="http://schemas.microsoft.com/office/powerpoint/2010/main" val="2133396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对于数据整理的代码而言</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实现数据转换操作的编程方式繁多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同一个数据转换操作</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可以有不同的实现方式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例如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Python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语言中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fillna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replace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都可以完成对缺失值的替换</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同一个函数在使用不同参数时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可能会执行不同的数据转换操作</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例如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语言中的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select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函数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既可以用作对列重新排序操作</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也可以用作删除列操作</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这些都使得数据工作者理解数据整</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脚本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的语义更加困难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FE8D75E-3821-4918-90A0-18A96E7306D0}" type="slidenum">
              <a:rPr lang="zh-CN" altLang="en-US" smtClean="0"/>
              <a:t>6</a:t>
            </a:fld>
            <a:endParaRPr lang="zh-CN" altLang="en-US"/>
          </a:p>
        </p:txBody>
      </p:sp>
    </p:spTree>
    <p:extLst>
      <p:ext uri="{BB962C8B-B14F-4D97-AF65-F5344CB8AC3E}">
        <p14:creationId xmlns:p14="http://schemas.microsoft.com/office/powerpoint/2010/main" val="1393478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近年来</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许多工作致力于协助数据工作者理解数据整理脚本</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一些工作</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如</a:t>
            </a:r>
            <a:r>
              <a:rPr lang="en-US" altLang="zh-CN" sz="1800" dirty="0" err="1">
                <a:effectLst/>
                <a:ea typeface="等线" panose="02010600030101010101" pitchFamily="2" charset="-122"/>
                <a:cs typeface="Times New Roman" panose="02020603050405020304" pitchFamily="18" charset="0"/>
              </a:rPr>
              <a:t>WrangleDoc</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利用文字概述的方式来描述数据表在数据整理前后发生的变化</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以帮助数据工作者理解代码块对数据表的影响</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然而</a:t>
            </a:r>
            <a:r>
              <a:rPr lang="en-US" altLang="zh-CN" sz="1800" dirty="0">
                <a:effectLst/>
                <a:ea typeface="等线" panose="02010600030101010101" pitchFamily="2" charset="-122"/>
                <a:cs typeface="Times New Roman" panose="02020603050405020304" pitchFamily="18" charset="0"/>
              </a:rPr>
              <a:t>, </a:t>
            </a:r>
            <a:r>
              <a:rPr lang="zh-CN" altLang="en-US" sz="1800" dirty="0">
                <a:effectLst/>
                <a:ea typeface="等线" panose="02010600030101010101" pitchFamily="2" charset="-122"/>
                <a:cs typeface="Times New Roman" panose="02020603050405020304" pitchFamily="18" charset="0"/>
              </a:rPr>
              <a:t>数据表本身就包含较多的信息，仅使用</a:t>
            </a:r>
            <a:r>
              <a:rPr lang="zh-CN" altLang="zh-CN" sz="1800" dirty="0">
                <a:effectLst/>
                <a:ea typeface="等线" panose="02010600030101010101" pitchFamily="2" charset="-122"/>
                <a:cs typeface="Times New Roman" panose="02020603050405020304" pitchFamily="18" charset="0"/>
              </a:rPr>
              <a:t>文本描述的方式并不直观</a:t>
            </a:r>
            <a:r>
              <a:rPr lang="zh-CN" altLang="en-US" sz="1800" dirty="0">
                <a:effectLst/>
                <a:ea typeface="等线" panose="02010600030101010101" pitchFamily="2" charset="-122"/>
                <a:cs typeface="Times New Roman" panose="02020603050405020304" pitchFamily="18" charset="0"/>
              </a:rPr>
              <a:t>，会增加用户的阅读负担及降低理解效率</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7</a:t>
            </a:fld>
            <a:endParaRPr lang="zh-CN" altLang="en-US"/>
          </a:p>
        </p:txBody>
      </p:sp>
    </p:spTree>
    <p:extLst>
      <p:ext uri="{BB962C8B-B14F-4D97-AF65-F5344CB8AC3E}">
        <p14:creationId xmlns:p14="http://schemas.microsoft.com/office/powerpoint/2010/main" val="865628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近年来有不少工作如</a:t>
            </a:r>
            <a:r>
              <a:rPr lang="en-US" altLang="zh-CN" sz="1800" dirty="0">
                <a:effectLst/>
                <a:ea typeface="等线" panose="02010600030101010101" pitchFamily="2" charset="-122"/>
                <a:cs typeface="Times New Roman" panose="02020603050405020304" pitchFamily="18" charset="0"/>
              </a:rPr>
              <a:t>SOMNUS</a:t>
            </a:r>
            <a:r>
              <a:rPr lang="zh-CN" altLang="zh-CN" sz="1800" dirty="0">
                <a:effectLst/>
                <a:ea typeface="等线" panose="02010600030101010101" pitchFamily="2" charset="-122"/>
                <a:cs typeface="Times New Roman" panose="02020603050405020304" pitchFamily="18" charset="0"/>
              </a:rPr>
              <a:t>利用可视化展示数据整理脚本中的数据转换操作的语义</a:t>
            </a:r>
            <a:r>
              <a:rPr lang="zh-CN" altLang="en-US" sz="1800" dirty="0">
                <a:effectLst/>
                <a:ea typeface="等线" panose="02010600030101010101" pitchFamily="2" charset="-122"/>
                <a:cs typeface="Times New Roman" panose="02020603050405020304" pitchFamily="18" charset="0"/>
              </a:rPr>
              <a:t>，通过展示每步数据转换操作的前后表，帮助数据工作者了解代码导致数据表格变化的关键部分，从而帮助用户理解代码的语义，</a:t>
            </a:r>
            <a:r>
              <a:rPr lang="zh-CN" altLang="zh-CN" sz="1800" dirty="0">
                <a:effectLst/>
                <a:ea typeface="等线" panose="02010600030101010101" pitchFamily="2" charset="-122"/>
                <a:cs typeface="Times New Roman" panose="02020603050405020304" pitchFamily="18" charset="0"/>
              </a:rPr>
              <a:t>这</a:t>
            </a:r>
            <a:r>
              <a:rPr lang="zh-CN" altLang="en-US" sz="1800" dirty="0">
                <a:effectLst/>
                <a:ea typeface="等线" panose="02010600030101010101" pitchFamily="2" charset="-122"/>
                <a:cs typeface="Times New Roman" panose="02020603050405020304" pitchFamily="18" charset="0"/>
              </a:rPr>
              <a:t>一类</a:t>
            </a:r>
            <a:r>
              <a:rPr lang="zh-CN" altLang="zh-CN" sz="1800" dirty="0">
                <a:effectLst/>
                <a:ea typeface="等线" panose="02010600030101010101" pitchFamily="2" charset="-122"/>
                <a:cs typeface="Times New Roman" panose="02020603050405020304" pitchFamily="18" charset="0"/>
              </a:rPr>
              <a:t>工作擅长展示单步数据转换操作</a:t>
            </a:r>
            <a:r>
              <a:rPr lang="zh-CN" altLang="en-US" sz="1800" dirty="0">
                <a:effectLst/>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8</a:t>
            </a:fld>
            <a:endParaRPr lang="zh-CN" altLang="en-US"/>
          </a:p>
        </p:txBody>
      </p:sp>
    </p:spTree>
    <p:extLst>
      <p:ext uri="{BB962C8B-B14F-4D97-AF65-F5344CB8AC3E}">
        <p14:creationId xmlns:p14="http://schemas.microsoft.com/office/powerpoint/2010/main" val="3861724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然而</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它们通常可扩展性较差</a:t>
            </a:r>
            <a:r>
              <a:rPr lang="en-US" altLang="zh-CN" sz="1800" dirty="0">
                <a:effectLst/>
                <a:ea typeface="等线" panose="02010600030101010101" pitchFamily="2" charset="-122"/>
                <a:cs typeface="Times New Roman" panose="02020603050405020304" pitchFamily="18" charset="0"/>
              </a:rPr>
              <a:t>, </a:t>
            </a:r>
            <a:r>
              <a:rPr lang="zh-CN" altLang="en-US" sz="1800" dirty="0">
                <a:effectLst/>
                <a:ea typeface="等线" panose="02010600030101010101" pitchFamily="2" charset="-122"/>
                <a:cs typeface="Times New Roman" panose="02020603050405020304" pitchFamily="18" charset="0"/>
              </a:rPr>
              <a:t>且不擅长展示多步数据转换操作，如当前的脚本中包含</a:t>
            </a:r>
            <a:r>
              <a:rPr lang="en-US" altLang="zh-CN" sz="1800" dirty="0">
                <a:effectLst/>
                <a:ea typeface="等线" panose="02010600030101010101" pitchFamily="2" charset="-122"/>
                <a:cs typeface="Times New Roman" panose="02020603050405020304" pitchFamily="18" charset="0"/>
              </a:rPr>
              <a:t>5</a:t>
            </a:r>
            <a:r>
              <a:rPr lang="zh-CN" altLang="en-US" sz="1800" dirty="0">
                <a:effectLst/>
                <a:ea typeface="等线" panose="02010600030101010101" pitchFamily="2" charset="-122"/>
                <a:cs typeface="Times New Roman" panose="02020603050405020304" pitchFamily="18" charset="0"/>
              </a:rPr>
              <a:t>步数据转换操作，每一步中的图符已经较难阅读，需要用户进行反复缩放操作才能获取整段代码的语义，因此这类工作在帮助用户理解一整段代码时效率较低</a:t>
            </a:r>
            <a:r>
              <a:rPr lang="en-US" altLang="zh-CN" sz="1800" dirty="0">
                <a:effectLst/>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9</a:t>
            </a:fld>
            <a:endParaRPr lang="zh-CN" altLang="en-US"/>
          </a:p>
        </p:txBody>
      </p:sp>
    </p:spTree>
    <p:extLst>
      <p:ext uri="{BB962C8B-B14F-4D97-AF65-F5344CB8AC3E}">
        <p14:creationId xmlns:p14="http://schemas.microsoft.com/office/powerpoint/2010/main" val="182822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spc="20" dirty="0">
                <a:effectLst/>
                <a:latin typeface="Times New Roman" panose="02020603050405020304" pitchFamily="18" charset="0"/>
                <a:ea typeface="方正书宋_GBK" panose="03000509000000000000"/>
                <a:cs typeface="Times New Roman" panose="02020603050405020304" pitchFamily="18" charset="0"/>
              </a:rPr>
              <a:t>为了了解数据工作者的需求</a:t>
            </a:r>
            <a:r>
              <a:rPr lang="zh-CN" altLang="en-US" sz="1800" kern="100" spc="20" dirty="0">
                <a:effectLst/>
                <a:latin typeface="Times New Roman" panose="02020603050405020304" pitchFamily="18" charset="0"/>
                <a:ea typeface="方正书宋_GBK" panose="03000509000000000000"/>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本文</a:t>
            </a:r>
            <a:r>
              <a:rPr lang="zh-CN" altLang="en-US" sz="1800" dirty="0">
                <a:effectLst/>
                <a:ea typeface="等线" panose="02010600030101010101" pitchFamily="2" charset="-122"/>
                <a:cs typeface="Times New Roman" panose="02020603050405020304" pitchFamily="18" charset="0"/>
              </a:rPr>
              <a:t>与</a:t>
            </a:r>
            <a:r>
              <a:rPr lang="zh-CN" altLang="zh-CN" sz="1800" dirty="0">
                <a:effectLst/>
                <a:ea typeface="等线" panose="02010600030101010101" pitchFamily="2" charset="-122"/>
                <a:cs typeface="Times New Roman" panose="02020603050405020304" pitchFamily="18" charset="0"/>
              </a:rPr>
              <a:t>四位数据工作者合作</a:t>
            </a:r>
            <a:r>
              <a:rPr lang="zh-CN" altLang="en-US" sz="1800" dirty="0">
                <a:effectLst/>
                <a:ea typeface="等线" panose="02010600030101010101" pitchFamily="2" charset="-122"/>
                <a:cs typeface="Times New Roman" panose="02020603050405020304" pitchFamily="18" charset="0"/>
              </a:rPr>
              <a:t>，两位为在国家实验室工作的数据分析师，两位为计算机专业的学生，在他们的日常工作中都需要进行数据整理任务</a:t>
            </a:r>
            <a:endParaRPr lang="zh-CN" altLang="en-US" dirty="0"/>
          </a:p>
        </p:txBody>
      </p:sp>
      <p:sp>
        <p:nvSpPr>
          <p:cNvPr id="4" name="灯片编号占位符 3"/>
          <p:cNvSpPr>
            <a:spLocks noGrp="1"/>
          </p:cNvSpPr>
          <p:nvPr>
            <p:ph type="sldNum" sz="quarter" idx="5"/>
          </p:nvPr>
        </p:nvSpPr>
        <p:spPr/>
        <p:txBody>
          <a:bodyPr/>
          <a:lstStyle/>
          <a:p>
            <a:fld id="{1FE8D75E-3821-4918-90A0-18A96E7306D0}" type="slidenum">
              <a:rPr lang="zh-CN" altLang="en-US" smtClean="0"/>
              <a:t>10</a:t>
            </a:fld>
            <a:endParaRPr lang="zh-CN" altLang="en-US"/>
          </a:p>
        </p:txBody>
      </p:sp>
    </p:spTree>
    <p:extLst>
      <p:ext uri="{BB962C8B-B14F-4D97-AF65-F5344CB8AC3E}">
        <p14:creationId xmlns:p14="http://schemas.microsoft.com/office/powerpoint/2010/main" val="27473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2023/5/21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2023/5/21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2023/5/21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2023/5/21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25.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9.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10.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4.xml"/><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jpe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15.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1.png"/><Relationship Id="rId4" Type="http://schemas.openxmlformats.org/officeDocument/2006/relationships/image" Target="../media/image3.jpe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13.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39.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1.xml"/><Relationship Id="rId7"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19.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42.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1.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25.xml"/><Relationship Id="rId7" Type="http://schemas.openxmlformats.org/officeDocument/2006/relationships/image" Target="../media/image45.sv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24.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47.png"/><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30.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jpeg"/><Relationship Id="rId10"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notesSlide" Target="../notesSlides/notesSlide31.xml"/><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jpeg"/><Relationship Id="rId4" Type="http://schemas.openxmlformats.org/officeDocument/2006/relationships/image" Target="../media/image3.jpeg"/><Relationship Id="rId9" Type="http://schemas.openxmlformats.org/officeDocument/2006/relationships/image" Target="../media/image4.png"/><Relationship Id="rId1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49.png"/><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45.sv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image" Target="../media/image50.png"/><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image" Target="../media/image50.png"/><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image" Target="../media/image53.png"/><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image" Target="../media/image5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png"/><Relationship Id="rId3" Type="http://schemas.openxmlformats.org/officeDocument/2006/relationships/image" Target="../media/image3.jpe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jpeg"/></Relationships>
</file>

<file path=ppt/slides/_rels/slide40.xml.rels><?xml version="1.0" encoding="UTF-8" standalone="yes"?>
<Relationships xmlns="http://schemas.openxmlformats.org/package/2006/relationships"><Relationship Id="rId26" Type="http://schemas.openxmlformats.org/officeDocument/2006/relationships/image" Target="../media/image76.png"/><Relationship Id="rId117" Type="http://schemas.openxmlformats.org/officeDocument/2006/relationships/image" Target="../media/image167.png"/><Relationship Id="rId21" Type="http://schemas.openxmlformats.org/officeDocument/2006/relationships/image" Target="../media/image71.png"/><Relationship Id="rId42" Type="http://schemas.openxmlformats.org/officeDocument/2006/relationships/image" Target="../media/image92.png"/><Relationship Id="rId47" Type="http://schemas.openxmlformats.org/officeDocument/2006/relationships/image" Target="../media/image97.png"/><Relationship Id="rId63" Type="http://schemas.openxmlformats.org/officeDocument/2006/relationships/image" Target="../media/image113.png"/><Relationship Id="rId68" Type="http://schemas.openxmlformats.org/officeDocument/2006/relationships/image" Target="../media/image118.png"/><Relationship Id="rId84" Type="http://schemas.openxmlformats.org/officeDocument/2006/relationships/image" Target="../media/image134.png"/><Relationship Id="rId89" Type="http://schemas.openxmlformats.org/officeDocument/2006/relationships/image" Target="../media/image139.png"/><Relationship Id="rId112" Type="http://schemas.openxmlformats.org/officeDocument/2006/relationships/image" Target="../media/image162.png"/><Relationship Id="rId16" Type="http://schemas.openxmlformats.org/officeDocument/2006/relationships/image" Target="../media/image66.png"/><Relationship Id="rId107" Type="http://schemas.openxmlformats.org/officeDocument/2006/relationships/image" Target="../media/image157.png"/><Relationship Id="rId11" Type="http://schemas.openxmlformats.org/officeDocument/2006/relationships/image" Target="../media/image61.png"/><Relationship Id="rId32" Type="http://schemas.openxmlformats.org/officeDocument/2006/relationships/image" Target="../media/image82.png"/><Relationship Id="rId37" Type="http://schemas.openxmlformats.org/officeDocument/2006/relationships/image" Target="../media/image87.png"/><Relationship Id="rId53" Type="http://schemas.openxmlformats.org/officeDocument/2006/relationships/image" Target="../media/image103.png"/><Relationship Id="rId58" Type="http://schemas.openxmlformats.org/officeDocument/2006/relationships/image" Target="../media/image108.png"/><Relationship Id="rId74" Type="http://schemas.openxmlformats.org/officeDocument/2006/relationships/image" Target="../media/image124.png"/><Relationship Id="rId79" Type="http://schemas.openxmlformats.org/officeDocument/2006/relationships/image" Target="../media/image129.png"/><Relationship Id="rId102" Type="http://schemas.openxmlformats.org/officeDocument/2006/relationships/image" Target="../media/image152.png"/><Relationship Id="rId123" Type="http://schemas.openxmlformats.org/officeDocument/2006/relationships/image" Target="../media/image173.png"/><Relationship Id="rId5" Type="http://schemas.openxmlformats.org/officeDocument/2006/relationships/image" Target="../media/image55.png"/><Relationship Id="rId90" Type="http://schemas.openxmlformats.org/officeDocument/2006/relationships/image" Target="../media/image140.png"/><Relationship Id="rId95" Type="http://schemas.openxmlformats.org/officeDocument/2006/relationships/image" Target="../media/image145.png"/><Relationship Id="rId22" Type="http://schemas.openxmlformats.org/officeDocument/2006/relationships/image" Target="../media/image72.png"/><Relationship Id="rId27" Type="http://schemas.openxmlformats.org/officeDocument/2006/relationships/image" Target="../media/image77.png"/><Relationship Id="rId43" Type="http://schemas.openxmlformats.org/officeDocument/2006/relationships/image" Target="../media/image93.png"/><Relationship Id="rId48" Type="http://schemas.openxmlformats.org/officeDocument/2006/relationships/image" Target="../media/image98.png"/><Relationship Id="rId64" Type="http://schemas.openxmlformats.org/officeDocument/2006/relationships/image" Target="../media/image114.png"/><Relationship Id="rId69" Type="http://schemas.openxmlformats.org/officeDocument/2006/relationships/image" Target="../media/image119.png"/><Relationship Id="rId113" Type="http://schemas.openxmlformats.org/officeDocument/2006/relationships/image" Target="../media/image163.png"/><Relationship Id="rId118" Type="http://schemas.openxmlformats.org/officeDocument/2006/relationships/image" Target="../media/image168.png"/><Relationship Id="rId80" Type="http://schemas.openxmlformats.org/officeDocument/2006/relationships/image" Target="../media/image130.png"/><Relationship Id="rId85" Type="http://schemas.openxmlformats.org/officeDocument/2006/relationships/image" Target="../media/image135.png"/><Relationship Id="rId12" Type="http://schemas.openxmlformats.org/officeDocument/2006/relationships/image" Target="../media/image62.png"/><Relationship Id="rId17" Type="http://schemas.openxmlformats.org/officeDocument/2006/relationships/image" Target="../media/image67.png"/><Relationship Id="rId33" Type="http://schemas.openxmlformats.org/officeDocument/2006/relationships/image" Target="../media/image83.png"/><Relationship Id="rId38" Type="http://schemas.openxmlformats.org/officeDocument/2006/relationships/image" Target="../media/image88.png"/><Relationship Id="rId59" Type="http://schemas.openxmlformats.org/officeDocument/2006/relationships/image" Target="../media/image109.png"/><Relationship Id="rId103" Type="http://schemas.openxmlformats.org/officeDocument/2006/relationships/image" Target="../media/image153.png"/><Relationship Id="rId108" Type="http://schemas.openxmlformats.org/officeDocument/2006/relationships/image" Target="../media/image158.png"/><Relationship Id="rId124" Type="http://schemas.openxmlformats.org/officeDocument/2006/relationships/image" Target="../media/image174.png"/><Relationship Id="rId54" Type="http://schemas.openxmlformats.org/officeDocument/2006/relationships/image" Target="../media/image104.png"/><Relationship Id="rId70" Type="http://schemas.openxmlformats.org/officeDocument/2006/relationships/image" Target="../media/image120.png"/><Relationship Id="rId75" Type="http://schemas.openxmlformats.org/officeDocument/2006/relationships/image" Target="../media/image125.png"/><Relationship Id="rId91" Type="http://schemas.openxmlformats.org/officeDocument/2006/relationships/image" Target="../media/image141.png"/><Relationship Id="rId96" Type="http://schemas.openxmlformats.org/officeDocument/2006/relationships/image" Target="../media/image146.png"/><Relationship Id="rId1" Type="http://schemas.openxmlformats.org/officeDocument/2006/relationships/tags" Target="../tags/tag36.xml"/><Relationship Id="rId6" Type="http://schemas.openxmlformats.org/officeDocument/2006/relationships/image" Target="../media/image56.png"/><Relationship Id="rId23" Type="http://schemas.openxmlformats.org/officeDocument/2006/relationships/image" Target="../media/image73.png"/><Relationship Id="rId28" Type="http://schemas.openxmlformats.org/officeDocument/2006/relationships/image" Target="../media/image78.png"/><Relationship Id="rId49" Type="http://schemas.openxmlformats.org/officeDocument/2006/relationships/image" Target="../media/image99.png"/><Relationship Id="rId114" Type="http://schemas.openxmlformats.org/officeDocument/2006/relationships/image" Target="../media/image164.png"/><Relationship Id="rId119" Type="http://schemas.openxmlformats.org/officeDocument/2006/relationships/image" Target="../media/image169.png"/><Relationship Id="rId44" Type="http://schemas.openxmlformats.org/officeDocument/2006/relationships/image" Target="../media/image94.png"/><Relationship Id="rId60" Type="http://schemas.openxmlformats.org/officeDocument/2006/relationships/image" Target="../media/image110.png"/><Relationship Id="rId65" Type="http://schemas.openxmlformats.org/officeDocument/2006/relationships/image" Target="../media/image115.png"/><Relationship Id="rId81" Type="http://schemas.openxmlformats.org/officeDocument/2006/relationships/image" Target="../media/image131.png"/><Relationship Id="rId86" Type="http://schemas.openxmlformats.org/officeDocument/2006/relationships/image" Target="../media/image136.png"/><Relationship Id="rId13" Type="http://schemas.openxmlformats.org/officeDocument/2006/relationships/image" Target="../media/image63.png"/><Relationship Id="rId18" Type="http://schemas.openxmlformats.org/officeDocument/2006/relationships/image" Target="../media/image68.png"/><Relationship Id="rId39" Type="http://schemas.openxmlformats.org/officeDocument/2006/relationships/image" Target="../media/image89.png"/><Relationship Id="rId109" Type="http://schemas.openxmlformats.org/officeDocument/2006/relationships/image" Target="../media/image159.png"/><Relationship Id="rId34" Type="http://schemas.openxmlformats.org/officeDocument/2006/relationships/image" Target="../media/image84.png"/><Relationship Id="rId50" Type="http://schemas.openxmlformats.org/officeDocument/2006/relationships/image" Target="../media/image100.png"/><Relationship Id="rId55" Type="http://schemas.openxmlformats.org/officeDocument/2006/relationships/image" Target="../media/image105.png"/><Relationship Id="rId76" Type="http://schemas.openxmlformats.org/officeDocument/2006/relationships/image" Target="../media/image126.png"/><Relationship Id="rId97" Type="http://schemas.openxmlformats.org/officeDocument/2006/relationships/image" Target="../media/image147.png"/><Relationship Id="rId104" Type="http://schemas.openxmlformats.org/officeDocument/2006/relationships/image" Target="../media/image154.png"/><Relationship Id="rId120" Type="http://schemas.openxmlformats.org/officeDocument/2006/relationships/image" Target="../media/image170.png"/><Relationship Id="rId125" Type="http://schemas.openxmlformats.org/officeDocument/2006/relationships/image" Target="../media/image175.png"/><Relationship Id="rId7" Type="http://schemas.openxmlformats.org/officeDocument/2006/relationships/image" Target="../media/image57.png"/><Relationship Id="rId71" Type="http://schemas.openxmlformats.org/officeDocument/2006/relationships/image" Target="../media/image121.png"/><Relationship Id="rId92" Type="http://schemas.openxmlformats.org/officeDocument/2006/relationships/image" Target="../media/image142.png"/><Relationship Id="rId2" Type="http://schemas.openxmlformats.org/officeDocument/2006/relationships/slideLayout" Target="../slideLayouts/slideLayout7.xml"/><Relationship Id="rId29" Type="http://schemas.openxmlformats.org/officeDocument/2006/relationships/image" Target="../media/image79.png"/><Relationship Id="rId24" Type="http://schemas.openxmlformats.org/officeDocument/2006/relationships/image" Target="../media/image74.png"/><Relationship Id="rId40" Type="http://schemas.openxmlformats.org/officeDocument/2006/relationships/image" Target="../media/image90.png"/><Relationship Id="rId45" Type="http://schemas.openxmlformats.org/officeDocument/2006/relationships/image" Target="../media/image95.png"/><Relationship Id="rId66" Type="http://schemas.openxmlformats.org/officeDocument/2006/relationships/image" Target="../media/image116.png"/><Relationship Id="rId87" Type="http://schemas.openxmlformats.org/officeDocument/2006/relationships/image" Target="../media/image137.png"/><Relationship Id="rId110" Type="http://schemas.openxmlformats.org/officeDocument/2006/relationships/image" Target="../media/image160.png"/><Relationship Id="rId115" Type="http://schemas.openxmlformats.org/officeDocument/2006/relationships/image" Target="../media/image165.png"/><Relationship Id="rId61" Type="http://schemas.openxmlformats.org/officeDocument/2006/relationships/image" Target="../media/image111.png"/><Relationship Id="rId82" Type="http://schemas.openxmlformats.org/officeDocument/2006/relationships/image" Target="../media/image132.png"/><Relationship Id="rId19" Type="http://schemas.openxmlformats.org/officeDocument/2006/relationships/image" Target="../media/image69.png"/><Relationship Id="rId14" Type="http://schemas.openxmlformats.org/officeDocument/2006/relationships/image" Target="../media/image64.png"/><Relationship Id="rId30" Type="http://schemas.openxmlformats.org/officeDocument/2006/relationships/image" Target="../media/image80.png"/><Relationship Id="rId35" Type="http://schemas.openxmlformats.org/officeDocument/2006/relationships/image" Target="../media/image85.png"/><Relationship Id="rId56" Type="http://schemas.openxmlformats.org/officeDocument/2006/relationships/image" Target="../media/image106.png"/><Relationship Id="rId77" Type="http://schemas.openxmlformats.org/officeDocument/2006/relationships/image" Target="../media/image127.png"/><Relationship Id="rId100" Type="http://schemas.openxmlformats.org/officeDocument/2006/relationships/image" Target="../media/image150.png"/><Relationship Id="rId105" Type="http://schemas.openxmlformats.org/officeDocument/2006/relationships/image" Target="../media/image155.png"/><Relationship Id="rId8" Type="http://schemas.openxmlformats.org/officeDocument/2006/relationships/image" Target="../media/image58.png"/><Relationship Id="rId51" Type="http://schemas.openxmlformats.org/officeDocument/2006/relationships/image" Target="../media/image101.png"/><Relationship Id="rId72" Type="http://schemas.openxmlformats.org/officeDocument/2006/relationships/image" Target="../media/image122.png"/><Relationship Id="rId93" Type="http://schemas.openxmlformats.org/officeDocument/2006/relationships/image" Target="../media/image143.png"/><Relationship Id="rId98" Type="http://schemas.openxmlformats.org/officeDocument/2006/relationships/image" Target="../media/image148.png"/><Relationship Id="rId121" Type="http://schemas.openxmlformats.org/officeDocument/2006/relationships/image" Target="../media/image171.png"/><Relationship Id="rId3" Type="http://schemas.openxmlformats.org/officeDocument/2006/relationships/notesSlide" Target="../notesSlides/notesSlide39.xml"/><Relationship Id="rId25" Type="http://schemas.openxmlformats.org/officeDocument/2006/relationships/image" Target="../media/image75.png"/><Relationship Id="rId46" Type="http://schemas.openxmlformats.org/officeDocument/2006/relationships/image" Target="../media/image96.png"/><Relationship Id="rId67" Type="http://schemas.openxmlformats.org/officeDocument/2006/relationships/image" Target="../media/image117.png"/><Relationship Id="rId116" Type="http://schemas.openxmlformats.org/officeDocument/2006/relationships/image" Target="../media/image166.png"/><Relationship Id="rId20" Type="http://schemas.openxmlformats.org/officeDocument/2006/relationships/image" Target="../media/image70.png"/><Relationship Id="rId41" Type="http://schemas.openxmlformats.org/officeDocument/2006/relationships/image" Target="../media/image91.png"/><Relationship Id="rId62" Type="http://schemas.openxmlformats.org/officeDocument/2006/relationships/image" Target="../media/image112.png"/><Relationship Id="rId83" Type="http://schemas.openxmlformats.org/officeDocument/2006/relationships/image" Target="../media/image133.png"/><Relationship Id="rId88" Type="http://schemas.openxmlformats.org/officeDocument/2006/relationships/image" Target="../media/image138.png"/><Relationship Id="rId111" Type="http://schemas.openxmlformats.org/officeDocument/2006/relationships/image" Target="../media/image161.png"/><Relationship Id="rId15" Type="http://schemas.openxmlformats.org/officeDocument/2006/relationships/image" Target="../media/image65.png"/><Relationship Id="rId36" Type="http://schemas.openxmlformats.org/officeDocument/2006/relationships/image" Target="../media/image86.png"/><Relationship Id="rId57" Type="http://schemas.openxmlformats.org/officeDocument/2006/relationships/image" Target="../media/image107.png"/><Relationship Id="rId106" Type="http://schemas.openxmlformats.org/officeDocument/2006/relationships/image" Target="../media/image156.png"/><Relationship Id="rId10" Type="http://schemas.openxmlformats.org/officeDocument/2006/relationships/image" Target="../media/image60.png"/><Relationship Id="rId31" Type="http://schemas.openxmlformats.org/officeDocument/2006/relationships/image" Target="../media/image81.png"/><Relationship Id="rId52" Type="http://schemas.openxmlformats.org/officeDocument/2006/relationships/image" Target="../media/image102.png"/><Relationship Id="rId73" Type="http://schemas.openxmlformats.org/officeDocument/2006/relationships/image" Target="../media/image123.png"/><Relationship Id="rId78" Type="http://schemas.openxmlformats.org/officeDocument/2006/relationships/image" Target="../media/image128.png"/><Relationship Id="rId94" Type="http://schemas.openxmlformats.org/officeDocument/2006/relationships/image" Target="../media/image144.png"/><Relationship Id="rId99" Type="http://schemas.openxmlformats.org/officeDocument/2006/relationships/image" Target="../media/image149.png"/><Relationship Id="rId101" Type="http://schemas.openxmlformats.org/officeDocument/2006/relationships/image" Target="../media/image151.png"/><Relationship Id="rId122" Type="http://schemas.openxmlformats.org/officeDocument/2006/relationships/image" Target="../media/image172.png"/><Relationship Id="rId4" Type="http://schemas.openxmlformats.org/officeDocument/2006/relationships/image" Target="../media/image3.jpe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37.xml"/><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38.xml"/><Relationship Id="rId4" Type="http://schemas.openxmlformats.org/officeDocument/2006/relationships/image" Target="../media/image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image" Target="../media/image3.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image" Target="../media/image3.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3.jpeg"/></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notesSlide" Target="../notesSlides/notesSlide45.xml"/><Relationship Id="rId7" Type="http://schemas.openxmlformats.org/officeDocument/2006/relationships/image" Target="../media/image180.pn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3.jpeg"/></Relationships>
</file>

<file path=ppt/slides/_rels/slide48.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notesSlide" Target="../notesSlides/notesSlide46.xml"/><Relationship Id="rId7" Type="http://schemas.openxmlformats.org/officeDocument/2006/relationships/image" Target="../media/image180.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3.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44.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8.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45.xml"/><Relationship Id="rId4" Type="http://schemas.openxmlformats.org/officeDocument/2006/relationships/image" Target="../media/image3.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8.jpeg"/><Relationship Id="rId5" Type="http://schemas.openxmlformats.org/officeDocument/2006/relationships/image" Target="../media/image15.jpe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1.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descr="PPT模板_画板 1"/>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348">
        <p:fade/>
      </p:transition>
    </mc:Choice>
    <mc:Fallback xmlns="">
      <p:transition spd="med" advTm="134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 name="图片 428" descr="PPT模板-03">
            <a:extLst>
              <a:ext uri="{FF2B5EF4-FFF2-40B4-BE49-F238E27FC236}">
                <a16:creationId xmlns:a16="http://schemas.microsoft.com/office/drawing/2014/main" id="{016A772D-B18B-886F-1B6D-6E6FA123AD4D}"/>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设计需求</a:t>
            </a:r>
          </a:p>
        </p:txBody>
      </p:sp>
      <p:grpSp>
        <p:nvGrpSpPr>
          <p:cNvPr id="11" name="组合 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751AC38-05C8-CE1B-D196-EDDA27A31C40}"/>
              </a:ext>
            </a:extLst>
          </p:cNvPr>
          <p:cNvGrpSpPr>
            <a:grpSpLocks/>
          </p:cNvGrpSpPr>
          <p:nvPr/>
        </p:nvGrpSpPr>
        <p:grpSpPr>
          <a:xfrm>
            <a:off x="1691269" y="2018985"/>
            <a:ext cx="3796354" cy="3431596"/>
            <a:chOff x="3587750" y="1155700"/>
            <a:chExt cx="5022851" cy="4540250"/>
          </a:xfrm>
        </p:grpSpPr>
        <p:sp>
          <p:nvSpPr>
            <p:cNvPr id="12" name="íṣ1idê">
              <a:extLst>
                <a:ext uri="{FF2B5EF4-FFF2-40B4-BE49-F238E27FC236}">
                  <a16:creationId xmlns:a16="http://schemas.microsoft.com/office/drawing/2014/main" id="{7C273321-FA45-5776-861E-814C76D27071}"/>
                </a:ext>
              </a:extLst>
            </p:cNvPr>
            <p:cNvSpPr/>
            <p:nvPr/>
          </p:nvSpPr>
          <p:spPr bwMode="auto">
            <a:xfrm>
              <a:off x="4256088" y="5286375"/>
              <a:ext cx="4354513" cy="409575"/>
            </a:xfrm>
            <a:prstGeom prst="ellipse">
              <a:avLst/>
            </a:prstGeom>
            <a:solidFill>
              <a:srgbClr val="E1EC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Slîḑé">
              <a:extLst>
                <a:ext uri="{FF2B5EF4-FFF2-40B4-BE49-F238E27FC236}">
                  <a16:creationId xmlns:a16="http://schemas.microsoft.com/office/drawing/2014/main" id="{CAB0780B-3771-8D99-2D65-9086A68D759A}"/>
                </a:ext>
              </a:extLst>
            </p:cNvPr>
            <p:cNvSpPr/>
            <p:nvPr/>
          </p:nvSpPr>
          <p:spPr bwMode="auto">
            <a:xfrm>
              <a:off x="5437188" y="1217613"/>
              <a:ext cx="2144713" cy="2782888"/>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 name="íṥlîḓê">
              <a:extLst>
                <a:ext uri="{FF2B5EF4-FFF2-40B4-BE49-F238E27FC236}">
                  <a16:creationId xmlns:a16="http://schemas.microsoft.com/office/drawing/2014/main" id="{F7A6301C-FF53-0DD2-8DDA-CF5628561653}"/>
                </a:ext>
              </a:extLst>
            </p:cNvPr>
            <p:cNvSpPr/>
            <p:nvPr/>
          </p:nvSpPr>
          <p:spPr bwMode="auto">
            <a:xfrm>
              <a:off x="5437188" y="1217613"/>
              <a:ext cx="2144713"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 name="íSḷïḍè">
              <a:extLst>
                <a:ext uri="{FF2B5EF4-FFF2-40B4-BE49-F238E27FC236}">
                  <a16:creationId xmlns:a16="http://schemas.microsoft.com/office/drawing/2014/main" id="{C22E4846-968E-335C-D1E0-67E1E2307355}"/>
                </a:ext>
              </a:extLst>
            </p:cNvPr>
            <p:cNvSpPr/>
            <p:nvPr/>
          </p:nvSpPr>
          <p:spPr bwMode="auto">
            <a:xfrm>
              <a:off x="5548313" y="1357313"/>
              <a:ext cx="1922463" cy="2503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 name="íŝḻïde">
              <a:extLst>
                <a:ext uri="{FF2B5EF4-FFF2-40B4-BE49-F238E27FC236}">
                  <a16:creationId xmlns:a16="http://schemas.microsoft.com/office/drawing/2014/main" id="{45799F9C-4AEA-4F81-0CD8-9B9582EADD57}"/>
                </a:ext>
              </a:extLst>
            </p:cNvPr>
            <p:cNvSpPr/>
            <p:nvPr/>
          </p:nvSpPr>
          <p:spPr bwMode="auto">
            <a:xfrm>
              <a:off x="5548313" y="1357313"/>
              <a:ext cx="1922463"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 name="ïŝľïḍé">
              <a:extLst>
                <a:ext uri="{FF2B5EF4-FFF2-40B4-BE49-F238E27FC236}">
                  <a16:creationId xmlns:a16="http://schemas.microsoft.com/office/drawing/2014/main" id="{8B3F7A7B-1C62-0BA4-6913-9EDD52FB5E81}"/>
                </a:ext>
              </a:extLst>
            </p:cNvPr>
            <p:cNvSpPr/>
            <p:nvPr/>
          </p:nvSpPr>
          <p:spPr bwMode="auto">
            <a:xfrm>
              <a:off x="5376863" y="3946525"/>
              <a:ext cx="2265363" cy="109538"/>
            </a:xfrm>
            <a:custGeom>
              <a:avLst/>
              <a:gdLst>
                <a:gd name="T0" fmla="*/ 360 w 370"/>
                <a:gd name="T1" fmla="*/ 18 h 18"/>
                <a:gd name="T2" fmla="*/ 9 w 370"/>
                <a:gd name="T3" fmla="*/ 18 h 18"/>
                <a:gd name="T4" fmla="*/ 0 w 370"/>
                <a:gd name="T5" fmla="*/ 9 h 18"/>
                <a:gd name="T6" fmla="*/ 9 w 370"/>
                <a:gd name="T7" fmla="*/ 0 h 18"/>
                <a:gd name="T8" fmla="*/ 360 w 370"/>
                <a:gd name="T9" fmla="*/ 0 h 18"/>
                <a:gd name="T10" fmla="*/ 370 w 370"/>
                <a:gd name="T11" fmla="*/ 9 h 18"/>
                <a:gd name="T12" fmla="*/ 360 w 37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70" h="18">
                  <a:moveTo>
                    <a:pt x="360" y="18"/>
                  </a:moveTo>
                  <a:cubicBezTo>
                    <a:pt x="9" y="18"/>
                    <a:pt x="9" y="18"/>
                    <a:pt x="9" y="18"/>
                  </a:cubicBezTo>
                  <a:cubicBezTo>
                    <a:pt x="4" y="18"/>
                    <a:pt x="0" y="14"/>
                    <a:pt x="0" y="9"/>
                  </a:cubicBezTo>
                  <a:cubicBezTo>
                    <a:pt x="0" y="4"/>
                    <a:pt x="4" y="0"/>
                    <a:pt x="9" y="0"/>
                  </a:cubicBezTo>
                  <a:cubicBezTo>
                    <a:pt x="360" y="0"/>
                    <a:pt x="360" y="0"/>
                    <a:pt x="360" y="0"/>
                  </a:cubicBezTo>
                  <a:cubicBezTo>
                    <a:pt x="366" y="0"/>
                    <a:pt x="370" y="4"/>
                    <a:pt x="370" y="9"/>
                  </a:cubicBezTo>
                  <a:cubicBezTo>
                    <a:pt x="370" y="14"/>
                    <a:pt x="366" y="18"/>
                    <a:pt x="360" y="18"/>
                  </a:cubicBezTo>
                  <a:close/>
                </a:path>
              </a:pathLst>
            </a:custGeom>
            <a:solidFill>
              <a:srgbClr val="544D7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ŝľidé">
              <a:extLst>
                <a:ext uri="{FF2B5EF4-FFF2-40B4-BE49-F238E27FC236}">
                  <a16:creationId xmlns:a16="http://schemas.microsoft.com/office/drawing/2014/main" id="{6BA20BB0-188E-3F89-39CC-366D4D17F993}"/>
                </a:ext>
              </a:extLst>
            </p:cNvPr>
            <p:cNvSpPr/>
            <p:nvPr/>
          </p:nvSpPr>
          <p:spPr bwMode="auto">
            <a:xfrm>
              <a:off x="6465888" y="4025900"/>
              <a:ext cx="85725" cy="1400175"/>
            </a:xfrm>
            <a:prstGeom prst="rect">
              <a:avLst/>
            </a:prstGeom>
            <a:solidFill>
              <a:srgbClr val="544D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 name="išľiḍê">
              <a:extLst>
                <a:ext uri="{FF2B5EF4-FFF2-40B4-BE49-F238E27FC236}">
                  <a16:creationId xmlns:a16="http://schemas.microsoft.com/office/drawing/2014/main" id="{7589D146-B05E-40C0-CEAF-2E7409CF2E0B}"/>
                </a:ext>
              </a:extLst>
            </p:cNvPr>
            <p:cNvSpPr/>
            <p:nvPr/>
          </p:nvSpPr>
          <p:spPr bwMode="auto">
            <a:xfrm>
              <a:off x="6135688" y="5389563"/>
              <a:ext cx="741363" cy="141288"/>
            </a:xfrm>
            <a:prstGeom prst="ellipse">
              <a:avLst/>
            </a:prstGeom>
            <a:solidFill>
              <a:srgbClr val="544D7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ṡlîḓé">
              <a:extLst>
                <a:ext uri="{FF2B5EF4-FFF2-40B4-BE49-F238E27FC236}">
                  <a16:creationId xmlns:a16="http://schemas.microsoft.com/office/drawing/2014/main" id="{745DDAC3-BF84-676E-AFF0-B2B329865A8F}"/>
                </a:ext>
              </a:extLst>
            </p:cNvPr>
            <p:cNvSpPr/>
            <p:nvPr/>
          </p:nvSpPr>
          <p:spPr bwMode="auto">
            <a:xfrm>
              <a:off x="5822950" y="3040063"/>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iṩ1îďè">
              <a:extLst>
                <a:ext uri="{FF2B5EF4-FFF2-40B4-BE49-F238E27FC236}">
                  <a16:creationId xmlns:a16="http://schemas.microsoft.com/office/drawing/2014/main" id="{DFA8BDE2-578E-CA6F-786D-0DAE538455CC}"/>
                </a:ext>
              </a:extLst>
            </p:cNvPr>
            <p:cNvSpPr/>
            <p:nvPr/>
          </p:nvSpPr>
          <p:spPr bwMode="auto">
            <a:xfrm>
              <a:off x="5822950" y="3040063"/>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 name="ïṩḻiḓê">
              <a:extLst>
                <a:ext uri="{FF2B5EF4-FFF2-40B4-BE49-F238E27FC236}">
                  <a16:creationId xmlns:a16="http://schemas.microsoft.com/office/drawing/2014/main" id="{84E708EC-81F2-166D-1114-2E1FC61A4A83}"/>
                </a:ext>
              </a:extLst>
            </p:cNvPr>
            <p:cNvSpPr/>
            <p:nvPr/>
          </p:nvSpPr>
          <p:spPr bwMode="auto">
            <a:xfrm>
              <a:off x="5822950" y="3138488"/>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 name="íṥ1îḓe">
              <a:extLst>
                <a:ext uri="{FF2B5EF4-FFF2-40B4-BE49-F238E27FC236}">
                  <a16:creationId xmlns:a16="http://schemas.microsoft.com/office/drawing/2014/main" id="{DE8BD1FA-4E54-BF2A-A680-90141EBC4F81}"/>
                </a:ext>
              </a:extLst>
            </p:cNvPr>
            <p:cNvSpPr/>
            <p:nvPr/>
          </p:nvSpPr>
          <p:spPr bwMode="auto">
            <a:xfrm>
              <a:off x="5822950" y="3138488"/>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îs1iḑé">
              <a:extLst>
                <a:ext uri="{FF2B5EF4-FFF2-40B4-BE49-F238E27FC236}">
                  <a16:creationId xmlns:a16="http://schemas.microsoft.com/office/drawing/2014/main" id="{FA4393FB-90EC-5A35-DB1D-198D1B2F8100}"/>
                </a:ext>
              </a:extLst>
            </p:cNvPr>
            <p:cNvSpPr/>
            <p:nvPr/>
          </p:nvSpPr>
          <p:spPr bwMode="auto">
            <a:xfrm>
              <a:off x="5822950" y="3235325"/>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isliďé">
              <a:extLst>
                <a:ext uri="{FF2B5EF4-FFF2-40B4-BE49-F238E27FC236}">
                  <a16:creationId xmlns:a16="http://schemas.microsoft.com/office/drawing/2014/main" id="{EE8382D7-F95C-74BE-C024-83A2A2A8C465}"/>
                </a:ext>
              </a:extLst>
            </p:cNvPr>
            <p:cNvSpPr/>
            <p:nvPr/>
          </p:nvSpPr>
          <p:spPr bwMode="auto">
            <a:xfrm>
              <a:off x="5822950" y="3235325"/>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ïśḻïḓê">
              <a:extLst>
                <a:ext uri="{FF2B5EF4-FFF2-40B4-BE49-F238E27FC236}">
                  <a16:creationId xmlns:a16="http://schemas.microsoft.com/office/drawing/2014/main" id="{82E56E1A-3269-0ECD-9B62-1D7456B412E0}"/>
                </a:ext>
              </a:extLst>
            </p:cNvPr>
            <p:cNvSpPr/>
            <p:nvPr/>
          </p:nvSpPr>
          <p:spPr bwMode="auto">
            <a:xfrm>
              <a:off x="5822950" y="3333750"/>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í$ḷïḋé">
              <a:extLst>
                <a:ext uri="{FF2B5EF4-FFF2-40B4-BE49-F238E27FC236}">
                  <a16:creationId xmlns:a16="http://schemas.microsoft.com/office/drawing/2014/main" id="{78678610-2300-81F3-64B3-C937065042B7}"/>
                </a:ext>
              </a:extLst>
            </p:cNvPr>
            <p:cNvSpPr/>
            <p:nvPr/>
          </p:nvSpPr>
          <p:spPr bwMode="auto">
            <a:xfrm>
              <a:off x="5822950" y="3333750"/>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ï$1íḓê">
              <a:extLst>
                <a:ext uri="{FF2B5EF4-FFF2-40B4-BE49-F238E27FC236}">
                  <a16:creationId xmlns:a16="http://schemas.microsoft.com/office/drawing/2014/main" id="{BBED81C7-D629-B862-66A4-B9E4BD033663}"/>
                </a:ext>
              </a:extLst>
            </p:cNvPr>
            <p:cNvSpPr/>
            <p:nvPr/>
          </p:nvSpPr>
          <p:spPr bwMode="auto">
            <a:xfrm>
              <a:off x="5822950" y="3432175"/>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ïśḷidé">
              <a:extLst>
                <a:ext uri="{FF2B5EF4-FFF2-40B4-BE49-F238E27FC236}">
                  <a16:creationId xmlns:a16="http://schemas.microsoft.com/office/drawing/2014/main" id="{CF4B6374-CA19-C7D4-083D-385B882F30B2}"/>
                </a:ext>
              </a:extLst>
            </p:cNvPr>
            <p:cNvSpPr/>
            <p:nvPr/>
          </p:nvSpPr>
          <p:spPr bwMode="auto">
            <a:xfrm>
              <a:off x="5822950" y="3432175"/>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 name="îsḷîḓê">
              <a:extLst>
                <a:ext uri="{FF2B5EF4-FFF2-40B4-BE49-F238E27FC236}">
                  <a16:creationId xmlns:a16="http://schemas.microsoft.com/office/drawing/2014/main" id="{2894726E-48A3-8600-55C3-8734CCCA30D1}"/>
                </a:ext>
              </a:extLst>
            </p:cNvPr>
            <p:cNvSpPr/>
            <p:nvPr/>
          </p:nvSpPr>
          <p:spPr bwMode="auto">
            <a:xfrm>
              <a:off x="5822950" y="3529013"/>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iṧļidè">
              <a:extLst>
                <a:ext uri="{FF2B5EF4-FFF2-40B4-BE49-F238E27FC236}">
                  <a16:creationId xmlns:a16="http://schemas.microsoft.com/office/drawing/2014/main" id="{B40621CD-5495-A06B-88CA-9648AFF77AA9}"/>
                </a:ext>
              </a:extLst>
            </p:cNvPr>
            <p:cNvSpPr/>
            <p:nvPr/>
          </p:nvSpPr>
          <p:spPr bwMode="auto">
            <a:xfrm>
              <a:off x="5822950" y="3529013"/>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ïṥḷiḍè">
              <a:extLst>
                <a:ext uri="{FF2B5EF4-FFF2-40B4-BE49-F238E27FC236}">
                  <a16:creationId xmlns:a16="http://schemas.microsoft.com/office/drawing/2014/main" id="{813AB611-4430-FB0C-1263-F53127BAED20}"/>
                </a:ext>
              </a:extLst>
            </p:cNvPr>
            <p:cNvSpPr/>
            <p:nvPr/>
          </p:nvSpPr>
          <p:spPr bwMode="auto">
            <a:xfrm>
              <a:off x="5927725" y="1687513"/>
              <a:ext cx="1009650" cy="1003300"/>
            </a:xfrm>
            <a:prstGeom prst="ellipse">
              <a:avLst/>
            </a:prstGeom>
            <a:solidFill>
              <a:srgbClr val="E1EC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ṥḷíḋè">
              <a:extLst>
                <a:ext uri="{FF2B5EF4-FFF2-40B4-BE49-F238E27FC236}">
                  <a16:creationId xmlns:a16="http://schemas.microsoft.com/office/drawing/2014/main" id="{5CA19A38-896A-EF7B-2DB8-C23878EE58F9}"/>
                </a:ext>
              </a:extLst>
            </p:cNvPr>
            <p:cNvSpPr/>
            <p:nvPr/>
          </p:nvSpPr>
          <p:spPr bwMode="auto">
            <a:xfrm>
              <a:off x="6435725" y="1687513"/>
              <a:ext cx="465138" cy="501650"/>
            </a:xfrm>
            <a:custGeom>
              <a:avLst/>
              <a:gdLst>
                <a:gd name="T0" fmla="*/ 0 w 293"/>
                <a:gd name="T1" fmla="*/ 0 h 316"/>
                <a:gd name="T2" fmla="*/ 0 w 293"/>
                <a:gd name="T3" fmla="*/ 316 h 316"/>
                <a:gd name="T4" fmla="*/ 293 w 293"/>
                <a:gd name="T5" fmla="*/ 147 h 316"/>
                <a:gd name="T6" fmla="*/ 243 w 293"/>
                <a:gd name="T7" fmla="*/ 0 h 316"/>
                <a:gd name="T8" fmla="*/ 0 w 293"/>
                <a:gd name="T9" fmla="*/ 0 h 316"/>
              </a:gdLst>
              <a:ahLst/>
              <a:cxnLst>
                <a:cxn ang="0">
                  <a:pos x="T0" y="T1"/>
                </a:cxn>
                <a:cxn ang="0">
                  <a:pos x="T2" y="T3"/>
                </a:cxn>
                <a:cxn ang="0">
                  <a:pos x="T4" y="T5"/>
                </a:cxn>
                <a:cxn ang="0">
                  <a:pos x="T6" y="T7"/>
                </a:cxn>
                <a:cxn ang="0">
                  <a:pos x="T8" y="T9"/>
                </a:cxn>
              </a:cxnLst>
              <a:rect l="0" t="0" r="r" b="b"/>
              <a:pathLst>
                <a:path w="293" h="316">
                  <a:moveTo>
                    <a:pt x="0" y="0"/>
                  </a:moveTo>
                  <a:lnTo>
                    <a:pt x="0" y="316"/>
                  </a:lnTo>
                  <a:lnTo>
                    <a:pt x="293" y="147"/>
                  </a:lnTo>
                  <a:lnTo>
                    <a:pt x="24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ṥľíḍé">
              <a:extLst>
                <a:ext uri="{FF2B5EF4-FFF2-40B4-BE49-F238E27FC236}">
                  <a16:creationId xmlns:a16="http://schemas.microsoft.com/office/drawing/2014/main" id="{9C664AFE-A59B-9481-E803-3511E79CD909}"/>
                </a:ext>
              </a:extLst>
            </p:cNvPr>
            <p:cNvSpPr/>
            <p:nvPr/>
          </p:nvSpPr>
          <p:spPr bwMode="auto">
            <a:xfrm>
              <a:off x="6478588" y="1597025"/>
              <a:ext cx="441325" cy="501650"/>
            </a:xfrm>
            <a:custGeom>
              <a:avLst/>
              <a:gdLst>
                <a:gd name="T0" fmla="*/ 72 w 72"/>
                <a:gd name="T1" fmla="*/ 41 h 82"/>
                <a:gd name="T2" fmla="*/ 0 w 72"/>
                <a:gd name="T3" fmla="*/ 0 h 82"/>
                <a:gd name="T4" fmla="*/ 0 w 72"/>
                <a:gd name="T5" fmla="*/ 82 h 82"/>
                <a:gd name="T6" fmla="*/ 72 w 72"/>
                <a:gd name="T7" fmla="*/ 41 h 82"/>
              </a:gdLst>
              <a:ahLst/>
              <a:cxnLst>
                <a:cxn ang="0">
                  <a:pos x="T0" y="T1"/>
                </a:cxn>
                <a:cxn ang="0">
                  <a:pos x="T2" y="T3"/>
                </a:cxn>
                <a:cxn ang="0">
                  <a:pos x="T4" y="T5"/>
                </a:cxn>
                <a:cxn ang="0">
                  <a:pos x="T6" y="T7"/>
                </a:cxn>
              </a:cxnLst>
              <a:rect l="0" t="0" r="r" b="b"/>
              <a:pathLst>
                <a:path w="72" h="82">
                  <a:moveTo>
                    <a:pt x="72" y="41"/>
                  </a:moveTo>
                  <a:cubicBezTo>
                    <a:pt x="58" y="16"/>
                    <a:pt x="31" y="0"/>
                    <a:pt x="0" y="0"/>
                  </a:cubicBezTo>
                  <a:cubicBezTo>
                    <a:pt x="0" y="82"/>
                    <a:pt x="0" y="82"/>
                    <a:pt x="0" y="82"/>
                  </a:cubicBezTo>
                  <a:lnTo>
                    <a:pt x="72" y="41"/>
                  </a:lnTo>
                  <a:close/>
                </a:path>
              </a:pathLst>
            </a:custGeom>
            <a:solidFill>
              <a:srgbClr val="CFD2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ṧlídé">
              <a:extLst>
                <a:ext uri="{FF2B5EF4-FFF2-40B4-BE49-F238E27FC236}">
                  <a16:creationId xmlns:a16="http://schemas.microsoft.com/office/drawing/2014/main" id="{AB33463D-5C5B-1ACB-212B-997B1E866F35}"/>
                </a:ext>
              </a:extLst>
            </p:cNvPr>
            <p:cNvSpPr/>
            <p:nvPr/>
          </p:nvSpPr>
          <p:spPr bwMode="auto">
            <a:xfrm>
              <a:off x="5983288" y="2752725"/>
              <a:ext cx="128588" cy="122238"/>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 name="iṧľïḓé">
              <a:extLst>
                <a:ext uri="{FF2B5EF4-FFF2-40B4-BE49-F238E27FC236}">
                  <a16:creationId xmlns:a16="http://schemas.microsoft.com/office/drawing/2014/main" id="{28F792D5-82F7-B475-23A2-2B774DC75E7F}"/>
                </a:ext>
              </a:extLst>
            </p:cNvPr>
            <p:cNvSpPr/>
            <p:nvPr/>
          </p:nvSpPr>
          <p:spPr bwMode="auto">
            <a:xfrm>
              <a:off x="6154738" y="2808288"/>
              <a:ext cx="238125" cy="66675"/>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 name="ïŝ1îḑè">
              <a:extLst>
                <a:ext uri="{FF2B5EF4-FFF2-40B4-BE49-F238E27FC236}">
                  <a16:creationId xmlns:a16="http://schemas.microsoft.com/office/drawing/2014/main" id="{702F0C6A-6EF1-6242-8328-3A328593E003}"/>
                </a:ext>
              </a:extLst>
            </p:cNvPr>
            <p:cNvSpPr/>
            <p:nvPr/>
          </p:nvSpPr>
          <p:spPr bwMode="auto">
            <a:xfrm>
              <a:off x="6154738" y="2808288"/>
              <a:ext cx="238125"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 name="iŝḻiďè">
              <a:extLst>
                <a:ext uri="{FF2B5EF4-FFF2-40B4-BE49-F238E27FC236}">
                  <a16:creationId xmlns:a16="http://schemas.microsoft.com/office/drawing/2014/main" id="{A68DE420-1322-BC5E-B119-E20BD20A099E}"/>
                </a:ext>
              </a:extLst>
            </p:cNvPr>
            <p:cNvSpPr/>
            <p:nvPr/>
          </p:nvSpPr>
          <p:spPr bwMode="auto">
            <a:xfrm>
              <a:off x="6669088" y="2752725"/>
              <a:ext cx="122238" cy="122238"/>
            </a:xfrm>
            <a:prstGeom prst="rect">
              <a:avLst/>
            </a:prstGeom>
            <a:solidFill>
              <a:srgbClr val="CFD2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 name="ï$ḻíde">
              <a:extLst>
                <a:ext uri="{FF2B5EF4-FFF2-40B4-BE49-F238E27FC236}">
                  <a16:creationId xmlns:a16="http://schemas.microsoft.com/office/drawing/2014/main" id="{5987F1FE-E1E4-30E6-AC6B-459C3D816AE4}"/>
                </a:ext>
              </a:extLst>
            </p:cNvPr>
            <p:cNvSpPr/>
            <p:nvPr/>
          </p:nvSpPr>
          <p:spPr bwMode="auto">
            <a:xfrm>
              <a:off x="6840538" y="2808288"/>
              <a:ext cx="231775" cy="66675"/>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 name="íşľidè">
              <a:extLst>
                <a:ext uri="{FF2B5EF4-FFF2-40B4-BE49-F238E27FC236}">
                  <a16:creationId xmlns:a16="http://schemas.microsoft.com/office/drawing/2014/main" id="{62FF0958-127A-C614-7653-B34006E35600}"/>
                </a:ext>
              </a:extLst>
            </p:cNvPr>
            <p:cNvSpPr/>
            <p:nvPr/>
          </p:nvSpPr>
          <p:spPr bwMode="auto">
            <a:xfrm>
              <a:off x="6840538" y="2808288"/>
              <a:ext cx="231775"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iṣľiďé">
              <a:extLst>
                <a:ext uri="{FF2B5EF4-FFF2-40B4-BE49-F238E27FC236}">
                  <a16:creationId xmlns:a16="http://schemas.microsoft.com/office/drawing/2014/main" id="{5B9340FA-DBED-216E-433D-AE56E4BA794B}"/>
                </a:ext>
              </a:extLst>
            </p:cNvPr>
            <p:cNvSpPr/>
            <p:nvPr/>
          </p:nvSpPr>
          <p:spPr bwMode="auto">
            <a:xfrm>
              <a:off x="5376863" y="1155700"/>
              <a:ext cx="2265363" cy="109538"/>
            </a:xfrm>
            <a:custGeom>
              <a:avLst/>
              <a:gdLst>
                <a:gd name="T0" fmla="*/ 360 w 370"/>
                <a:gd name="T1" fmla="*/ 18 h 18"/>
                <a:gd name="T2" fmla="*/ 9 w 370"/>
                <a:gd name="T3" fmla="*/ 18 h 18"/>
                <a:gd name="T4" fmla="*/ 0 w 370"/>
                <a:gd name="T5" fmla="*/ 9 h 18"/>
                <a:gd name="T6" fmla="*/ 9 w 370"/>
                <a:gd name="T7" fmla="*/ 0 h 18"/>
                <a:gd name="T8" fmla="*/ 360 w 370"/>
                <a:gd name="T9" fmla="*/ 0 h 18"/>
                <a:gd name="T10" fmla="*/ 370 w 370"/>
                <a:gd name="T11" fmla="*/ 9 h 18"/>
                <a:gd name="T12" fmla="*/ 360 w 37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70" h="18">
                  <a:moveTo>
                    <a:pt x="360" y="18"/>
                  </a:moveTo>
                  <a:cubicBezTo>
                    <a:pt x="9" y="18"/>
                    <a:pt x="9" y="18"/>
                    <a:pt x="9" y="18"/>
                  </a:cubicBezTo>
                  <a:cubicBezTo>
                    <a:pt x="4" y="18"/>
                    <a:pt x="0" y="14"/>
                    <a:pt x="0" y="9"/>
                  </a:cubicBezTo>
                  <a:cubicBezTo>
                    <a:pt x="0" y="4"/>
                    <a:pt x="4" y="0"/>
                    <a:pt x="9" y="0"/>
                  </a:cubicBezTo>
                  <a:cubicBezTo>
                    <a:pt x="360" y="0"/>
                    <a:pt x="360" y="0"/>
                    <a:pt x="360" y="0"/>
                  </a:cubicBezTo>
                  <a:cubicBezTo>
                    <a:pt x="366" y="0"/>
                    <a:pt x="370" y="4"/>
                    <a:pt x="370" y="9"/>
                  </a:cubicBezTo>
                  <a:cubicBezTo>
                    <a:pt x="370" y="14"/>
                    <a:pt x="366" y="18"/>
                    <a:pt x="360" y="18"/>
                  </a:cubicBezTo>
                  <a:close/>
                </a:path>
              </a:pathLst>
            </a:custGeom>
            <a:solidFill>
              <a:srgbClr val="544D7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śḷíḑè">
              <a:extLst>
                <a:ext uri="{FF2B5EF4-FFF2-40B4-BE49-F238E27FC236}">
                  <a16:creationId xmlns:a16="http://schemas.microsoft.com/office/drawing/2014/main" id="{7D62EDF1-D352-CF69-AD71-9EF953D44BBC}"/>
                </a:ext>
              </a:extLst>
            </p:cNvPr>
            <p:cNvSpPr/>
            <p:nvPr/>
          </p:nvSpPr>
          <p:spPr bwMode="auto">
            <a:xfrm>
              <a:off x="5229225" y="2270125"/>
              <a:ext cx="882650" cy="763588"/>
            </a:xfrm>
            <a:custGeom>
              <a:avLst/>
              <a:gdLst>
                <a:gd name="T0" fmla="*/ 17 w 144"/>
                <a:gd name="T1" fmla="*/ 0 h 125"/>
                <a:gd name="T2" fmla="*/ 70 w 144"/>
                <a:gd name="T3" fmla="*/ 85 h 125"/>
                <a:gd name="T4" fmla="*/ 144 w 144"/>
                <a:gd name="T5" fmla="*/ 29 h 125"/>
                <a:gd name="T6" fmla="*/ 143 w 144"/>
                <a:gd name="T7" fmla="*/ 36 h 125"/>
                <a:gd name="T8" fmla="*/ 67 w 144"/>
                <a:gd name="T9" fmla="*/ 125 h 125"/>
                <a:gd name="T10" fmla="*/ 0 w 144"/>
                <a:gd name="T11" fmla="*/ 65 h 125"/>
              </a:gdLst>
              <a:ahLst/>
              <a:cxnLst>
                <a:cxn ang="0">
                  <a:pos x="T0" y="T1"/>
                </a:cxn>
                <a:cxn ang="0">
                  <a:pos x="T2" y="T3"/>
                </a:cxn>
                <a:cxn ang="0">
                  <a:pos x="T4" y="T5"/>
                </a:cxn>
                <a:cxn ang="0">
                  <a:pos x="T6" y="T7"/>
                </a:cxn>
                <a:cxn ang="0">
                  <a:pos x="T8" y="T9"/>
                </a:cxn>
                <a:cxn ang="0">
                  <a:pos x="T10" y="T11"/>
                </a:cxn>
              </a:cxnLst>
              <a:rect l="0" t="0" r="r" b="b"/>
              <a:pathLst>
                <a:path w="144" h="125">
                  <a:moveTo>
                    <a:pt x="17" y="0"/>
                  </a:moveTo>
                  <a:cubicBezTo>
                    <a:pt x="40" y="23"/>
                    <a:pt x="56" y="54"/>
                    <a:pt x="70" y="85"/>
                  </a:cubicBezTo>
                  <a:cubicBezTo>
                    <a:pt x="93" y="65"/>
                    <a:pt x="120" y="48"/>
                    <a:pt x="144" y="29"/>
                  </a:cubicBezTo>
                  <a:cubicBezTo>
                    <a:pt x="143" y="36"/>
                    <a:pt x="143" y="36"/>
                    <a:pt x="143" y="36"/>
                  </a:cubicBezTo>
                  <a:cubicBezTo>
                    <a:pt x="128" y="71"/>
                    <a:pt x="88" y="123"/>
                    <a:pt x="67" y="125"/>
                  </a:cubicBezTo>
                  <a:cubicBezTo>
                    <a:pt x="57" y="125"/>
                    <a:pt x="18" y="89"/>
                    <a:pt x="0" y="65"/>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š1idé">
              <a:extLst>
                <a:ext uri="{FF2B5EF4-FFF2-40B4-BE49-F238E27FC236}">
                  <a16:creationId xmlns:a16="http://schemas.microsoft.com/office/drawing/2014/main" id="{DDF2CDFE-8AFA-0468-85C2-A9E03E98CF37}"/>
                </a:ext>
              </a:extLst>
            </p:cNvPr>
            <p:cNvSpPr/>
            <p:nvPr/>
          </p:nvSpPr>
          <p:spPr bwMode="auto">
            <a:xfrm>
              <a:off x="5259388" y="5408613"/>
              <a:ext cx="288925" cy="146050"/>
            </a:xfrm>
            <a:custGeom>
              <a:avLst/>
              <a:gdLst>
                <a:gd name="T0" fmla="*/ 5 w 47"/>
                <a:gd name="T1" fmla="*/ 0 h 24"/>
                <a:gd name="T2" fmla="*/ 15 w 47"/>
                <a:gd name="T3" fmla="*/ 0 h 24"/>
                <a:gd name="T4" fmla="*/ 41 w 47"/>
                <a:gd name="T5" fmla="*/ 15 h 24"/>
                <a:gd name="T6" fmla="*/ 45 w 47"/>
                <a:gd name="T7" fmla="*/ 22 h 24"/>
                <a:gd name="T8" fmla="*/ 37 w 47"/>
                <a:gd name="T9" fmla="*/ 24 h 24"/>
                <a:gd name="T10" fmla="*/ 9 w 47"/>
                <a:gd name="T11" fmla="*/ 21 h 24"/>
                <a:gd name="T12" fmla="*/ 1 w 47"/>
                <a:gd name="T13" fmla="*/ 15 h 24"/>
                <a:gd name="T14" fmla="*/ 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5" y="0"/>
                  </a:moveTo>
                  <a:cubicBezTo>
                    <a:pt x="15" y="0"/>
                    <a:pt x="15" y="0"/>
                    <a:pt x="15" y="0"/>
                  </a:cubicBezTo>
                  <a:cubicBezTo>
                    <a:pt x="15" y="5"/>
                    <a:pt x="33" y="10"/>
                    <a:pt x="41" y="15"/>
                  </a:cubicBezTo>
                  <a:cubicBezTo>
                    <a:pt x="43" y="16"/>
                    <a:pt x="47" y="19"/>
                    <a:pt x="45" y="22"/>
                  </a:cubicBezTo>
                  <a:cubicBezTo>
                    <a:pt x="43" y="23"/>
                    <a:pt x="40" y="24"/>
                    <a:pt x="37" y="24"/>
                  </a:cubicBezTo>
                  <a:cubicBezTo>
                    <a:pt x="28" y="24"/>
                    <a:pt x="18" y="24"/>
                    <a:pt x="9" y="21"/>
                  </a:cubicBezTo>
                  <a:cubicBezTo>
                    <a:pt x="6" y="20"/>
                    <a:pt x="2" y="18"/>
                    <a:pt x="1" y="15"/>
                  </a:cubicBezTo>
                  <a:cubicBezTo>
                    <a:pt x="0" y="10"/>
                    <a:pt x="5" y="8"/>
                    <a:pt x="5" y="0"/>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ṧḻïḑê">
              <a:extLst>
                <a:ext uri="{FF2B5EF4-FFF2-40B4-BE49-F238E27FC236}">
                  <a16:creationId xmlns:a16="http://schemas.microsoft.com/office/drawing/2014/main" id="{7202A326-FF3B-B66C-149F-D3C30AB5A993}"/>
                </a:ext>
              </a:extLst>
            </p:cNvPr>
            <p:cNvSpPr/>
            <p:nvPr/>
          </p:nvSpPr>
          <p:spPr bwMode="auto">
            <a:xfrm>
              <a:off x="4524375" y="5457825"/>
              <a:ext cx="288925" cy="146050"/>
            </a:xfrm>
            <a:custGeom>
              <a:avLst/>
              <a:gdLst>
                <a:gd name="T0" fmla="*/ 5 w 47"/>
                <a:gd name="T1" fmla="*/ 0 h 24"/>
                <a:gd name="T2" fmla="*/ 15 w 47"/>
                <a:gd name="T3" fmla="*/ 0 h 24"/>
                <a:gd name="T4" fmla="*/ 40 w 47"/>
                <a:gd name="T5" fmla="*/ 15 h 24"/>
                <a:gd name="T6" fmla="*/ 44 w 47"/>
                <a:gd name="T7" fmla="*/ 22 h 24"/>
                <a:gd name="T8" fmla="*/ 37 w 47"/>
                <a:gd name="T9" fmla="*/ 24 h 24"/>
                <a:gd name="T10" fmla="*/ 9 w 47"/>
                <a:gd name="T11" fmla="*/ 20 h 24"/>
                <a:gd name="T12" fmla="*/ 1 w 47"/>
                <a:gd name="T13" fmla="*/ 14 h 24"/>
                <a:gd name="T14" fmla="*/ 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5" y="0"/>
                  </a:moveTo>
                  <a:cubicBezTo>
                    <a:pt x="15" y="0"/>
                    <a:pt x="15" y="0"/>
                    <a:pt x="15" y="0"/>
                  </a:cubicBezTo>
                  <a:cubicBezTo>
                    <a:pt x="15" y="5"/>
                    <a:pt x="33" y="10"/>
                    <a:pt x="40" y="15"/>
                  </a:cubicBezTo>
                  <a:cubicBezTo>
                    <a:pt x="43" y="16"/>
                    <a:pt x="47" y="19"/>
                    <a:pt x="44" y="22"/>
                  </a:cubicBezTo>
                  <a:cubicBezTo>
                    <a:pt x="42" y="23"/>
                    <a:pt x="39" y="24"/>
                    <a:pt x="37" y="24"/>
                  </a:cubicBezTo>
                  <a:cubicBezTo>
                    <a:pt x="27" y="23"/>
                    <a:pt x="18" y="24"/>
                    <a:pt x="9" y="20"/>
                  </a:cubicBezTo>
                  <a:cubicBezTo>
                    <a:pt x="6" y="19"/>
                    <a:pt x="2" y="17"/>
                    <a:pt x="1" y="14"/>
                  </a:cubicBezTo>
                  <a:cubicBezTo>
                    <a:pt x="0" y="10"/>
                    <a:pt x="5" y="7"/>
                    <a:pt x="5" y="0"/>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ṧḷíḑê">
              <a:extLst>
                <a:ext uri="{FF2B5EF4-FFF2-40B4-BE49-F238E27FC236}">
                  <a16:creationId xmlns:a16="http://schemas.microsoft.com/office/drawing/2014/main" id="{459F06B0-5043-383F-DC86-63F9EA87DD47}"/>
                </a:ext>
              </a:extLst>
            </p:cNvPr>
            <p:cNvSpPr/>
            <p:nvPr/>
          </p:nvSpPr>
          <p:spPr bwMode="auto">
            <a:xfrm>
              <a:off x="4862513" y="3346450"/>
              <a:ext cx="593725" cy="2111375"/>
            </a:xfrm>
            <a:custGeom>
              <a:avLst/>
              <a:gdLst>
                <a:gd name="T0" fmla="*/ 79 w 97"/>
                <a:gd name="T1" fmla="*/ 12 h 345"/>
                <a:gd name="T2" fmla="*/ 95 w 97"/>
                <a:gd name="T3" fmla="*/ 167 h 345"/>
                <a:gd name="T4" fmla="*/ 84 w 97"/>
                <a:gd name="T5" fmla="*/ 341 h 345"/>
                <a:gd name="T6" fmla="*/ 69 w 97"/>
                <a:gd name="T7" fmla="*/ 342 h 345"/>
                <a:gd name="T8" fmla="*/ 49 w 97"/>
                <a:gd name="T9" fmla="*/ 209 h 345"/>
                <a:gd name="T10" fmla="*/ 51 w 97"/>
                <a:gd name="T11" fmla="*/ 186 h 345"/>
                <a:gd name="T12" fmla="*/ 10 w 97"/>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97" h="345">
                  <a:moveTo>
                    <a:pt x="79" y="12"/>
                  </a:moveTo>
                  <a:cubicBezTo>
                    <a:pt x="93" y="83"/>
                    <a:pt x="93" y="115"/>
                    <a:pt x="95" y="167"/>
                  </a:cubicBezTo>
                  <a:cubicBezTo>
                    <a:pt x="97" y="231"/>
                    <a:pt x="87" y="290"/>
                    <a:pt x="84" y="341"/>
                  </a:cubicBezTo>
                  <a:cubicBezTo>
                    <a:pt x="84" y="341"/>
                    <a:pt x="76" y="345"/>
                    <a:pt x="69" y="342"/>
                  </a:cubicBezTo>
                  <a:cubicBezTo>
                    <a:pt x="62" y="310"/>
                    <a:pt x="42" y="251"/>
                    <a:pt x="49" y="209"/>
                  </a:cubicBezTo>
                  <a:cubicBezTo>
                    <a:pt x="50" y="201"/>
                    <a:pt x="51" y="194"/>
                    <a:pt x="51" y="186"/>
                  </a:cubicBezTo>
                  <a:cubicBezTo>
                    <a:pt x="51" y="168"/>
                    <a:pt x="0" y="82"/>
                    <a:pt x="10" y="0"/>
                  </a:cubicBezTo>
                </a:path>
              </a:pathLst>
            </a:custGeom>
            <a:solidFill>
              <a:srgbClr val="3E8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šļïḍê">
              <a:extLst>
                <a:ext uri="{FF2B5EF4-FFF2-40B4-BE49-F238E27FC236}">
                  <a16:creationId xmlns:a16="http://schemas.microsoft.com/office/drawing/2014/main" id="{51495259-2E77-A42B-4623-AC05AA6BE185}"/>
                </a:ext>
              </a:extLst>
            </p:cNvPr>
            <p:cNvSpPr/>
            <p:nvPr/>
          </p:nvSpPr>
          <p:spPr bwMode="auto">
            <a:xfrm>
              <a:off x="4464050" y="3273425"/>
              <a:ext cx="623888" cy="2227263"/>
            </a:xfrm>
            <a:custGeom>
              <a:avLst/>
              <a:gdLst>
                <a:gd name="T0" fmla="*/ 98 w 102"/>
                <a:gd name="T1" fmla="*/ 0 h 364"/>
                <a:gd name="T2" fmla="*/ 72 w 102"/>
                <a:gd name="T3" fmla="*/ 200 h 364"/>
                <a:gd name="T4" fmla="*/ 29 w 102"/>
                <a:gd name="T5" fmla="*/ 361 h 364"/>
                <a:gd name="T6" fmla="*/ 14 w 102"/>
                <a:gd name="T7" fmla="*/ 361 h 364"/>
                <a:gd name="T8" fmla="*/ 18 w 102"/>
                <a:gd name="T9" fmla="*/ 217 h 364"/>
                <a:gd name="T10" fmla="*/ 24 w 102"/>
                <a:gd name="T11" fmla="*/ 195 h 364"/>
                <a:gd name="T12" fmla="*/ 4 w 102"/>
                <a:gd name="T13" fmla="*/ 71 h 364"/>
                <a:gd name="T14" fmla="*/ 29 w 102"/>
                <a:gd name="T15" fmla="*/ 11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64">
                  <a:moveTo>
                    <a:pt x="98" y="0"/>
                  </a:moveTo>
                  <a:cubicBezTo>
                    <a:pt x="102" y="46"/>
                    <a:pt x="80" y="158"/>
                    <a:pt x="72" y="200"/>
                  </a:cubicBezTo>
                  <a:cubicBezTo>
                    <a:pt x="60" y="257"/>
                    <a:pt x="31" y="352"/>
                    <a:pt x="29" y="361"/>
                  </a:cubicBezTo>
                  <a:cubicBezTo>
                    <a:pt x="26" y="364"/>
                    <a:pt x="14" y="361"/>
                    <a:pt x="14" y="361"/>
                  </a:cubicBezTo>
                  <a:cubicBezTo>
                    <a:pt x="14" y="318"/>
                    <a:pt x="3" y="258"/>
                    <a:pt x="18" y="217"/>
                  </a:cubicBezTo>
                  <a:cubicBezTo>
                    <a:pt x="21" y="210"/>
                    <a:pt x="24" y="203"/>
                    <a:pt x="24" y="195"/>
                  </a:cubicBezTo>
                  <a:cubicBezTo>
                    <a:pt x="25" y="188"/>
                    <a:pt x="0" y="106"/>
                    <a:pt x="4" y="71"/>
                  </a:cubicBezTo>
                  <a:cubicBezTo>
                    <a:pt x="7" y="53"/>
                    <a:pt x="13" y="31"/>
                    <a:pt x="29" y="11"/>
                  </a:cubicBezTo>
                </a:path>
              </a:pathLst>
            </a:custGeom>
            <a:solidFill>
              <a:srgbClr val="3E8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Sḻíḋé">
              <a:extLst>
                <a:ext uri="{FF2B5EF4-FFF2-40B4-BE49-F238E27FC236}">
                  <a16:creationId xmlns:a16="http://schemas.microsoft.com/office/drawing/2014/main" id="{3FA23523-A3F5-FDE4-0104-292CC171AF2C}"/>
                </a:ext>
              </a:extLst>
            </p:cNvPr>
            <p:cNvSpPr/>
            <p:nvPr/>
          </p:nvSpPr>
          <p:spPr bwMode="auto">
            <a:xfrm>
              <a:off x="4579938" y="3498850"/>
              <a:ext cx="196850" cy="115888"/>
            </a:xfrm>
            <a:custGeom>
              <a:avLst/>
              <a:gdLst>
                <a:gd name="T0" fmla="*/ 1 w 32"/>
                <a:gd name="T1" fmla="*/ 14 h 19"/>
                <a:gd name="T2" fmla="*/ 14 w 32"/>
                <a:gd name="T3" fmla="*/ 17 h 19"/>
                <a:gd name="T4" fmla="*/ 25 w 32"/>
                <a:gd name="T5" fmla="*/ 17 h 19"/>
                <a:gd name="T6" fmla="*/ 31 w 32"/>
                <a:gd name="T7" fmla="*/ 2 h 19"/>
                <a:gd name="T8" fmla="*/ 30 w 32"/>
                <a:gd name="T9" fmla="*/ 1 h 19"/>
                <a:gd name="T10" fmla="*/ 28 w 32"/>
                <a:gd name="T11" fmla="*/ 9 h 19"/>
                <a:gd name="T12" fmla="*/ 21 w 32"/>
                <a:gd name="T13" fmla="*/ 15 h 19"/>
                <a:gd name="T14" fmla="*/ 2 w 32"/>
                <a:gd name="T15" fmla="*/ 12 h 19"/>
                <a:gd name="T16" fmla="*/ 1 w 32"/>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9">
                  <a:moveTo>
                    <a:pt x="1" y="14"/>
                  </a:moveTo>
                  <a:cubicBezTo>
                    <a:pt x="5" y="16"/>
                    <a:pt x="10" y="16"/>
                    <a:pt x="14" y="17"/>
                  </a:cubicBezTo>
                  <a:cubicBezTo>
                    <a:pt x="17" y="17"/>
                    <a:pt x="22" y="19"/>
                    <a:pt x="25" y="17"/>
                  </a:cubicBezTo>
                  <a:cubicBezTo>
                    <a:pt x="30" y="15"/>
                    <a:pt x="32" y="6"/>
                    <a:pt x="31" y="2"/>
                  </a:cubicBezTo>
                  <a:cubicBezTo>
                    <a:pt x="31" y="1"/>
                    <a:pt x="30" y="0"/>
                    <a:pt x="30" y="1"/>
                  </a:cubicBezTo>
                  <a:cubicBezTo>
                    <a:pt x="29" y="4"/>
                    <a:pt x="28" y="6"/>
                    <a:pt x="28" y="9"/>
                  </a:cubicBezTo>
                  <a:cubicBezTo>
                    <a:pt x="26" y="13"/>
                    <a:pt x="25" y="15"/>
                    <a:pt x="21" y="15"/>
                  </a:cubicBezTo>
                  <a:cubicBezTo>
                    <a:pt x="14" y="15"/>
                    <a:pt x="8" y="14"/>
                    <a:pt x="2" y="12"/>
                  </a:cubicBezTo>
                  <a:cubicBezTo>
                    <a:pt x="1" y="12"/>
                    <a:pt x="0" y="14"/>
                    <a:pt x="1" y="14"/>
                  </a:cubicBezTo>
                  <a:close/>
                </a:path>
              </a:pathLst>
            </a:custGeom>
            <a:solidFill>
              <a:srgbClr val="197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ṩḷíde">
              <a:extLst>
                <a:ext uri="{FF2B5EF4-FFF2-40B4-BE49-F238E27FC236}">
                  <a16:creationId xmlns:a16="http://schemas.microsoft.com/office/drawing/2014/main" id="{B47EA133-F0F9-9F7A-CB5A-6F24B0271E56}"/>
                </a:ext>
              </a:extLst>
            </p:cNvPr>
            <p:cNvSpPr/>
            <p:nvPr/>
          </p:nvSpPr>
          <p:spPr bwMode="auto">
            <a:xfrm>
              <a:off x="4995863" y="3713163"/>
              <a:ext cx="49213" cy="269875"/>
            </a:xfrm>
            <a:custGeom>
              <a:avLst/>
              <a:gdLst>
                <a:gd name="T0" fmla="*/ 7 w 8"/>
                <a:gd name="T1" fmla="*/ 1 h 44"/>
                <a:gd name="T2" fmla="*/ 3 w 8"/>
                <a:gd name="T3" fmla="*/ 23 h 44"/>
                <a:gd name="T4" fmla="*/ 1 w 8"/>
                <a:gd name="T5" fmla="*/ 43 h 44"/>
                <a:gd name="T6" fmla="*/ 3 w 8"/>
                <a:gd name="T7" fmla="*/ 43 h 44"/>
                <a:gd name="T8" fmla="*/ 6 w 8"/>
                <a:gd name="T9" fmla="*/ 24 h 44"/>
                <a:gd name="T10" fmla="*/ 8 w 8"/>
                <a:gd name="T11" fmla="*/ 1 h 44"/>
                <a:gd name="T12" fmla="*/ 7 w 8"/>
                <a:gd name="T13" fmla="*/ 1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7" y="1"/>
                  </a:moveTo>
                  <a:cubicBezTo>
                    <a:pt x="5" y="8"/>
                    <a:pt x="4" y="16"/>
                    <a:pt x="3" y="23"/>
                  </a:cubicBezTo>
                  <a:cubicBezTo>
                    <a:pt x="2" y="29"/>
                    <a:pt x="0" y="38"/>
                    <a:pt x="1" y="43"/>
                  </a:cubicBezTo>
                  <a:cubicBezTo>
                    <a:pt x="1" y="44"/>
                    <a:pt x="2" y="44"/>
                    <a:pt x="3" y="43"/>
                  </a:cubicBezTo>
                  <a:cubicBezTo>
                    <a:pt x="5" y="38"/>
                    <a:pt x="5" y="29"/>
                    <a:pt x="6" y="24"/>
                  </a:cubicBezTo>
                  <a:cubicBezTo>
                    <a:pt x="6" y="16"/>
                    <a:pt x="7" y="8"/>
                    <a:pt x="8" y="1"/>
                  </a:cubicBezTo>
                  <a:cubicBezTo>
                    <a:pt x="8" y="0"/>
                    <a:pt x="7" y="0"/>
                    <a:pt x="7" y="1"/>
                  </a:cubicBezTo>
                  <a:close/>
                </a:path>
              </a:pathLst>
            </a:custGeom>
            <a:solidFill>
              <a:srgbClr val="197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ṩḷîḍè">
              <a:extLst>
                <a:ext uri="{FF2B5EF4-FFF2-40B4-BE49-F238E27FC236}">
                  <a16:creationId xmlns:a16="http://schemas.microsoft.com/office/drawing/2014/main" id="{9A67332F-A715-1078-95FD-9B5500A5468C}"/>
                </a:ext>
              </a:extLst>
            </p:cNvPr>
            <p:cNvSpPr/>
            <p:nvPr/>
          </p:nvSpPr>
          <p:spPr bwMode="auto">
            <a:xfrm>
              <a:off x="4476750" y="2171700"/>
              <a:ext cx="923925" cy="1400175"/>
            </a:xfrm>
            <a:custGeom>
              <a:avLst/>
              <a:gdLst>
                <a:gd name="T0" fmla="*/ 38 w 151"/>
                <a:gd name="T1" fmla="*/ 12 h 229"/>
                <a:gd name="T2" fmla="*/ 60 w 151"/>
                <a:gd name="T3" fmla="*/ 1 h 229"/>
                <a:gd name="T4" fmla="*/ 98 w 151"/>
                <a:gd name="T5" fmla="*/ 2 h 229"/>
                <a:gd name="T6" fmla="*/ 104 w 151"/>
                <a:gd name="T7" fmla="*/ 2 h 229"/>
                <a:gd name="T8" fmla="*/ 112 w 151"/>
                <a:gd name="T9" fmla="*/ 5 h 229"/>
                <a:gd name="T10" fmla="*/ 134 w 151"/>
                <a:gd name="T11" fmla="*/ 20 h 229"/>
                <a:gd name="T12" fmla="*/ 143 w 151"/>
                <a:gd name="T13" fmla="*/ 45 h 229"/>
                <a:gd name="T14" fmla="*/ 145 w 151"/>
                <a:gd name="T15" fmla="*/ 75 h 229"/>
                <a:gd name="T16" fmla="*/ 148 w 151"/>
                <a:gd name="T17" fmla="*/ 134 h 229"/>
                <a:gd name="T18" fmla="*/ 145 w 151"/>
                <a:gd name="T19" fmla="*/ 191 h 229"/>
                <a:gd name="T20" fmla="*/ 145 w 151"/>
                <a:gd name="T21" fmla="*/ 195 h 229"/>
                <a:gd name="T22" fmla="*/ 148 w 151"/>
                <a:gd name="T23" fmla="*/ 202 h 229"/>
                <a:gd name="T24" fmla="*/ 130 w 151"/>
                <a:gd name="T25" fmla="*/ 222 h 229"/>
                <a:gd name="T26" fmla="*/ 97 w 151"/>
                <a:gd name="T27" fmla="*/ 226 h 229"/>
                <a:gd name="T28" fmla="*/ 92 w 151"/>
                <a:gd name="T29" fmla="*/ 225 h 229"/>
                <a:gd name="T30" fmla="*/ 85 w 151"/>
                <a:gd name="T31" fmla="*/ 226 h 229"/>
                <a:gd name="T32" fmla="*/ 20 w 151"/>
                <a:gd name="T33" fmla="*/ 218 h 229"/>
                <a:gd name="T34" fmla="*/ 7 w 151"/>
                <a:gd name="T35" fmla="*/ 216 h 229"/>
                <a:gd name="T36" fmla="*/ 3 w 151"/>
                <a:gd name="T37" fmla="*/ 205 h 229"/>
                <a:gd name="T38" fmla="*/ 5 w 151"/>
                <a:gd name="T39" fmla="*/ 202 h 229"/>
                <a:gd name="T40" fmla="*/ 5 w 151"/>
                <a:gd name="T41" fmla="*/ 197 h 229"/>
                <a:gd name="T42" fmla="*/ 3 w 151"/>
                <a:gd name="T43" fmla="*/ 164 h 229"/>
                <a:gd name="T44" fmla="*/ 1 w 151"/>
                <a:gd name="T45" fmla="*/ 103 h 229"/>
                <a:gd name="T46" fmla="*/ 2 w 151"/>
                <a:gd name="T47" fmla="*/ 72 h 229"/>
                <a:gd name="T48" fmla="*/ 3 w 151"/>
                <a:gd name="T49" fmla="*/ 43 h 229"/>
                <a:gd name="T50" fmla="*/ 15 w 151"/>
                <a:gd name="T51" fmla="*/ 2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1" h="229">
                  <a:moveTo>
                    <a:pt x="38" y="12"/>
                  </a:moveTo>
                  <a:cubicBezTo>
                    <a:pt x="46" y="4"/>
                    <a:pt x="48" y="3"/>
                    <a:pt x="60" y="1"/>
                  </a:cubicBezTo>
                  <a:cubicBezTo>
                    <a:pt x="68" y="0"/>
                    <a:pt x="89" y="3"/>
                    <a:pt x="98" y="2"/>
                  </a:cubicBezTo>
                  <a:cubicBezTo>
                    <a:pt x="100" y="1"/>
                    <a:pt x="102" y="1"/>
                    <a:pt x="104" y="2"/>
                  </a:cubicBezTo>
                  <a:cubicBezTo>
                    <a:pt x="107" y="2"/>
                    <a:pt x="110" y="4"/>
                    <a:pt x="112" y="5"/>
                  </a:cubicBezTo>
                  <a:cubicBezTo>
                    <a:pt x="120" y="10"/>
                    <a:pt x="127" y="15"/>
                    <a:pt x="134" y="20"/>
                  </a:cubicBezTo>
                  <a:cubicBezTo>
                    <a:pt x="142" y="25"/>
                    <a:pt x="142" y="36"/>
                    <a:pt x="143" y="45"/>
                  </a:cubicBezTo>
                  <a:cubicBezTo>
                    <a:pt x="144" y="55"/>
                    <a:pt x="145" y="65"/>
                    <a:pt x="145" y="75"/>
                  </a:cubicBezTo>
                  <a:cubicBezTo>
                    <a:pt x="147" y="95"/>
                    <a:pt x="148" y="115"/>
                    <a:pt x="148" y="134"/>
                  </a:cubicBezTo>
                  <a:cubicBezTo>
                    <a:pt x="148" y="153"/>
                    <a:pt x="147" y="172"/>
                    <a:pt x="145" y="191"/>
                  </a:cubicBezTo>
                  <a:cubicBezTo>
                    <a:pt x="145" y="192"/>
                    <a:pt x="145" y="194"/>
                    <a:pt x="145" y="195"/>
                  </a:cubicBezTo>
                  <a:cubicBezTo>
                    <a:pt x="146" y="197"/>
                    <a:pt x="148" y="199"/>
                    <a:pt x="148" y="202"/>
                  </a:cubicBezTo>
                  <a:cubicBezTo>
                    <a:pt x="151" y="213"/>
                    <a:pt x="138" y="219"/>
                    <a:pt x="130" y="222"/>
                  </a:cubicBezTo>
                  <a:cubicBezTo>
                    <a:pt x="120" y="226"/>
                    <a:pt x="108" y="228"/>
                    <a:pt x="97" y="226"/>
                  </a:cubicBezTo>
                  <a:cubicBezTo>
                    <a:pt x="95" y="226"/>
                    <a:pt x="94" y="225"/>
                    <a:pt x="92" y="225"/>
                  </a:cubicBezTo>
                  <a:cubicBezTo>
                    <a:pt x="89" y="225"/>
                    <a:pt x="87" y="226"/>
                    <a:pt x="85" y="226"/>
                  </a:cubicBezTo>
                  <a:cubicBezTo>
                    <a:pt x="63" y="229"/>
                    <a:pt x="42" y="219"/>
                    <a:pt x="20" y="218"/>
                  </a:cubicBezTo>
                  <a:cubicBezTo>
                    <a:pt x="15" y="218"/>
                    <a:pt x="11" y="218"/>
                    <a:pt x="7" y="216"/>
                  </a:cubicBezTo>
                  <a:cubicBezTo>
                    <a:pt x="3" y="214"/>
                    <a:pt x="0" y="208"/>
                    <a:pt x="3" y="205"/>
                  </a:cubicBezTo>
                  <a:cubicBezTo>
                    <a:pt x="3" y="204"/>
                    <a:pt x="4" y="203"/>
                    <a:pt x="5" y="202"/>
                  </a:cubicBezTo>
                  <a:cubicBezTo>
                    <a:pt x="6" y="201"/>
                    <a:pt x="6" y="199"/>
                    <a:pt x="5" y="197"/>
                  </a:cubicBezTo>
                  <a:cubicBezTo>
                    <a:pt x="5" y="186"/>
                    <a:pt x="4" y="175"/>
                    <a:pt x="3" y="164"/>
                  </a:cubicBezTo>
                  <a:cubicBezTo>
                    <a:pt x="2" y="144"/>
                    <a:pt x="0" y="123"/>
                    <a:pt x="1" y="103"/>
                  </a:cubicBezTo>
                  <a:cubicBezTo>
                    <a:pt x="1" y="93"/>
                    <a:pt x="1" y="82"/>
                    <a:pt x="2" y="72"/>
                  </a:cubicBezTo>
                  <a:cubicBezTo>
                    <a:pt x="3" y="63"/>
                    <a:pt x="3" y="53"/>
                    <a:pt x="3" y="43"/>
                  </a:cubicBezTo>
                  <a:cubicBezTo>
                    <a:pt x="3" y="35"/>
                    <a:pt x="9" y="31"/>
                    <a:pt x="15" y="25"/>
                  </a:cubicBezTo>
                </a:path>
              </a:pathLst>
            </a:custGeom>
            <a:solidFill>
              <a:srgbClr val="57C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ś1íḍe">
              <a:extLst>
                <a:ext uri="{FF2B5EF4-FFF2-40B4-BE49-F238E27FC236}">
                  <a16:creationId xmlns:a16="http://schemas.microsoft.com/office/drawing/2014/main" id="{8FBC0DC3-1A2C-98B1-AFBE-6301276BFF64}"/>
                </a:ext>
              </a:extLst>
            </p:cNvPr>
            <p:cNvSpPr/>
            <p:nvPr/>
          </p:nvSpPr>
          <p:spPr bwMode="auto">
            <a:xfrm>
              <a:off x="3765550" y="2336800"/>
              <a:ext cx="930275" cy="733425"/>
            </a:xfrm>
            <a:custGeom>
              <a:avLst/>
              <a:gdLst>
                <a:gd name="T0" fmla="*/ 116 w 152"/>
                <a:gd name="T1" fmla="*/ 0 h 120"/>
                <a:gd name="T2" fmla="*/ 65 w 152"/>
                <a:gd name="T3" fmla="*/ 76 h 120"/>
                <a:gd name="T4" fmla="*/ 19 w 152"/>
                <a:gd name="T5" fmla="*/ 49 h 120"/>
                <a:gd name="T6" fmla="*/ 0 w 152"/>
                <a:gd name="T7" fmla="*/ 50 h 120"/>
                <a:gd name="T8" fmla="*/ 74 w 152"/>
                <a:gd name="T9" fmla="*/ 120 h 120"/>
                <a:gd name="T10" fmla="*/ 152 w 152"/>
                <a:gd name="T11" fmla="*/ 52 h 120"/>
              </a:gdLst>
              <a:ahLst/>
              <a:cxnLst>
                <a:cxn ang="0">
                  <a:pos x="T0" y="T1"/>
                </a:cxn>
                <a:cxn ang="0">
                  <a:pos x="T2" y="T3"/>
                </a:cxn>
                <a:cxn ang="0">
                  <a:pos x="T4" y="T5"/>
                </a:cxn>
                <a:cxn ang="0">
                  <a:pos x="T6" y="T7"/>
                </a:cxn>
                <a:cxn ang="0">
                  <a:pos x="T8" y="T9"/>
                </a:cxn>
                <a:cxn ang="0">
                  <a:pos x="T10" y="T11"/>
                </a:cxn>
              </a:cxnLst>
              <a:rect l="0" t="0" r="r" b="b"/>
              <a:pathLst>
                <a:path w="152" h="120">
                  <a:moveTo>
                    <a:pt x="116" y="0"/>
                  </a:moveTo>
                  <a:cubicBezTo>
                    <a:pt x="116" y="0"/>
                    <a:pt x="85" y="45"/>
                    <a:pt x="65" y="76"/>
                  </a:cubicBezTo>
                  <a:cubicBezTo>
                    <a:pt x="40" y="59"/>
                    <a:pt x="19" y="49"/>
                    <a:pt x="19" y="49"/>
                  </a:cubicBezTo>
                  <a:cubicBezTo>
                    <a:pt x="0" y="50"/>
                    <a:pt x="0" y="50"/>
                    <a:pt x="0" y="50"/>
                  </a:cubicBezTo>
                  <a:cubicBezTo>
                    <a:pt x="24" y="79"/>
                    <a:pt x="49" y="112"/>
                    <a:pt x="74" y="120"/>
                  </a:cubicBezTo>
                  <a:cubicBezTo>
                    <a:pt x="83" y="120"/>
                    <a:pt x="127" y="80"/>
                    <a:pt x="152" y="52"/>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ṣḷidé">
              <a:extLst>
                <a:ext uri="{FF2B5EF4-FFF2-40B4-BE49-F238E27FC236}">
                  <a16:creationId xmlns:a16="http://schemas.microsoft.com/office/drawing/2014/main" id="{8AB1953C-01E9-FE04-2423-26537DE1023B}"/>
                </a:ext>
              </a:extLst>
            </p:cNvPr>
            <p:cNvSpPr/>
            <p:nvPr/>
          </p:nvSpPr>
          <p:spPr bwMode="auto">
            <a:xfrm>
              <a:off x="4260850" y="2165350"/>
              <a:ext cx="563563" cy="709613"/>
            </a:xfrm>
            <a:custGeom>
              <a:avLst/>
              <a:gdLst>
                <a:gd name="T0" fmla="*/ 81 w 92"/>
                <a:gd name="T1" fmla="*/ 78 h 116"/>
                <a:gd name="T2" fmla="*/ 41 w 92"/>
                <a:gd name="T3" fmla="*/ 116 h 116"/>
                <a:gd name="T4" fmla="*/ 0 w 92"/>
                <a:gd name="T5" fmla="*/ 77 h 116"/>
                <a:gd name="T6" fmla="*/ 45 w 92"/>
                <a:gd name="T7" fmla="*/ 18 h 116"/>
                <a:gd name="T8" fmla="*/ 92 w 92"/>
                <a:gd name="T9" fmla="*/ 0 h 116"/>
              </a:gdLst>
              <a:ahLst/>
              <a:cxnLst>
                <a:cxn ang="0">
                  <a:pos x="T0" y="T1"/>
                </a:cxn>
                <a:cxn ang="0">
                  <a:pos x="T2" y="T3"/>
                </a:cxn>
                <a:cxn ang="0">
                  <a:pos x="T4" y="T5"/>
                </a:cxn>
                <a:cxn ang="0">
                  <a:pos x="T6" y="T7"/>
                </a:cxn>
                <a:cxn ang="0">
                  <a:pos x="T8" y="T9"/>
                </a:cxn>
              </a:cxnLst>
              <a:rect l="0" t="0" r="r" b="b"/>
              <a:pathLst>
                <a:path w="92" h="116">
                  <a:moveTo>
                    <a:pt x="81" y="78"/>
                  </a:moveTo>
                  <a:cubicBezTo>
                    <a:pt x="71" y="80"/>
                    <a:pt x="58" y="101"/>
                    <a:pt x="41" y="116"/>
                  </a:cubicBezTo>
                  <a:cubicBezTo>
                    <a:pt x="18" y="114"/>
                    <a:pt x="4" y="87"/>
                    <a:pt x="0" y="77"/>
                  </a:cubicBezTo>
                  <a:cubicBezTo>
                    <a:pt x="5" y="68"/>
                    <a:pt x="31" y="27"/>
                    <a:pt x="45" y="18"/>
                  </a:cubicBezTo>
                  <a:cubicBezTo>
                    <a:pt x="63" y="5"/>
                    <a:pt x="73" y="4"/>
                    <a:pt x="92" y="0"/>
                  </a:cubicBezTo>
                </a:path>
              </a:pathLst>
            </a:custGeom>
            <a:solidFill>
              <a:srgbClr val="57C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ṩľide">
              <a:extLst>
                <a:ext uri="{FF2B5EF4-FFF2-40B4-BE49-F238E27FC236}">
                  <a16:creationId xmlns:a16="http://schemas.microsoft.com/office/drawing/2014/main" id="{C176FA4D-10CC-458B-D3BD-12C70B115712}"/>
                </a:ext>
              </a:extLst>
            </p:cNvPr>
            <p:cNvSpPr/>
            <p:nvPr/>
          </p:nvSpPr>
          <p:spPr bwMode="auto">
            <a:xfrm>
              <a:off x="5027613" y="2165350"/>
              <a:ext cx="544513" cy="636588"/>
            </a:xfrm>
            <a:custGeom>
              <a:avLst/>
              <a:gdLst>
                <a:gd name="T0" fmla="*/ 0 w 89"/>
                <a:gd name="T1" fmla="*/ 0 h 104"/>
                <a:gd name="T2" fmla="*/ 55 w 89"/>
                <a:gd name="T3" fmla="*/ 15 h 104"/>
                <a:gd name="T4" fmla="*/ 89 w 89"/>
                <a:gd name="T5" fmla="*/ 74 h 104"/>
                <a:gd name="T6" fmla="*/ 49 w 89"/>
                <a:gd name="T7" fmla="*/ 104 h 104"/>
                <a:gd name="T8" fmla="*/ 28 w 89"/>
                <a:gd name="T9" fmla="*/ 67 h 104"/>
              </a:gdLst>
              <a:ahLst/>
              <a:cxnLst>
                <a:cxn ang="0">
                  <a:pos x="T0" y="T1"/>
                </a:cxn>
                <a:cxn ang="0">
                  <a:pos x="T2" y="T3"/>
                </a:cxn>
                <a:cxn ang="0">
                  <a:pos x="T4" y="T5"/>
                </a:cxn>
                <a:cxn ang="0">
                  <a:pos x="T6" y="T7"/>
                </a:cxn>
                <a:cxn ang="0">
                  <a:pos x="T8" y="T9"/>
                </a:cxn>
              </a:cxnLst>
              <a:rect l="0" t="0" r="r" b="b"/>
              <a:pathLst>
                <a:path w="89" h="104">
                  <a:moveTo>
                    <a:pt x="0" y="0"/>
                  </a:moveTo>
                  <a:cubicBezTo>
                    <a:pt x="9" y="1"/>
                    <a:pt x="48" y="9"/>
                    <a:pt x="55" y="15"/>
                  </a:cubicBezTo>
                  <a:cubicBezTo>
                    <a:pt x="67" y="26"/>
                    <a:pt x="78" y="44"/>
                    <a:pt x="89" y="74"/>
                  </a:cubicBezTo>
                  <a:cubicBezTo>
                    <a:pt x="89" y="74"/>
                    <a:pt x="77" y="99"/>
                    <a:pt x="49" y="104"/>
                  </a:cubicBezTo>
                  <a:cubicBezTo>
                    <a:pt x="44" y="99"/>
                    <a:pt x="38" y="83"/>
                    <a:pt x="28" y="67"/>
                  </a:cubicBezTo>
                </a:path>
              </a:pathLst>
            </a:custGeom>
            <a:solidFill>
              <a:srgbClr val="57C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śľíḋe">
              <a:extLst>
                <a:ext uri="{FF2B5EF4-FFF2-40B4-BE49-F238E27FC236}">
                  <a16:creationId xmlns:a16="http://schemas.microsoft.com/office/drawing/2014/main" id="{4EECB80B-635A-6035-4135-2F93ADCF52AC}"/>
                </a:ext>
              </a:extLst>
            </p:cNvPr>
            <p:cNvSpPr/>
            <p:nvPr/>
          </p:nvSpPr>
          <p:spPr bwMode="auto">
            <a:xfrm>
              <a:off x="4824413" y="1957388"/>
              <a:ext cx="263525" cy="306388"/>
            </a:xfrm>
            <a:custGeom>
              <a:avLst/>
              <a:gdLst>
                <a:gd name="T0" fmla="*/ 5 w 43"/>
                <a:gd name="T1" fmla="*/ 0 h 50"/>
                <a:gd name="T2" fmla="*/ 0 w 43"/>
                <a:gd name="T3" fmla="*/ 34 h 50"/>
                <a:gd name="T4" fmla="*/ 11 w 43"/>
                <a:gd name="T5" fmla="*/ 46 h 50"/>
                <a:gd name="T6" fmla="*/ 41 w 43"/>
                <a:gd name="T7" fmla="*/ 39 h 50"/>
                <a:gd name="T8" fmla="*/ 40 w 43"/>
                <a:gd name="T9" fmla="*/ 27 h 50"/>
                <a:gd name="T10" fmla="*/ 35 w 43"/>
                <a:gd name="T11" fmla="*/ 8 h 50"/>
              </a:gdLst>
              <a:ahLst/>
              <a:cxnLst>
                <a:cxn ang="0">
                  <a:pos x="T0" y="T1"/>
                </a:cxn>
                <a:cxn ang="0">
                  <a:pos x="T2" y="T3"/>
                </a:cxn>
                <a:cxn ang="0">
                  <a:pos x="T4" y="T5"/>
                </a:cxn>
                <a:cxn ang="0">
                  <a:pos x="T6" y="T7"/>
                </a:cxn>
                <a:cxn ang="0">
                  <a:pos x="T8" y="T9"/>
                </a:cxn>
                <a:cxn ang="0">
                  <a:pos x="T10" y="T11"/>
                </a:cxn>
              </a:cxnLst>
              <a:rect l="0" t="0" r="r" b="b"/>
              <a:pathLst>
                <a:path w="43" h="50">
                  <a:moveTo>
                    <a:pt x="5" y="0"/>
                  </a:moveTo>
                  <a:cubicBezTo>
                    <a:pt x="3" y="13"/>
                    <a:pt x="2" y="21"/>
                    <a:pt x="0" y="34"/>
                  </a:cubicBezTo>
                  <a:cubicBezTo>
                    <a:pt x="0" y="38"/>
                    <a:pt x="9" y="45"/>
                    <a:pt x="11" y="46"/>
                  </a:cubicBezTo>
                  <a:cubicBezTo>
                    <a:pt x="21" y="50"/>
                    <a:pt x="34" y="49"/>
                    <a:pt x="41" y="39"/>
                  </a:cubicBezTo>
                  <a:cubicBezTo>
                    <a:pt x="43" y="36"/>
                    <a:pt x="41" y="31"/>
                    <a:pt x="40" y="27"/>
                  </a:cubicBezTo>
                  <a:cubicBezTo>
                    <a:pt x="38" y="21"/>
                    <a:pt x="37" y="15"/>
                    <a:pt x="35" y="8"/>
                  </a:cubicBezTo>
                </a:path>
              </a:pathLst>
            </a:custGeom>
            <a:solidFill>
              <a:srgbClr val="F4B5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ḷíḋe">
              <a:extLst>
                <a:ext uri="{FF2B5EF4-FFF2-40B4-BE49-F238E27FC236}">
                  <a16:creationId xmlns:a16="http://schemas.microsoft.com/office/drawing/2014/main" id="{6413CBB1-16C0-FD16-25C4-0A0018E9683D}"/>
                </a:ext>
              </a:extLst>
            </p:cNvPr>
            <p:cNvSpPr/>
            <p:nvPr/>
          </p:nvSpPr>
          <p:spPr bwMode="auto">
            <a:xfrm>
              <a:off x="5094288" y="1743075"/>
              <a:ext cx="92075" cy="250825"/>
            </a:xfrm>
            <a:custGeom>
              <a:avLst/>
              <a:gdLst>
                <a:gd name="T0" fmla="*/ 3 w 15"/>
                <a:gd name="T1" fmla="*/ 0 h 41"/>
                <a:gd name="T2" fmla="*/ 12 w 15"/>
                <a:gd name="T3" fmla="*/ 10 h 41"/>
                <a:gd name="T4" fmla="*/ 12 w 15"/>
                <a:gd name="T5" fmla="*/ 17 h 41"/>
                <a:gd name="T6" fmla="*/ 12 w 15"/>
                <a:gd name="T7" fmla="*/ 19 h 41"/>
                <a:gd name="T8" fmla="*/ 14 w 15"/>
                <a:gd name="T9" fmla="*/ 21 h 41"/>
                <a:gd name="T10" fmla="*/ 15 w 15"/>
                <a:gd name="T11" fmla="*/ 28 h 41"/>
                <a:gd name="T12" fmla="*/ 14 w 15"/>
                <a:gd name="T13" fmla="*/ 35 h 41"/>
                <a:gd name="T14" fmla="*/ 9 w 15"/>
                <a:gd name="T15" fmla="*/ 40 h 41"/>
                <a:gd name="T16" fmla="*/ 6 w 15"/>
                <a:gd name="T17" fmla="*/ 40 h 41"/>
                <a:gd name="T18" fmla="*/ 4 w 15"/>
                <a:gd name="T19" fmla="*/ 39 h 41"/>
                <a:gd name="T20" fmla="*/ 0 w 15"/>
                <a:gd name="T2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1">
                  <a:moveTo>
                    <a:pt x="3" y="0"/>
                  </a:moveTo>
                  <a:cubicBezTo>
                    <a:pt x="7" y="2"/>
                    <a:pt x="11" y="5"/>
                    <a:pt x="12" y="10"/>
                  </a:cubicBezTo>
                  <a:cubicBezTo>
                    <a:pt x="12" y="13"/>
                    <a:pt x="12" y="15"/>
                    <a:pt x="12" y="17"/>
                  </a:cubicBezTo>
                  <a:cubicBezTo>
                    <a:pt x="12" y="18"/>
                    <a:pt x="12" y="19"/>
                    <a:pt x="12" y="19"/>
                  </a:cubicBezTo>
                  <a:cubicBezTo>
                    <a:pt x="13" y="20"/>
                    <a:pt x="13" y="21"/>
                    <a:pt x="14" y="21"/>
                  </a:cubicBezTo>
                  <a:cubicBezTo>
                    <a:pt x="15" y="23"/>
                    <a:pt x="15" y="25"/>
                    <a:pt x="15" y="28"/>
                  </a:cubicBezTo>
                  <a:cubicBezTo>
                    <a:pt x="15" y="30"/>
                    <a:pt x="15" y="32"/>
                    <a:pt x="14" y="35"/>
                  </a:cubicBezTo>
                  <a:cubicBezTo>
                    <a:pt x="13" y="37"/>
                    <a:pt x="11" y="39"/>
                    <a:pt x="9" y="40"/>
                  </a:cubicBezTo>
                  <a:cubicBezTo>
                    <a:pt x="8" y="40"/>
                    <a:pt x="7" y="41"/>
                    <a:pt x="6" y="40"/>
                  </a:cubicBezTo>
                  <a:cubicBezTo>
                    <a:pt x="5" y="40"/>
                    <a:pt x="5" y="39"/>
                    <a:pt x="4" y="39"/>
                  </a:cubicBezTo>
                  <a:cubicBezTo>
                    <a:pt x="3" y="37"/>
                    <a:pt x="1" y="35"/>
                    <a:pt x="0" y="32"/>
                  </a:cubicBezTo>
                </a:path>
              </a:pathLst>
            </a:custGeom>
            <a:solidFill>
              <a:srgbClr val="FE7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ṡľiḑe">
              <a:extLst>
                <a:ext uri="{FF2B5EF4-FFF2-40B4-BE49-F238E27FC236}">
                  <a16:creationId xmlns:a16="http://schemas.microsoft.com/office/drawing/2014/main" id="{6693AD68-AEDE-317A-239D-57D742166AD4}"/>
                </a:ext>
              </a:extLst>
            </p:cNvPr>
            <p:cNvSpPr/>
            <p:nvPr/>
          </p:nvSpPr>
          <p:spPr bwMode="auto">
            <a:xfrm>
              <a:off x="4781550" y="1693863"/>
              <a:ext cx="374650" cy="447675"/>
            </a:xfrm>
            <a:custGeom>
              <a:avLst/>
              <a:gdLst>
                <a:gd name="T0" fmla="*/ 60 w 61"/>
                <a:gd name="T1" fmla="*/ 44 h 73"/>
                <a:gd name="T2" fmla="*/ 59 w 61"/>
                <a:gd name="T3" fmla="*/ 22 h 73"/>
                <a:gd name="T4" fmla="*/ 44 w 61"/>
                <a:gd name="T5" fmla="*/ 3 h 73"/>
                <a:gd name="T6" fmla="*/ 15 w 61"/>
                <a:gd name="T7" fmla="*/ 7 h 73"/>
                <a:gd name="T8" fmla="*/ 8 w 61"/>
                <a:gd name="T9" fmla="*/ 49 h 73"/>
                <a:gd name="T10" fmla="*/ 27 w 61"/>
                <a:gd name="T11" fmla="*/ 70 h 73"/>
                <a:gd name="T12" fmla="*/ 58 w 61"/>
                <a:gd name="T13" fmla="*/ 66 h 73"/>
                <a:gd name="T14" fmla="*/ 60 w 61"/>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73">
                  <a:moveTo>
                    <a:pt x="60" y="44"/>
                  </a:moveTo>
                  <a:cubicBezTo>
                    <a:pt x="59" y="36"/>
                    <a:pt x="60" y="29"/>
                    <a:pt x="59" y="22"/>
                  </a:cubicBezTo>
                  <a:cubicBezTo>
                    <a:pt x="57" y="13"/>
                    <a:pt x="53" y="5"/>
                    <a:pt x="44" y="3"/>
                  </a:cubicBezTo>
                  <a:cubicBezTo>
                    <a:pt x="34" y="0"/>
                    <a:pt x="23" y="1"/>
                    <a:pt x="15" y="7"/>
                  </a:cubicBezTo>
                  <a:cubicBezTo>
                    <a:pt x="1" y="16"/>
                    <a:pt x="0" y="36"/>
                    <a:pt x="8" y="49"/>
                  </a:cubicBezTo>
                  <a:cubicBezTo>
                    <a:pt x="17" y="63"/>
                    <a:pt x="22" y="68"/>
                    <a:pt x="27" y="70"/>
                  </a:cubicBezTo>
                  <a:cubicBezTo>
                    <a:pt x="34" y="73"/>
                    <a:pt x="54" y="70"/>
                    <a:pt x="58" y="66"/>
                  </a:cubicBezTo>
                  <a:cubicBezTo>
                    <a:pt x="60" y="62"/>
                    <a:pt x="61" y="48"/>
                    <a:pt x="60" y="44"/>
                  </a:cubicBezTo>
                  <a:close/>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ṥļïḍé">
              <a:extLst>
                <a:ext uri="{FF2B5EF4-FFF2-40B4-BE49-F238E27FC236}">
                  <a16:creationId xmlns:a16="http://schemas.microsoft.com/office/drawing/2014/main" id="{10FA5DC6-AF55-D411-BE94-478628148C0A}"/>
                </a:ext>
              </a:extLst>
            </p:cNvPr>
            <p:cNvSpPr/>
            <p:nvPr/>
          </p:nvSpPr>
          <p:spPr bwMode="auto">
            <a:xfrm>
              <a:off x="4745038" y="1627188"/>
              <a:ext cx="447675" cy="396875"/>
            </a:xfrm>
            <a:custGeom>
              <a:avLst/>
              <a:gdLst>
                <a:gd name="T0" fmla="*/ 71 w 73"/>
                <a:gd name="T1" fmla="*/ 2 h 65"/>
                <a:gd name="T2" fmla="*/ 71 w 73"/>
                <a:gd name="T3" fmla="*/ 1 h 65"/>
                <a:gd name="T4" fmla="*/ 70 w 73"/>
                <a:gd name="T5" fmla="*/ 1 h 65"/>
                <a:gd name="T6" fmla="*/ 39 w 73"/>
                <a:gd name="T7" fmla="*/ 1 h 65"/>
                <a:gd name="T8" fmla="*/ 25 w 73"/>
                <a:gd name="T9" fmla="*/ 1 h 65"/>
                <a:gd name="T10" fmla="*/ 21 w 73"/>
                <a:gd name="T11" fmla="*/ 2 h 65"/>
                <a:gd name="T12" fmla="*/ 16 w 73"/>
                <a:gd name="T13" fmla="*/ 9 h 65"/>
                <a:gd name="T14" fmla="*/ 3 w 73"/>
                <a:gd name="T15" fmla="*/ 15 h 65"/>
                <a:gd name="T16" fmla="*/ 1 w 73"/>
                <a:gd name="T17" fmla="*/ 28 h 65"/>
                <a:gd name="T18" fmla="*/ 2 w 73"/>
                <a:gd name="T19" fmla="*/ 55 h 65"/>
                <a:gd name="T20" fmla="*/ 4 w 73"/>
                <a:gd name="T21" fmla="*/ 61 h 65"/>
                <a:gd name="T22" fmla="*/ 16 w 73"/>
                <a:gd name="T23" fmla="*/ 65 h 65"/>
                <a:gd name="T24" fmla="*/ 17 w 73"/>
                <a:gd name="T25" fmla="*/ 65 h 65"/>
                <a:gd name="T26" fmla="*/ 18 w 73"/>
                <a:gd name="T27" fmla="*/ 64 h 65"/>
                <a:gd name="T28" fmla="*/ 18 w 73"/>
                <a:gd name="T29" fmla="*/ 55 h 65"/>
                <a:gd name="T30" fmla="*/ 19 w 73"/>
                <a:gd name="T31" fmla="*/ 51 h 65"/>
                <a:gd name="T32" fmla="*/ 22 w 73"/>
                <a:gd name="T33" fmla="*/ 49 h 65"/>
                <a:gd name="T34" fmla="*/ 24 w 73"/>
                <a:gd name="T35" fmla="*/ 49 h 65"/>
                <a:gd name="T36" fmla="*/ 25 w 73"/>
                <a:gd name="T37" fmla="*/ 48 h 65"/>
                <a:gd name="T38" fmla="*/ 26 w 73"/>
                <a:gd name="T39" fmla="*/ 31 h 65"/>
                <a:gd name="T40" fmla="*/ 38 w 73"/>
                <a:gd name="T41" fmla="*/ 33 h 65"/>
                <a:gd name="T42" fmla="*/ 51 w 73"/>
                <a:gd name="T43" fmla="*/ 31 h 65"/>
                <a:gd name="T44" fmla="*/ 66 w 73"/>
                <a:gd name="T45" fmla="*/ 27 h 65"/>
                <a:gd name="T46" fmla="*/ 72 w 73"/>
                <a:gd name="T47" fmla="*/ 14 h 65"/>
                <a:gd name="T48" fmla="*/ 71 w 73"/>
                <a:gd name="T4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65">
                  <a:moveTo>
                    <a:pt x="71" y="2"/>
                  </a:moveTo>
                  <a:cubicBezTo>
                    <a:pt x="71" y="2"/>
                    <a:pt x="71" y="2"/>
                    <a:pt x="71" y="1"/>
                  </a:cubicBezTo>
                  <a:cubicBezTo>
                    <a:pt x="71" y="1"/>
                    <a:pt x="70" y="1"/>
                    <a:pt x="70" y="1"/>
                  </a:cubicBezTo>
                  <a:cubicBezTo>
                    <a:pt x="60" y="1"/>
                    <a:pt x="49" y="2"/>
                    <a:pt x="39" y="1"/>
                  </a:cubicBezTo>
                  <a:cubicBezTo>
                    <a:pt x="35" y="1"/>
                    <a:pt x="30" y="0"/>
                    <a:pt x="25" y="1"/>
                  </a:cubicBezTo>
                  <a:cubicBezTo>
                    <a:pt x="24" y="1"/>
                    <a:pt x="22" y="1"/>
                    <a:pt x="21" y="2"/>
                  </a:cubicBezTo>
                  <a:cubicBezTo>
                    <a:pt x="18" y="4"/>
                    <a:pt x="17" y="7"/>
                    <a:pt x="16" y="9"/>
                  </a:cubicBezTo>
                  <a:cubicBezTo>
                    <a:pt x="11" y="8"/>
                    <a:pt x="6" y="11"/>
                    <a:pt x="3" y="15"/>
                  </a:cubicBezTo>
                  <a:cubicBezTo>
                    <a:pt x="1" y="19"/>
                    <a:pt x="1" y="24"/>
                    <a:pt x="1" y="28"/>
                  </a:cubicBezTo>
                  <a:cubicBezTo>
                    <a:pt x="1" y="37"/>
                    <a:pt x="0" y="46"/>
                    <a:pt x="2" y="55"/>
                  </a:cubicBezTo>
                  <a:cubicBezTo>
                    <a:pt x="2" y="57"/>
                    <a:pt x="3" y="59"/>
                    <a:pt x="4" y="61"/>
                  </a:cubicBezTo>
                  <a:cubicBezTo>
                    <a:pt x="7" y="65"/>
                    <a:pt x="12" y="65"/>
                    <a:pt x="16" y="65"/>
                  </a:cubicBezTo>
                  <a:cubicBezTo>
                    <a:pt x="17" y="65"/>
                    <a:pt x="17" y="65"/>
                    <a:pt x="17" y="65"/>
                  </a:cubicBezTo>
                  <a:cubicBezTo>
                    <a:pt x="18" y="65"/>
                    <a:pt x="18" y="64"/>
                    <a:pt x="18" y="64"/>
                  </a:cubicBezTo>
                  <a:cubicBezTo>
                    <a:pt x="18" y="61"/>
                    <a:pt x="18" y="58"/>
                    <a:pt x="18" y="55"/>
                  </a:cubicBezTo>
                  <a:cubicBezTo>
                    <a:pt x="18" y="54"/>
                    <a:pt x="18" y="53"/>
                    <a:pt x="19" y="51"/>
                  </a:cubicBezTo>
                  <a:cubicBezTo>
                    <a:pt x="19" y="50"/>
                    <a:pt x="20" y="49"/>
                    <a:pt x="22" y="49"/>
                  </a:cubicBezTo>
                  <a:cubicBezTo>
                    <a:pt x="23" y="49"/>
                    <a:pt x="23" y="49"/>
                    <a:pt x="24" y="49"/>
                  </a:cubicBezTo>
                  <a:cubicBezTo>
                    <a:pt x="25" y="49"/>
                    <a:pt x="25" y="48"/>
                    <a:pt x="25" y="48"/>
                  </a:cubicBezTo>
                  <a:cubicBezTo>
                    <a:pt x="28" y="41"/>
                    <a:pt x="26" y="31"/>
                    <a:pt x="26" y="31"/>
                  </a:cubicBezTo>
                  <a:cubicBezTo>
                    <a:pt x="30" y="32"/>
                    <a:pt x="34" y="33"/>
                    <a:pt x="38" y="33"/>
                  </a:cubicBezTo>
                  <a:cubicBezTo>
                    <a:pt x="43" y="32"/>
                    <a:pt x="47" y="32"/>
                    <a:pt x="51" y="31"/>
                  </a:cubicBezTo>
                  <a:cubicBezTo>
                    <a:pt x="56" y="30"/>
                    <a:pt x="62" y="30"/>
                    <a:pt x="66" y="27"/>
                  </a:cubicBezTo>
                  <a:cubicBezTo>
                    <a:pt x="71" y="24"/>
                    <a:pt x="72" y="19"/>
                    <a:pt x="72" y="14"/>
                  </a:cubicBezTo>
                  <a:cubicBezTo>
                    <a:pt x="72" y="10"/>
                    <a:pt x="73" y="6"/>
                    <a:pt x="71" y="2"/>
                  </a:cubicBezTo>
                  <a:close/>
                </a:path>
              </a:pathLst>
            </a:custGeom>
            <a:solidFill>
              <a:srgbClr val="FE7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ṣliḑé">
              <a:extLst>
                <a:ext uri="{FF2B5EF4-FFF2-40B4-BE49-F238E27FC236}">
                  <a16:creationId xmlns:a16="http://schemas.microsoft.com/office/drawing/2014/main" id="{35B85E77-832B-4068-19C9-A2642F8B81A5}"/>
                </a:ext>
              </a:extLst>
            </p:cNvPr>
            <p:cNvSpPr/>
            <p:nvPr/>
          </p:nvSpPr>
          <p:spPr bwMode="auto">
            <a:xfrm>
              <a:off x="5087938" y="1871663"/>
              <a:ext cx="42863" cy="49213"/>
            </a:xfrm>
            <a:custGeom>
              <a:avLst/>
              <a:gdLst>
                <a:gd name="T0" fmla="*/ 4 w 7"/>
                <a:gd name="T1" fmla="*/ 1 h 8"/>
                <a:gd name="T2" fmla="*/ 0 w 7"/>
                <a:gd name="T3" fmla="*/ 3 h 8"/>
                <a:gd name="T4" fmla="*/ 3 w 7"/>
                <a:gd name="T5" fmla="*/ 8 h 8"/>
                <a:gd name="T6" fmla="*/ 4 w 7"/>
                <a:gd name="T7" fmla="*/ 1 h 8"/>
              </a:gdLst>
              <a:ahLst/>
              <a:cxnLst>
                <a:cxn ang="0">
                  <a:pos x="T0" y="T1"/>
                </a:cxn>
                <a:cxn ang="0">
                  <a:pos x="T2" y="T3"/>
                </a:cxn>
                <a:cxn ang="0">
                  <a:pos x="T4" y="T5"/>
                </a:cxn>
                <a:cxn ang="0">
                  <a:pos x="T6" y="T7"/>
                </a:cxn>
              </a:cxnLst>
              <a:rect l="0" t="0" r="r" b="b"/>
              <a:pathLst>
                <a:path w="7" h="8">
                  <a:moveTo>
                    <a:pt x="4" y="1"/>
                  </a:moveTo>
                  <a:cubicBezTo>
                    <a:pt x="3" y="0"/>
                    <a:pt x="1" y="0"/>
                    <a:pt x="0" y="3"/>
                  </a:cubicBezTo>
                  <a:cubicBezTo>
                    <a:pt x="0" y="4"/>
                    <a:pt x="0" y="8"/>
                    <a:pt x="3" y="8"/>
                  </a:cubicBezTo>
                  <a:cubicBezTo>
                    <a:pt x="7" y="8"/>
                    <a:pt x="6" y="3"/>
                    <a:pt x="4" y="1"/>
                  </a:cubicBezTo>
                  <a:close/>
                </a:path>
              </a:pathLst>
            </a:custGeom>
            <a:solidFill>
              <a:srgbClr val="8E51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ľïďe">
              <a:extLst>
                <a:ext uri="{FF2B5EF4-FFF2-40B4-BE49-F238E27FC236}">
                  <a16:creationId xmlns:a16="http://schemas.microsoft.com/office/drawing/2014/main" id="{7BA3A82F-6E54-C762-6EB4-EA254941FE03}"/>
                </a:ext>
              </a:extLst>
            </p:cNvPr>
            <p:cNvSpPr/>
            <p:nvPr/>
          </p:nvSpPr>
          <p:spPr bwMode="auto">
            <a:xfrm>
              <a:off x="5106988" y="1884363"/>
              <a:ext cx="17463" cy="23813"/>
            </a:xfrm>
            <a:custGeom>
              <a:avLst/>
              <a:gdLst>
                <a:gd name="T0" fmla="*/ 1 w 3"/>
                <a:gd name="T1" fmla="*/ 0 h 4"/>
                <a:gd name="T2" fmla="*/ 0 w 3"/>
                <a:gd name="T3" fmla="*/ 1 h 4"/>
                <a:gd name="T4" fmla="*/ 1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1" y="0"/>
                    <a:pt x="0" y="0"/>
                    <a:pt x="0" y="1"/>
                  </a:cubicBezTo>
                  <a:cubicBezTo>
                    <a:pt x="0" y="2"/>
                    <a:pt x="0" y="4"/>
                    <a:pt x="1" y="4"/>
                  </a:cubicBezTo>
                  <a:cubicBezTo>
                    <a:pt x="3" y="4"/>
                    <a:pt x="2"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š1ïde">
              <a:extLst>
                <a:ext uri="{FF2B5EF4-FFF2-40B4-BE49-F238E27FC236}">
                  <a16:creationId xmlns:a16="http://schemas.microsoft.com/office/drawing/2014/main" id="{6C2C4C28-0D37-1DB2-92CB-FB97623C5EA2}"/>
                </a:ext>
              </a:extLst>
            </p:cNvPr>
            <p:cNvSpPr/>
            <p:nvPr/>
          </p:nvSpPr>
          <p:spPr bwMode="auto">
            <a:xfrm>
              <a:off x="4941888" y="1890713"/>
              <a:ext cx="49213" cy="53975"/>
            </a:xfrm>
            <a:custGeom>
              <a:avLst/>
              <a:gdLst>
                <a:gd name="T0" fmla="*/ 4 w 8"/>
                <a:gd name="T1" fmla="*/ 2 h 9"/>
                <a:gd name="T2" fmla="*/ 1 w 8"/>
                <a:gd name="T3" fmla="*/ 3 h 9"/>
                <a:gd name="T4" fmla="*/ 3 w 8"/>
                <a:gd name="T5" fmla="*/ 9 h 9"/>
                <a:gd name="T6" fmla="*/ 4 w 8"/>
                <a:gd name="T7" fmla="*/ 2 h 9"/>
              </a:gdLst>
              <a:ahLst/>
              <a:cxnLst>
                <a:cxn ang="0">
                  <a:pos x="T0" y="T1"/>
                </a:cxn>
                <a:cxn ang="0">
                  <a:pos x="T2" y="T3"/>
                </a:cxn>
                <a:cxn ang="0">
                  <a:pos x="T4" y="T5"/>
                </a:cxn>
                <a:cxn ang="0">
                  <a:pos x="T6" y="T7"/>
                </a:cxn>
              </a:cxnLst>
              <a:rect l="0" t="0" r="r" b="b"/>
              <a:pathLst>
                <a:path w="8" h="9">
                  <a:moveTo>
                    <a:pt x="4" y="2"/>
                  </a:moveTo>
                  <a:cubicBezTo>
                    <a:pt x="3" y="0"/>
                    <a:pt x="1" y="0"/>
                    <a:pt x="1" y="3"/>
                  </a:cubicBezTo>
                  <a:cubicBezTo>
                    <a:pt x="0" y="6"/>
                    <a:pt x="0" y="9"/>
                    <a:pt x="3" y="9"/>
                  </a:cubicBezTo>
                  <a:cubicBezTo>
                    <a:pt x="8" y="9"/>
                    <a:pt x="6" y="4"/>
                    <a:pt x="4" y="2"/>
                  </a:cubicBezTo>
                  <a:close/>
                </a:path>
              </a:pathLst>
            </a:custGeom>
            <a:solidFill>
              <a:srgbClr val="8E51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ṩľîdê">
              <a:extLst>
                <a:ext uri="{FF2B5EF4-FFF2-40B4-BE49-F238E27FC236}">
                  <a16:creationId xmlns:a16="http://schemas.microsoft.com/office/drawing/2014/main" id="{A0FEB93D-1909-A2A3-03EE-5459CBB9C5D4}"/>
                </a:ext>
              </a:extLst>
            </p:cNvPr>
            <p:cNvSpPr/>
            <p:nvPr/>
          </p:nvSpPr>
          <p:spPr bwMode="auto">
            <a:xfrm>
              <a:off x="4959350" y="1908175"/>
              <a:ext cx="19050" cy="25400"/>
            </a:xfrm>
            <a:custGeom>
              <a:avLst/>
              <a:gdLst>
                <a:gd name="T0" fmla="*/ 2 w 3"/>
                <a:gd name="T1" fmla="*/ 0 h 4"/>
                <a:gd name="T2" fmla="*/ 0 w 3"/>
                <a:gd name="T3" fmla="*/ 1 h 4"/>
                <a:gd name="T4" fmla="*/ 1 w 3"/>
                <a:gd name="T5" fmla="*/ 4 h 4"/>
                <a:gd name="T6" fmla="*/ 2 w 3"/>
                <a:gd name="T7" fmla="*/ 0 h 4"/>
              </a:gdLst>
              <a:ahLst/>
              <a:cxnLst>
                <a:cxn ang="0">
                  <a:pos x="T0" y="T1"/>
                </a:cxn>
                <a:cxn ang="0">
                  <a:pos x="T2" y="T3"/>
                </a:cxn>
                <a:cxn ang="0">
                  <a:pos x="T4" y="T5"/>
                </a:cxn>
                <a:cxn ang="0">
                  <a:pos x="T6" y="T7"/>
                </a:cxn>
              </a:cxnLst>
              <a:rect l="0" t="0" r="r" b="b"/>
              <a:pathLst>
                <a:path w="3" h="4">
                  <a:moveTo>
                    <a:pt x="2" y="0"/>
                  </a:moveTo>
                  <a:cubicBezTo>
                    <a:pt x="1" y="0"/>
                    <a:pt x="1" y="0"/>
                    <a:pt x="0" y="1"/>
                  </a:cubicBezTo>
                  <a:cubicBezTo>
                    <a:pt x="0" y="2"/>
                    <a:pt x="0" y="4"/>
                    <a:pt x="1" y="4"/>
                  </a:cubicBezTo>
                  <a:cubicBezTo>
                    <a:pt x="3" y="4"/>
                    <a:pt x="3"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ṧḻíḋè">
              <a:extLst>
                <a:ext uri="{FF2B5EF4-FFF2-40B4-BE49-F238E27FC236}">
                  <a16:creationId xmlns:a16="http://schemas.microsoft.com/office/drawing/2014/main" id="{57B6E25A-2DC2-6980-8B7D-7A1BA60D31C2}"/>
                </a:ext>
              </a:extLst>
            </p:cNvPr>
            <p:cNvSpPr/>
            <p:nvPr/>
          </p:nvSpPr>
          <p:spPr bwMode="auto">
            <a:xfrm>
              <a:off x="4905375" y="1847850"/>
              <a:ext cx="60325" cy="17463"/>
            </a:xfrm>
            <a:custGeom>
              <a:avLst/>
              <a:gdLst>
                <a:gd name="T0" fmla="*/ 1 w 10"/>
                <a:gd name="T1" fmla="*/ 2 h 3"/>
                <a:gd name="T2" fmla="*/ 6 w 10"/>
                <a:gd name="T3" fmla="*/ 2 h 3"/>
                <a:gd name="T4" fmla="*/ 9 w 10"/>
                <a:gd name="T5" fmla="*/ 3 h 3"/>
                <a:gd name="T6" fmla="*/ 9 w 10"/>
                <a:gd name="T7" fmla="*/ 1 h 3"/>
                <a:gd name="T8" fmla="*/ 1 w 10"/>
                <a:gd name="T9" fmla="*/ 0 h 3"/>
                <a:gd name="T10" fmla="*/ 1 w 10"/>
                <a:gd name="T11" fmla="*/ 2 h 3"/>
              </a:gdLst>
              <a:ahLst/>
              <a:cxnLst>
                <a:cxn ang="0">
                  <a:pos x="T0" y="T1"/>
                </a:cxn>
                <a:cxn ang="0">
                  <a:pos x="T2" y="T3"/>
                </a:cxn>
                <a:cxn ang="0">
                  <a:pos x="T4" y="T5"/>
                </a:cxn>
                <a:cxn ang="0">
                  <a:pos x="T6" y="T7"/>
                </a:cxn>
                <a:cxn ang="0">
                  <a:pos x="T8" y="T9"/>
                </a:cxn>
                <a:cxn ang="0">
                  <a:pos x="T10" y="T11"/>
                </a:cxn>
              </a:cxnLst>
              <a:rect l="0" t="0" r="r" b="b"/>
              <a:pathLst>
                <a:path w="10" h="3">
                  <a:moveTo>
                    <a:pt x="1" y="2"/>
                  </a:moveTo>
                  <a:cubicBezTo>
                    <a:pt x="3" y="2"/>
                    <a:pt x="4" y="2"/>
                    <a:pt x="6" y="2"/>
                  </a:cubicBezTo>
                  <a:cubicBezTo>
                    <a:pt x="7" y="2"/>
                    <a:pt x="8" y="3"/>
                    <a:pt x="9" y="3"/>
                  </a:cubicBezTo>
                  <a:cubicBezTo>
                    <a:pt x="10" y="3"/>
                    <a:pt x="10" y="2"/>
                    <a:pt x="9" y="1"/>
                  </a:cubicBezTo>
                  <a:cubicBezTo>
                    <a:pt x="7" y="0"/>
                    <a:pt x="4" y="0"/>
                    <a:pt x="1" y="0"/>
                  </a:cubicBezTo>
                  <a:cubicBezTo>
                    <a:pt x="0" y="1"/>
                    <a:pt x="1" y="2"/>
                    <a:pt x="1" y="2"/>
                  </a:cubicBezTo>
                  <a:close/>
                </a:path>
              </a:pathLst>
            </a:custGeom>
            <a:solidFill>
              <a:srgbClr val="8E51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Sḻïḑé">
              <a:extLst>
                <a:ext uri="{FF2B5EF4-FFF2-40B4-BE49-F238E27FC236}">
                  <a16:creationId xmlns:a16="http://schemas.microsoft.com/office/drawing/2014/main" id="{B330C2D9-BC6F-7289-66E6-5EC4DE8BFFC3}"/>
                </a:ext>
              </a:extLst>
            </p:cNvPr>
            <p:cNvSpPr/>
            <p:nvPr/>
          </p:nvSpPr>
          <p:spPr bwMode="auto">
            <a:xfrm>
              <a:off x="5076825" y="1809750"/>
              <a:ext cx="47625" cy="42863"/>
            </a:xfrm>
            <a:custGeom>
              <a:avLst/>
              <a:gdLst>
                <a:gd name="T0" fmla="*/ 7 w 8"/>
                <a:gd name="T1" fmla="*/ 2 h 7"/>
                <a:gd name="T2" fmla="*/ 0 w 8"/>
                <a:gd name="T3" fmla="*/ 6 h 7"/>
                <a:gd name="T4" fmla="*/ 1 w 8"/>
                <a:gd name="T5" fmla="*/ 7 h 7"/>
                <a:gd name="T6" fmla="*/ 7 w 8"/>
                <a:gd name="T7" fmla="*/ 3 h 7"/>
                <a:gd name="T8" fmla="*/ 7 w 8"/>
                <a:gd name="T9" fmla="*/ 2 h 7"/>
              </a:gdLst>
              <a:ahLst/>
              <a:cxnLst>
                <a:cxn ang="0">
                  <a:pos x="T0" y="T1"/>
                </a:cxn>
                <a:cxn ang="0">
                  <a:pos x="T2" y="T3"/>
                </a:cxn>
                <a:cxn ang="0">
                  <a:pos x="T4" y="T5"/>
                </a:cxn>
                <a:cxn ang="0">
                  <a:pos x="T6" y="T7"/>
                </a:cxn>
                <a:cxn ang="0">
                  <a:pos x="T8" y="T9"/>
                </a:cxn>
              </a:cxnLst>
              <a:rect l="0" t="0" r="r" b="b"/>
              <a:pathLst>
                <a:path w="8" h="7">
                  <a:moveTo>
                    <a:pt x="7" y="2"/>
                  </a:moveTo>
                  <a:cubicBezTo>
                    <a:pt x="4" y="0"/>
                    <a:pt x="1" y="3"/>
                    <a:pt x="0" y="6"/>
                  </a:cubicBezTo>
                  <a:cubicBezTo>
                    <a:pt x="0" y="7"/>
                    <a:pt x="1" y="7"/>
                    <a:pt x="1" y="7"/>
                  </a:cubicBezTo>
                  <a:cubicBezTo>
                    <a:pt x="3" y="6"/>
                    <a:pt x="4" y="3"/>
                    <a:pt x="7" y="3"/>
                  </a:cubicBezTo>
                  <a:cubicBezTo>
                    <a:pt x="8" y="3"/>
                    <a:pt x="8" y="2"/>
                    <a:pt x="7" y="2"/>
                  </a:cubicBezTo>
                  <a:close/>
                </a:path>
              </a:pathLst>
            </a:custGeom>
            <a:solidFill>
              <a:srgbClr val="8E51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śḷíḑe">
              <a:extLst>
                <a:ext uri="{FF2B5EF4-FFF2-40B4-BE49-F238E27FC236}">
                  <a16:creationId xmlns:a16="http://schemas.microsoft.com/office/drawing/2014/main" id="{207EA149-386D-DC2E-6D33-BB28321CFA59}"/>
                </a:ext>
              </a:extLst>
            </p:cNvPr>
            <p:cNvSpPr/>
            <p:nvPr/>
          </p:nvSpPr>
          <p:spPr bwMode="auto">
            <a:xfrm>
              <a:off x="5038725" y="1933575"/>
              <a:ext cx="49213" cy="60325"/>
            </a:xfrm>
            <a:custGeom>
              <a:avLst/>
              <a:gdLst>
                <a:gd name="T0" fmla="*/ 4 w 8"/>
                <a:gd name="T1" fmla="*/ 0 h 10"/>
                <a:gd name="T2" fmla="*/ 6 w 8"/>
                <a:gd name="T3" fmla="*/ 2 h 10"/>
                <a:gd name="T4" fmla="*/ 7 w 8"/>
                <a:gd name="T5" fmla="*/ 4 h 10"/>
                <a:gd name="T6" fmla="*/ 8 w 8"/>
                <a:gd name="T7" fmla="*/ 7 h 10"/>
                <a:gd name="T8" fmla="*/ 7 w 8"/>
                <a:gd name="T9" fmla="*/ 9 h 10"/>
                <a:gd name="T10" fmla="*/ 5 w 8"/>
                <a:gd name="T11" fmla="*/ 9 h 10"/>
                <a:gd name="T12" fmla="*/ 2 w 8"/>
                <a:gd name="T13" fmla="*/ 9 h 10"/>
                <a:gd name="T14" fmla="*/ 0 w 8"/>
                <a:gd name="T15" fmla="*/ 9 h 10"/>
                <a:gd name="T16" fmla="*/ 2 w 8"/>
                <a:gd name="T17" fmla="*/ 8 h 10"/>
                <a:gd name="T18" fmla="*/ 5 w 8"/>
                <a:gd name="T19" fmla="*/ 8 h 10"/>
                <a:gd name="T20" fmla="*/ 6 w 8"/>
                <a:gd name="T21" fmla="*/ 7 h 10"/>
                <a:gd name="T22" fmla="*/ 6 w 8"/>
                <a:gd name="T23" fmla="*/ 7 h 10"/>
                <a:gd name="T24" fmla="*/ 6 w 8"/>
                <a:gd name="T25" fmla="*/ 5 h 10"/>
                <a:gd name="T26" fmla="*/ 5 w 8"/>
                <a:gd name="T27" fmla="*/ 2 h 10"/>
                <a:gd name="T28" fmla="*/ 4 w 8"/>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0">
                  <a:moveTo>
                    <a:pt x="4" y="0"/>
                  </a:moveTo>
                  <a:cubicBezTo>
                    <a:pt x="4" y="0"/>
                    <a:pt x="5" y="1"/>
                    <a:pt x="6" y="2"/>
                  </a:cubicBezTo>
                  <a:cubicBezTo>
                    <a:pt x="6" y="3"/>
                    <a:pt x="7" y="3"/>
                    <a:pt x="7" y="4"/>
                  </a:cubicBezTo>
                  <a:cubicBezTo>
                    <a:pt x="8" y="5"/>
                    <a:pt x="8" y="6"/>
                    <a:pt x="8" y="7"/>
                  </a:cubicBezTo>
                  <a:cubicBezTo>
                    <a:pt x="8" y="8"/>
                    <a:pt x="7" y="9"/>
                    <a:pt x="7" y="9"/>
                  </a:cubicBezTo>
                  <a:cubicBezTo>
                    <a:pt x="6" y="9"/>
                    <a:pt x="5" y="9"/>
                    <a:pt x="5" y="9"/>
                  </a:cubicBezTo>
                  <a:cubicBezTo>
                    <a:pt x="4" y="10"/>
                    <a:pt x="3" y="10"/>
                    <a:pt x="2" y="9"/>
                  </a:cubicBezTo>
                  <a:cubicBezTo>
                    <a:pt x="1" y="9"/>
                    <a:pt x="0" y="9"/>
                    <a:pt x="0" y="9"/>
                  </a:cubicBezTo>
                  <a:cubicBezTo>
                    <a:pt x="0" y="9"/>
                    <a:pt x="1" y="9"/>
                    <a:pt x="2" y="8"/>
                  </a:cubicBezTo>
                  <a:cubicBezTo>
                    <a:pt x="3" y="8"/>
                    <a:pt x="4" y="8"/>
                    <a:pt x="5" y="8"/>
                  </a:cubicBezTo>
                  <a:cubicBezTo>
                    <a:pt x="5" y="8"/>
                    <a:pt x="5" y="7"/>
                    <a:pt x="6" y="7"/>
                  </a:cubicBezTo>
                  <a:cubicBezTo>
                    <a:pt x="6" y="7"/>
                    <a:pt x="6" y="7"/>
                    <a:pt x="6" y="7"/>
                  </a:cubicBezTo>
                  <a:cubicBezTo>
                    <a:pt x="6" y="6"/>
                    <a:pt x="6" y="6"/>
                    <a:pt x="6" y="5"/>
                  </a:cubicBezTo>
                  <a:cubicBezTo>
                    <a:pt x="6" y="4"/>
                    <a:pt x="5" y="3"/>
                    <a:pt x="5" y="2"/>
                  </a:cubicBezTo>
                  <a:cubicBezTo>
                    <a:pt x="5" y="1"/>
                    <a:pt x="4" y="0"/>
                    <a:pt x="4" y="0"/>
                  </a:cubicBez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ľíḋé">
              <a:extLst>
                <a:ext uri="{FF2B5EF4-FFF2-40B4-BE49-F238E27FC236}">
                  <a16:creationId xmlns:a16="http://schemas.microsoft.com/office/drawing/2014/main" id="{92AC3AA4-D090-2EC6-54C7-A2CB43E214A2}"/>
                </a:ext>
              </a:extLst>
            </p:cNvPr>
            <p:cNvSpPr/>
            <p:nvPr/>
          </p:nvSpPr>
          <p:spPr bwMode="auto">
            <a:xfrm>
              <a:off x="4819650" y="1920875"/>
              <a:ext cx="85725" cy="103188"/>
            </a:xfrm>
            <a:custGeom>
              <a:avLst/>
              <a:gdLst>
                <a:gd name="T0" fmla="*/ 9 w 14"/>
                <a:gd name="T1" fmla="*/ 2 h 17"/>
                <a:gd name="T2" fmla="*/ 7 w 14"/>
                <a:gd name="T3" fmla="*/ 0 h 17"/>
                <a:gd name="T4" fmla="*/ 3 w 14"/>
                <a:gd name="T5" fmla="*/ 0 h 17"/>
                <a:gd name="T6" fmla="*/ 2 w 14"/>
                <a:gd name="T7" fmla="*/ 2 h 17"/>
                <a:gd name="T8" fmla="*/ 1 w 14"/>
                <a:gd name="T9" fmla="*/ 11 h 17"/>
                <a:gd name="T10" fmla="*/ 7 w 14"/>
                <a:gd name="T11" fmla="*/ 16 h 17"/>
                <a:gd name="T12" fmla="*/ 14 w 14"/>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9" y="2"/>
                  </a:moveTo>
                  <a:cubicBezTo>
                    <a:pt x="9" y="1"/>
                    <a:pt x="8" y="1"/>
                    <a:pt x="7" y="0"/>
                  </a:cubicBezTo>
                  <a:cubicBezTo>
                    <a:pt x="6" y="0"/>
                    <a:pt x="4" y="0"/>
                    <a:pt x="3" y="0"/>
                  </a:cubicBezTo>
                  <a:cubicBezTo>
                    <a:pt x="3" y="1"/>
                    <a:pt x="2" y="2"/>
                    <a:pt x="2" y="2"/>
                  </a:cubicBezTo>
                  <a:cubicBezTo>
                    <a:pt x="1" y="5"/>
                    <a:pt x="0" y="8"/>
                    <a:pt x="1" y="11"/>
                  </a:cubicBezTo>
                  <a:cubicBezTo>
                    <a:pt x="2" y="13"/>
                    <a:pt x="5" y="15"/>
                    <a:pt x="7" y="16"/>
                  </a:cubicBezTo>
                  <a:cubicBezTo>
                    <a:pt x="10" y="17"/>
                    <a:pt x="13" y="15"/>
                    <a:pt x="14" y="13"/>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šľíḑe">
              <a:extLst>
                <a:ext uri="{FF2B5EF4-FFF2-40B4-BE49-F238E27FC236}">
                  <a16:creationId xmlns:a16="http://schemas.microsoft.com/office/drawing/2014/main" id="{D121165D-1B16-F881-629A-2595A4EEB1F4}"/>
                </a:ext>
              </a:extLst>
            </p:cNvPr>
            <p:cNvSpPr/>
            <p:nvPr/>
          </p:nvSpPr>
          <p:spPr bwMode="auto">
            <a:xfrm>
              <a:off x="4813300" y="2103438"/>
              <a:ext cx="214313" cy="233363"/>
            </a:xfrm>
            <a:custGeom>
              <a:avLst/>
              <a:gdLst>
                <a:gd name="T0" fmla="*/ 4 w 35"/>
                <a:gd name="T1" fmla="*/ 0 h 38"/>
                <a:gd name="T2" fmla="*/ 35 w 35"/>
                <a:gd name="T3" fmla="*/ 22 h 38"/>
                <a:gd name="T4" fmla="*/ 25 w 35"/>
                <a:gd name="T5" fmla="*/ 38 h 38"/>
                <a:gd name="T6" fmla="*/ 0 w 35"/>
                <a:gd name="T7" fmla="*/ 10 h 38"/>
              </a:gdLst>
              <a:ahLst/>
              <a:cxnLst>
                <a:cxn ang="0">
                  <a:pos x="T0" y="T1"/>
                </a:cxn>
                <a:cxn ang="0">
                  <a:pos x="T2" y="T3"/>
                </a:cxn>
                <a:cxn ang="0">
                  <a:pos x="T4" y="T5"/>
                </a:cxn>
                <a:cxn ang="0">
                  <a:pos x="T6" y="T7"/>
                </a:cxn>
              </a:cxnLst>
              <a:rect l="0" t="0" r="r" b="b"/>
              <a:pathLst>
                <a:path w="35" h="38">
                  <a:moveTo>
                    <a:pt x="4" y="0"/>
                  </a:moveTo>
                  <a:cubicBezTo>
                    <a:pt x="12" y="7"/>
                    <a:pt x="25" y="19"/>
                    <a:pt x="35" y="22"/>
                  </a:cubicBezTo>
                  <a:cubicBezTo>
                    <a:pt x="29" y="24"/>
                    <a:pt x="25" y="33"/>
                    <a:pt x="25" y="38"/>
                  </a:cubicBezTo>
                  <a:cubicBezTo>
                    <a:pt x="16" y="33"/>
                    <a:pt x="6" y="20"/>
                    <a:pt x="0"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sļîḓê">
              <a:extLst>
                <a:ext uri="{FF2B5EF4-FFF2-40B4-BE49-F238E27FC236}">
                  <a16:creationId xmlns:a16="http://schemas.microsoft.com/office/drawing/2014/main" id="{7F2DDF77-73F2-0083-6E9E-33703DBBBA12}"/>
                </a:ext>
              </a:extLst>
            </p:cNvPr>
            <p:cNvSpPr/>
            <p:nvPr/>
          </p:nvSpPr>
          <p:spPr bwMode="auto">
            <a:xfrm>
              <a:off x="5027613" y="2135188"/>
              <a:ext cx="79375" cy="171450"/>
            </a:xfrm>
            <a:custGeom>
              <a:avLst/>
              <a:gdLst>
                <a:gd name="T0" fmla="*/ 7 w 13"/>
                <a:gd name="T1" fmla="*/ 0 h 28"/>
                <a:gd name="T2" fmla="*/ 0 w 13"/>
                <a:gd name="T3" fmla="*/ 17 h 28"/>
                <a:gd name="T4" fmla="*/ 10 w 13"/>
                <a:gd name="T5" fmla="*/ 28 h 28"/>
                <a:gd name="T6" fmla="*/ 11 w 13"/>
                <a:gd name="T7" fmla="*/ 5 h 28"/>
              </a:gdLst>
              <a:ahLst/>
              <a:cxnLst>
                <a:cxn ang="0">
                  <a:pos x="T0" y="T1"/>
                </a:cxn>
                <a:cxn ang="0">
                  <a:pos x="T2" y="T3"/>
                </a:cxn>
                <a:cxn ang="0">
                  <a:pos x="T4" y="T5"/>
                </a:cxn>
                <a:cxn ang="0">
                  <a:pos x="T6" y="T7"/>
                </a:cxn>
              </a:cxnLst>
              <a:rect l="0" t="0" r="r" b="b"/>
              <a:pathLst>
                <a:path w="13" h="28">
                  <a:moveTo>
                    <a:pt x="7" y="0"/>
                  </a:moveTo>
                  <a:cubicBezTo>
                    <a:pt x="7" y="5"/>
                    <a:pt x="3" y="13"/>
                    <a:pt x="0" y="17"/>
                  </a:cubicBezTo>
                  <a:cubicBezTo>
                    <a:pt x="7" y="17"/>
                    <a:pt x="11" y="27"/>
                    <a:pt x="10" y="28"/>
                  </a:cubicBezTo>
                  <a:cubicBezTo>
                    <a:pt x="10" y="28"/>
                    <a:pt x="13" y="16"/>
                    <a:pt x="1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ṥḷïḍê">
              <a:extLst>
                <a:ext uri="{FF2B5EF4-FFF2-40B4-BE49-F238E27FC236}">
                  <a16:creationId xmlns:a16="http://schemas.microsoft.com/office/drawing/2014/main" id="{674E75DA-7951-FC78-3AE5-234A1552DD2D}"/>
                </a:ext>
              </a:extLst>
            </p:cNvPr>
            <p:cNvSpPr/>
            <p:nvPr/>
          </p:nvSpPr>
          <p:spPr bwMode="auto">
            <a:xfrm>
              <a:off x="5038725" y="2274888"/>
              <a:ext cx="61913" cy="1273175"/>
            </a:xfrm>
            <a:custGeom>
              <a:avLst/>
              <a:gdLst>
                <a:gd name="T0" fmla="*/ 0 w 10"/>
                <a:gd name="T1" fmla="*/ 0 h 208"/>
                <a:gd name="T2" fmla="*/ 6 w 10"/>
                <a:gd name="T3" fmla="*/ 109 h 208"/>
                <a:gd name="T4" fmla="*/ 7 w 10"/>
                <a:gd name="T5" fmla="*/ 161 h 208"/>
                <a:gd name="T6" fmla="*/ 2 w 10"/>
                <a:gd name="T7" fmla="*/ 207 h 208"/>
                <a:gd name="T8" fmla="*/ 3 w 10"/>
                <a:gd name="T9" fmla="*/ 208 h 208"/>
                <a:gd name="T10" fmla="*/ 9 w 10"/>
                <a:gd name="T11" fmla="*/ 171 h 208"/>
                <a:gd name="T12" fmla="*/ 8 w 10"/>
                <a:gd name="T13" fmla="*/ 116 h 208"/>
                <a:gd name="T14" fmla="*/ 0 w 10"/>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08">
                  <a:moveTo>
                    <a:pt x="0" y="0"/>
                  </a:moveTo>
                  <a:cubicBezTo>
                    <a:pt x="2" y="36"/>
                    <a:pt x="4" y="73"/>
                    <a:pt x="6" y="109"/>
                  </a:cubicBezTo>
                  <a:cubicBezTo>
                    <a:pt x="6" y="126"/>
                    <a:pt x="7" y="144"/>
                    <a:pt x="7" y="161"/>
                  </a:cubicBezTo>
                  <a:cubicBezTo>
                    <a:pt x="8" y="175"/>
                    <a:pt x="10" y="194"/>
                    <a:pt x="2" y="207"/>
                  </a:cubicBezTo>
                  <a:cubicBezTo>
                    <a:pt x="2" y="208"/>
                    <a:pt x="3" y="208"/>
                    <a:pt x="3" y="208"/>
                  </a:cubicBezTo>
                  <a:cubicBezTo>
                    <a:pt x="10" y="198"/>
                    <a:pt x="9" y="183"/>
                    <a:pt x="9" y="171"/>
                  </a:cubicBezTo>
                  <a:cubicBezTo>
                    <a:pt x="9" y="153"/>
                    <a:pt x="8" y="134"/>
                    <a:pt x="8" y="116"/>
                  </a:cubicBezTo>
                  <a:cubicBezTo>
                    <a:pt x="6" y="77"/>
                    <a:pt x="3" y="38"/>
                    <a:pt x="0" y="0"/>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Slíḋê">
              <a:extLst>
                <a:ext uri="{FF2B5EF4-FFF2-40B4-BE49-F238E27FC236}">
                  <a16:creationId xmlns:a16="http://schemas.microsoft.com/office/drawing/2014/main" id="{571FCBA5-1598-635C-B5EA-C4E455919EB4}"/>
                </a:ext>
              </a:extLst>
            </p:cNvPr>
            <p:cNvSpPr/>
            <p:nvPr/>
          </p:nvSpPr>
          <p:spPr bwMode="auto">
            <a:xfrm>
              <a:off x="4995863" y="2312988"/>
              <a:ext cx="38100" cy="23813"/>
            </a:xfrm>
            <a:custGeom>
              <a:avLst/>
              <a:gdLst>
                <a:gd name="T0" fmla="*/ 3 w 6"/>
                <a:gd name="T1" fmla="*/ 4 h 4"/>
                <a:gd name="T2" fmla="*/ 3 w 6"/>
                <a:gd name="T3" fmla="*/ 0 h 4"/>
                <a:gd name="T4" fmla="*/ 3 w 6"/>
                <a:gd name="T5" fmla="*/ 4 h 4"/>
              </a:gdLst>
              <a:ahLst/>
              <a:cxnLst>
                <a:cxn ang="0">
                  <a:pos x="T0" y="T1"/>
                </a:cxn>
                <a:cxn ang="0">
                  <a:pos x="T2" y="T3"/>
                </a:cxn>
                <a:cxn ang="0">
                  <a:pos x="T4" y="T5"/>
                </a:cxn>
              </a:cxnLst>
              <a:rect l="0" t="0" r="r" b="b"/>
              <a:pathLst>
                <a:path w="6" h="4">
                  <a:moveTo>
                    <a:pt x="3" y="4"/>
                  </a:moveTo>
                  <a:cubicBezTo>
                    <a:pt x="6" y="4"/>
                    <a:pt x="6" y="0"/>
                    <a:pt x="3" y="0"/>
                  </a:cubicBezTo>
                  <a:cubicBezTo>
                    <a:pt x="0" y="0"/>
                    <a:pt x="0" y="4"/>
                    <a:pt x="3" y="4"/>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şḷiďê">
              <a:extLst>
                <a:ext uri="{FF2B5EF4-FFF2-40B4-BE49-F238E27FC236}">
                  <a16:creationId xmlns:a16="http://schemas.microsoft.com/office/drawing/2014/main" id="{7D9335B2-B49F-14B4-230B-5FBB684BB09A}"/>
                </a:ext>
              </a:extLst>
            </p:cNvPr>
            <p:cNvSpPr/>
            <p:nvPr/>
          </p:nvSpPr>
          <p:spPr bwMode="auto">
            <a:xfrm>
              <a:off x="5008563" y="2532063"/>
              <a:ext cx="30163" cy="25400"/>
            </a:xfrm>
            <a:custGeom>
              <a:avLst/>
              <a:gdLst>
                <a:gd name="T0" fmla="*/ 3 w 5"/>
                <a:gd name="T1" fmla="*/ 4 h 4"/>
                <a:gd name="T2" fmla="*/ 3 w 5"/>
                <a:gd name="T3" fmla="*/ 0 h 4"/>
                <a:gd name="T4" fmla="*/ 3 w 5"/>
                <a:gd name="T5" fmla="*/ 4 h 4"/>
              </a:gdLst>
              <a:ahLst/>
              <a:cxnLst>
                <a:cxn ang="0">
                  <a:pos x="T0" y="T1"/>
                </a:cxn>
                <a:cxn ang="0">
                  <a:pos x="T2" y="T3"/>
                </a:cxn>
                <a:cxn ang="0">
                  <a:pos x="T4" y="T5"/>
                </a:cxn>
              </a:cxnLst>
              <a:rect l="0" t="0" r="r" b="b"/>
              <a:pathLst>
                <a:path w="5" h="4">
                  <a:moveTo>
                    <a:pt x="3" y="4"/>
                  </a:moveTo>
                  <a:cubicBezTo>
                    <a:pt x="5" y="4"/>
                    <a:pt x="5" y="0"/>
                    <a:pt x="3" y="0"/>
                  </a:cubicBezTo>
                  <a:cubicBezTo>
                    <a:pt x="0" y="0"/>
                    <a:pt x="0" y="4"/>
                    <a:pt x="3" y="4"/>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šľiḋè">
              <a:extLst>
                <a:ext uri="{FF2B5EF4-FFF2-40B4-BE49-F238E27FC236}">
                  <a16:creationId xmlns:a16="http://schemas.microsoft.com/office/drawing/2014/main" id="{D5B8B737-7DD1-12C9-DB05-9D69A57F42CE}"/>
                </a:ext>
              </a:extLst>
            </p:cNvPr>
            <p:cNvSpPr/>
            <p:nvPr/>
          </p:nvSpPr>
          <p:spPr bwMode="auto">
            <a:xfrm>
              <a:off x="5014913" y="2746375"/>
              <a:ext cx="36513" cy="30163"/>
            </a:xfrm>
            <a:custGeom>
              <a:avLst/>
              <a:gdLst>
                <a:gd name="T0" fmla="*/ 3 w 6"/>
                <a:gd name="T1" fmla="*/ 5 h 5"/>
                <a:gd name="T2" fmla="*/ 3 w 6"/>
                <a:gd name="T3" fmla="*/ 0 h 5"/>
                <a:gd name="T4" fmla="*/ 3 w 6"/>
                <a:gd name="T5" fmla="*/ 5 h 5"/>
              </a:gdLst>
              <a:ahLst/>
              <a:cxnLst>
                <a:cxn ang="0">
                  <a:pos x="T0" y="T1"/>
                </a:cxn>
                <a:cxn ang="0">
                  <a:pos x="T2" y="T3"/>
                </a:cxn>
                <a:cxn ang="0">
                  <a:pos x="T4" y="T5"/>
                </a:cxn>
              </a:cxnLst>
              <a:rect l="0" t="0" r="r" b="b"/>
              <a:pathLst>
                <a:path w="6" h="5">
                  <a:moveTo>
                    <a:pt x="3" y="5"/>
                  </a:moveTo>
                  <a:cubicBezTo>
                    <a:pt x="6" y="5"/>
                    <a:pt x="6" y="0"/>
                    <a:pt x="3" y="0"/>
                  </a:cubicBezTo>
                  <a:cubicBezTo>
                    <a:pt x="0" y="0"/>
                    <a:pt x="0" y="5"/>
                    <a:pt x="3" y="5"/>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šľïḑé">
              <a:extLst>
                <a:ext uri="{FF2B5EF4-FFF2-40B4-BE49-F238E27FC236}">
                  <a16:creationId xmlns:a16="http://schemas.microsoft.com/office/drawing/2014/main" id="{FE6F85A7-D10D-89F1-8B76-809C706CDE38}"/>
                </a:ext>
              </a:extLst>
            </p:cNvPr>
            <p:cNvSpPr/>
            <p:nvPr/>
          </p:nvSpPr>
          <p:spPr bwMode="auto">
            <a:xfrm>
              <a:off x="5027613" y="2967038"/>
              <a:ext cx="36513" cy="30163"/>
            </a:xfrm>
            <a:custGeom>
              <a:avLst/>
              <a:gdLst>
                <a:gd name="T0" fmla="*/ 3 w 6"/>
                <a:gd name="T1" fmla="*/ 5 h 5"/>
                <a:gd name="T2" fmla="*/ 3 w 6"/>
                <a:gd name="T3" fmla="*/ 0 h 5"/>
                <a:gd name="T4" fmla="*/ 3 w 6"/>
                <a:gd name="T5" fmla="*/ 5 h 5"/>
              </a:gdLst>
              <a:ahLst/>
              <a:cxnLst>
                <a:cxn ang="0">
                  <a:pos x="T0" y="T1"/>
                </a:cxn>
                <a:cxn ang="0">
                  <a:pos x="T2" y="T3"/>
                </a:cxn>
                <a:cxn ang="0">
                  <a:pos x="T4" y="T5"/>
                </a:cxn>
              </a:cxnLst>
              <a:rect l="0" t="0" r="r" b="b"/>
              <a:pathLst>
                <a:path w="6" h="5">
                  <a:moveTo>
                    <a:pt x="3" y="5"/>
                  </a:moveTo>
                  <a:cubicBezTo>
                    <a:pt x="6" y="5"/>
                    <a:pt x="6" y="0"/>
                    <a:pt x="3" y="0"/>
                  </a:cubicBezTo>
                  <a:cubicBezTo>
                    <a:pt x="0" y="0"/>
                    <a:pt x="0" y="5"/>
                    <a:pt x="3" y="5"/>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ľïḓe">
              <a:extLst>
                <a:ext uri="{FF2B5EF4-FFF2-40B4-BE49-F238E27FC236}">
                  <a16:creationId xmlns:a16="http://schemas.microsoft.com/office/drawing/2014/main" id="{BC9CA269-E92D-8A47-2976-516DCF470A4B}"/>
                </a:ext>
              </a:extLst>
            </p:cNvPr>
            <p:cNvSpPr/>
            <p:nvPr/>
          </p:nvSpPr>
          <p:spPr bwMode="auto">
            <a:xfrm>
              <a:off x="5038725" y="3187700"/>
              <a:ext cx="31750" cy="23813"/>
            </a:xfrm>
            <a:custGeom>
              <a:avLst/>
              <a:gdLst>
                <a:gd name="T0" fmla="*/ 3 w 5"/>
                <a:gd name="T1" fmla="*/ 4 h 4"/>
                <a:gd name="T2" fmla="*/ 3 w 5"/>
                <a:gd name="T3" fmla="*/ 0 h 4"/>
                <a:gd name="T4" fmla="*/ 3 w 5"/>
                <a:gd name="T5" fmla="*/ 4 h 4"/>
              </a:gdLst>
              <a:ahLst/>
              <a:cxnLst>
                <a:cxn ang="0">
                  <a:pos x="T0" y="T1"/>
                </a:cxn>
                <a:cxn ang="0">
                  <a:pos x="T2" y="T3"/>
                </a:cxn>
                <a:cxn ang="0">
                  <a:pos x="T4" y="T5"/>
                </a:cxn>
              </a:cxnLst>
              <a:rect l="0" t="0" r="r" b="b"/>
              <a:pathLst>
                <a:path w="5" h="4">
                  <a:moveTo>
                    <a:pt x="3" y="4"/>
                  </a:moveTo>
                  <a:cubicBezTo>
                    <a:pt x="5" y="4"/>
                    <a:pt x="5" y="0"/>
                    <a:pt x="3" y="0"/>
                  </a:cubicBezTo>
                  <a:cubicBezTo>
                    <a:pt x="0" y="0"/>
                    <a:pt x="0" y="4"/>
                    <a:pt x="3" y="4"/>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šḷídè">
              <a:extLst>
                <a:ext uri="{FF2B5EF4-FFF2-40B4-BE49-F238E27FC236}">
                  <a16:creationId xmlns:a16="http://schemas.microsoft.com/office/drawing/2014/main" id="{03AD3F99-4AEF-63CA-1A7A-7AEA4C88F92B}"/>
                </a:ext>
              </a:extLst>
            </p:cNvPr>
            <p:cNvSpPr/>
            <p:nvPr/>
          </p:nvSpPr>
          <p:spPr bwMode="auto">
            <a:xfrm>
              <a:off x="5038725" y="3406775"/>
              <a:ext cx="31750" cy="25400"/>
            </a:xfrm>
            <a:custGeom>
              <a:avLst/>
              <a:gdLst>
                <a:gd name="T0" fmla="*/ 3 w 5"/>
                <a:gd name="T1" fmla="*/ 4 h 4"/>
                <a:gd name="T2" fmla="*/ 3 w 5"/>
                <a:gd name="T3" fmla="*/ 0 h 4"/>
                <a:gd name="T4" fmla="*/ 3 w 5"/>
                <a:gd name="T5" fmla="*/ 4 h 4"/>
              </a:gdLst>
              <a:ahLst/>
              <a:cxnLst>
                <a:cxn ang="0">
                  <a:pos x="T0" y="T1"/>
                </a:cxn>
                <a:cxn ang="0">
                  <a:pos x="T2" y="T3"/>
                </a:cxn>
                <a:cxn ang="0">
                  <a:pos x="T4" y="T5"/>
                </a:cxn>
              </a:cxnLst>
              <a:rect l="0" t="0" r="r" b="b"/>
              <a:pathLst>
                <a:path w="5" h="4">
                  <a:moveTo>
                    <a:pt x="3" y="4"/>
                  </a:moveTo>
                  <a:cubicBezTo>
                    <a:pt x="5" y="4"/>
                    <a:pt x="5" y="0"/>
                    <a:pt x="3" y="0"/>
                  </a:cubicBezTo>
                  <a:cubicBezTo>
                    <a:pt x="0" y="0"/>
                    <a:pt x="0" y="4"/>
                    <a:pt x="3" y="4"/>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ṣļîdé">
              <a:extLst>
                <a:ext uri="{FF2B5EF4-FFF2-40B4-BE49-F238E27FC236}">
                  <a16:creationId xmlns:a16="http://schemas.microsoft.com/office/drawing/2014/main" id="{12FB26D4-BD17-056D-6A52-CAF23829CC5A}"/>
                </a:ext>
              </a:extLst>
            </p:cNvPr>
            <p:cNvSpPr/>
            <p:nvPr/>
          </p:nvSpPr>
          <p:spPr bwMode="auto">
            <a:xfrm>
              <a:off x="4500563" y="2617788"/>
              <a:ext cx="214313" cy="250825"/>
            </a:xfrm>
            <a:custGeom>
              <a:avLst/>
              <a:gdLst>
                <a:gd name="T0" fmla="*/ 34 w 35"/>
                <a:gd name="T1" fmla="*/ 1 h 41"/>
                <a:gd name="T2" fmla="*/ 1 w 35"/>
                <a:gd name="T3" fmla="*/ 39 h 41"/>
                <a:gd name="T4" fmla="*/ 1 w 35"/>
                <a:gd name="T5" fmla="*/ 40 h 41"/>
                <a:gd name="T6" fmla="*/ 23 w 35"/>
                <a:gd name="T7" fmla="*/ 17 h 41"/>
                <a:gd name="T8" fmla="*/ 35 w 35"/>
                <a:gd name="T9" fmla="*/ 1 h 41"/>
                <a:gd name="T10" fmla="*/ 34 w 35"/>
                <a:gd name="T11" fmla="*/ 1 h 41"/>
              </a:gdLst>
              <a:ahLst/>
              <a:cxnLst>
                <a:cxn ang="0">
                  <a:pos x="T0" y="T1"/>
                </a:cxn>
                <a:cxn ang="0">
                  <a:pos x="T2" y="T3"/>
                </a:cxn>
                <a:cxn ang="0">
                  <a:pos x="T4" y="T5"/>
                </a:cxn>
                <a:cxn ang="0">
                  <a:pos x="T6" y="T7"/>
                </a:cxn>
                <a:cxn ang="0">
                  <a:pos x="T8" y="T9"/>
                </a:cxn>
                <a:cxn ang="0">
                  <a:pos x="T10" y="T11"/>
                </a:cxn>
              </a:cxnLst>
              <a:rect l="0" t="0" r="r" b="b"/>
              <a:pathLst>
                <a:path w="35" h="41">
                  <a:moveTo>
                    <a:pt x="34" y="1"/>
                  </a:moveTo>
                  <a:cubicBezTo>
                    <a:pt x="23" y="14"/>
                    <a:pt x="11" y="26"/>
                    <a:pt x="1" y="39"/>
                  </a:cubicBezTo>
                  <a:cubicBezTo>
                    <a:pt x="0" y="40"/>
                    <a:pt x="1" y="41"/>
                    <a:pt x="1" y="40"/>
                  </a:cubicBezTo>
                  <a:cubicBezTo>
                    <a:pt x="10" y="34"/>
                    <a:pt x="17" y="25"/>
                    <a:pt x="23" y="17"/>
                  </a:cubicBezTo>
                  <a:cubicBezTo>
                    <a:pt x="27" y="12"/>
                    <a:pt x="31" y="7"/>
                    <a:pt x="35" y="1"/>
                  </a:cubicBezTo>
                  <a:cubicBezTo>
                    <a:pt x="35" y="1"/>
                    <a:pt x="34" y="0"/>
                    <a:pt x="34" y="1"/>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Slïḋê">
              <a:extLst>
                <a:ext uri="{FF2B5EF4-FFF2-40B4-BE49-F238E27FC236}">
                  <a16:creationId xmlns:a16="http://schemas.microsoft.com/office/drawing/2014/main" id="{216D3CD9-2498-8A79-9900-E3AC8B31684E}"/>
                </a:ext>
              </a:extLst>
            </p:cNvPr>
            <p:cNvSpPr/>
            <p:nvPr/>
          </p:nvSpPr>
          <p:spPr bwMode="auto">
            <a:xfrm>
              <a:off x="5327650" y="2459038"/>
              <a:ext cx="42863" cy="274638"/>
            </a:xfrm>
            <a:custGeom>
              <a:avLst/>
              <a:gdLst>
                <a:gd name="T0" fmla="*/ 0 w 7"/>
                <a:gd name="T1" fmla="*/ 1 h 45"/>
                <a:gd name="T2" fmla="*/ 6 w 7"/>
                <a:gd name="T3" fmla="*/ 45 h 45"/>
                <a:gd name="T4" fmla="*/ 7 w 7"/>
                <a:gd name="T5" fmla="*/ 45 h 45"/>
                <a:gd name="T6" fmla="*/ 0 w 7"/>
                <a:gd name="T7" fmla="*/ 0 h 45"/>
                <a:gd name="T8" fmla="*/ 0 w 7"/>
                <a:gd name="T9" fmla="*/ 1 h 45"/>
              </a:gdLst>
              <a:ahLst/>
              <a:cxnLst>
                <a:cxn ang="0">
                  <a:pos x="T0" y="T1"/>
                </a:cxn>
                <a:cxn ang="0">
                  <a:pos x="T2" y="T3"/>
                </a:cxn>
                <a:cxn ang="0">
                  <a:pos x="T4" y="T5"/>
                </a:cxn>
                <a:cxn ang="0">
                  <a:pos x="T6" y="T7"/>
                </a:cxn>
                <a:cxn ang="0">
                  <a:pos x="T8" y="T9"/>
                </a:cxn>
              </a:cxnLst>
              <a:rect l="0" t="0" r="r" b="b"/>
              <a:pathLst>
                <a:path w="7" h="45">
                  <a:moveTo>
                    <a:pt x="0" y="1"/>
                  </a:moveTo>
                  <a:cubicBezTo>
                    <a:pt x="2" y="15"/>
                    <a:pt x="5" y="30"/>
                    <a:pt x="6" y="45"/>
                  </a:cubicBezTo>
                  <a:cubicBezTo>
                    <a:pt x="6" y="45"/>
                    <a:pt x="7" y="45"/>
                    <a:pt x="7" y="45"/>
                  </a:cubicBezTo>
                  <a:cubicBezTo>
                    <a:pt x="7" y="30"/>
                    <a:pt x="5" y="14"/>
                    <a:pt x="0" y="0"/>
                  </a:cubicBezTo>
                  <a:lnTo>
                    <a:pt x="0" y="1"/>
                  </a:ln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ṡlíďé">
              <a:extLst>
                <a:ext uri="{FF2B5EF4-FFF2-40B4-BE49-F238E27FC236}">
                  <a16:creationId xmlns:a16="http://schemas.microsoft.com/office/drawing/2014/main" id="{1CF386FB-F311-C412-2F0C-09E686662A98}"/>
                </a:ext>
              </a:extLst>
            </p:cNvPr>
            <p:cNvSpPr/>
            <p:nvPr/>
          </p:nvSpPr>
          <p:spPr bwMode="auto">
            <a:xfrm>
              <a:off x="4995863" y="2019300"/>
              <a:ext cx="111125" cy="47625"/>
            </a:xfrm>
            <a:custGeom>
              <a:avLst/>
              <a:gdLst>
                <a:gd name="T0" fmla="*/ 0 w 18"/>
                <a:gd name="T1" fmla="*/ 2 h 8"/>
                <a:gd name="T2" fmla="*/ 11 w 18"/>
                <a:gd name="T3" fmla="*/ 7 h 8"/>
                <a:gd name="T4" fmla="*/ 18 w 18"/>
                <a:gd name="T5" fmla="*/ 0 h 8"/>
                <a:gd name="T6" fmla="*/ 0 w 18"/>
                <a:gd name="T7" fmla="*/ 2 h 8"/>
              </a:gdLst>
              <a:ahLst/>
              <a:cxnLst>
                <a:cxn ang="0">
                  <a:pos x="T0" y="T1"/>
                </a:cxn>
                <a:cxn ang="0">
                  <a:pos x="T2" y="T3"/>
                </a:cxn>
                <a:cxn ang="0">
                  <a:pos x="T4" y="T5"/>
                </a:cxn>
                <a:cxn ang="0">
                  <a:pos x="T6" y="T7"/>
                </a:cxn>
              </a:cxnLst>
              <a:rect l="0" t="0" r="r" b="b"/>
              <a:pathLst>
                <a:path w="18" h="8">
                  <a:moveTo>
                    <a:pt x="0" y="2"/>
                  </a:moveTo>
                  <a:cubicBezTo>
                    <a:pt x="1" y="7"/>
                    <a:pt x="8" y="8"/>
                    <a:pt x="11" y="7"/>
                  </a:cubicBezTo>
                  <a:cubicBezTo>
                    <a:pt x="13" y="7"/>
                    <a:pt x="18" y="4"/>
                    <a:pt x="18" y="0"/>
                  </a:cubicBezTo>
                  <a:lnTo>
                    <a:pt x="0" y="2"/>
                  </a:ln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ṡľîḍe">
              <a:extLst>
                <a:ext uri="{FF2B5EF4-FFF2-40B4-BE49-F238E27FC236}">
                  <a16:creationId xmlns:a16="http://schemas.microsoft.com/office/drawing/2014/main" id="{116F4797-0B1E-D5A5-ECC7-7EEF4B12D780}"/>
                </a:ext>
              </a:extLst>
            </p:cNvPr>
            <p:cNvSpPr/>
            <p:nvPr/>
          </p:nvSpPr>
          <p:spPr bwMode="auto">
            <a:xfrm>
              <a:off x="4170363" y="2801938"/>
              <a:ext cx="90488" cy="73025"/>
            </a:xfrm>
            <a:custGeom>
              <a:avLst/>
              <a:gdLst>
                <a:gd name="T0" fmla="*/ 0 w 15"/>
                <a:gd name="T1" fmla="*/ 0 h 12"/>
                <a:gd name="T2" fmla="*/ 7 w 15"/>
                <a:gd name="T3" fmla="*/ 6 h 12"/>
                <a:gd name="T4" fmla="*/ 14 w 15"/>
                <a:gd name="T5" fmla="*/ 12 h 12"/>
                <a:gd name="T6" fmla="*/ 15 w 15"/>
                <a:gd name="T7" fmla="*/ 12 h 12"/>
                <a:gd name="T8" fmla="*/ 10 w 15"/>
                <a:gd name="T9" fmla="*/ 6 h 12"/>
                <a:gd name="T10" fmla="*/ 0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0" y="0"/>
                  </a:moveTo>
                  <a:cubicBezTo>
                    <a:pt x="2" y="2"/>
                    <a:pt x="5" y="4"/>
                    <a:pt x="7" y="6"/>
                  </a:cubicBezTo>
                  <a:cubicBezTo>
                    <a:pt x="10" y="8"/>
                    <a:pt x="11" y="10"/>
                    <a:pt x="14" y="12"/>
                  </a:cubicBezTo>
                  <a:cubicBezTo>
                    <a:pt x="14" y="12"/>
                    <a:pt x="15" y="12"/>
                    <a:pt x="15" y="12"/>
                  </a:cubicBezTo>
                  <a:cubicBezTo>
                    <a:pt x="15" y="9"/>
                    <a:pt x="12" y="7"/>
                    <a:pt x="10" y="6"/>
                  </a:cubicBezTo>
                  <a:cubicBezTo>
                    <a:pt x="7" y="4"/>
                    <a:pt x="3" y="2"/>
                    <a:pt x="0" y="0"/>
                  </a:cubicBez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ṥlîḓe">
              <a:extLst>
                <a:ext uri="{FF2B5EF4-FFF2-40B4-BE49-F238E27FC236}">
                  <a16:creationId xmlns:a16="http://schemas.microsoft.com/office/drawing/2014/main" id="{E65507CA-D972-FD28-8511-6823B6570778}"/>
                </a:ext>
              </a:extLst>
            </p:cNvPr>
            <p:cNvSpPr/>
            <p:nvPr/>
          </p:nvSpPr>
          <p:spPr bwMode="auto">
            <a:xfrm>
              <a:off x="3587750" y="2439988"/>
              <a:ext cx="336550" cy="250825"/>
            </a:xfrm>
            <a:custGeom>
              <a:avLst/>
              <a:gdLst>
                <a:gd name="T0" fmla="*/ 35 w 55"/>
                <a:gd name="T1" fmla="*/ 41 h 41"/>
                <a:gd name="T2" fmla="*/ 26 w 55"/>
                <a:gd name="T3" fmla="*/ 30 h 41"/>
                <a:gd name="T4" fmla="*/ 18 w 55"/>
                <a:gd name="T5" fmla="*/ 25 h 41"/>
                <a:gd name="T6" fmla="*/ 8 w 55"/>
                <a:gd name="T7" fmla="*/ 20 h 41"/>
                <a:gd name="T8" fmla="*/ 2 w 55"/>
                <a:gd name="T9" fmla="*/ 12 h 41"/>
                <a:gd name="T10" fmla="*/ 1 w 55"/>
                <a:gd name="T11" fmla="*/ 2 h 41"/>
                <a:gd name="T12" fmla="*/ 16 w 55"/>
                <a:gd name="T13" fmla="*/ 10 h 41"/>
                <a:gd name="T14" fmla="*/ 27 w 55"/>
                <a:gd name="T15" fmla="*/ 11 h 41"/>
                <a:gd name="T16" fmla="*/ 20 w 55"/>
                <a:gd name="T17" fmla="*/ 6 h 41"/>
                <a:gd name="T18" fmla="*/ 24 w 55"/>
                <a:gd name="T19" fmla="*/ 6 h 41"/>
                <a:gd name="T20" fmla="*/ 40 w 55"/>
                <a:gd name="T21" fmla="*/ 15 h 41"/>
                <a:gd name="T22" fmla="*/ 41 w 55"/>
                <a:gd name="T23" fmla="*/ 22 h 41"/>
                <a:gd name="T24" fmla="*/ 55 w 55"/>
                <a:gd name="T25"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41">
                  <a:moveTo>
                    <a:pt x="35" y="41"/>
                  </a:moveTo>
                  <a:cubicBezTo>
                    <a:pt x="32" y="37"/>
                    <a:pt x="30" y="33"/>
                    <a:pt x="26" y="30"/>
                  </a:cubicBezTo>
                  <a:cubicBezTo>
                    <a:pt x="24" y="28"/>
                    <a:pt x="21" y="26"/>
                    <a:pt x="18" y="25"/>
                  </a:cubicBezTo>
                  <a:cubicBezTo>
                    <a:pt x="15" y="23"/>
                    <a:pt x="12" y="22"/>
                    <a:pt x="8" y="20"/>
                  </a:cubicBezTo>
                  <a:cubicBezTo>
                    <a:pt x="5" y="18"/>
                    <a:pt x="3" y="16"/>
                    <a:pt x="2" y="12"/>
                  </a:cubicBezTo>
                  <a:cubicBezTo>
                    <a:pt x="1" y="7"/>
                    <a:pt x="0" y="4"/>
                    <a:pt x="1" y="2"/>
                  </a:cubicBezTo>
                  <a:cubicBezTo>
                    <a:pt x="6" y="0"/>
                    <a:pt x="15" y="9"/>
                    <a:pt x="16" y="10"/>
                  </a:cubicBezTo>
                  <a:cubicBezTo>
                    <a:pt x="17" y="10"/>
                    <a:pt x="23" y="12"/>
                    <a:pt x="27" y="11"/>
                  </a:cubicBezTo>
                  <a:cubicBezTo>
                    <a:pt x="27" y="10"/>
                    <a:pt x="21" y="10"/>
                    <a:pt x="20" y="6"/>
                  </a:cubicBezTo>
                  <a:cubicBezTo>
                    <a:pt x="20" y="5"/>
                    <a:pt x="23" y="5"/>
                    <a:pt x="24" y="6"/>
                  </a:cubicBezTo>
                  <a:cubicBezTo>
                    <a:pt x="30" y="7"/>
                    <a:pt x="37" y="8"/>
                    <a:pt x="40" y="15"/>
                  </a:cubicBezTo>
                  <a:cubicBezTo>
                    <a:pt x="40" y="17"/>
                    <a:pt x="40" y="20"/>
                    <a:pt x="41" y="22"/>
                  </a:cubicBezTo>
                  <a:cubicBezTo>
                    <a:pt x="42" y="28"/>
                    <a:pt x="50" y="32"/>
                    <a:pt x="55" y="35"/>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šḷiḓé">
              <a:extLst>
                <a:ext uri="{FF2B5EF4-FFF2-40B4-BE49-F238E27FC236}">
                  <a16:creationId xmlns:a16="http://schemas.microsoft.com/office/drawing/2014/main" id="{6DB14CD3-0160-5C9C-F749-ACF569166049}"/>
                </a:ext>
              </a:extLst>
            </p:cNvPr>
            <p:cNvSpPr/>
            <p:nvPr/>
          </p:nvSpPr>
          <p:spPr bwMode="auto">
            <a:xfrm>
              <a:off x="5602288" y="2782888"/>
              <a:ext cx="61913" cy="85725"/>
            </a:xfrm>
            <a:custGeom>
              <a:avLst/>
              <a:gdLst>
                <a:gd name="T0" fmla="*/ 9 w 10"/>
                <a:gd name="T1" fmla="*/ 1 h 14"/>
                <a:gd name="T2" fmla="*/ 0 w 10"/>
                <a:gd name="T3" fmla="*/ 13 h 14"/>
                <a:gd name="T4" fmla="*/ 1 w 10"/>
                <a:gd name="T5" fmla="*/ 14 h 14"/>
                <a:gd name="T6" fmla="*/ 4 w 10"/>
                <a:gd name="T7" fmla="*/ 7 h 14"/>
                <a:gd name="T8" fmla="*/ 9 w 10"/>
                <a:gd name="T9" fmla="*/ 1 h 14"/>
                <a:gd name="T10" fmla="*/ 9 w 10"/>
                <a:gd name="T11" fmla="*/ 1 h 14"/>
              </a:gdLst>
              <a:ahLst/>
              <a:cxnLst>
                <a:cxn ang="0">
                  <a:pos x="T0" y="T1"/>
                </a:cxn>
                <a:cxn ang="0">
                  <a:pos x="T2" y="T3"/>
                </a:cxn>
                <a:cxn ang="0">
                  <a:pos x="T4" y="T5"/>
                </a:cxn>
                <a:cxn ang="0">
                  <a:pos x="T6" y="T7"/>
                </a:cxn>
                <a:cxn ang="0">
                  <a:pos x="T8" y="T9"/>
                </a:cxn>
                <a:cxn ang="0">
                  <a:pos x="T10" y="T11"/>
                </a:cxn>
              </a:cxnLst>
              <a:rect l="0" t="0" r="r" b="b"/>
              <a:pathLst>
                <a:path w="10" h="14">
                  <a:moveTo>
                    <a:pt x="9" y="1"/>
                  </a:moveTo>
                  <a:cubicBezTo>
                    <a:pt x="5" y="4"/>
                    <a:pt x="1" y="8"/>
                    <a:pt x="0" y="13"/>
                  </a:cubicBezTo>
                  <a:cubicBezTo>
                    <a:pt x="0" y="14"/>
                    <a:pt x="0" y="14"/>
                    <a:pt x="1" y="14"/>
                  </a:cubicBezTo>
                  <a:cubicBezTo>
                    <a:pt x="2" y="12"/>
                    <a:pt x="3" y="9"/>
                    <a:pt x="4" y="7"/>
                  </a:cubicBezTo>
                  <a:cubicBezTo>
                    <a:pt x="6" y="5"/>
                    <a:pt x="8" y="3"/>
                    <a:pt x="9" y="1"/>
                  </a:cubicBezTo>
                  <a:cubicBezTo>
                    <a:pt x="10" y="1"/>
                    <a:pt x="9" y="0"/>
                    <a:pt x="9" y="1"/>
                  </a:cubicBez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ṡḻïḑé">
              <a:extLst>
                <a:ext uri="{FF2B5EF4-FFF2-40B4-BE49-F238E27FC236}">
                  <a16:creationId xmlns:a16="http://schemas.microsoft.com/office/drawing/2014/main" id="{B60DCB97-6740-45DE-5618-9894A1B723E5}"/>
                </a:ext>
              </a:extLst>
            </p:cNvPr>
            <p:cNvSpPr/>
            <p:nvPr/>
          </p:nvSpPr>
          <p:spPr bwMode="auto">
            <a:xfrm>
              <a:off x="5951538" y="2343150"/>
              <a:ext cx="338138" cy="280988"/>
            </a:xfrm>
            <a:custGeom>
              <a:avLst/>
              <a:gdLst>
                <a:gd name="T0" fmla="*/ 13 w 55"/>
                <a:gd name="T1" fmla="*/ 46 h 46"/>
                <a:gd name="T2" fmla="*/ 24 w 55"/>
                <a:gd name="T3" fmla="*/ 31 h 46"/>
                <a:gd name="T4" fmla="*/ 37 w 55"/>
                <a:gd name="T5" fmla="*/ 25 h 46"/>
                <a:gd name="T6" fmla="*/ 47 w 55"/>
                <a:gd name="T7" fmla="*/ 20 h 46"/>
                <a:gd name="T8" fmla="*/ 54 w 55"/>
                <a:gd name="T9" fmla="*/ 12 h 46"/>
                <a:gd name="T10" fmla="*/ 54 w 55"/>
                <a:gd name="T11" fmla="*/ 2 h 46"/>
                <a:gd name="T12" fmla="*/ 40 w 55"/>
                <a:gd name="T13" fmla="*/ 10 h 46"/>
                <a:gd name="T14" fmla="*/ 29 w 55"/>
                <a:gd name="T15" fmla="*/ 11 h 46"/>
                <a:gd name="T16" fmla="*/ 35 w 55"/>
                <a:gd name="T17" fmla="*/ 6 h 46"/>
                <a:gd name="T18" fmla="*/ 32 w 55"/>
                <a:gd name="T19" fmla="*/ 5 h 46"/>
                <a:gd name="T20" fmla="*/ 16 w 55"/>
                <a:gd name="T21" fmla="*/ 15 h 46"/>
                <a:gd name="T22" fmla="*/ 14 w 55"/>
                <a:gd name="T23" fmla="*/ 22 h 46"/>
                <a:gd name="T24" fmla="*/ 0 w 55"/>
                <a:gd name="T25"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46">
                  <a:moveTo>
                    <a:pt x="13" y="46"/>
                  </a:moveTo>
                  <a:cubicBezTo>
                    <a:pt x="16" y="43"/>
                    <a:pt x="21" y="34"/>
                    <a:pt x="24" y="31"/>
                  </a:cubicBezTo>
                  <a:cubicBezTo>
                    <a:pt x="26" y="29"/>
                    <a:pt x="35" y="26"/>
                    <a:pt x="37" y="25"/>
                  </a:cubicBezTo>
                  <a:cubicBezTo>
                    <a:pt x="41" y="23"/>
                    <a:pt x="44" y="22"/>
                    <a:pt x="47" y="20"/>
                  </a:cubicBezTo>
                  <a:cubicBezTo>
                    <a:pt x="51" y="18"/>
                    <a:pt x="52" y="16"/>
                    <a:pt x="54" y="12"/>
                  </a:cubicBezTo>
                  <a:cubicBezTo>
                    <a:pt x="55" y="7"/>
                    <a:pt x="55" y="4"/>
                    <a:pt x="54" y="2"/>
                  </a:cubicBezTo>
                  <a:cubicBezTo>
                    <a:pt x="50" y="0"/>
                    <a:pt x="41" y="9"/>
                    <a:pt x="40" y="10"/>
                  </a:cubicBezTo>
                  <a:cubicBezTo>
                    <a:pt x="39" y="10"/>
                    <a:pt x="33" y="12"/>
                    <a:pt x="29" y="11"/>
                  </a:cubicBezTo>
                  <a:cubicBezTo>
                    <a:pt x="28" y="10"/>
                    <a:pt x="35" y="9"/>
                    <a:pt x="35" y="6"/>
                  </a:cubicBezTo>
                  <a:cubicBezTo>
                    <a:pt x="36" y="5"/>
                    <a:pt x="33" y="5"/>
                    <a:pt x="32" y="5"/>
                  </a:cubicBezTo>
                  <a:cubicBezTo>
                    <a:pt x="25" y="7"/>
                    <a:pt x="18" y="8"/>
                    <a:pt x="16" y="15"/>
                  </a:cubicBezTo>
                  <a:cubicBezTo>
                    <a:pt x="16" y="17"/>
                    <a:pt x="14" y="20"/>
                    <a:pt x="14" y="22"/>
                  </a:cubicBezTo>
                  <a:cubicBezTo>
                    <a:pt x="12" y="28"/>
                    <a:pt x="5" y="33"/>
                    <a:pt x="0" y="36"/>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íśḻíḑè">
              <a:extLst>
                <a:ext uri="{FF2B5EF4-FFF2-40B4-BE49-F238E27FC236}">
                  <a16:creationId xmlns:a16="http://schemas.microsoft.com/office/drawing/2014/main" id="{C6ECDD31-7CB8-2AE7-B575-592A83A66930}"/>
                </a:ext>
              </a:extLst>
            </p:cNvPr>
            <p:cNvSpPr/>
            <p:nvPr/>
          </p:nvSpPr>
          <p:spPr bwMode="auto">
            <a:xfrm>
              <a:off x="5156200" y="2532063"/>
              <a:ext cx="146050" cy="31750"/>
            </a:xfrm>
            <a:custGeom>
              <a:avLst/>
              <a:gdLst>
                <a:gd name="T0" fmla="*/ 0 w 24"/>
                <a:gd name="T1" fmla="*/ 2 h 5"/>
                <a:gd name="T2" fmla="*/ 23 w 24"/>
                <a:gd name="T3" fmla="*/ 0 h 5"/>
                <a:gd name="T4" fmla="*/ 24 w 24"/>
                <a:gd name="T5" fmla="*/ 4 h 5"/>
                <a:gd name="T6" fmla="*/ 0 w 24"/>
                <a:gd name="T7" fmla="*/ 5 h 5"/>
              </a:gdLst>
              <a:ahLst/>
              <a:cxnLst>
                <a:cxn ang="0">
                  <a:pos x="T0" y="T1"/>
                </a:cxn>
                <a:cxn ang="0">
                  <a:pos x="T2" y="T3"/>
                </a:cxn>
                <a:cxn ang="0">
                  <a:pos x="T4" y="T5"/>
                </a:cxn>
                <a:cxn ang="0">
                  <a:pos x="T6" y="T7"/>
                </a:cxn>
              </a:cxnLst>
              <a:rect l="0" t="0" r="r" b="b"/>
              <a:pathLst>
                <a:path w="24" h="5">
                  <a:moveTo>
                    <a:pt x="0" y="2"/>
                  </a:moveTo>
                  <a:cubicBezTo>
                    <a:pt x="7" y="2"/>
                    <a:pt x="16" y="1"/>
                    <a:pt x="23" y="0"/>
                  </a:cubicBezTo>
                  <a:cubicBezTo>
                    <a:pt x="23" y="1"/>
                    <a:pt x="23" y="2"/>
                    <a:pt x="24" y="4"/>
                  </a:cubicBezTo>
                  <a:cubicBezTo>
                    <a:pt x="16" y="4"/>
                    <a:pt x="8" y="5"/>
                    <a:pt x="0" y="5"/>
                  </a:cubicBezTo>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şḻídê">
              <a:extLst>
                <a:ext uri="{FF2B5EF4-FFF2-40B4-BE49-F238E27FC236}">
                  <a16:creationId xmlns:a16="http://schemas.microsoft.com/office/drawing/2014/main" id="{1478269F-D1DD-0980-6529-7E9804CC7976}"/>
                </a:ext>
              </a:extLst>
            </p:cNvPr>
            <p:cNvSpPr/>
            <p:nvPr/>
          </p:nvSpPr>
          <p:spPr bwMode="auto">
            <a:xfrm>
              <a:off x="7477125" y="3927475"/>
              <a:ext cx="361950" cy="1573213"/>
            </a:xfrm>
            <a:custGeom>
              <a:avLst/>
              <a:gdLst>
                <a:gd name="T0" fmla="*/ 49 w 59"/>
                <a:gd name="T1" fmla="*/ 88 h 257"/>
                <a:gd name="T2" fmla="*/ 59 w 59"/>
                <a:gd name="T3" fmla="*/ 6 h 257"/>
                <a:gd name="T4" fmla="*/ 0 w 59"/>
                <a:gd name="T5" fmla="*/ 0 h 257"/>
                <a:gd name="T6" fmla="*/ 4 w 59"/>
                <a:gd name="T7" fmla="*/ 75 h 257"/>
                <a:gd name="T8" fmla="*/ 30 w 59"/>
                <a:gd name="T9" fmla="*/ 228 h 257"/>
                <a:gd name="T10" fmla="*/ 30 w 59"/>
                <a:gd name="T11" fmla="*/ 228 h 257"/>
                <a:gd name="T12" fmla="*/ 29 w 59"/>
                <a:gd name="T13" fmla="*/ 235 h 257"/>
                <a:gd name="T14" fmla="*/ 19 w 59"/>
                <a:gd name="T15" fmla="*/ 245 h 257"/>
                <a:gd name="T16" fmla="*/ 8 w 59"/>
                <a:gd name="T17" fmla="*/ 257 h 257"/>
                <a:gd name="T18" fmla="*/ 40 w 59"/>
                <a:gd name="T19" fmla="*/ 249 h 257"/>
                <a:gd name="T20" fmla="*/ 47 w 59"/>
                <a:gd name="T21" fmla="*/ 246 h 257"/>
                <a:gd name="T22" fmla="*/ 47 w 59"/>
                <a:gd name="T23" fmla="*/ 239 h 257"/>
                <a:gd name="T24" fmla="*/ 43 w 59"/>
                <a:gd name="T25" fmla="*/ 234 h 257"/>
                <a:gd name="T26" fmla="*/ 44 w 59"/>
                <a:gd name="T27" fmla="*/ 214 h 257"/>
                <a:gd name="T28" fmla="*/ 47 w 59"/>
                <a:gd name="T29" fmla="*/ 191 h 257"/>
                <a:gd name="T30" fmla="*/ 52 w 59"/>
                <a:gd name="T31" fmla="*/ 158 h 257"/>
                <a:gd name="T32" fmla="*/ 52 w 59"/>
                <a:gd name="T33" fmla="*/ 155 h 257"/>
                <a:gd name="T34" fmla="*/ 49 w 59"/>
                <a:gd name="T35" fmla="*/ 8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257">
                  <a:moveTo>
                    <a:pt x="49" y="88"/>
                  </a:moveTo>
                  <a:cubicBezTo>
                    <a:pt x="50" y="73"/>
                    <a:pt x="57" y="36"/>
                    <a:pt x="59" y="6"/>
                  </a:cubicBezTo>
                  <a:cubicBezTo>
                    <a:pt x="0" y="0"/>
                    <a:pt x="0" y="0"/>
                    <a:pt x="0" y="0"/>
                  </a:cubicBezTo>
                  <a:cubicBezTo>
                    <a:pt x="1" y="27"/>
                    <a:pt x="3" y="46"/>
                    <a:pt x="4" y="75"/>
                  </a:cubicBezTo>
                  <a:cubicBezTo>
                    <a:pt x="8" y="129"/>
                    <a:pt x="22" y="174"/>
                    <a:pt x="30" y="228"/>
                  </a:cubicBezTo>
                  <a:cubicBezTo>
                    <a:pt x="30" y="228"/>
                    <a:pt x="30" y="228"/>
                    <a:pt x="30" y="228"/>
                  </a:cubicBezTo>
                  <a:cubicBezTo>
                    <a:pt x="30" y="231"/>
                    <a:pt x="30" y="234"/>
                    <a:pt x="29" y="235"/>
                  </a:cubicBezTo>
                  <a:cubicBezTo>
                    <a:pt x="27" y="239"/>
                    <a:pt x="23" y="242"/>
                    <a:pt x="19" y="245"/>
                  </a:cubicBezTo>
                  <a:cubicBezTo>
                    <a:pt x="14" y="248"/>
                    <a:pt x="11" y="252"/>
                    <a:pt x="8" y="257"/>
                  </a:cubicBezTo>
                  <a:cubicBezTo>
                    <a:pt x="20" y="255"/>
                    <a:pt x="28" y="252"/>
                    <a:pt x="40" y="249"/>
                  </a:cubicBezTo>
                  <a:cubicBezTo>
                    <a:pt x="43" y="248"/>
                    <a:pt x="45" y="248"/>
                    <a:pt x="47" y="246"/>
                  </a:cubicBezTo>
                  <a:cubicBezTo>
                    <a:pt x="49" y="244"/>
                    <a:pt x="49" y="243"/>
                    <a:pt x="47" y="239"/>
                  </a:cubicBezTo>
                  <a:cubicBezTo>
                    <a:pt x="46" y="237"/>
                    <a:pt x="44" y="236"/>
                    <a:pt x="43" y="234"/>
                  </a:cubicBezTo>
                  <a:cubicBezTo>
                    <a:pt x="41" y="229"/>
                    <a:pt x="43" y="220"/>
                    <a:pt x="44" y="214"/>
                  </a:cubicBezTo>
                  <a:cubicBezTo>
                    <a:pt x="45" y="206"/>
                    <a:pt x="46" y="199"/>
                    <a:pt x="47" y="191"/>
                  </a:cubicBezTo>
                  <a:cubicBezTo>
                    <a:pt x="49" y="175"/>
                    <a:pt x="51" y="174"/>
                    <a:pt x="52" y="158"/>
                  </a:cubicBezTo>
                  <a:cubicBezTo>
                    <a:pt x="52" y="157"/>
                    <a:pt x="52" y="156"/>
                    <a:pt x="52" y="155"/>
                  </a:cubicBezTo>
                  <a:cubicBezTo>
                    <a:pt x="53" y="129"/>
                    <a:pt x="47" y="114"/>
                    <a:pt x="49" y="88"/>
                  </a:cubicBezTo>
                  <a:close/>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šlîḋè">
              <a:extLst>
                <a:ext uri="{FF2B5EF4-FFF2-40B4-BE49-F238E27FC236}">
                  <a16:creationId xmlns:a16="http://schemas.microsoft.com/office/drawing/2014/main" id="{98306FD8-952F-A15D-D9EC-BC54139F5F6D}"/>
                </a:ext>
              </a:extLst>
            </p:cNvPr>
            <p:cNvSpPr/>
            <p:nvPr/>
          </p:nvSpPr>
          <p:spPr bwMode="auto">
            <a:xfrm>
              <a:off x="7496175" y="5389563"/>
              <a:ext cx="287338" cy="122238"/>
            </a:xfrm>
            <a:custGeom>
              <a:avLst/>
              <a:gdLst>
                <a:gd name="T0" fmla="*/ 20 w 47"/>
                <a:gd name="T1" fmla="*/ 2 h 20"/>
                <a:gd name="T2" fmla="*/ 5 w 47"/>
                <a:gd name="T3" fmla="*/ 11 h 20"/>
                <a:gd name="T4" fmla="*/ 1 w 47"/>
                <a:gd name="T5" fmla="*/ 14 h 20"/>
                <a:gd name="T6" fmla="*/ 1 w 47"/>
                <a:gd name="T7" fmla="*/ 18 h 20"/>
                <a:gd name="T8" fmla="*/ 5 w 47"/>
                <a:gd name="T9" fmla="*/ 20 h 20"/>
                <a:gd name="T10" fmla="*/ 8 w 47"/>
                <a:gd name="T11" fmla="*/ 20 h 20"/>
                <a:gd name="T12" fmla="*/ 14 w 47"/>
                <a:gd name="T13" fmla="*/ 19 h 20"/>
                <a:gd name="T14" fmla="*/ 31 w 47"/>
                <a:gd name="T15" fmla="*/ 16 h 20"/>
                <a:gd name="T16" fmla="*/ 45 w 47"/>
                <a:gd name="T17" fmla="*/ 12 h 20"/>
                <a:gd name="T18" fmla="*/ 46 w 47"/>
                <a:gd name="T19" fmla="*/ 10 h 20"/>
                <a:gd name="T20" fmla="*/ 47 w 47"/>
                <a:gd name="T21" fmla="*/ 9 h 20"/>
                <a:gd name="T22" fmla="*/ 44 w 47"/>
                <a:gd name="T23" fmla="*/ 0 h 20"/>
                <a:gd name="T24" fmla="*/ 42 w 47"/>
                <a:gd name="T25" fmla="*/ 2 h 20"/>
                <a:gd name="T26" fmla="*/ 37 w 47"/>
                <a:gd name="T27" fmla="*/ 4 h 20"/>
                <a:gd name="T28" fmla="*/ 27 w 47"/>
                <a:gd name="T29" fmla="*/ 5 h 20"/>
                <a:gd name="T30" fmla="*/ 23 w 47"/>
                <a:gd name="T31" fmla="*/ 5 h 20"/>
                <a:gd name="T32" fmla="*/ 21 w 47"/>
                <a:gd name="T3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20">
                  <a:moveTo>
                    <a:pt x="20" y="2"/>
                  </a:moveTo>
                  <a:cubicBezTo>
                    <a:pt x="15" y="6"/>
                    <a:pt x="10" y="9"/>
                    <a:pt x="5" y="11"/>
                  </a:cubicBezTo>
                  <a:cubicBezTo>
                    <a:pt x="4" y="12"/>
                    <a:pt x="2" y="13"/>
                    <a:pt x="1" y="14"/>
                  </a:cubicBezTo>
                  <a:cubicBezTo>
                    <a:pt x="0" y="15"/>
                    <a:pt x="0" y="17"/>
                    <a:pt x="1" y="18"/>
                  </a:cubicBezTo>
                  <a:cubicBezTo>
                    <a:pt x="2" y="19"/>
                    <a:pt x="3" y="19"/>
                    <a:pt x="5" y="20"/>
                  </a:cubicBezTo>
                  <a:cubicBezTo>
                    <a:pt x="6" y="20"/>
                    <a:pt x="7" y="20"/>
                    <a:pt x="8" y="20"/>
                  </a:cubicBezTo>
                  <a:cubicBezTo>
                    <a:pt x="10" y="20"/>
                    <a:pt x="12" y="19"/>
                    <a:pt x="14" y="19"/>
                  </a:cubicBezTo>
                  <a:cubicBezTo>
                    <a:pt x="20" y="18"/>
                    <a:pt x="25" y="17"/>
                    <a:pt x="31" y="16"/>
                  </a:cubicBezTo>
                  <a:cubicBezTo>
                    <a:pt x="36" y="15"/>
                    <a:pt x="41" y="14"/>
                    <a:pt x="45" y="12"/>
                  </a:cubicBezTo>
                  <a:cubicBezTo>
                    <a:pt x="45" y="11"/>
                    <a:pt x="46" y="11"/>
                    <a:pt x="46" y="10"/>
                  </a:cubicBezTo>
                  <a:cubicBezTo>
                    <a:pt x="47" y="10"/>
                    <a:pt x="47" y="9"/>
                    <a:pt x="47" y="9"/>
                  </a:cubicBezTo>
                  <a:cubicBezTo>
                    <a:pt x="47" y="7"/>
                    <a:pt x="46" y="1"/>
                    <a:pt x="44" y="0"/>
                  </a:cubicBezTo>
                  <a:cubicBezTo>
                    <a:pt x="44" y="0"/>
                    <a:pt x="42" y="1"/>
                    <a:pt x="42" y="2"/>
                  </a:cubicBezTo>
                  <a:cubicBezTo>
                    <a:pt x="40" y="3"/>
                    <a:pt x="38" y="3"/>
                    <a:pt x="37" y="4"/>
                  </a:cubicBezTo>
                  <a:cubicBezTo>
                    <a:pt x="34" y="4"/>
                    <a:pt x="30" y="5"/>
                    <a:pt x="27" y="5"/>
                  </a:cubicBezTo>
                  <a:cubicBezTo>
                    <a:pt x="26" y="5"/>
                    <a:pt x="25" y="5"/>
                    <a:pt x="23" y="5"/>
                  </a:cubicBezTo>
                  <a:cubicBezTo>
                    <a:pt x="23" y="4"/>
                    <a:pt x="22" y="4"/>
                    <a:pt x="21" y="3"/>
                  </a:cubicBezTo>
                </a:path>
              </a:pathLst>
            </a:custGeom>
            <a:solidFill>
              <a:srgbClr val="FE7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íṥľiḓè">
              <a:extLst>
                <a:ext uri="{FF2B5EF4-FFF2-40B4-BE49-F238E27FC236}">
                  <a16:creationId xmlns:a16="http://schemas.microsoft.com/office/drawing/2014/main" id="{53C3D245-153A-837A-67D7-EBC899E796C2}"/>
                </a:ext>
              </a:extLst>
            </p:cNvPr>
            <p:cNvSpPr/>
            <p:nvPr/>
          </p:nvSpPr>
          <p:spPr bwMode="auto">
            <a:xfrm>
              <a:off x="7789863" y="3946525"/>
              <a:ext cx="403225" cy="1584325"/>
            </a:xfrm>
            <a:custGeom>
              <a:avLst/>
              <a:gdLst>
                <a:gd name="T0" fmla="*/ 47 w 66"/>
                <a:gd name="T1" fmla="*/ 90 h 259"/>
                <a:gd name="T2" fmla="*/ 66 w 66"/>
                <a:gd name="T3" fmla="*/ 12 h 259"/>
                <a:gd name="T4" fmla="*/ 0 w 66"/>
                <a:gd name="T5" fmla="*/ 0 h 259"/>
                <a:gd name="T6" fmla="*/ 5 w 66"/>
                <a:gd name="T7" fmla="*/ 77 h 259"/>
                <a:gd name="T8" fmla="*/ 31 w 66"/>
                <a:gd name="T9" fmla="*/ 231 h 259"/>
                <a:gd name="T10" fmla="*/ 32 w 66"/>
                <a:gd name="T11" fmla="*/ 231 h 259"/>
                <a:gd name="T12" fmla="*/ 31 w 66"/>
                <a:gd name="T13" fmla="*/ 237 h 259"/>
                <a:gd name="T14" fmla="*/ 20 w 66"/>
                <a:gd name="T15" fmla="*/ 247 h 259"/>
                <a:gd name="T16" fmla="*/ 10 w 66"/>
                <a:gd name="T17" fmla="*/ 259 h 259"/>
                <a:gd name="T18" fmla="*/ 41 w 66"/>
                <a:gd name="T19" fmla="*/ 251 h 259"/>
                <a:gd name="T20" fmla="*/ 48 w 66"/>
                <a:gd name="T21" fmla="*/ 248 h 259"/>
                <a:gd name="T22" fmla="*/ 48 w 66"/>
                <a:gd name="T23" fmla="*/ 241 h 259"/>
                <a:gd name="T24" fmla="*/ 45 w 66"/>
                <a:gd name="T25" fmla="*/ 236 h 259"/>
                <a:gd name="T26" fmla="*/ 46 w 66"/>
                <a:gd name="T27" fmla="*/ 217 h 259"/>
                <a:gd name="T28" fmla="*/ 48 w 66"/>
                <a:gd name="T29" fmla="*/ 193 h 259"/>
                <a:gd name="T30" fmla="*/ 53 w 66"/>
                <a:gd name="T31" fmla="*/ 161 h 259"/>
                <a:gd name="T32" fmla="*/ 53 w 66"/>
                <a:gd name="T33" fmla="*/ 158 h 259"/>
                <a:gd name="T34" fmla="*/ 47 w 66"/>
                <a:gd name="T35" fmla="*/ 9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259">
                  <a:moveTo>
                    <a:pt x="47" y="90"/>
                  </a:moveTo>
                  <a:cubicBezTo>
                    <a:pt x="48" y="75"/>
                    <a:pt x="63" y="41"/>
                    <a:pt x="66" y="12"/>
                  </a:cubicBezTo>
                  <a:cubicBezTo>
                    <a:pt x="0" y="0"/>
                    <a:pt x="0" y="0"/>
                    <a:pt x="0" y="0"/>
                  </a:cubicBezTo>
                  <a:cubicBezTo>
                    <a:pt x="1" y="28"/>
                    <a:pt x="4" y="49"/>
                    <a:pt x="5" y="77"/>
                  </a:cubicBezTo>
                  <a:cubicBezTo>
                    <a:pt x="7" y="131"/>
                    <a:pt x="24" y="177"/>
                    <a:pt x="31" y="231"/>
                  </a:cubicBezTo>
                  <a:cubicBezTo>
                    <a:pt x="32" y="231"/>
                    <a:pt x="32" y="231"/>
                    <a:pt x="32" y="231"/>
                  </a:cubicBezTo>
                  <a:cubicBezTo>
                    <a:pt x="32" y="234"/>
                    <a:pt x="31" y="236"/>
                    <a:pt x="31" y="237"/>
                  </a:cubicBezTo>
                  <a:cubicBezTo>
                    <a:pt x="29" y="242"/>
                    <a:pt x="24" y="244"/>
                    <a:pt x="20" y="247"/>
                  </a:cubicBezTo>
                  <a:cubicBezTo>
                    <a:pt x="16" y="251"/>
                    <a:pt x="12" y="255"/>
                    <a:pt x="10" y="259"/>
                  </a:cubicBezTo>
                  <a:cubicBezTo>
                    <a:pt x="22" y="257"/>
                    <a:pt x="30" y="255"/>
                    <a:pt x="41" y="251"/>
                  </a:cubicBezTo>
                  <a:cubicBezTo>
                    <a:pt x="44" y="251"/>
                    <a:pt x="46" y="250"/>
                    <a:pt x="48" y="248"/>
                  </a:cubicBezTo>
                  <a:cubicBezTo>
                    <a:pt x="50" y="246"/>
                    <a:pt x="50" y="246"/>
                    <a:pt x="48" y="241"/>
                  </a:cubicBezTo>
                  <a:cubicBezTo>
                    <a:pt x="47" y="240"/>
                    <a:pt x="45" y="238"/>
                    <a:pt x="45" y="236"/>
                  </a:cubicBezTo>
                  <a:cubicBezTo>
                    <a:pt x="42" y="231"/>
                    <a:pt x="45" y="222"/>
                    <a:pt x="46" y="217"/>
                  </a:cubicBezTo>
                  <a:cubicBezTo>
                    <a:pt x="47" y="209"/>
                    <a:pt x="48" y="201"/>
                    <a:pt x="48" y="193"/>
                  </a:cubicBezTo>
                  <a:cubicBezTo>
                    <a:pt x="50" y="177"/>
                    <a:pt x="52" y="177"/>
                    <a:pt x="53" y="161"/>
                  </a:cubicBezTo>
                  <a:cubicBezTo>
                    <a:pt x="53" y="160"/>
                    <a:pt x="53" y="159"/>
                    <a:pt x="53" y="158"/>
                  </a:cubicBezTo>
                  <a:cubicBezTo>
                    <a:pt x="54" y="132"/>
                    <a:pt x="45" y="116"/>
                    <a:pt x="47" y="90"/>
                  </a:cubicBezTo>
                  <a:close/>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sļïḓé">
              <a:extLst>
                <a:ext uri="{FF2B5EF4-FFF2-40B4-BE49-F238E27FC236}">
                  <a16:creationId xmlns:a16="http://schemas.microsoft.com/office/drawing/2014/main" id="{BAE5DF78-D5A2-48DD-B8A7-7F325AC3A82E}"/>
                </a:ext>
              </a:extLst>
            </p:cNvPr>
            <p:cNvSpPr/>
            <p:nvPr/>
          </p:nvSpPr>
          <p:spPr bwMode="auto">
            <a:xfrm>
              <a:off x="7813675" y="5419725"/>
              <a:ext cx="287338" cy="122238"/>
            </a:xfrm>
            <a:custGeom>
              <a:avLst/>
              <a:gdLst>
                <a:gd name="T0" fmla="*/ 20 w 47"/>
                <a:gd name="T1" fmla="*/ 3 h 20"/>
                <a:gd name="T2" fmla="*/ 6 w 47"/>
                <a:gd name="T3" fmla="*/ 12 h 20"/>
                <a:gd name="T4" fmla="*/ 2 w 47"/>
                <a:gd name="T5" fmla="*/ 14 h 20"/>
                <a:gd name="T6" fmla="*/ 1 w 47"/>
                <a:gd name="T7" fmla="*/ 18 h 20"/>
                <a:gd name="T8" fmla="*/ 5 w 47"/>
                <a:gd name="T9" fmla="*/ 20 h 20"/>
                <a:gd name="T10" fmla="*/ 9 w 47"/>
                <a:gd name="T11" fmla="*/ 20 h 20"/>
                <a:gd name="T12" fmla="*/ 14 w 47"/>
                <a:gd name="T13" fmla="*/ 19 h 20"/>
                <a:gd name="T14" fmla="*/ 32 w 47"/>
                <a:gd name="T15" fmla="*/ 16 h 20"/>
                <a:gd name="T16" fmla="*/ 45 w 47"/>
                <a:gd name="T17" fmla="*/ 12 h 20"/>
                <a:gd name="T18" fmla="*/ 47 w 47"/>
                <a:gd name="T19" fmla="*/ 11 h 20"/>
                <a:gd name="T20" fmla="*/ 47 w 47"/>
                <a:gd name="T21" fmla="*/ 9 h 20"/>
                <a:gd name="T22" fmla="*/ 45 w 47"/>
                <a:gd name="T23" fmla="*/ 0 h 20"/>
                <a:gd name="T24" fmla="*/ 42 w 47"/>
                <a:gd name="T25" fmla="*/ 2 h 20"/>
                <a:gd name="T26" fmla="*/ 37 w 47"/>
                <a:gd name="T27" fmla="*/ 4 h 20"/>
                <a:gd name="T28" fmla="*/ 27 w 47"/>
                <a:gd name="T29" fmla="*/ 6 h 20"/>
                <a:gd name="T30" fmla="*/ 24 w 47"/>
                <a:gd name="T31" fmla="*/ 5 h 20"/>
                <a:gd name="T32" fmla="*/ 22 w 47"/>
                <a:gd name="T3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20">
                  <a:moveTo>
                    <a:pt x="20" y="3"/>
                  </a:moveTo>
                  <a:cubicBezTo>
                    <a:pt x="16" y="6"/>
                    <a:pt x="11" y="9"/>
                    <a:pt x="6" y="12"/>
                  </a:cubicBezTo>
                  <a:cubicBezTo>
                    <a:pt x="4" y="12"/>
                    <a:pt x="3" y="13"/>
                    <a:pt x="2" y="14"/>
                  </a:cubicBezTo>
                  <a:cubicBezTo>
                    <a:pt x="1" y="15"/>
                    <a:pt x="0" y="17"/>
                    <a:pt x="1" y="18"/>
                  </a:cubicBezTo>
                  <a:cubicBezTo>
                    <a:pt x="2" y="20"/>
                    <a:pt x="4" y="20"/>
                    <a:pt x="5" y="20"/>
                  </a:cubicBezTo>
                  <a:cubicBezTo>
                    <a:pt x="7" y="20"/>
                    <a:pt x="8" y="20"/>
                    <a:pt x="9" y="20"/>
                  </a:cubicBezTo>
                  <a:cubicBezTo>
                    <a:pt x="11" y="20"/>
                    <a:pt x="12" y="20"/>
                    <a:pt x="14" y="19"/>
                  </a:cubicBezTo>
                  <a:cubicBezTo>
                    <a:pt x="20" y="18"/>
                    <a:pt x="26" y="17"/>
                    <a:pt x="32" y="16"/>
                  </a:cubicBezTo>
                  <a:cubicBezTo>
                    <a:pt x="36" y="15"/>
                    <a:pt x="41" y="14"/>
                    <a:pt x="45" y="12"/>
                  </a:cubicBezTo>
                  <a:cubicBezTo>
                    <a:pt x="46" y="12"/>
                    <a:pt x="46" y="11"/>
                    <a:pt x="47" y="11"/>
                  </a:cubicBezTo>
                  <a:cubicBezTo>
                    <a:pt x="47" y="10"/>
                    <a:pt x="47" y="10"/>
                    <a:pt x="47" y="9"/>
                  </a:cubicBezTo>
                  <a:cubicBezTo>
                    <a:pt x="47" y="7"/>
                    <a:pt x="46" y="2"/>
                    <a:pt x="45" y="0"/>
                  </a:cubicBezTo>
                  <a:cubicBezTo>
                    <a:pt x="44" y="0"/>
                    <a:pt x="43" y="2"/>
                    <a:pt x="42" y="2"/>
                  </a:cubicBezTo>
                  <a:cubicBezTo>
                    <a:pt x="41" y="3"/>
                    <a:pt x="39" y="4"/>
                    <a:pt x="37" y="4"/>
                  </a:cubicBezTo>
                  <a:cubicBezTo>
                    <a:pt x="34" y="5"/>
                    <a:pt x="31" y="6"/>
                    <a:pt x="27" y="6"/>
                  </a:cubicBezTo>
                  <a:cubicBezTo>
                    <a:pt x="26" y="6"/>
                    <a:pt x="25" y="6"/>
                    <a:pt x="24" y="5"/>
                  </a:cubicBezTo>
                  <a:cubicBezTo>
                    <a:pt x="23" y="5"/>
                    <a:pt x="22" y="4"/>
                    <a:pt x="22" y="4"/>
                  </a:cubicBezTo>
                </a:path>
              </a:pathLst>
            </a:custGeom>
            <a:solidFill>
              <a:srgbClr val="FE7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ṣḷïḋe">
              <a:extLst>
                <a:ext uri="{FF2B5EF4-FFF2-40B4-BE49-F238E27FC236}">
                  <a16:creationId xmlns:a16="http://schemas.microsoft.com/office/drawing/2014/main" id="{61976D0E-DD67-05EE-1C6B-ABC8A4211C14}"/>
                </a:ext>
              </a:extLst>
            </p:cNvPr>
            <p:cNvSpPr/>
            <p:nvPr/>
          </p:nvSpPr>
          <p:spPr bwMode="auto">
            <a:xfrm>
              <a:off x="7421563" y="3278188"/>
              <a:ext cx="814388" cy="1052513"/>
            </a:xfrm>
            <a:custGeom>
              <a:avLst/>
              <a:gdLst>
                <a:gd name="T0" fmla="*/ 106 w 133"/>
                <a:gd name="T1" fmla="*/ 0 h 172"/>
                <a:gd name="T2" fmla="*/ 132 w 133"/>
                <a:gd name="T3" fmla="*/ 72 h 172"/>
                <a:gd name="T4" fmla="*/ 122 w 133"/>
                <a:gd name="T5" fmla="*/ 154 h 172"/>
                <a:gd name="T6" fmla="*/ 11 w 133"/>
                <a:gd name="T7" fmla="*/ 155 h 172"/>
                <a:gd name="T8" fmla="*/ 24 w 133"/>
                <a:gd name="T9" fmla="*/ 0 h 172"/>
              </a:gdLst>
              <a:ahLst/>
              <a:cxnLst>
                <a:cxn ang="0">
                  <a:pos x="T0" y="T1"/>
                </a:cxn>
                <a:cxn ang="0">
                  <a:pos x="T2" y="T3"/>
                </a:cxn>
                <a:cxn ang="0">
                  <a:pos x="T4" y="T5"/>
                </a:cxn>
                <a:cxn ang="0">
                  <a:pos x="T6" y="T7"/>
                </a:cxn>
                <a:cxn ang="0">
                  <a:pos x="T8" y="T9"/>
                </a:cxn>
              </a:cxnLst>
              <a:rect l="0" t="0" r="r" b="b"/>
              <a:pathLst>
                <a:path w="133" h="172">
                  <a:moveTo>
                    <a:pt x="106" y="0"/>
                  </a:moveTo>
                  <a:cubicBezTo>
                    <a:pt x="126" y="26"/>
                    <a:pt x="131" y="42"/>
                    <a:pt x="132" y="72"/>
                  </a:cubicBezTo>
                  <a:cubicBezTo>
                    <a:pt x="133" y="101"/>
                    <a:pt x="124" y="121"/>
                    <a:pt x="122" y="154"/>
                  </a:cubicBezTo>
                  <a:cubicBezTo>
                    <a:pt x="64" y="172"/>
                    <a:pt x="11" y="155"/>
                    <a:pt x="11" y="155"/>
                  </a:cubicBezTo>
                  <a:cubicBezTo>
                    <a:pt x="4" y="96"/>
                    <a:pt x="0" y="51"/>
                    <a:pt x="24" y="0"/>
                  </a:cubicBezTo>
                </a:path>
              </a:pathLst>
            </a:custGeom>
            <a:solidFill>
              <a:srgbClr val="FE7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išḻïďé">
              <a:extLst>
                <a:ext uri="{FF2B5EF4-FFF2-40B4-BE49-F238E27FC236}">
                  <a16:creationId xmlns:a16="http://schemas.microsoft.com/office/drawing/2014/main" id="{DB265187-3B9B-24BD-61A0-4A6516A5C2E4}"/>
                </a:ext>
              </a:extLst>
            </p:cNvPr>
            <p:cNvSpPr/>
            <p:nvPr/>
          </p:nvSpPr>
          <p:spPr bwMode="auto">
            <a:xfrm>
              <a:off x="7385050" y="3395663"/>
              <a:ext cx="619125" cy="446088"/>
            </a:xfrm>
            <a:custGeom>
              <a:avLst/>
              <a:gdLst>
                <a:gd name="T0" fmla="*/ 4 w 101"/>
                <a:gd name="T1" fmla="*/ 65 h 73"/>
                <a:gd name="T2" fmla="*/ 91 w 101"/>
                <a:gd name="T3" fmla="*/ 73 h 73"/>
                <a:gd name="T4" fmla="*/ 96 w 101"/>
                <a:gd name="T5" fmla="*/ 69 h 73"/>
                <a:gd name="T6" fmla="*/ 101 w 101"/>
                <a:gd name="T7" fmla="*/ 12 h 73"/>
                <a:gd name="T8" fmla="*/ 97 w 101"/>
                <a:gd name="T9" fmla="*/ 8 h 73"/>
                <a:gd name="T10" fmla="*/ 10 w 101"/>
                <a:gd name="T11" fmla="*/ 0 h 73"/>
                <a:gd name="T12" fmla="*/ 6 w 101"/>
                <a:gd name="T13" fmla="*/ 4 h 73"/>
                <a:gd name="T14" fmla="*/ 1 w 101"/>
                <a:gd name="T15" fmla="*/ 61 h 73"/>
                <a:gd name="T16" fmla="*/ 4 w 101"/>
                <a:gd name="T17"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73">
                  <a:moveTo>
                    <a:pt x="4" y="65"/>
                  </a:moveTo>
                  <a:cubicBezTo>
                    <a:pt x="91" y="73"/>
                    <a:pt x="91" y="73"/>
                    <a:pt x="91" y="73"/>
                  </a:cubicBezTo>
                  <a:cubicBezTo>
                    <a:pt x="94" y="73"/>
                    <a:pt x="96" y="71"/>
                    <a:pt x="96" y="69"/>
                  </a:cubicBezTo>
                  <a:cubicBezTo>
                    <a:pt x="101" y="12"/>
                    <a:pt x="101" y="12"/>
                    <a:pt x="101" y="12"/>
                  </a:cubicBezTo>
                  <a:cubicBezTo>
                    <a:pt x="101" y="10"/>
                    <a:pt x="99" y="9"/>
                    <a:pt x="97" y="8"/>
                  </a:cubicBezTo>
                  <a:cubicBezTo>
                    <a:pt x="10" y="0"/>
                    <a:pt x="10" y="0"/>
                    <a:pt x="10" y="0"/>
                  </a:cubicBezTo>
                  <a:cubicBezTo>
                    <a:pt x="8" y="0"/>
                    <a:pt x="6" y="2"/>
                    <a:pt x="6" y="4"/>
                  </a:cubicBezTo>
                  <a:cubicBezTo>
                    <a:pt x="1" y="61"/>
                    <a:pt x="1" y="61"/>
                    <a:pt x="1" y="61"/>
                  </a:cubicBezTo>
                  <a:cubicBezTo>
                    <a:pt x="0" y="63"/>
                    <a:pt x="2" y="65"/>
                    <a:pt x="4" y="65"/>
                  </a:cubicBezTo>
                  <a:close/>
                </a:path>
              </a:pathLst>
            </a:custGeom>
            <a:solidFill>
              <a:srgbClr val="3E8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iŝḻïḋê">
              <a:extLst>
                <a:ext uri="{FF2B5EF4-FFF2-40B4-BE49-F238E27FC236}">
                  <a16:creationId xmlns:a16="http://schemas.microsoft.com/office/drawing/2014/main" id="{84CC0DE5-46F9-0555-E21D-BBAD554D95FF}"/>
                </a:ext>
              </a:extLst>
            </p:cNvPr>
            <p:cNvSpPr/>
            <p:nvPr/>
          </p:nvSpPr>
          <p:spPr bwMode="auto">
            <a:xfrm>
              <a:off x="7421563" y="3425825"/>
              <a:ext cx="546100" cy="392113"/>
            </a:xfrm>
            <a:custGeom>
              <a:avLst/>
              <a:gdLst>
                <a:gd name="T0" fmla="*/ 0 w 344"/>
                <a:gd name="T1" fmla="*/ 216 h 247"/>
                <a:gd name="T2" fmla="*/ 324 w 344"/>
                <a:gd name="T3" fmla="*/ 247 h 247"/>
                <a:gd name="T4" fmla="*/ 344 w 344"/>
                <a:gd name="T5" fmla="*/ 27 h 247"/>
                <a:gd name="T6" fmla="*/ 20 w 344"/>
                <a:gd name="T7" fmla="*/ 0 h 247"/>
                <a:gd name="T8" fmla="*/ 0 w 344"/>
                <a:gd name="T9" fmla="*/ 216 h 247"/>
              </a:gdLst>
              <a:ahLst/>
              <a:cxnLst>
                <a:cxn ang="0">
                  <a:pos x="T0" y="T1"/>
                </a:cxn>
                <a:cxn ang="0">
                  <a:pos x="T2" y="T3"/>
                </a:cxn>
                <a:cxn ang="0">
                  <a:pos x="T4" y="T5"/>
                </a:cxn>
                <a:cxn ang="0">
                  <a:pos x="T6" y="T7"/>
                </a:cxn>
                <a:cxn ang="0">
                  <a:pos x="T8" y="T9"/>
                </a:cxn>
              </a:cxnLst>
              <a:rect l="0" t="0" r="r" b="b"/>
              <a:pathLst>
                <a:path w="344" h="247">
                  <a:moveTo>
                    <a:pt x="0" y="216"/>
                  </a:moveTo>
                  <a:lnTo>
                    <a:pt x="324" y="247"/>
                  </a:lnTo>
                  <a:lnTo>
                    <a:pt x="344" y="27"/>
                  </a:lnTo>
                  <a:lnTo>
                    <a:pt x="20" y="0"/>
                  </a:lnTo>
                  <a:lnTo>
                    <a:pt x="0" y="216"/>
                  </a:lnTo>
                  <a:close/>
                </a:path>
              </a:pathLst>
            </a:custGeom>
            <a:solidFill>
              <a:srgbClr val="E5F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s1íḑe">
              <a:extLst>
                <a:ext uri="{FF2B5EF4-FFF2-40B4-BE49-F238E27FC236}">
                  <a16:creationId xmlns:a16="http://schemas.microsoft.com/office/drawing/2014/main" id="{66225DFB-5A05-4140-CAFE-F410D5BD5FB7}"/>
                </a:ext>
              </a:extLst>
            </p:cNvPr>
            <p:cNvSpPr/>
            <p:nvPr/>
          </p:nvSpPr>
          <p:spPr bwMode="auto">
            <a:xfrm>
              <a:off x="7464425" y="3449638"/>
              <a:ext cx="49213" cy="306388"/>
            </a:xfrm>
            <a:custGeom>
              <a:avLst/>
              <a:gdLst>
                <a:gd name="T0" fmla="*/ 5 w 8"/>
                <a:gd name="T1" fmla="*/ 1 h 50"/>
                <a:gd name="T2" fmla="*/ 0 w 8"/>
                <a:gd name="T3" fmla="*/ 49 h 50"/>
                <a:gd name="T4" fmla="*/ 1 w 8"/>
                <a:gd name="T5" fmla="*/ 50 h 50"/>
                <a:gd name="T6" fmla="*/ 3 w 8"/>
                <a:gd name="T7" fmla="*/ 49 h 50"/>
                <a:gd name="T8" fmla="*/ 8 w 8"/>
                <a:gd name="T9" fmla="*/ 1 h 50"/>
                <a:gd name="T10" fmla="*/ 7 w 8"/>
                <a:gd name="T11" fmla="*/ 0 h 50"/>
                <a:gd name="T12" fmla="*/ 5 w 8"/>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8" h="50">
                  <a:moveTo>
                    <a:pt x="5" y="1"/>
                  </a:moveTo>
                  <a:cubicBezTo>
                    <a:pt x="0" y="49"/>
                    <a:pt x="0" y="49"/>
                    <a:pt x="0" y="49"/>
                  </a:cubicBezTo>
                  <a:cubicBezTo>
                    <a:pt x="0" y="49"/>
                    <a:pt x="1" y="50"/>
                    <a:pt x="1" y="50"/>
                  </a:cubicBezTo>
                  <a:cubicBezTo>
                    <a:pt x="2" y="50"/>
                    <a:pt x="3" y="49"/>
                    <a:pt x="3" y="49"/>
                  </a:cubicBezTo>
                  <a:cubicBezTo>
                    <a:pt x="8" y="1"/>
                    <a:pt x="8" y="1"/>
                    <a:pt x="8" y="1"/>
                  </a:cubicBezTo>
                  <a:cubicBezTo>
                    <a:pt x="8" y="0"/>
                    <a:pt x="7" y="0"/>
                    <a:pt x="7" y="0"/>
                  </a:cubicBezTo>
                  <a:cubicBezTo>
                    <a:pt x="6" y="0"/>
                    <a:pt x="5" y="0"/>
                    <a:pt x="5"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sļîḋè">
              <a:extLst>
                <a:ext uri="{FF2B5EF4-FFF2-40B4-BE49-F238E27FC236}">
                  <a16:creationId xmlns:a16="http://schemas.microsoft.com/office/drawing/2014/main" id="{DA82E1D5-FC18-FEE2-1D4E-C9BBA3CA2A08}"/>
                </a:ext>
              </a:extLst>
            </p:cNvPr>
            <p:cNvSpPr/>
            <p:nvPr/>
          </p:nvSpPr>
          <p:spPr bwMode="auto">
            <a:xfrm>
              <a:off x="7513638" y="3449638"/>
              <a:ext cx="42863" cy="312738"/>
            </a:xfrm>
            <a:custGeom>
              <a:avLst/>
              <a:gdLst>
                <a:gd name="T0" fmla="*/ 5 w 7"/>
                <a:gd name="T1" fmla="*/ 1 h 51"/>
                <a:gd name="T2" fmla="*/ 0 w 7"/>
                <a:gd name="T3" fmla="*/ 49 h 51"/>
                <a:gd name="T4" fmla="*/ 1 w 7"/>
                <a:gd name="T5" fmla="*/ 51 h 51"/>
                <a:gd name="T6" fmla="*/ 2 w 7"/>
                <a:gd name="T7" fmla="*/ 50 h 51"/>
                <a:gd name="T8" fmla="*/ 7 w 7"/>
                <a:gd name="T9" fmla="*/ 2 h 51"/>
                <a:gd name="T10" fmla="*/ 6 w 7"/>
                <a:gd name="T11" fmla="*/ 0 h 51"/>
                <a:gd name="T12" fmla="*/ 5 w 7"/>
                <a:gd name="T13" fmla="*/ 1 h 51"/>
              </a:gdLst>
              <a:ahLst/>
              <a:cxnLst>
                <a:cxn ang="0">
                  <a:pos x="T0" y="T1"/>
                </a:cxn>
                <a:cxn ang="0">
                  <a:pos x="T2" y="T3"/>
                </a:cxn>
                <a:cxn ang="0">
                  <a:pos x="T4" y="T5"/>
                </a:cxn>
                <a:cxn ang="0">
                  <a:pos x="T6" y="T7"/>
                </a:cxn>
                <a:cxn ang="0">
                  <a:pos x="T8" y="T9"/>
                </a:cxn>
                <a:cxn ang="0">
                  <a:pos x="T10" y="T11"/>
                </a:cxn>
                <a:cxn ang="0">
                  <a:pos x="T12" y="T13"/>
                </a:cxn>
              </a:cxnLst>
              <a:rect l="0" t="0" r="r" b="b"/>
              <a:pathLst>
                <a:path w="7" h="51">
                  <a:moveTo>
                    <a:pt x="5" y="1"/>
                  </a:moveTo>
                  <a:cubicBezTo>
                    <a:pt x="0" y="49"/>
                    <a:pt x="0" y="49"/>
                    <a:pt x="0" y="49"/>
                  </a:cubicBezTo>
                  <a:cubicBezTo>
                    <a:pt x="0" y="50"/>
                    <a:pt x="1" y="50"/>
                    <a:pt x="1" y="51"/>
                  </a:cubicBezTo>
                  <a:cubicBezTo>
                    <a:pt x="2" y="51"/>
                    <a:pt x="2" y="50"/>
                    <a:pt x="2" y="50"/>
                  </a:cubicBezTo>
                  <a:cubicBezTo>
                    <a:pt x="7" y="2"/>
                    <a:pt x="7" y="2"/>
                    <a:pt x="7" y="2"/>
                  </a:cubicBezTo>
                  <a:cubicBezTo>
                    <a:pt x="7" y="1"/>
                    <a:pt x="7" y="0"/>
                    <a:pt x="6" y="0"/>
                  </a:cubicBezTo>
                  <a:cubicBezTo>
                    <a:pt x="6" y="0"/>
                    <a:pt x="5" y="1"/>
                    <a:pt x="5"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şlíḑè">
              <a:extLst>
                <a:ext uri="{FF2B5EF4-FFF2-40B4-BE49-F238E27FC236}">
                  <a16:creationId xmlns:a16="http://schemas.microsoft.com/office/drawing/2014/main" id="{A8EC92BC-D57A-1270-B0C5-73605BBD7812}"/>
                </a:ext>
              </a:extLst>
            </p:cNvPr>
            <p:cNvSpPr/>
            <p:nvPr/>
          </p:nvSpPr>
          <p:spPr bwMode="auto">
            <a:xfrm>
              <a:off x="7586663" y="3455988"/>
              <a:ext cx="42863" cy="306388"/>
            </a:xfrm>
            <a:custGeom>
              <a:avLst/>
              <a:gdLst>
                <a:gd name="T0" fmla="*/ 5 w 7"/>
                <a:gd name="T1" fmla="*/ 1 h 50"/>
                <a:gd name="T2" fmla="*/ 0 w 7"/>
                <a:gd name="T3" fmla="*/ 49 h 50"/>
                <a:gd name="T4" fmla="*/ 1 w 7"/>
                <a:gd name="T5" fmla="*/ 50 h 50"/>
                <a:gd name="T6" fmla="*/ 2 w 7"/>
                <a:gd name="T7" fmla="*/ 49 h 50"/>
                <a:gd name="T8" fmla="*/ 7 w 7"/>
                <a:gd name="T9" fmla="*/ 1 h 50"/>
                <a:gd name="T10" fmla="*/ 6 w 7"/>
                <a:gd name="T11" fmla="*/ 0 h 50"/>
                <a:gd name="T12" fmla="*/ 5 w 7"/>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7" h="50">
                  <a:moveTo>
                    <a:pt x="5" y="1"/>
                  </a:moveTo>
                  <a:cubicBezTo>
                    <a:pt x="0" y="49"/>
                    <a:pt x="0" y="49"/>
                    <a:pt x="0" y="49"/>
                  </a:cubicBezTo>
                  <a:cubicBezTo>
                    <a:pt x="0" y="50"/>
                    <a:pt x="0" y="50"/>
                    <a:pt x="1" y="50"/>
                  </a:cubicBezTo>
                  <a:cubicBezTo>
                    <a:pt x="1" y="50"/>
                    <a:pt x="2" y="50"/>
                    <a:pt x="2" y="49"/>
                  </a:cubicBezTo>
                  <a:cubicBezTo>
                    <a:pt x="7" y="1"/>
                    <a:pt x="7" y="1"/>
                    <a:pt x="7" y="1"/>
                  </a:cubicBezTo>
                  <a:cubicBezTo>
                    <a:pt x="7" y="1"/>
                    <a:pt x="6" y="0"/>
                    <a:pt x="6" y="0"/>
                  </a:cubicBezTo>
                  <a:cubicBezTo>
                    <a:pt x="5" y="0"/>
                    <a:pt x="5" y="1"/>
                    <a:pt x="5"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Sļiḍè">
              <a:extLst>
                <a:ext uri="{FF2B5EF4-FFF2-40B4-BE49-F238E27FC236}">
                  <a16:creationId xmlns:a16="http://schemas.microsoft.com/office/drawing/2014/main" id="{B0045FC5-89DE-0087-DBF9-2447E2AB1A76}"/>
                </a:ext>
              </a:extLst>
            </p:cNvPr>
            <p:cNvSpPr/>
            <p:nvPr/>
          </p:nvSpPr>
          <p:spPr bwMode="auto">
            <a:xfrm>
              <a:off x="7654925" y="3462338"/>
              <a:ext cx="42863" cy="306388"/>
            </a:xfrm>
            <a:custGeom>
              <a:avLst/>
              <a:gdLst>
                <a:gd name="T0" fmla="*/ 5 w 7"/>
                <a:gd name="T1" fmla="*/ 1 h 50"/>
                <a:gd name="T2" fmla="*/ 0 w 7"/>
                <a:gd name="T3" fmla="*/ 49 h 50"/>
                <a:gd name="T4" fmla="*/ 1 w 7"/>
                <a:gd name="T5" fmla="*/ 50 h 50"/>
                <a:gd name="T6" fmla="*/ 2 w 7"/>
                <a:gd name="T7" fmla="*/ 49 h 50"/>
                <a:gd name="T8" fmla="*/ 7 w 7"/>
                <a:gd name="T9" fmla="*/ 1 h 50"/>
                <a:gd name="T10" fmla="*/ 6 w 7"/>
                <a:gd name="T11" fmla="*/ 0 h 50"/>
                <a:gd name="T12" fmla="*/ 5 w 7"/>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7" h="50">
                  <a:moveTo>
                    <a:pt x="5" y="1"/>
                  </a:moveTo>
                  <a:cubicBezTo>
                    <a:pt x="0" y="49"/>
                    <a:pt x="0" y="49"/>
                    <a:pt x="0" y="49"/>
                  </a:cubicBezTo>
                  <a:cubicBezTo>
                    <a:pt x="0" y="50"/>
                    <a:pt x="0" y="50"/>
                    <a:pt x="1" y="50"/>
                  </a:cubicBezTo>
                  <a:cubicBezTo>
                    <a:pt x="2" y="50"/>
                    <a:pt x="2" y="50"/>
                    <a:pt x="2" y="49"/>
                  </a:cubicBezTo>
                  <a:cubicBezTo>
                    <a:pt x="7" y="1"/>
                    <a:pt x="7" y="1"/>
                    <a:pt x="7" y="1"/>
                  </a:cubicBezTo>
                  <a:cubicBezTo>
                    <a:pt x="7" y="1"/>
                    <a:pt x="7" y="0"/>
                    <a:pt x="6" y="0"/>
                  </a:cubicBezTo>
                  <a:cubicBezTo>
                    <a:pt x="6" y="0"/>
                    <a:pt x="5" y="1"/>
                    <a:pt x="5"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ṥļîde">
              <a:extLst>
                <a:ext uri="{FF2B5EF4-FFF2-40B4-BE49-F238E27FC236}">
                  <a16:creationId xmlns:a16="http://schemas.microsoft.com/office/drawing/2014/main" id="{7A4E166F-7FE2-C051-2542-309F3B50C995}"/>
                </a:ext>
              </a:extLst>
            </p:cNvPr>
            <p:cNvSpPr/>
            <p:nvPr/>
          </p:nvSpPr>
          <p:spPr bwMode="auto">
            <a:xfrm>
              <a:off x="7727950" y="3468688"/>
              <a:ext cx="36513" cy="306388"/>
            </a:xfrm>
            <a:custGeom>
              <a:avLst/>
              <a:gdLst>
                <a:gd name="T0" fmla="*/ 4 w 6"/>
                <a:gd name="T1" fmla="*/ 1 h 50"/>
                <a:gd name="T2" fmla="*/ 0 w 6"/>
                <a:gd name="T3" fmla="*/ 49 h 50"/>
                <a:gd name="T4" fmla="*/ 1 w 6"/>
                <a:gd name="T5" fmla="*/ 50 h 50"/>
                <a:gd name="T6" fmla="*/ 3 w 6"/>
                <a:gd name="T7" fmla="*/ 49 h 50"/>
                <a:gd name="T8" fmla="*/ 6 w 6"/>
                <a:gd name="T9" fmla="*/ 1 h 50"/>
                <a:gd name="T10" fmla="*/ 5 w 6"/>
                <a:gd name="T11" fmla="*/ 0 h 50"/>
                <a:gd name="T12" fmla="*/ 4 w 6"/>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6" h="50">
                  <a:moveTo>
                    <a:pt x="4" y="1"/>
                  </a:moveTo>
                  <a:cubicBezTo>
                    <a:pt x="0" y="49"/>
                    <a:pt x="0" y="49"/>
                    <a:pt x="0" y="49"/>
                  </a:cubicBezTo>
                  <a:cubicBezTo>
                    <a:pt x="0" y="50"/>
                    <a:pt x="1" y="50"/>
                    <a:pt x="1" y="50"/>
                  </a:cubicBezTo>
                  <a:cubicBezTo>
                    <a:pt x="2" y="50"/>
                    <a:pt x="2" y="50"/>
                    <a:pt x="3" y="49"/>
                  </a:cubicBezTo>
                  <a:cubicBezTo>
                    <a:pt x="6" y="1"/>
                    <a:pt x="6" y="1"/>
                    <a:pt x="6" y="1"/>
                  </a:cubicBezTo>
                  <a:cubicBezTo>
                    <a:pt x="6" y="1"/>
                    <a:pt x="6" y="0"/>
                    <a:pt x="5" y="0"/>
                  </a:cubicBezTo>
                  <a:cubicBezTo>
                    <a:pt x="5" y="0"/>
                    <a:pt x="4" y="0"/>
                    <a:pt x="4"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śḻïḍé">
              <a:extLst>
                <a:ext uri="{FF2B5EF4-FFF2-40B4-BE49-F238E27FC236}">
                  <a16:creationId xmlns:a16="http://schemas.microsoft.com/office/drawing/2014/main" id="{3338F5B0-D3D3-A466-E179-4A1CB864E2E8}"/>
                </a:ext>
              </a:extLst>
            </p:cNvPr>
            <p:cNvSpPr/>
            <p:nvPr/>
          </p:nvSpPr>
          <p:spPr bwMode="auto">
            <a:xfrm>
              <a:off x="7800975" y="3475038"/>
              <a:ext cx="38100" cy="304800"/>
            </a:xfrm>
            <a:custGeom>
              <a:avLst/>
              <a:gdLst>
                <a:gd name="T0" fmla="*/ 4 w 6"/>
                <a:gd name="T1" fmla="*/ 1 h 50"/>
                <a:gd name="T2" fmla="*/ 0 w 6"/>
                <a:gd name="T3" fmla="*/ 49 h 50"/>
                <a:gd name="T4" fmla="*/ 1 w 6"/>
                <a:gd name="T5" fmla="*/ 50 h 50"/>
                <a:gd name="T6" fmla="*/ 2 w 6"/>
                <a:gd name="T7" fmla="*/ 49 h 50"/>
                <a:gd name="T8" fmla="*/ 6 w 6"/>
                <a:gd name="T9" fmla="*/ 1 h 50"/>
                <a:gd name="T10" fmla="*/ 5 w 6"/>
                <a:gd name="T11" fmla="*/ 0 h 50"/>
                <a:gd name="T12" fmla="*/ 4 w 6"/>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6" h="50">
                  <a:moveTo>
                    <a:pt x="4" y="1"/>
                  </a:moveTo>
                  <a:cubicBezTo>
                    <a:pt x="0" y="49"/>
                    <a:pt x="0" y="49"/>
                    <a:pt x="0" y="49"/>
                  </a:cubicBezTo>
                  <a:cubicBezTo>
                    <a:pt x="0" y="50"/>
                    <a:pt x="0" y="50"/>
                    <a:pt x="1" y="50"/>
                  </a:cubicBezTo>
                  <a:cubicBezTo>
                    <a:pt x="1" y="50"/>
                    <a:pt x="2" y="50"/>
                    <a:pt x="2" y="49"/>
                  </a:cubicBezTo>
                  <a:cubicBezTo>
                    <a:pt x="6" y="1"/>
                    <a:pt x="6" y="1"/>
                    <a:pt x="6" y="1"/>
                  </a:cubicBezTo>
                  <a:cubicBezTo>
                    <a:pt x="6" y="0"/>
                    <a:pt x="5" y="0"/>
                    <a:pt x="5" y="0"/>
                  </a:cubicBezTo>
                  <a:cubicBezTo>
                    <a:pt x="4" y="0"/>
                    <a:pt x="4" y="0"/>
                    <a:pt x="4"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1ïḑe">
              <a:extLst>
                <a:ext uri="{FF2B5EF4-FFF2-40B4-BE49-F238E27FC236}">
                  <a16:creationId xmlns:a16="http://schemas.microsoft.com/office/drawing/2014/main" id="{A6AF7754-95A9-CC15-A10A-7C17B0B6D2F2}"/>
                </a:ext>
              </a:extLst>
            </p:cNvPr>
            <p:cNvSpPr/>
            <p:nvPr/>
          </p:nvSpPr>
          <p:spPr bwMode="auto">
            <a:xfrm>
              <a:off x="7869238" y="3481388"/>
              <a:ext cx="36513" cy="304800"/>
            </a:xfrm>
            <a:custGeom>
              <a:avLst/>
              <a:gdLst>
                <a:gd name="T0" fmla="*/ 4 w 6"/>
                <a:gd name="T1" fmla="*/ 1 h 50"/>
                <a:gd name="T2" fmla="*/ 1 w 6"/>
                <a:gd name="T3" fmla="*/ 49 h 50"/>
                <a:gd name="T4" fmla="*/ 1 w 6"/>
                <a:gd name="T5" fmla="*/ 50 h 50"/>
                <a:gd name="T6" fmla="*/ 3 w 6"/>
                <a:gd name="T7" fmla="*/ 49 h 50"/>
                <a:gd name="T8" fmla="*/ 6 w 6"/>
                <a:gd name="T9" fmla="*/ 1 h 50"/>
                <a:gd name="T10" fmla="*/ 5 w 6"/>
                <a:gd name="T11" fmla="*/ 0 h 50"/>
                <a:gd name="T12" fmla="*/ 4 w 6"/>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6" h="50">
                  <a:moveTo>
                    <a:pt x="4" y="1"/>
                  </a:moveTo>
                  <a:cubicBezTo>
                    <a:pt x="1" y="49"/>
                    <a:pt x="1" y="49"/>
                    <a:pt x="1" y="49"/>
                  </a:cubicBezTo>
                  <a:cubicBezTo>
                    <a:pt x="0" y="50"/>
                    <a:pt x="1" y="50"/>
                    <a:pt x="1" y="50"/>
                  </a:cubicBezTo>
                  <a:cubicBezTo>
                    <a:pt x="2" y="50"/>
                    <a:pt x="3" y="50"/>
                    <a:pt x="3" y="49"/>
                  </a:cubicBezTo>
                  <a:cubicBezTo>
                    <a:pt x="6" y="1"/>
                    <a:pt x="6" y="1"/>
                    <a:pt x="6" y="1"/>
                  </a:cubicBezTo>
                  <a:cubicBezTo>
                    <a:pt x="6" y="0"/>
                    <a:pt x="6" y="0"/>
                    <a:pt x="5" y="0"/>
                  </a:cubicBezTo>
                  <a:cubicBezTo>
                    <a:pt x="5" y="0"/>
                    <a:pt x="4" y="0"/>
                    <a:pt x="4"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ṥḷîdê">
              <a:extLst>
                <a:ext uri="{FF2B5EF4-FFF2-40B4-BE49-F238E27FC236}">
                  <a16:creationId xmlns:a16="http://schemas.microsoft.com/office/drawing/2014/main" id="{88FAD902-9051-5FBA-5454-D70ADD2FE5F1}"/>
                </a:ext>
              </a:extLst>
            </p:cNvPr>
            <p:cNvSpPr/>
            <p:nvPr/>
          </p:nvSpPr>
          <p:spPr bwMode="auto">
            <a:xfrm>
              <a:off x="7391400" y="3524250"/>
              <a:ext cx="55563" cy="165100"/>
            </a:xfrm>
            <a:custGeom>
              <a:avLst/>
              <a:gdLst>
                <a:gd name="T0" fmla="*/ 8 w 35"/>
                <a:gd name="T1" fmla="*/ 0 h 104"/>
                <a:gd name="T2" fmla="*/ 35 w 35"/>
                <a:gd name="T3" fmla="*/ 0 h 104"/>
                <a:gd name="T4" fmla="*/ 27 w 35"/>
                <a:gd name="T5" fmla="*/ 104 h 104"/>
                <a:gd name="T6" fmla="*/ 0 w 35"/>
                <a:gd name="T7" fmla="*/ 100 h 104"/>
                <a:gd name="T8" fmla="*/ 8 w 35"/>
                <a:gd name="T9" fmla="*/ 0 h 104"/>
              </a:gdLst>
              <a:ahLst/>
              <a:cxnLst>
                <a:cxn ang="0">
                  <a:pos x="T0" y="T1"/>
                </a:cxn>
                <a:cxn ang="0">
                  <a:pos x="T2" y="T3"/>
                </a:cxn>
                <a:cxn ang="0">
                  <a:pos x="T4" y="T5"/>
                </a:cxn>
                <a:cxn ang="0">
                  <a:pos x="T6" y="T7"/>
                </a:cxn>
                <a:cxn ang="0">
                  <a:pos x="T8" y="T9"/>
                </a:cxn>
              </a:cxnLst>
              <a:rect l="0" t="0" r="r" b="b"/>
              <a:pathLst>
                <a:path w="35" h="104">
                  <a:moveTo>
                    <a:pt x="8" y="0"/>
                  </a:moveTo>
                  <a:lnTo>
                    <a:pt x="35" y="0"/>
                  </a:lnTo>
                  <a:lnTo>
                    <a:pt x="27" y="104"/>
                  </a:lnTo>
                  <a:lnTo>
                    <a:pt x="0" y="100"/>
                  </a:lnTo>
                  <a:lnTo>
                    <a:pt x="8" y="0"/>
                  </a:ln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ṧ1íde">
              <a:extLst>
                <a:ext uri="{FF2B5EF4-FFF2-40B4-BE49-F238E27FC236}">
                  <a16:creationId xmlns:a16="http://schemas.microsoft.com/office/drawing/2014/main" id="{B0488289-CFE4-F102-B916-C2BA6A397EB0}"/>
                </a:ext>
              </a:extLst>
            </p:cNvPr>
            <p:cNvSpPr/>
            <p:nvPr/>
          </p:nvSpPr>
          <p:spPr bwMode="auto">
            <a:xfrm>
              <a:off x="7312025" y="3560763"/>
              <a:ext cx="98425" cy="85725"/>
            </a:xfrm>
            <a:custGeom>
              <a:avLst/>
              <a:gdLst>
                <a:gd name="T0" fmla="*/ 0 w 16"/>
                <a:gd name="T1" fmla="*/ 6 h 14"/>
                <a:gd name="T2" fmla="*/ 7 w 16"/>
                <a:gd name="T3" fmla="*/ 13 h 14"/>
                <a:gd name="T4" fmla="*/ 15 w 16"/>
                <a:gd name="T5" fmla="*/ 14 h 14"/>
                <a:gd name="T6" fmla="*/ 16 w 16"/>
                <a:gd name="T7" fmla="*/ 1 h 14"/>
                <a:gd name="T8" fmla="*/ 8 w 16"/>
                <a:gd name="T9" fmla="*/ 0 h 14"/>
                <a:gd name="T10" fmla="*/ 0 w 16"/>
                <a:gd name="T11" fmla="*/ 6 h 14"/>
                <a:gd name="T12" fmla="*/ 11 w 16"/>
                <a:gd name="T13" fmla="*/ 7 h 14"/>
                <a:gd name="T14" fmla="*/ 7 w 16"/>
                <a:gd name="T15" fmla="*/ 10 h 14"/>
                <a:gd name="T16" fmla="*/ 3 w 16"/>
                <a:gd name="T17" fmla="*/ 6 h 14"/>
                <a:gd name="T18" fmla="*/ 8 w 16"/>
                <a:gd name="T19" fmla="*/ 3 h 14"/>
                <a:gd name="T20" fmla="*/ 11 w 16"/>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4">
                  <a:moveTo>
                    <a:pt x="0" y="6"/>
                  </a:moveTo>
                  <a:cubicBezTo>
                    <a:pt x="0" y="9"/>
                    <a:pt x="3" y="13"/>
                    <a:pt x="7" y="13"/>
                  </a:cubicBezTo>
                  <a:cubicBezTo>
                    <a:pt x="15" y="14"/>
                    <a:pt x="15" y="14"/>
                    <a:pt x="15" y="14"/>
                  </a:cubicBezTo>
                  <a:cubicBezTo>
                    <a:pt x="16" y="1"/>
                    <a:pt x="16" y="1"/>
                    <a:pt x="16" y="1"/>
                  </a:cubicBezTo>
                  <a:cubicBezTo>
                    <a:pt x="16" y="1"/>
                    <a:pt x="10" y="0"/>
                    <a:pt x="8" y="0"/>
                  </a:cubicBezTo>
                  <a:cubicBezTo>
                    <a:pt x="4" y="0"/>
                    <a:pt x="1" y="2"/>
                    <a:pt x="0" y="6"/>
                  </a:cubicBezTo>
                  <a:close/>
                  <a:moveTo>
                    <a:pt x="11" y="7"/>
                  </a:moveTo>
                  <a:cubicBezTo>
                    <a:pt x="11" y="9"/>
                    <a:pt x="9" y="10"/>
                    <a:pt x="7" y="10"/>
                  </a:cubicBezTo>
                  <a:cubicBezTo>
                    <a:pt x="5" y="10"/>
                    <a:pt x="3" y="8"/>
                    <a:pt x="3" y="6"/>
                  </a:cubicBezTo>
                  <a:cubicBezTo>
                    <a:pt x="4" y="4"/>
                    <a:pt x="6" y="3"/>
                    <a:pt x="8" y="3"/>
                  </a:cubicBezTo>
                  <a:cubicBezTo>
                    <a:pt x="10" y="3"/>
                    <a:pt x="11" y="5"/>
                    <a:pt x="11" y="7"/>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Sḷïďê">
              <a:extLst>
                <a:ext uri="{FF2B5EF4-FFF2-40B4-BE49-F238E27FC236}">
                  <a16:creationId xmlns:a16="http://schemas.microsoft.com/office/drawing/2014/main" id="{4ECFE168-3E72-62E8-83C2-B779D28EFF5E}"/>
                </a:ext>
              </a:extLst>
            </p:cNvPr>
            <p:cNvSpPr/>
            <p:nvPr/>
          </p:nvSpPr>
          <p:spPr bwMode="auto">
            <a:xfrm>
              <a:off x="7800975" y="3571875"/>
              <a:ext cx="123825" cy="312738"/>
            </a:xfrm>
            <a:custGeom>
              <a:avLst/>
              <a:gdLst>
                <a:gd name="T0" fmla="*/ 10 w 20"/>
                <a:gd name="T1" fmla="*/ 3 h 51"/>
                <a:gd name="T2" fmla="*/ 1 w 20"/>
                <a:gd name="T3" fmla="*/ 27 h 51"/>
                <a:gd name="T4" fmla="*/ 3 w 20"/>
                <a:gd name="T5" fmla="*/ 43 h 51"/>
                <a:gd name="T6" fmla="*/ 6 w 20"/>
                <a:gd name="T7" fmla="*/ 46 h 51"/>
                <a:gd name="T8" fmla="*/ 9 w 20"/>
                <a:gd name="T9" fmla="*/ 50 h 51"/>
                <a:gd name="T10" fmla="*/ 10 w 20"/>
                <a:gd name="T11" fmla="*/ 51 h 51"/>
                <a:gd name="T12" fmla="*/ 12 w 20"/>
                <a:gd name="T13" fmla="*/ 50 h 51"/>
                <a:gd name="T14" fmla="*/ 13 w 20"/>
                <a:gd name="T15" fmla="*/ 47 h 51"/>
                <a:gd name="T16" fmla="*/ 14 w 20"/>
                <a:gd name="T17" fmla="*/ 37 h 51"/>
                <a:gd name="T18" fmla="*/ 16 w 20"/>
                <a:gd name="T19" fmla="*/ 30 h 51"/>
                <a:gd name="T20" fmla="*/ 18 w 20"/>
                <a:gd name="T21" fmla="*/ 27 h 51"/>
                <a:gd name="T22" fmla="*/ 19 w 20"/>
                <a:gd name="T23" fmla="*/ 17 h 51"/>
                <a:gd name="T24" fmla="*/ 17 w 20"/>
                <a:gd name="T25" fmla="*/ 10 h 51"/>
                <a:gd name="T26" fmla="*/ 20 w 20"/>
                <a:gd name="T2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51">
                  <a:moveTo>
                    <a:pt x="10" y="3"/>
                  </a:moveTo>
                  <a:cubicBezTo>
                    <a:pt x="6" y="11"/>
                    <a:pt x="2" y="18"/>
                    <a:pt x="1" y="27"/>
                  </a:cubicBezTo>
                  <a:cubicBezTo>
                    <a:pt x="0" y="32"/>
                    <a:pt x="1" y="38"/>
                    <a:pt x="3" y="43"/>
                  </a:cubicBezTo>
                  <a:cubicBezTo>
                    <a:pt x="4" y="45"/>
                    <a:pt x="5" y="43"/>
                    <a:pt x="6" y="46"/>
                  </a:cubicBezTo>
                  <a:cubicBezTo>
                    <a:pt x="7" y="47"/>
                    <a:pt x="8" y="48"/>
                    <a:pt x="9" y="50"/>
                  </a:cubicBezTo>
                  <a:cubicBezTo>
                    <a:pt x="9" y="50"/>
                    <a:pt x="10" y="51"/>
                    <a:pt x="10" y="51"/>
                  </a:cubicBezTo>
                  <a:cubicBezTo>
                    <a:pt x="11" y="51"/>
                    <a:pt x="12" y="51"/>
                    <a:pt x="12" y="50"/>
                  </a:cubicBezTo>
                  <a:cubicBezTo>
                    <a:pt x="13" y="49"/>
                    <a:pt x="13" y="48"/>
                    <a:pt x="13" y="47"/>
                  </a:cubicBezTo>
                  <a:cubicBezTo>
                    <a:pt x="13" y="43"/>
                    <a:pt x="13" y="42"/>
                    <a:pt x="14" y="37"/>
                  </a:cubicBezTo>
                  <a:cubicBezTo>
                    <a:pt x="14" y="35"/>
                    <a:pt x="15" y="32"/>
                    <a:pt x="16" y="30"/>
                  </a:cubicBezTo>
                  <a:cubicBezTo>
                    <a:pt x="17" y="29"/>
                    <a:pt x="17" y="28"/>
                    <a:pt x="18" y="27"/>
                  </a:cubicBezTo>
                  <a:cubicBezTo>
                    <a:pt x="20" y="24"/>
                    <a:pt x="20" y="20"/>
                    <a:pt x="19" y="17"/>
                  </a:cubicBezTo>
                  <a:cubicBezTo>
                    <a:pt x="18" y="15"/>
                    <a:pt x="17" y="12"/>
                    <a:pt x="17" y="10"/>
                  </a:cubicBezTo>
                  <a:cubicBezTo>
                    <a:pt x="18" y="7"/>
                    <a:pt x="20" y="4"/>
                    <a:pt x="20" y="0"/>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ṥ1ídê">
              <a:extLst>
                <a:ext uri="{FF2B5EF4-FFF2-40B4-BE49-F238E27FC236}">
                  <a16:creationId xmlns:a16="http://schemas.microsoft.com/office/drawing/2014/main" id="{C1890A68-EC18-31DD-DA86-A775052435CF}"/>
                </a:ext>
              </a:extLst>
            </p:cNvPr>
            <p:cNvSpPr/>
            <p:nvPr/>
          </p:nvSpPr>
          <p:spPr bwMode="auto">
            <a:xfrm>
              <a:off x="7496175" y="3541713"/>
              <a:ext cx="115888" cy="280988"/>
            </a:xfrm>
            <a:custGeom>
              <a:avLst/>
              <a:gdLst>
                <a:gd name="T0" fmla="*/ 2 w 19"/>
                <a:gd name="T1" fmla="*/ 5 h 46"/>
                <a:gd name="T2" fmla="*/ 10 w 19"/>
                <a:gd name="T3" fmla="*/ 44 h 46"/>
                <a:gd name="T4" fmla="*/ 13 w 19"/>
                <a:gd name="T5" fmla="*/ 45 h 46"/>
                <a:gd name="T6" fmla="*/ 14 w 19"/>
                <a:gd name="T7" fmla="*/ 45 h 46"/>
                <a:gd name="T8" fmla="*/ 14 w 19"/>
                <a:gd name="T9" fmla="*/ 32 h 46"/>
                <a:gd name="T10" fmla="*/ 13 w 19"/>
                <a:gd name="T11" fmla="*/ 20 h 46"/>
                <a:gd name="T12" fmla="*/ 15 w 19"/>
                <a:gd name="T13" fmla="*/ 28 h 46"/>
                <a:gd name="T14" fmla="*/ 17 w 19"/>
                <a:gd name="T15" fmla="*/ 27 h 46"/>
                <a:gd name="T16" fmla="*/ 18 w 19"/>
                <a:gd name="T17" fmla="*/ 25 h 46"/>
                <a:gd name="T18" fmla="*/ 18 w 19"/>
                <a:gd name="T19" fmla="*/ 18 h 46"/>
                <a:gd name="T20" fmla="*/ 18 w 19"/>
                <a:gd name="T21" fmla="*/ 13 h 46"/>
                <a:gd name="T22" fmla="*/ 14 w 19"/>
                <a:gd name="T23" fmla="*/ 6 h 46"/>
                <a:gd name="T24" fmla="*/ 12 w 19"/>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6">
                  <a:moveTo>
                    <a:pt x="2" y="5"/>
                  </a:moveTo>
                  <a:cubicBezTo>
                    <a:pt x="0" y="19"/>
                    <a:pt x="3" y="33"/>
                    <a:pt x="10" y="44"/>
                  </a:cubicBezTo>
                  <a:cubicBezTo>
                    <a:pt x="11" y="45"/>
                    <a:pt x="12" y="46"/>
                    <a:pt x="13" y="45"/>
                  </a:cubicBezTo>
                  <a:cubicBezTo>
                    <a:pt x="14" y="45"/>
                    <a:pt x="14" y="45"/>
                    <a:pt x="14" y="45"/>
                  </a:cubicBezTo>
                  <a:cubicBezTo>
                    <a:pt x="16" y="41"/>
                    <a:pt x="15" y="37"/>
                    <a:pt x="14" y="32"/>
                  </a:cubicBezTo>
                  <a:cubicBezTo>
                    <a:pt x="14" y="28"/>
                    <a:pt x="13" y="24"/>
                    <a:pt x="13" y="20"/>
                  </a:cubicBezTo>
                  <a:cubicBezTo>
                    <a:pt x="14" y="22"/>
                    <a:pt x="15" y="25"/>
                    <a:pt x="15" y="28"/>
                  </a:cubicBezTo>
                  <a:cubicBezTo>
                    <a:pt x="16" y="28"/>
                    <a:pt x="17" y="28"/>
                    <a:pt x="17" y="27"/>
                  </a:cubicBezTo>
                  <a:cubicBezTo>
                    <a:pt x="18" y="26"/>
                    <a:pt x="18" y="25"/>
                    <a:pt x="18" y="25"/>
                  </a:cubicBezTo>
                  <a:cubicBezTo>
                    <a:pt x="18" y="22"/>
                    <a:pt x="18" y="20"/>
                    <a:pt x="18" y="18"/>
                  </a:cubicBezTo>
                  <a:cubicBezTo>
                    <a:pt x="18" y="16"/>
                    <a:pt x="19" y="15"/>
                    <a:pt x="18" y="13"/>
                  </a:cubicBezTo>
                  <a:cubicBezTo>
                    <a:pt x="17" y="10"/>
                    <a:pt x="15" y="8"/>
                    <a:pt x="14" y="6"/>
                  </a:cubicBezTo>
                  <a:cubicBezTo>
                    <a:pt x="13" y="4"/>
                    <a:pt x="12" y="2"/>
                    <a:pt x="12" y="0"/>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şļîďè">
              <a:extLst>
                <a:ext uri="{FF2B5EF4-FFF2-40B4-BE49-F238E27FC236}">
                  <a16:creationId xmlns:a16="http://schemas.microsoft.com/office/drawing/2014/main" id="{D0B8831F-E614-CCAC-51A4-3CCA6A65F0DE}"/>
                </a:ext>
              </a:extLst>
            </p:cNvPr>
            <p:cNvSpPr/>
            <p:nvPr/>
          </p:nvSpPr>
          <p:spPr bwMode="auto">
            <a:xfrm>
              <a:off x="7372350" y="2397125"/>
              <a:ext cx="434975" cy="1217613"/>
            </a:xfrm>
            <a:custGeom>
              <a:avLst/>
              <a:gdLst>
                <a:gd name="T0" fmla="*/ 71 w 71"/>
                <a:gd name="T1" fmla="*/ 0 h 199"/>
                <a:gd name="T2" fmla="*/ 31 w 71"/>
                <a:gd name="T3" fmla="*/ 16 h 199"/>
                <a:gd name="T4" fmla="*/ 3 w 71"/>
                <a:gd name="T5" fmla="*/ 88 h 199"/>
                <a:gd name="T6" fmla="*/ 8 w 71"/>
                <a:gd name="T7" fmla="*/ 147 h 199"/>
                <a:gd name="T8" fmla="*/ 20 w 71"/>
                <a:gd name="T9" fmla="*/ 193 h 199"/>
                <a:gd name="T10" fmla="*/ 35 w 71"/>
                <a:gd name="T11" fmla="*/ 191 h 199"/>
                <a:gd name="T12" fmla="*/ 58 w 71"/>
                <a:gd name="T13" fmla="*/ 24 h 199"/>
              </a:gdLst>
              <a:ahLst/>
              <a:cxnLst>
                <a:cxn ang="0">
                  <a:pos x="T0" y="T1"/>
                </a:cxn>
                <a:cxn ang="0">
                  <a:pos x="T2" y="T3"/>
                </a:cxn>
                <a:cxn ang="0">
                  <a:pos x="T4" y="T5"/>
                </a:cxn>
                <a:cxn ang="0">
                  <a:pos x="T6" y="T7"/>
                </a:cxn>
                <a:cxn ang="0">
                  <a:pos x="T8" y="T9"/>
                </a:cxn>
                <a:cxn ang="0">
                  <a:pos x="T10" y="T11"/>
                </a:cxn>
                <a:cxn ang="0">
                  <a:pos x="T12" y="T13"/>
                </a:cxn>
              </a:cxnLst>
              <a:rect l="0" t="0" r="r" b="b"/>
              <a:pathLst>
                <a:path w="71" h="199">
                  <a:moveTo>
                    <a:pt x="71" y="0"/>
                  </a:moveTo>
                  <a:cubicBezTo>
                    <a:pt x="57" y="1"/>
                    <a:pt x="41" y="7"/>
                    <a:pt x="31" y="16"/>
                  </a:cubicBezTo>
                  <a:cubicBezTo>
                    <a:pt x="10" y="35"/>
                    <a:pt x="7" y="63"/>
                    <a:pt x="3" y="88"/>
                  </a:cubicBezTo>
                  <a:cubicBezTo>
                    <a:pt x="0" y="107"/>
                    <a:pt x="4" y="128"/>
                    <a:pt x="8" y="147"/>
                  </a:cubicBezTo>
                  <a:cubicBezTo>
                    <a:pt x="11" y="157"/>
                    <a:pt x="17" y="183"/>
                    <a:pt x="20" y="193"/>
                  </a:cubicBezTo>
                  <a:cubicBezTo>
                    <a:pt x="22" y="196"/>
                    <a:pt x="31" y="199"/>
                    <a:pt x="35" y="191"/>
                  </a:cubicBezTo>
                  <a:cubicBezTo>
                    <a:pt x="35" y="139"/>
                    <a:pt x="43" y="74"/>
                    <a:pt x="58" y="24"/>
                  </a:cubicBezTo>
                </a:path>
              </a:pathLst>
            </a:custGeom>
            <a:solidFill>
              <a:srgbClr val="9ECC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sľíḑê">
              <a:extLst>
                <a:ext uri="{FF2B5EF4-FFF2-40B4-BE49-F238E27FC236}">
                  <a16:creationId xmlns:a16="http://schemas.microsoft.com/office/drawing/2014/main" id="{BBCF70FB-F3D1-1FC2-CA4D-D80DE87164C7}"/>
                </a:ext>
              </a:extLst>
            </p:cNvPr>
            <p:cNvSpPr/>
            <p:nvPr/>
          </p:nvSpPr>
          <p:spPr bwMode="auto">
            <a:xfrm>
              <a:off x="7843838" y="2386013"/>
              <a:ext cx="385763" cy="1266825"/>
            </a:xfrm>
            <a:custGeom>
              <a:avLst/>
              <a:gdLst>
                <a:gd name="T0" fmla="*/ 26 w 63"/>
                <a:gd name="T1" fmla="*/ 45 h 207"/>
                <a:gd name="T2" fmla="*/ 18 w 63"/>
                <a:gd name="T3" fmla="*/ 125 h 207"/>
                <a:gd name="T4" fmla="*/ 0 w 63"/>
                <a:gd name="T5" fmla="*/ 202 h 207"/>
                <a:gd name="T6" fmla="*/ 12 w 63"/>
                <a:gd name="T7" fmla="*/ 207 h 207"/>
                <a:gd name="T8" fmla="*/ 39 w 63"/>
                <a:gd name="T9" fmla="*/ 167 h 207"/>
                <a:gd name="T10" fmla="*/ 62 w 63"/>
                <a:gd name="T11" fmla="*/ 117 h 207"/>
                <a:gd name="T12" fmla="*/ 63 w 63"/>
                <a:gd name="T13" fmla="*/ 96 h 207"/>
                <a:gd name="T14" fmla="*/ 58 w 63"/>
                <a:gd name="T15" fmla="*/ 50 h 207"/>
                <a:gd name="T16" fmla="*/ 10 w 63"/>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07">
                  <a:moveTo>
                    <a:pt x="26" y="45"/>
                  </a:moveTo>
                  <a:cubicBezTo>
                    <a:pt x="14" y="74"/>
                    <a:pt x="30" y="96"/>
                    <a:pt x="18" y="125"/>
                  </a:cubicBezTo>
                  <a:cubicBezTo>
                    <a:pt x="5" y="155"/>
                    <a:pt x="0" y="202"/>
                    <a:pt x="0" y="202"/>
                  </a:cubicBezTo>
                  <a:cubicBezTo>
                    <a:pt x="0" y="202"/>
                    <a:pt x="6" y="207"/>
                    <a:pt x="12" y="207"/>
                  </a:cubicBezTo>
                  <a:cubicBezTo>
                    <a:pt x="16" y="203"/>
                    <a:pt x="29" y="183"/>
                    <a:pt x="39" y="167"/>
                  </a:cubicBezTo>
                  <a:cubicBezTo>
                    <a:pt x="50" y="152"/>
                    <a:pt x="59" y="135"/>
                    <a:pt x="62" y="117"/>
                  </a:cubicBezTo>
                  <a:cubicBezTo>
                    <a:pt x="63" y="110"/>
                    <a:pt x="63" y="103"/>
                    <a:pt x="63" y="96"/>
                  </a:cubicBezTo>
                  <a:cubicBezTo>
                    <a:pt x="63" y="81"/>
                    <a:pt x="63" y="65"/>
                    <a:pt x="58" y="50"/>
                  </a:cubicBezTo>
                  <a:cubicBezTo>
                    <a:pt x="51" y="27"/>
                    <a:pt x="33" y="8"/>
                    <a:pt x="10" y="0"/>
                  </a:cubicBezTo>
                </a:path>
              </a:pathLst>
            </a:custGeom>
            <a:solidFill>
              <a:srgbClr val="9ECC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şľîdè">
              <a:extLst>
                <a:ext uri="{FF2B5EF4-FFF2-40B4-BE49-F238E27FC236}">
                  <a16:creationId xmlns:a16="http://schemas.microsoft.com/office/drawing/2014/main" id="{E5A07737-ADE2-4C41-3D7A-2242CF7011D9}"/>
                </a:ext>
              </a:extLst>
            </p:cNvPr>
            <p:cNvSpPr/>
            <p:nvPr/>
          </p:nvSpPr>
          <p:spPr bwMode="auto">
            <a:xfrm>
              <a:off x="7532688" y="2416175"/>
              <a:ext cx="600075" cy="979488"/>
            </a:xfrm>
            <a:custGeom>
              <a:avLst/>
              <a:gdLst>
                <a:gd name="T0" fmla="*/ 1 w 98"/>
                <a:gd name="T1" fmla="*/ 59 h 160"/>
                <a:gd name="T2" fmla="*/ 1 w 98"/>
                <a:gd name="T3" fmla="*/ 78 h 160"/>
                <a:gd name="T4" fmla="*/ 5 w 98"/>
                <a:gd name="T5" fmla="*/ 93 h 160"/>
                <a:gd name="T6" fmla="*/ 4 w 98"/>
                <a:gd name="T7" fmla="*/ 135 h 160"/>
                <a:gd name="T8" fmla="*/ 4 w 98"/>
                <a:gd name="T9" fmla="*/ 144 h 160"/>
                <a:gd name="T10" fmla="*/ 79 w 98"/>
                <a:gd name="T11" fmla="*/ 154 h 160"/>
                <a:gd name="T12" fmla="*/ 88 w 98"/>
                <a:gd name="T13" fmla="*/ 141 h 160"/>
                <a:gd name="T14" fmla="*/ 93 w 98"/>
                <a:gd name="T15" fmla="*/ 120 h 160"/>
                <a:gd name="T16" fmla="*/ 95 w 98"/>
                <a:gd name="T17" fmla="*/ 90 h 160"/>
                <a:gd name="T18" fmla="*/ 68 w 98"/>
                <a:gd name="T19" fmla="*/ 2 h 160"/>
                <a:gd name="T20" fmla="*/ 66 w 98"/>
                <a:gd name="T21" fmla="*/ 1 h 160"/>
                <a:gd name="T22" fmla="*/ 61 w 98"/>
                <a:gd name="T23" fmla="*/ 1 h 160"/>
                <a:gd name="T24" fmla="*/ 37 w 98"/>
                <a:gd name="T25" fmla="*/ 2 h 160"/>
                <a:gd name="T26" fmla="*/ 34 w 98"/>
                <a:gd name="T27" fmla="*/ 2 h 160"/>
                <a:gd name="T28" fmla="*/ 32 w 98"/>
                <a:gd name="T29" fmla="*/ 3 h 160"/>
                <a:gd name="T30" fmla="*/ 12 w 98"/>
                <a:gd name="T31" fmla="*/ 29 h 160"/>
                <a:gd name="T32" fmla="*/ 1 w 98"/>
                <a:gd name="T33" fmla="*/ 5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60">
                  <a:moveTo>
                    <a:pt x="1" y="59"/>
                  </a:moveTo>
                  <a:cubicBezTo>
                    <a:pt x="0" y="66"/>
                    <a:pt x="0" y="72"/>
                    <a:pt x="1" y="78"/>
                  </a:cubicBezTo>
                  <a:cubicBezTo>
                    <a:pt x="2" y="84"/>
                    <a:pt x="4" y="88"/>
                    <a:pt x="5" y="93"/>
                  </a:cubicBezTo>
                  <a:cubicBezTo>
                    <a:pt x="9" y="107"/>
                    <a:pt x="6" y="121"/>
                    <a:pt x="4" y="135"/>
                  </a:cubicBezTo>
                  <a:cubicBezTo>
                    <a:pt x="4" y="138"/>
                    <a:pt x="3" y="141"/>
                    <a:pt x="4" y="144"/>
                  </a:cubicBezTo>
                  <a:cubicBezTo>
                    <a:pt x="11" y="160"/>
                    <a:pt x="60" y="159"/>
                    <a:pt x="79" y="154"/>
                  </a:cubicBezTo>
                  <a:cubicBezTo>
                    <a:pt x="90" y="152"/>
                    <a:pt x="83" y="151"/>
                    <a:pt x="88" y="141"/>
                  </a:cubicBezTo>
                  <a:cubicBezTo>
                    <a:pt x="91" y="134"/>
                    <a:pt x="92" y="127"/>
                    <a:pt x="93" y="120"/>
                  </a:cubicBezTo>
                  <a:cubicBezTo>
                    <a:pt x="94" y="110"/>
                    <a:pt x="95" y="100"/>
                    <a:pt x="95" y="90"/>
                  </a:cubicBezTo>
                  <a:cubicBezTo>
                    <a:pt x="98" y="57"/>
                    <a:pt x="95" y="24"/>
                    <a:pt x="68" y="2"/>
                  </a:cubicBezTo>
                  <a:cubicBezTo>
                    <a:pt x="67" y="1"/>
                    <a:pt x="66" y="1"/>
                    <a:pt x="66" y="1"/>
                  </a:cubicBezTo>
                  <a:cubicBezTo>
                    <a:pt x="64" y="0"/>
                    <a:pt x="63" y="1"/>
                    <a:pt x="61" y="1"/>
                  </a:cubicBezTo>
                  <a:cubicBezTo>
                    <a:pt x="54" y="3"/>
                    <a:pt x="45" y="4"/>
                    <a:pt x="37" y="2"/>
                  </a:cubicBezTo>
                  <a:cubicBezTo>
                    <a:pt x="36" y="2"/>
                    <a:pt x="35" y="1"/>
                    <a:pt x="34" y="2"/>
                  </a:cubicBezTo>
                  <a:cubicBezTo>
                    <a:pt x="33" y="2"/>
                    <a:pt x="32" y="3"/>
                    <a:pt x="32" y="3"/>
                  </a:cubicBezTo>
                  <a:cubicBezTo>
                    <a:pt x="24" y="11"/>
                    <a:pt x="19" y="21"/>
                    <a:pt x="12" y="29"/>
                  </a:cubicBezTo>
                  <a:cubicBezTo>
                    <a:pt x="5" y="38"/>
                    <a:pt x="2" y="48"/>
                    <a:pt x="1" y="59"/>
                  </a:cubicBezTo>
                  <a:close/>
                </a:path>
              </a:pathLst>
            </a:custGeom>
            <a:solidFill>
              <a:srgbClr val="9ECC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Slîḑè">
              <a:extLst>
                <a:ext uri="{FF2B5EF4-FFF2-40B4-BE49-F238E27FC236}">
                  <a16:creationId xmlns:a16="http://schemas.microsoft.com/office/drawing/2014/main" id="{7414E6B9-6738-7C0B-87D6-38575BD89A37}"/>
                </a:ext>
              </a:extLst>
            </p:cNvPr>
            <p:cNvSpPr/>
            <p:nvPr/>
          </p:nvSpPr>
          <p:spPr bwMode="auto">
            <a:xfrm>
              <a:off x="7605713" y="1927225"/>
              <a:ext cx="171450" cy="385763"/>
            </a:xfrm>
            <a:custGeom>
              <a:avLst/>
              <a:gdLst>
                <a:gd name="T0" fmla="*/ 28 w 28"/>
                <a:gd name="T1" fmla="*/ 33 h 63"/>
                <a:gd name="T2" fmla="*/ 26 w 28"/>
                <a:gd name="T3" fmla="*/ 47 h 63"/>
                <a:gd name="T4" fmla="*/ 20 w 28"/>
                <a:gd name="T5" fmla="*/ 61 h 63"/>
                <a:gd name="T6" fmla="*/ 10 w 28"/>
                <a:gd name="T7" fmla="*/ 63 h 63"/>
                <a:gd name="T8" fmla="*/ 0 w 28"/>
                <a:gd name="T9" fmla="*/ 61 h 63"/>
                <a:gd name="T10" fmla="*/ 2 w 28"/>
                <a:gd name="T11" fmla="*/ 55 h 63"/>
                <a:gd name="T12" fmla="*/ 0 w 28"/>
                <a:gd name="T13" fmla="*/ 27 h 63"/>
                <a:gd name="T14" fmla="*/ 3 w 28"/>
                <a:gd name="T15" fmla="*/ 11 h 63"/>
                <a:gd name="T16" fmla="*/ 17 w 2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3">
                  <a:moveTo>
                    <a:pt x="28" y="33"/>
                  </a:moveTo>
                  <a:cubicBezTo>
                    <a:pt x="27" y="37"/>
                    <a:pt x="27" y="43"/>
                    <a:pt x="26" y="47"/>
                  </a:cubicBezTo>
                  <a:cubicBezTo>
                    <a:pt x="26" y="52"/>
                    <a:pt x="24" y="58"/>
                    <a:pt x="20" y="61"/>
                  </a:cubicBezTo>
                  <a:cubicBezTo>
                    <a:pt x="17" y="63"/>
                    <a:pt x="14" y="63"/>
                    <a:pt x="10" y="63"/>
                  </a:cubicBezTo>
                  <a:cubicBezTo>
                    <a:pt x="7" y="63"/>
                    <a:pt x="3" y="62"/>
                    <a:pt x="0" y="61"/>
                  </a:cubicBezTo>
                  <a:cubicBezTo>
                    <a:pt x="2" y="60"/>
                    <a:pt x="2" y="57"/>
                    <a:pt x="2" y="55"/>
                  </a:cubicBezTo>
                  <a:cubicBezTo>
                    <a:pt x="2" y="46"/>
                    <a:pt x="0" y="37"/>
                    <a:pt x="0" y="27"/>
                  </a:cubicBezTo>
                  <a:cubicBezTo>
                    <a:pt x="0" y="23"/>
                    <a:pt x="1" y="15"/>
                    <a:pt x="3" y="11"/>
                  </a:cubicBezTo>
                  <a:cubicBezTo>
                    <a:pt x="6" y="7"/>
                    <a:pt x="10" y="2"/>
                    <a:pt x="17" y="0"/>
                  </a:cubicBezTo>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ṣliḍe">
              <a:extLst>
                <a:ext uri="{FF2B5EF4-FFF2-40B4-BE49-F238E27FC236}">
                  <a16:creationId xmlns:a16="http://schemas.microsoft.com/office/drawing/2014/main" id="{92F6B015-95DF-4D69-3A18-9CDFC09BB69D}"/>
                </a:ext>
              </a:extLst>
            </p:cNvPr>
            <p:cNvSpPr/>
            <p:nvPr/>
          </p:nvSpPr>
          <p:spPr bwMode="auto">
            <a:xfrm>
              <a:off x="7753350" y="2214563"/>
              <a:ext cx="188913" cy="250825"/>
            </a:xfrm>
            <a:custGeom>
              <a:avLst/>
              <a:gdLst>
                <a:gd name="T0" fmla="*/ 7 w 31"/>
                <a:gd name="T1" fmla="*/ 17 h 41"/>
                <a:gd name="T2" fmla="*/ 0 w 31"/>
                <a:gd name="T3" fmla="*/ 32 h 41"/>
                <a:gd name="T4" fmla="*/ 7 w 31"/>
                <a:gd name="T5" fmla="*/ 41 h 41"/>
                <a:gd name="T6" fmla="*/ 31 w 31"/>
                <a:gd name="T7" fmla="*/ 31 h 41"/>
                <a:gd name="T8" fmla="*/ 27 w 31"/>
                <a:gd name="T9" fmla="*/ 0 h 41"/>
              </a:gdLst>
              <a:ahLst/>
              <a:cxnLst>
                <a:cxn ang="0">
                  <a:pos x="T0" y="T1"/>
                </a:cxn>
                <a:cxn ang="0">
                  <a:pos x="T2" y="T3"/>
                </a:cxn>
                <a:cxn ang="0">
                  <a:pos x="T4" y="T5"/>
                </a:cxn>
                <a:cxn ang="0">
                  <a:pos x="T6" y="T7"/>
                </a:cxn>
                <a:cxn ang="0">
                  <a:pos x="T8" y="T9"/>
                </a:cxn>
              </a:cxnLst>
              <a:rect l="0" t="0" r="r" b="b"/>
              <a:pathLst>
                <a:path w="31" h="41">
                  <a:moveTo>
                    <a:pt x="7" y="17"/>
                  </a:moveTo>
                  <a:cubicBezTo>
                    <a:pt x="7" y="21"/>
                    <a:pt x="3" y="30"/>
                    <a:pt x="0" y="32"/>
                  </a:cubicBezTo>
                  <a:cubicBezTo>
                    <a:pt x="0" y="37"/>
                    <a:pt x="0" y="41"/>
                    <a:pt x="7" y="41"/>
                  </a:cubicBezTo>
                  <a:cubicBezTo>
                    <a:pt x="14" y="41"/>
                    <a:pt x="25" y="38"/>
                    <a:pt x="31" y="31"/>
                  </a:cubicBezTo>
                  <a:cubicBezTo>
                    <a:pt x="28" y="24"/>
                    <a:pt x="25" y="3"/>
                    <a:pt x="27" y="0"/>
                  </a:cubicBezTo>
                </a:path>
              </a:pathLst>
            </a:custGeom>
            <a:solidFill>
              <a:srgbClr val="F4B5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sļïďe">
              <a:extLst>
                <a:ext uri="{FF2B5EF4-FFF2-40B4-BE49-F238E27FC236}">
                  <a16:creationId xmlns:a16="http://schemas.microsoft.com/office/drawing/2014/main" id="{103C3F68-3771-F32F-3DBC-185E1C4729BA}"/>
                </a:ext>
              </a:extLst>
            </p:cNvPr>
            <p:cNvSpPr/>
            <p:nvPr/>
          </p:nvSpPr>
          <p:spPr bwMode="auto">
            <a:xfrm>
              <a:off x="7654925" y="1944688"/>
              <a:ext cx="312738" cy="398463"/>
            </a:xfrm>
            <a:custGeom>
              <a:avLst/>
              <a:gdLst>
                <a:gd name="T0" fmla="*/ 5 w 51"/>
                <a:gd name="T1" fmla="*/ 13 h 65"/>
                <a:gd name="T2" fmla="*/ 3 w 51"/>
                <a:gd name="T3" fmla="*/ 37 h 65"/>
                <a:gd name="T4" fmla="*/ 4 w 51"/>
                <a:gd name="T5" fmla="*/ 50 h 65"/>
                <a:gd name="T6" fmla="*/ 10 w 51"/>
                <a:gd name="T7" fmla="*/ 62 h 65"/>
                <a:gd name="T8" fmla="*/ 21 w 51"/>
                <a:gd name="T9" fmla="*/ 65 h 65"/>
                <a:gd name="T10" fmla="*/ 44 w 51"/>
                <a:gd name="T11" fmla="*/ 51 h 65"/>
                <a:gd name="T12" fmla="*/ 48 w 51"/>
                <a:gd name="T13" fmla="*/ 25 h 65"/>
                <a:gd name="T14" fmla="*/ 44 w 51"/>
                <a:gd name="T15" fmla="*/ 16 h 65"/>
                <a:gd name="T16" fmla="*/ 24 w 51"/>
                <a:gd name="T17" fmla="*/ 1 h 65"/>
                <a:gd name="T18" fmla="*/ 4 w 51"/>
                <a:gd name="T19"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5">
                  <a:moveTo>
                    <a:pt x="5" y="13"/>
                  </a:moveTo>
                  <a:cubicBezTo>
                    <a:pt x="0" y="18"/>
                    <a:pt x="1" y="30"/>
                    <a:pt x="3" y="37"/>
                  </a:cubicBezTo>
                  <a:cubicBezTo>
                    <a:pt x="4" y="41"/>
                    <a:pt x="4" y="46"/>
                    <a:pt x="4" y="50"/>
                  </a:cubicBezTo>
                  <a:cubicBezTo>
                    <a:pt x="5" y="55"/>
                    <a:pt x="7" y="60"/>
                    <a:pt x="10" y="62"/>
                  </a:cubicBezTo>
                  <a:cubicBezTo>
                    <a:pt x="13" y="65"/>
                    <a:pt x="17" y="65"/>
                    <a:pt x="21" y="65"/>
                  </a:cubicBezTo>
                  <a:cubicBezTo>
                    <a:pt x="30" y="64"/>
                    <a:pt x="39" y="59"/>
                    <a:pt x="44" y="51"/>
                  </a:cubicBezTo>
                  <a:cubicBezTo>
                    <a:pt x="49" y="44"/>
                    <a:pt x="51" y="34"/>
                    <a:pt x="48" y="25"/>
                  </a:cubicBezTo>
                  <a:cubicBezTo>
                    <a:pt x="47" y="22"/>
                    <a:pt x="46" y="19"/>
                    <a:pt x="44" y="16"/>
                  </a:cubicBezTo>
                  <a:cubicBezTo>
                    <a:pt x="40" y="9"/>
                    <a:pt x="33" y="3"/>
                    <a:pt x="24" y="1"/>
                  </a:cubicBezTo>
                  <a:cubicBezTo>
                    <a:pt x="16" y="0"/>
                    <a:pt x="7" y="4"/>
                    <a:pt x="4" y="12"/>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ṧḷîdê">
              <a:extLst>
                <a:ext uri="{FF2B5EF4-FFF2-40B4-BE49-F238E27FC236}">
                  <a16:creationId xmlns:a16="http://schemas.microsoft.com/office/drawing/2014/main" id="{4B9C05E7-F1BB-4534-BF91-69E8F4CBB5D5}"/>
                </a:ext>
              </a:extLst>
            </p:cNvPr>
            <p:cNvSpPr/>
            <p:nvPr/>
          </p:nvSpPr>
          <p:spPr bwMode="auto">
            <a:xfrm>
              <a:off x="7661275" y="1858963"/>
              <a:ext cx="434975" cy="484188"/>
            </a:xfrm>
            <a:custGeom>
              <a:avLst/>
              <a:gdLst>
                <a:gd name="T0" fmla="*/ 55 w 71"/>
                <a:gd name="T1" fmla="*/ 15 h 79"/>
                <a:gd name="T2" fmla="*/ 43 w 71"/>
                <a:gd name="T3" fmla="*/ 4 h 79"/>
                <a:gd name="T4" fmla="*/ 25 w 71"/>
                <a:gd name="T5" fmla="*/ 1 h 79"/>
                <a:gd name="T6" fmla="*/ 11 w 71"/>
                <a:gd name="T7" fmla="*/ 7 h 79"/>
                <a:gd name="T8" fmla="*/ 7 w 71"/>
                <a:gd name="T9" fmla="*/ 11 h 79"/>
                <a:gd name="T10" fmla="*/ 7 w 71"/>
                <a:gd name="T11" fmla="*/ 11 h 79"/>
                <a:gd name="T12" fmla="*/ 6 w 71"/>
                <a:gd name="T13" fmla="*/ 12 h 79"/>
                <a:gd name="T14" fmla="*/ 4 w 71"/>
                <a:gd name="T15" fmla="*/ 16 h 79"/>
                <a:gd name="T16" fmla="*/ 2 w 71"/>
                <a:gd name="T17" fmla="*/ 20 h 79"/>
                <a:gd name="T18" fmla="*/ 13 w 71"/>
                <a:gd name="T19" fmla="*/ 34 h 79"/>
                <a:gd name="T20" fmla="*/ 19 w 71"/>
                <a:gd name="T21" fmla="*/ 36 h 79"/>
                <a:gd name="T22" fmla="*/ 24 w 71"/>
                <a:gd name="T23" fmla="*/ 37 h 79"/>
                <a:gd name="T24" fmla="*/ 34 w 71"/>
                <a:gd name="T25" fmla="*/ 45 h 79"/>
                <a:gd name="T26" fmla="*/ 37 w 71"/>
                <a:gd name="T27" fmla="*/ 56 h 79"/>
                <a:gd name="T28" fmla="*/ 40 w 71"/>
                <a:gd name="T29" fmla="*/ 45 h 79"/>
                <a:gd name="T30" fmla="*/ 42 w 71"/>
                <a:gd name="T31" fmla="*/ 63 h 79"/>
                <a:gd name="T32" fmla="*/ 41 w 71"/>
                <a:gd name="T33" fmla="*/ 70 h 79"/>
                <a:gd name="T34" fmla="*/ 37 w 71"/>
                <a:gd name="T35" fmla="*/ 77 h 79"/>
                <a:gd name="T36" fmla="*/ 56 w 71"/>
                <a:gd name="T37" fmla="*/ 72 h 79"/>
                <a:gd name="T38" fmla="*/ 55 w 71"/>
                <a:gd name="T39" fmla="*/ 1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79">
                  <a:moveTo>
                    <a:pt x="55" y="15"/>
                  </a:moveTo>
                  <a:cubicBezTo>
                    <a:pt x="52" y="11"/>
                    <a:pt x="48" y="7"/>
                    <a:pt x="43" y="4"/>
                  </a:cubicBezTo>
                  <a:cubicBezTo>
                    <a:pt x="38" y="1"/>
                    <a:pt x="31" y="0"/>
                    <a:pt x="25" y="1"/>
                  </a:cubicBezTo>
                  <a:cubicBezTo>
                    <a:pt x="21" y="2"/>
                    <a:pt x="15" y="5"/>
                    <a:pt x="11" y="7"/>
                  </a:cubicBezTo>
                  <a:cubicBezTo>
                    <a:pt x="10" y="8"/>
                    <a:pt x="9" y="9"/>
                    <a:pt x="7" y="11"/>
                  </a:cubicBezTo>
                  <a:cubicBezTo>
                    <a:pt x="7" y="11"/>
                    <a:pt x="7" y="11"/>
                    <a:pt x="7" y="11"/>
                  </a:cubicBezTo>
                  <a:cubicBezTo>
                    <a:pt x="7" y="11"/>
                    <a:pt x="6" y="11"/>
                    <a:pt x="6" y="12"/>
                  </a:cubicBezTo>
                  <a:cubicBezTo>
                    <a:pt x="5" y="13"/>
                    <a:pt x="4" y="14"/>
                    <a:pt x="4" y="16"/>
                  </a:cubicBezTo>
                  <a:cubicBezTo>
                    <a:pt x="3" y="17"/>
                    <a:pt x="2" y="19"/>
                    <a:pt x="2" y="20"/>
                  </a:cubicBezTo>
                  <a:cubicBezTo>
                    <a:pt x="0" y="27"/>
                    <a:pt x="8" y="32"/>
                    <a:pt x="13" y="34"/>
                  </a:cubicBezTo>
                  <a:cubicBezTo>
                    <a:pt x="15" y="35"/>
                    <a:pt x="17" y="35"/>
                    <a:pt x="19" y="36"/>
                  </a:cubicBezTo>
                  <a:cubicBezTo>
                    <a:pt x="21" y="36"/>
                    <a:pt x="23" y="37"/>
                    <a:pt x="24" y="37"/>
                  </a:cubicBezTo>
                  <a:cubicBezTo>
                    <a:pt x="28" y="39"/>
                    <a:pt x="31" y="41"/>
                    <a:pt x="34" y="45"/>
                  </a:cubicBezTo>
                  <a:cubicBezTo>
                    <a:pt x="36" y="48"/>
                    <a:pt x="37" y="52"/>
                    <a:pt x="37" y="56"/>
                  </a:cubicBezTo>
                  <a:cubicBezTo>
                    <a:pt x="39" y="53"/>
                    <a:pt x="40" y="49"/>
                    <a:pt x="40" y="45"/>
                  </a:cubicBezTo>
                  <a:cubicBezTo>
                    <a:pt x="42" y="51"/>
                    <a:pt x="42" y="57"/>
                    <a:pt x="42" y="63"/>
                  </a:cubicBezTo>
                  <a:cubicBezTo>
                    <a:pt x="42" y="65"/>
                    <a:pt x="42" y="67"/>
                    <a:pt x="41" y="70"/>
                  </a:cubicBezTo>
                  <a:cubicBezTo>
                    <a:pt x="41" y="71"/>
                    <a:pt x="38" y="77"/>
                    <a:pt x="37" y="77"/>
                  </a:cubicBezTo>
                  <a:cubicBezTo>
                    <a:pt x="44" y="79"/>
                    <a:pt x="51" y="76"/>
                    <a:pt x="56" y="72"/>
                  </a:cubicBezTo>
                  <a:cubicBezTo>
                    <a:pt x="71" y="58"/>
                    <a:pt x="64" y="31"/>
                    <a:pt x="55" y="15"/>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šľïde">
              <a:extLst>
                <a:ext uri="{FF2B5EF4-FFF2-40B4-BE49-F238E27FC236}">
                  <a16:creationId xmlns:a16="http://schemas.microsoft.com/office/drawing/2014/main" id="{072EF6E0-6B13-1611-2248-39FAEC3A1713}"/>
                </a:ext>
              </a:extLst>
            </p:cNvPr>
            <p:cNvSpPr/>
            <p:nvPr/>
          </p:nvSpPr>
          <p:spPr bwMode="auto">
            <a:xfrm>
              <a:off x="7893050" y="2146300"/>
              <a:ext cx="68263" cy="98425"/>
            </a:xfrm>
            <a:custGeom>
              <a:avLst/>
              <a:gdLst>
                <a:gd name="T0" fmla="*/ 2 w 11"/>
                <a:gd name="T1" fmla="*/ 4 h 16"/>
                <a:gd name="T2" fmla="*/ 2 w 11"/>
                <a:gd name="T3" fmla="*/ 3 h 16"/>
                <a:gd name="T4" fmla="*/ 5 w 11"/>
                <a:gd name="T5" fmla="*/ 1 h 16"/>
                <a:gd name="T6" fmla="*/ 8 w 11"/>
                <a:gd name="T7" fmla="*/ 1 h 16"/>
                <a:gd name="T8" fmla="*/ 10 w 11"/>
                <a:gd name="T9" fmla="*/ 4 h 16"/>
                <a:gd name="T10" fmla="*/ 7 w 11"/>
                <a:gd name="T11" fmla="*/ 14 h 16"/>
                <a:gd name="T12" fmla="*/ 3 w 11"/>
                <a:gd name="T13" fmla="*/ 16 h 16"/>
                <a:gd name="T14" fmla="*/ 1 w 11"/>
                <a:gd name="T15" fmla="*/ 1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2" y="4"/>
                  </a:moveTo>
                  <a:cubicBezTo>
                    <a:pt x="1" y="4"/>
                    <a:pt x="2" y="3"/>
                    <a:pt x="2" y="3"/>
                  </a:cubicBezTo>
                  <a:cubicBezTo>
                    <a:pt x="3" y="2"/>
                    <a:pt x="4" y="1"/>
                    <a:pt x="5" y="1"/>
                  </a:cubicBezTo>
                  <a:cubicBezTo>
                    <a:pt x="6" y="0"/>
                    <a:pt x="7" y="0"/>
                    <a:pt x="8" y="1"/>
                  </a:cubicBezTo>
                  <a:cubicBezTo>
                    <a:pt x="9" y="1"/>
                    <a:pt x="10" y="2"/>
                    <a:pt x="10" y="4"/>
                  </a:cubicBezTo>
                  <a:cubicBezTo>
                    <a:pt x="11" y="7"/>
                    <a:pt x="10" y="11"/>
                    <a:pt x="7" y="14"/>
                  </a:cubicBezTo>
                  <a:cubicBezTo>
                    <a:pt x="6" y="15"/>
                    <a:pt x="5" y="16"/>
                    <a:pt x="3" y="16"/>
                  </a:cubicBezTo>
                  <a:cubicBezTo>
                    <a:pt x="2" y="16"/>
                    <a:pt x="0" y="15"/>
                    <a:pt x="1" y="13"/>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ṧľïḋê">
              <a:extLst>
                <a:ext uri="{FF2B5EF4-FFF2-40B4-BE49-F238E27FC236}">
                  <a16:creationId xmlns:a16="http://schemas.microsoft.com/office/drawing/2014/main" id="{5C13B21F-4542-7B53-032D-DF7A56E324C5}"/>
                </a:ext>
              </a:extLst>
            </p:cNvPr>
            <p:cNvSpPr/>
            <p:nvPr/>
          </p:nvSpPr>
          <p:spPr bwMode="auto">
            <a:xfrm>
              <a:off x="7727950" y="2257425"/>
              <a:ext cx="79375" cy="42863"/>
            </a:xfrm>
            <a:custGeom>
              <a:avLst/>
              <a:gdLst>
                <a:gd name="T0" fmla="*/ 1 w 13"/>
                <a:gd name="T1" fmla="*/ 0 h 7"/>
                <a:gd name="T2" fmla="*/ 5 w 13"/>
                <a:gd name="T3" fmla="*/ 6 h 7"/>
                <a:gd name="T4" fmla="*/ 13 w 13"/>
                <a:gd name="T5" fmla="*/ 1 h 7"/>
                <a:gd name="T6" fmla="*/ 1 w 13"/>
                <a:gd name="T7" fmla="*/ 0 h 7"/>
              </a:gdLst>
              <a:ahLst/>
              <a:cxnLst>
                <a:cxn ang="0">
                  <a:pos x="T0" y="T1"/>
                </a:cxn>
                <a:cxn ang="0">
                  <a:pos x="T2" y="T3"/>
                </a:cxn>
                <a:cxn ang="0">
                  <a:pos x="T4" y="T5"/>
                </a:cxn>
                <a:cxn ang="0">
                  <a:pos x="T6" y="T7"/>
                </a:cxn>
              </a:cxnLst>
              <a:rect l="0" t="0" r="r" b="b"/>
              <a:pathLst>
                <a:path w="13" h="7">
                  <a:moveTo>
                    <a:pt x="1" y="0"/>
                  </a:moveTo>
                  <a:cubicBezTo>
                    <a:pt x="0" y="1"/>
                    <a:pt x="1" y="5"/>
                    <a:pt x="5" y="6"/>
                  </a:cubicBezTo>
                  <a:cubicBezTo>
                    <a:pt x="8" y="7"/>
                    <a:pt x="13" y="4"/>
                    <a:pt x="13" y="1"/>
                  </a:cubicBezTo>
                  <a:cubicBezTo>
                    <a:pt x="12" y="0"/>
                    <a:pt x="1" y="0"/>
                    <a:pt x="1" y="0"/>
                  </a:cubicBez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şľiḓè">
              <a:extLst>
                <a:ext uri="{FF2B5EF4-FFF2-40B4-BE49-F238E27FC236}">
                  <a16:creationId xmlns:a16="http://schemas.microsoft.com/office/drawing/2014/main" id="{12F498CD-15A3-DE55-92E2-6A3E55D6BC00}"/>
                </a:ext>
              </a:extLst>
            </p:cNvPr>
            <p:cNvSpPr/>
            <p:nvPr/>
          </p:nvSpPr>
          <p:spPr bwMode="auto">
            <a:xfrm>
              <a:off x="7740650" y="2189163"/>
              <a:ext cx="17463" cy="42863"/>
            </a:xfrm>
            <a:custGeom>
              <a:avLst/>
              <a:gdLst>
                <a:gd name="T0" fmla="*/ 3 w 3"/>
                <a:gd name="T1" fmla="*/ 0 h 7"/>
                <a:gd name="T2" fmla="*/ 0 w 3"/>
                <a:gd name="T3" fmla="*/ 4 h 7"/>
                <a:gd name="T4" fmla="*/ 2 w 3"/>
                <a:gd name="T5" fmla="*/ 7 h 7"/>
                <a:gd name="T6" fmla="*/ 2 w 3"/>
                <a:gd name="T7" fmla="*/ 6 h 7"/>
                <a:gd name="T8" fmla="*/ 1 w 3"/>
                <a:gd name="T9" fmla="*/ 3 h 7"/>
                <a:gd name="T10" fmla="*/ 2 w 3"/>
                <a:gd name="T11" fmla="*/ 2 h 7"/>
                <a:gd name="T12" fmla="*/ 3 w 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3" y="0"/>
                  </a:moveTo>
                  <a:cubicBezTo>
                    <a:pt x="2" y="2"/>
                    <a:pt x="0" y="2"/>
                    <a:pt x="0" y="4"/>
                  </a:cubicBezTo>
                  <a:cubicBezTo>
                    <a:pt x="0" y="5"/>
                    <a:pt x="1" y="6"/>
                    <a:pt x="2" y="7"/>
                  </a:cubicBezTo>
                  <a:cubicBezTo>
                    <a:pt x="2" y="6"/>
                    <a:pt x="2" y="6"/>
                    <a:pt x="2" y="6"/>
                  </a:cubicBezTo>
                  <a:cubicBezTo>
                    <a:pt x="2" y="5"/>
                    <a:pt x="0" y="4"/>
                    <a:pt x="1" y="3"/>
                  </a:cubicBezTo>
                  <a:cubicBezTo>
                    <a:pt x="2" y="2"/>
                    <a:pt x="2" y="2"/>
                    <a:pt x="2" y="2"/>
                  </a:cubicBezTo>
                  <a:cubicBezTo>
                    <a:pt x="3" y="1"/>
                    <a:pt x="3" y="1"/>
                    <a:pt x="3" y="0"/>
                  </a:cubicBez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sḷíḍé">
              <a:extLst>
                <a:ext uri="{FF2B5EF4-FFF2-40B4-BE49-F238E27FC236}">
                  <a16:creationId xmlns:a16="http://schemas.microsoft.com/office/drawing/2014/main" id="{2884FB40-EA42-3B89-B9BA-2534B0B045ED}"/>
                </a:ext>
              </a:extLst>
            </p:cNvPr>
            <p:cNvSpPr/>
            <p:nvPr/>
          </p:nvSpPr>
          <p:spPr bwMode="auto">
            <a:xfrm>
              <a:off x="7678738" y="2122488"/>
              <a:ext cx="36513" cy="55563"/>
            </a:xfrm>
            <a:custGeom>
              <a:avLst/>
              <a:gdLst>
                <a:gd name="T0" fmla="*/ 1 w 6"/>
                <a:gd name="T1" fmla="*/ 2 h 9"/>
                <a:gd name="T2" fmla="*/ 5 w 6"/>
                <a:gd name="T3" fmla="*/ 3 h 9"/>
                <a:gd name="T4" fmla="*/ 4 w 6"/>
                <a:gd name="T5" fmla="*/ 8 h 9"/>
                <a:gd name="T6" fmla="*/ 1 w 6"/>
                <a:gd name="T7" fmla="*/ 2 h 9"/>
              </a:gdLst>
              <a:ahLst/>
              <a:cxnLst>
                <a:cxn ang="0">
                  <a:pos x="T0" y="T1"/>
                </a:cxn>
                <a:cxn ang="0">
                  <a:pos x="T2" y="T3"/>
                </a:cxn>
                <a:cxn ang="0">
                  <a:pos x="T4" y="T5"/>
                </a:cxn>
                <a:cxn ang="0">
                  <a:pos x="T6" y="T7"/>
                </a:cxn>
              </a:cxnLst>
              <a:rect l="0" t="0" r="r" b="b"/>
              <a:pathLst>
                <a:path w="6" h="9">
                  <a:moveTo>
                    <a:pt x="1" y="2"/>
                  </a:moveTo>
                  <a:cubicBezTo>
                    <a:pt x="2" y="1"/>
                    <a:pt x="4" y="0"/>
                    <a:pt x="5" y="3"/>
                  </a:cubicBezTo>
                  <a:cubicBezTo>
                    <a:pt x="6" y="5"/>
                    <a:pt x="6" y="8"/>
                    <a:pt x="4" y="8"/>
                  </a:cubicBezTo>
                  <a:cubicBezTo>
                    <a:pt x="0" y="9"/>
                    <a:pt x="0" y="4"/>
                    <a:pt x="1" y="2"/>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š1íḋè">
              <a:extLst>
                <a:ext uri="{FF2B5EF4-FFF2-40B4-BE49-F238E27FC236}">
                  <a16:creationId xmlns:a16="http://schemas.microsoft.com/office/drawing/2014/main" id="{933C0736-7AA2-A698-E86C-620FEA8714E0}"/>
                </a:ext>
              </a:extLst>
            </p:cNvPr>
            <p:cNvSpPr/>
            <p:nvPr/>
          </p:nvSpPr>
          <p:spPr bwMode="auto">
            <a:xfrm>
              <a:off x="7685088" y="2141538"/>
              <a:ext cx="12700" cy="23813"/>
            </a:xfrm>
            <a:custGeom>
              <a:avLst/>
              <a:gdLst>
                <a:gd name="T0" fmla="*/ 0 w 2"/>
                <a:gd name="T1" fmla="*/ 1 h 4"/>
                <a:gd name="T2" fmla="*/ 2 w 2"/>
                <a:gd name="T3" fmla="*/ 1 h 4"/>
                <a:gd name="T4" fmla="*/ 1 w 2"/>
                <a:gd name="T5" fmla="*/ 3 h 4"/>
                <a:gd name="T6" fmla="*/ 0 w 2"/>
                <a:gd name="T7" fmla="*/ 1 h 4"/>
              </a:gdLst>
              <a:ahLst/>
              <a:cxnLst>
                <a:cxn ang="0">
                  <a:pos x="T0" y="T1"/>
                </a:cxn>
                <a:cxn ang="0">
                  <a:pos x="T2" y="T3"/>
                </a:cxn>
                <a:cxn ang="0">
                  <a:pos x="T4" y="T5"/>
                </a:cxn>
                <a:cxn ang="0">
                  <a:pos x="T6" y="T7"/>
                </a:cxn>
              </a:cxnLst>
              <a:rect l="0" t="0" r="r" b="b"/>
              <a:pathLst>
                <a:path w="2" h="4">
                  <a:moveTo>
                    <a:pt x="0" y="1"/>
                  </a:moveTo>
                  <a:cubicBezTo>
                    <a:pt x="1" y="0"/>
                    <a:pt x="1" y="0"/>
                    <a:pt x="2" y="1"/>
                  </a:cubicBezTo>
                  <a:cubicBezTo>
                    <a:pt x="2" y="2"/>
                    <a:pt x="2" y="3"/>
                    <a:pt x="1" y="3"/>
                  </a:cubicBezTo>
                  <a:cubicBezTo>
                    <a:pt x="0" y="4"/>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ṥḻíďé">
              <a:extLst>
                <a:ext uri="{FF2B5EF4-FFF2-40B4-BE49-F238E27FC236}">
                  <a16:creationId xmlns:a16="http://schemas.microsoft.com/office/drawing/2014/main" id="{22C5925F-5826-3A05-1E27-0326B1E073D8}"/>
                </a:ext>
              </a:extLst>
            </p:cNvPr>
            <p:cNvSpPr/>
            <p:nvPr/>
          </p:nvSpPr>
          <p:spPr bwMode="auto">
            <a:xfrm>
              <a:off x="7678738" y="2073275"/>
              <a:ext cx="55563" cy="30163"/>
            </a:xfrm>
            <a:custGeom>
              <a:avLst/>
              <a:gdLst>
                <a:gd name="T0" fmla="*/ 9 w 9"/>
                <a:gd name="T1" fmla="*/ 5 h 5"/>
                <a:gd name="T2" fmla="*/ 0 w 9"/>
                <a:gd name="T3" fmla="*/ 4 h 5"/>
                <a:gd name="T4" fmla="*/ 0 w 9"/>
                <a:gd name="T5" fmla="*/ 4 h 5"/>
                <a:gd name="T6" fmla="*/ 4 w 9"/>
                <a:gd name="T7" fmla="*/ 3 h 5"/>
                <a:gd name="T8" fmla="*/ 8 w 9"/>
                <a:gd name="T9" fmla="*/ 5 h 5"/>
                <a:gd name="T10" fmla="*/ 9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9" y="5"/>
                  </a:moveTo>
                  <a:cubicBezTo>
                    <a:pt x="7" y="2"/>
                    <a:pt x="1" y="0"/>
                    <a:pt x="0" y="4"/>
                  </a:cubicBezTo>
                  <a:cubicBezTo>
                    <a:pt x="0" y="4"/>
                    <a:pt x="0" y="4"/>
                    <a:pt x="0" y="4"/>
                  </a:cubicBezTo>
                  <a:cubicBezTo>
                    <a:pt x="2" y="4"/>
                    <a:pt x="3" y="3"/>
                    <a:pt x="4" y="3"/>
                  </a:cubicBezTo>
                  <a:cubicBezTo>
                    <a:pt x="6" y="4"/>
                    <a:pt x="7" y="4"/>
                    <a:pt x="8" y="5"/>
                  </a:cubicBezTo>
                  <a:lnTo>
                    <a:pt x="9" y="5"/>
                  </a:ln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Sļiḑé">
              <a:extLst>
                <a:ext uri="{FF2B5EF4-FFF2-40B4-BE49-F238E27FC236}">
                  <a16:creationId xmlns:a16="http://schemas.microsoft.com/office/drawing/2014/main" id="{22833242-A60F-4EC6-A695-618376710572}"/>
                </a:ext>
              </a:extLst>
            </p:cNvPr>
            <p:cNvSpPr/>
            <p:nvPr/>
          </p:nvSpPr>
          <p:spPr bwMode="auto">
            <a:xfrm>
              <a:off x="7813675" y="2122488"/>
              <a:ext cx="42863" cy="55563"/>
            </a:xfrm>
            <a:custGeom>
              <a:avLst/>
              <a:gdLst>
                <a:gd name="T0" fmla="*/ 2 w 7"/>
                <a:gd name="T1" fmla="*/ 1 h 9"/>
                <a:gd name="T2" fmla="*/ 6 w 7"/>
                <a:gd name="T3" fmla="*/ 3 h 9"/>
                <a:gd name="T4" fmla="*/ 4 w 7"/>
                <a:gd name="T5" fmla="*/ 8 h 9"/>
                <a:gd name="T6" fmla="*/ 2 w 7"/>
                <a:gd name="T7" fmla="*/ 1 h 9"/>
              </a:gdLst>
              <a:ahLst/>
              <a:cxnLst>
                <a:cxn ang="0">
                  <a:pos x="T0" y="T1"/>
                </a:cxn>
                <a:cxn ang="0">
                  <a:pos x="T2" y="T3"/>
                </a:cxn>
                <a:cxn ang="0">
                  <a:pos x="T4" y="T5"/>
                </a:cxn>
                <a:cxn ang="0">
                  <a:pos x="T6" y="T7"/>
                </a:cxn>
              </a:cxnLst>
              <a:rect l="0" t="0" r="r" b="b"/>
              <a:pathLst>
                <a:path w="7" h="9">
                  <a:moveTo>
                    <a:pt x="2" y="1"/>
                  </a:moveTo>
                  <a:cubicBezTo>
                    <a:pt x="3" y="0"/>
                    <a:pt x="4" y="0"/>
                    <a:pt x="6" y="3"/>
                  </a:cubicBezTo>
                  <a:cubicBezTo>
                    <a:pt x="6" y="4"/>
                    <a:pt x="7" y="8"/>
                    <a:pt x="4" y="8"/>
                  </a:cubicBezTo>
                  <a:cubicBezTo>
                    <a:pt x="0" y="9"/>
                    <a:pt x="0" y="4"/>
                    <a:pt x="2" y="1"/>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î$ḷîḋê">
              <a:extLst>
                <a:ext uri="{FF2B5EF4-FFF2-40B4-BE49-F238E27FC236}">
                  <a16:creationId xmlns:a16="http://schemas.microsoft.com/office/drawing/2014/main" id="{47BD425C-4DD3-C91A-8CA6-0D19407F2CC9}"/>
                </a:ext>
              </a:extLst>
            </p:cNvPr>
            <p:cNvSpPr/>
            <p:nvPr/>
          </p:nvSpPr>
          <p:spPr bwMode="auto">
            <a:xfrm>
              <a:off x="7820025" y="2135188"/>
              <a:ext cx="19050" cy="23813"/>
            </a:xfrm>
            <a:custGeom>
              <a:avLst/>
              <a:gdLst>
                <a:gd name="T0" fmla="*/ 1 w 3"/>
                <a:gd name="T1" fmla="*/ 1 h 4"/>
                <a:gd name="T2" fmla="*/ 2 w 3"/>
                <a:gd name="T3" fmla="*/ 2 h 4"/>
                <a:gd name="T4" fmla="*/ 2 w 3"/>
                <a:gd name="T5" fmla="*/ 4 h 4"/>
                <a:gd name="T6" fmla="*/ 1 w 3"/>
                <a:gd name="T7" fmla="*/ 1 h 4"/>
              </a:gdLst>
              <a:ahLst/>
              <a:cxnLst>
                <a:cxn ang="0">
                  <a:pos x="T0" y="T1"/>
                </a:cxn>
                <a:cxn ang="0">
                  <a:pos x="T2" y="T3"/>
                </a:cxn>
                <a:cxn ang="0">
                  <a:pos x="T4" y="T5"/>
                </a:cxn>
                <a:cxn ang="0">
                  <a:pos x="T6" y="T7"/>
                </a:cxn>
              </a:cxnLst>
              <a:rect l="0" t="0" r="r" b="b"/>
              <a:pathLst>
                <a:path w="3" h="4">
                  <a:moveTo>
                    <a:pt x="1" y="1"/>
                  </a:moveTo>
                  <a:cubicBezTo>
                    <a:pt x="1" y="0"/>
                    <a:pt x="2" y="0"/>
                    <a:pt x="2" y="2"/>
                  </a:cubicBezTo>
                  <a:cubicBezTo>
                    <a:pt x="3" y="2"/>
                    <a:pt x="3" y="4"/>
                    <a:pt x="2" y="4"/>
                  </a:cubicBezTo>
                  <a:cubicBezTo>
                    <a:pt x="0" y="4"/>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ś1îḋe">
              <a:extLst>
                <a:ext uri="{FF2B5EF4-FFF2-40B4-BE49-F238E27FC236}">
                  <a16:creationId xmlns:a16="http://schemas.microsoft.com/office/drawing/2014/main" id="{068A64CF-C195-EAEB-E177-53FB0992278F}"/>
                </a:ext>
              </a:extLst>
            </p:cNvPr>
            <p:cNvSpPr/>
            <p:nvPr/>
          </p:nvSpPr>
          <p:spPr bwMode="auto">
            <a:xfrm>
              <a:off x="7800975" y="2092325"/>
              <a:ext cx="74613" cy="30163"/>
            </a:xfrm>
            <a:custGeom>
              <a:avLst/>
              <a:gdLst>
                <a:gd name="T0" fmla="*/ 0 w 12"/>
                <a:gd name="T1" fmla="*/ 2 h 5"/>
                <a:gd name="T2" fmla="*/ 6 w 12"/>
                <a:gd name="T3" fmla="*/ 2 h 5"/>
                <a:gd name="T4" fmla="*/ 11 w 12"/>
                <a:gd name="T5" fmla="*/ 5 h 5"/>
                <a:gd name="T6" fmla="*/ 12 w 12"/>
                <a:gd name="T7" fmla="*/ 5 h 5"/>
                <a:gd name="T8" fmla="*/ 0 w 12"/>
                <a:gd name="T9" fmla="*/ 1 h 5"/>
                <a:gd name="T10" fmla="*/ 0 w 12"/>
                <a:gd name="T11" fmla="*/ 2 h 5"/>
              </a:gdLst>
              <a:ahLst/>
              <a:cxnLst>
                <a:cxn ang="0">
                  <a:pos x="T0" y="T1"/>
                </a:cxn>
                <a:cxn ang="0">
                  <a:pos x="T2" y="T3"/>
                </a:cxn>
                <a:cxn ang="0">
                  <a:pos x="T4" y="T5"/>
                </a:cxn>
                <a:cxn ang="0">
                  <a:pos x="T6" y="T7"/>
                </a:cxn>
                <a:cxn ang="0">
                  <a:pos x="T8" y="T9"/>
                </a:cxn>
                <a:cxn ang="0">
                  <a:pos x="T10" y="T11"/>
                </a:cxn>
              </a:cxnLst>
              <a:rect l="0" t="0" r="r" b="b"/>
              <a:pathLst>
                <a:path w="12" h="5">
                  <a:moveTo>
                    <a:pt x="0" y="2"/>
                  </a:moveTo>
                  <a:cubicBezTo>
                    <a:pt x="2" y="2"/>
                    <a:pt x="4" y="2"/>
                    <a:pt x="6" y="2"/>
                  </a:cubicBezTo>
                  <a:cubicBezTo>
                    <a:pt x="8" y="3"/>
                    <a:pt x="9" y="4"/>
                    <a:pt x="11" y="5"/>
                  </a:cubicBezTo>
                  <a:cubicBezTo>
                    <a:pt x="11" y="5"/>
                    <a:pt x="12" y="5"/>
                    <a:pt x="12" y="5"/>
                  </a:cubicBezTo>
                  <a:cubicBezTo>
                    <a:pt x="10" y="0"/>
                    <a:pt x="3" y="0"/>
                    <a:pt x="0" y="1"/>
                  </a:cubicBezTo>
                  <a:cubicBezTo>
                    <a:pt x="0" y="1"/>
                    <a:pt x="0" y="2"/>
                    <a:pt x="0" y="2"/>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ṡļïḍe">
              <a:extLst>
                <a:ext uri="{FF2B5EF4-FFF2-40B4-BE49-F238E27FC236}">
                  <a16:creationId xmlns:a16="http://schemas.microsoft.com/office/drawing/2014/main" id="{3C282415-D848-9685-375F-BC3ADB31A257}"/>
                </a:ext>
              </a:extLst>
            </p:cNvPr>
            <p:cNvSpPr/>
            <p:nvPr/>
          </p:nvSpPr>
          <p:spPr bwMode="auto">
            <a:xfrm>
              <a:off x="7789863" y="2189163"/>
              <a:ext cx="73025" cy="55563"/>
            </a:xfrm>
            <a:custGeom>
              <a:avLst/>
              <a:gdLst>
                <a:gd name="T0" fmla="*/ 0 w 12"/>
                <a:gd name="T1" fmla="*/ 5 h 9"/>
                <a:gd name="T2" fmla="*/ 2 w 12"/>
                <a:gd name="T3" fmla="*/ 2 h 9"/>
                <a:gd name="T4" fmla="*/ 10 w 12"/>
                <a:gd name="T5" fmla="*/ 0 h 9"/>
                <a:gd name="T6" fmla="*/ 12 w 12"/>
                <a:gd name="T7" fmla="*/ 2 h 9"/>
                <a:gd name="T8" fmla="*/ 12 w 12"/>
                <a:gd name="T9" fmla="*/ 5 h 9"/>
                <a:gd name="T10" fmla="*/ 6 w 12"/>
                <a:gd name="T11" fmla="*/ 9 h 9"/>
                <a:gd name="T12" fmla="*/ 0 w 12"/>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5"/>
                  </a:moveTo>
                  <a:cubicBezTo>
                    <a:pt x="0" y="4"/>
                    <a:pt x="1" y="3"/>
                    <a:pt x="2" y="2"/>
                  </a:cubicBezTo>
                  <a:cubicBezTo>
                    <a:pt x="4" y="0"/>
                    <a:pt x="7" y="0"/>
                    <a:pt x="10" y="0"/>
                  </a:cubicBezTo>
                  <a:cubicBezTo>
                    <a:pt x="11" y="1"/>
                    <a:pt x="12" y="1"/>
                    <a:pt x="12" y="2"/>
                  </a:cubicBezTo>
                  <a:cubicBezTo>
                    <a:pt x="12" y="3"/>
                    <a:pt x="12" y="4"/>
                    <a:pt x="12" y="5"/>
                  </a:cubicBezTo>
                  <a:cubicBezTo>
                    <a:pt x="11" y="7"/>
                    <a:pt x="9" y="9"/>
                    <a:pt x="6" y="9"/>
                  </a:cubicBezTo>
                  <a:cubicBezTo>
                    <a:pt x="4" y="9"/>
                    <a:pt x="1" y="7"/>
                    <a:pt x="0" y="5"/>
                  </a:cubicBezTo>
                  <a:close/>
                </a:path>
              </a:pathLst>
            </a:custGeom>
            <a:solidFill>
              <a:srgbClr val="F9AF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ļiḋê">
              <a:extLst>
                <a:ext uri="{FF2B5EF4-FFF2-40B4-BE49-F238E27FC236}">
                  <a16:creationId xmlns:a16="http://schemas.microsoft.com/office/drawing/2014/main" id="{862D792B-7B36-B855-7080-515D60CF898A}"/>
                </a:ext>
              </a:extLst>
            </p:cNvPr>
            <p:cNvSpPr/>
            <p:nvPr/>
          </p:nvSpPr>
          <p:spPr bwMode="auto">
            <a:xfrm>
              <a:off x="7685088" y="2184400"/>
              <a:ext cx="42863" cy="47625"/>
            </a:xfrm>
            <a:custGeom>
              <a:avLst/>
              <a:gdLst>
                <a:gd name="T0" fmla="*/ 0 w 7"/>
                <a:gd name="T1" fmla="*/ 4 h 8"/>
                <a:gd name="T2" fmla="*/ 1 w 7"/>
                <a:gd name="T3" fmla="*/ 2 h 8"/>
                <a:gd name="T4" fmla="*/ 5 w 7"/>
                <a:gd name="T5" fmla="*/ 1 h 8"/>
                <a:gd name="T6" fmla="*/ 7 w 7"/>
                <a:gd name="T7" fmla="*/ 3 h 8"/>
                <a:gd name="T8" fmla="*/ 7 w 7"/>
                <a:gd name="T9" fmla="*/ 4 h 8"/>
                <a:gd name="T10" fmla="*/ 3 w 7"/>
                <a:gd name="T11" fmla="*/ 8 h 8"/>
                <a:gd name="T12" fmla="*/ 0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0" y="4"/>
                  </a:moveTo>
                  <a:cubicBezTo>
                    <a:pt x="0" y="4"/>
                    <a:pt x="0" y="3"/>
                    <a:pt x="1" y="2"/>
                  </a:cubicBezTo>
                  <a:cubicBezTo>
                    <a:pt x="2" y="1"/>
                    <a:pt x="4" y="0"/>
                    <a:pt x="5" y="1"/>
                  </a:cubicBezTo>
                  <a:cubicBezTo>
                    <a:pt x="6" y="1"/>
                    <a:pt x="6" y="2"/>
                    <a:pt x="7" y="3"/>
                  </a:cubicBezTo>
                  <a:cubicBezTo>
                    <a:pt x="7" y="3"/>
                    <a:pt x="7" y="4"/>
                    <a:pt x="7" y="4"/>
                  </a:cubicBezTo>
                  <a:cubicBezTo>
                    <a:pt x="6" y="6"/>
                    <a:pt x="5" y="8"/>
                    <a:pt x="3" y="8"/>
                  </a:cubicBezTo>
                  <a:cubicBezTo>
                    <a:pt x="2" y="8"/>
                    <a:pt x="0" y="6"/>
                    <a:pt x="0" y="4"/>
                  </a:cubicBezTo>
                  <a:close/>
                </a:path>
              </a:pathLst>
            </a:custGeom>
            <a:solidFill>
              <a:srgbClr val="F9AF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s1ïdê">
              <a:extLst>
                <a:ext uri="{FF2B5EF4-FFF2-40B4-BE49-F238E27FC236}">
                  <a16:creationId xmlns:a16="http://schemas.microsoft.com/office/drawing/2014/main" id="{FDF82C43-EE1D-8CC2-F88D-B27A08AF1D35}"/>
                </a:ext>
              </a:extLst>
            </p:cNvPr>
            <p:cNvSpPr/>
            <p:nvPr/>
          </p:nvSpPr>
          <p:spPr bwMode="auto">
            <a:xfrm>
              <a:off x="7507288" y="2636838"/>
              <a:ext cx="92075" cy="623888"/>
            </a:xfrm>
            <a:custGeom>
              <a:avLst/>
              <a:gdLst>
                <a:gd name="T0" fmla="*/ 10 w 15"/>
                <a:gd name="T1" fmla="*/ 1 h 102"/>
                <a:gd name="T2" fmla="*/ 4 w 15"/>
                <a:gd name="T3" fmla="*/ 42 h 102"/>
                <a:gd name="T4" fmla="*/ 11 w 15"/>
                <a:gd name="T5" fmla="*/ 72 h 102"/>
                <a:gd name="T6" fmla="*/ 9 w 15"/>
                <a:gd name="T7" fmla="*/ 101 h 102"/>
                <a:gd name="T8" fmla="*/ 11 w 15"/>
                <a:gd name="T9" fmla="*/ 101 h 102"/>
                <a:gd name="T10" fmla="*/ 11 w 15"/>
                <a:gd name="T11" fmla="*/ 56 h 102"/>
                <a:gd name="T12" fmla="*/ 4 w 15"/>
                <a:gd name="T13" fmla="*/ 32 h 102"/>
                <a:gd name="T14" fmla="*/ 11 w 15"/>
                <a:gd name="T15" fmla="*/ 2 h 102"/>
                <a:gd name="T16" fmla="*/ 10 w 15"/>
                <a:gd name="T17"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02">
                  <a:moveTo>
                    <a:pt x="10" y="1"/>
                  </a:moveTo>
                  <a:cubicBezTo>
                    <a:pt x="2" y="13"/>
                    <a:pt x="0" y="28"/>
                    <a:pt x="4" y="42"/>
                  </a:cubicBezTo>
                  <a:cubicBezTo>
                    <a:pt x="7" y="52"/>
                    <a:pt x="11" y="61"/>
                    <a:pt x="11" y="72"/>
                  </a:cubicBezTo>
                  <a:cubicBezTo>
                    <a:pt x="12" y="82"/>
                    <a:pt x="10" y="91"/>
                    <a:pt x="9" y="101"/>
                  </a:cubicBezTo>
                  <a:cubicBezTo>
                    <a:pt x="9" y="102"/>
                    <a:pt x="10" y="102"/>
                    <a:pt x="11" y="101"/>
                  </a:cubicBezTo>
                  <a:cubicBezTo>
                    <a:pt x="14" y="87"/>
                    <a:pt x="15" y="70"/>
                    <a:pt x="11" y="56"/>
                  </a:cubicBezTo>
                  <a:cubicBezTo>
                    <a:pt x="9" y="47"/>
                    <a:pt x="5" y="40"/>
                    <a:pt x="4" y="32"/>
                  </a:cubicBezTo>
                  <a:cubicBezTo>
                    <a:pt x="3" y="21"/>
                    <a:pt x="6" y="11"/>
                    <a:pt x="11" y="2"/>
                  </a:cubicBezTo>
                  <a:cubicBezTo>
                    <a:pt x="11" y="1"/>
                    <a:pt x="10" y="0"/>
                    <a:pt x="10" y="1"/>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Sļiḓe">
              <a:extLst>
                <a:ext uri="{FF2B5EF4-FFF2-40B4-BE49-F238E27FC236}">
                  <a16:creationId xmlns:a16="http://schemas.microsoft.com/office/drawing/2014/main" id="{4A4555CC-1835-0C19-575E-45817B7A5D9D}"/>
                </a:ext>
              </a:extLst>
            </p:cNvPr>
            <p:cNvSpPr/>
            <p:nvPr/>
          </p:nvSpPr>
          <p:spPr bwMode="auto">
            <a:xfrm>
              <a:off x="7886700" y="2733675"/>
              <a:ext cx="80963" cy="668338"/>
            </a:xfrm>
            <a:custGeom>
              <a:avLst/>
              <a:gdLst>
                <a:gd name="T0" fmla="*/ 9 w 13"/>
                <a:gd name="T1" fmla="*/ 1 h 109"/>
                <a:gd name="T2" fmla="*/ 10 w 13"/>
                <a:gd name="T3" fmla="*/ 52 h 109"/>
                <a:gd name="T4" fmla="*/ 1 w 13"/>
                <a:gd name="T5" fmla="*/ 107 h 109"/>
                <a:gd name="T6" fmla="*/ 2 w 13"/>
                <a:gd name="T7" fmla="*/ 108 h 109"/>
                <a:gd name="T8" fmla="*/ 12 w 13"/>
                <a:gd name="T9" fmla="*/ 57 h 109"/>
                <a:gd name="T10" fmla="*/ 10 w 13"/>
                <a:gd name="T11" fmla="*/ 1 h 109"/>
                <a:gd name="T12" fmla="*/ 9 w 13"/>
                <a:gd name="T13" fmla="*/ 1 h 109"/>
              </a:gdLst>
              <a:ahLst/>
              <a:cxnLst>
                <a:cxn ang="0">
                  <a:pos x="T0" y="T1"/>
                </a:cxn>
                <a:cxn ang="0">
                  <a:pos x="T2" y="T3"/>
                </a:cxn>
                <a:cxn ang="0">
                  <a:pos x="T4" y="T5"/>
                </a:cxn>
                <a:cxn ang="0">
                  <a:pos x="T6" y="T7"/>
                </a:cxn>
                <a:cxn ang="0">
                  <a:pos x="T8" y="T9"/>
                </a:cxn>
                <a:cxn ang="0">
                  <a:pos x="T10" y="T11"/>
                </a:cxn>
                <a:cxn ang="0">
                  <a:pos x="T12" y="T13"/>
                </a:cxn>
              </a:cxnLst>
              <a:rect l="0" t="0" r="r" b="b"/>
              <a:pathLst>
                <a:path w="13" h="109">
                  <a:moveTo>
                    <a:pt x="9" y="1"/>
                  </a:moveTo>
                  <a:cubicBezTo>
                    <a:pt x="6" y="18"/>
                    <a:pt x="10" y="35"/>
                    <a:pt x="10" y="52"/>
                  </a:cubicBezTo>
                  <a:cubicBezTo>
                    <a:pt x="11" y="71"/>
                    <a:pt x="3" y="89"/>
                    <a:pt x="1" y="107"/>
                  </a:cubicBezTo>
                  <a:cubicBezTo>
                    <a:pt x="0" y="108"/>
                    <a:pt x="2" y="109"/>
                    <a:pt x="2" y="108"/>
                  </a:cubicBezTo>
                  <a:cubicBezTo>
                    <a:pt x="7" y="92"/>
                    <a:pt x="12" y="74"/>
                    <a:pt x="12" y="57"/>
                  </a:cubicBezTo>
                  <a:cubicBezTo>
                    <a:pt x="13" y="38"/>
                    <a:pt x="8" y="20"/>
                    <a:pt x="10" y="1"/>
                  </a:cubicBezTo>
                  <a:cubicBezTo>
                    <a:pt x="10" y="0"/>
                    <a:pt x="9" y="0"/>
                    <a:pt x="9" y="1"/>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šḷiḑê">
              <a:extLst>
                <a:ext uri="{FF2B5EF4-FFF2-40B4-BE49-F238E27FC236}">
                  <a16:creationId xmlns:a16="http://schemas.microsoft.com/office/drawing/2014/main" id="{4718B5DD-E491-B2D9-1BB0-153362FE10B6}"/>
                </a:ext>
              </a:extLst>
            </p:cNvPr>
            <p:cNvSpPr/>
            <p:nvPr/>
          </p:nvSpPr>
          <p:spPr bwMode="auto">
            <a:xfrm>
              <a:off x="7783513" y="2360613"/>
              <a:ext cx="184150" cy="214313"/>
            </a:xfrm>
            <a:custGeom>
              <a:avLst/>
              <a:gdLst>
                <a:gd name="T0" fmla="*/ 24 w 30"/>
                <a:gd name="T1" fmla="*/ 1 h 35"/>
                <a:gd name="T2" fmla="*/ 0 w 30"/>
                <a:gd name="T3" fmla="*/ 17 h 35"/>
                <a:gd name="T4" fmla="*/ 9 w 30"/>
                <a:gd name="T5" fmla="*/ 35 h 35"/>
                <a:gd name="T6" fmla="*/ 30 w 30"/>
                <a:gd name="T7" fmla="*/ 8 h 35"/>
                <a:gd name="T8" fmla="*/ 25 w 30"/>
                <a:gd name="T9" fmla="*/ 0 h 35"/>
              </a:gdLst>
              <a:ahLst/>
              <a:cxnLst>
                <a:cxn ang="0">
                  <a:pos x="T0" y="T1"/>
                </a:cxn>
                <a:cxn ang="0">
                  <a:pos x="T2" y="T3"/>
                </a:cxn>
                <a:cxn ang="0">
                  <a:pos x="T4" y="T5"/>
                </a:cxn>
                <a:cxn ang="0">
                  <a:pos x="T6" y="T7"/>
                </a:cxn>
                <a:cxn ang="0">
                  <a:pos x="T8" y="T9"/>
                </a:cxn>
              </a:cxnLst>
              <a:rect l="0" t="0" r="r" b="b"/>
              <a:pathLst>
                <a:path w="30" h="35">
                  <a:moveTo>
                    <a:pt x="24" y="1"/>
                  </a:moveTo>
                  <a:cubicBezTo>
                    <a:pt x="17" y="7"/>
                    <a:pt x="9" y="13"/>
                    <a:pt x="0" y="17"/>
                  </a:cubicBezTo>
                  <a:cubicBezTo>
                    <a:pt x="5" y="23"/>
                    <a:pt x="7" y="28"/>
                    <a:pt x="9" y="35"/>
                  </a:cubicBezTo>
                  <a:cubicBezTo>
                    <a:pt x="17" y="27"/>
                    <a:pt x="28" y="15"/>
                    <a:pt x="30" y="8"/>
                  </a:cubicBezTo>
                  <a:cubicBezTo>
                    <a:pt x="28" y="4"/>
                    <a:pt x="27" y="2"/>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şlïḋé">
              <a:extLst>
                <a:ext uri="{FF2B5EF4-FFF2-40B4-BE49-F238E27FC236}">
                  <a16:creationId xmlns:a16="http://schemas.microsoft.com/office/drawing/2014/main" id="{E01C0C8F-8A51-1EA8-7F54-231DB37CAC06}"/>
                </a:ext>
              </a:extLst>
            </p:cNvPr>
            <p:cNvSpPr/>
            <p:nvPr/>
          </p:nvSpPr>
          <p:spPr bwMode="auto">
            <a:xfrm>
              <a:off x="7715250" y="2366963"/>
              <a:ext cx="68263" cy="177800"/>
            </a:xfrm>
            <a:custGeom>
              <a:avLst/>
              <a:gdLst>
                <a:gd name="T0" fmla="*/ 9 w 11"/>
                <a:gd name="T1" fmla="*/ 0 h 29"/>
                <a:gd name="T2" fmla="*/ 11 w 11"/>
                <a:gd name="T3" fmla="*/ 16 h 29"/>
                <a:gd name="T4" fmla="*/ 4 w 11"/>
                <a:gd name="T5" fmla="*/ 29 h 29"/>
                <a:gd name="T6" fmla="*/ 3 w 11"/>
                <a:gd name="T7" fmla="*/ 6 h 29"/>
              </a:gdLst>
              <a:ahLst/>
              <a:cxnLst>
                <a:cxn ang="0">
                  <a:pos x="T0" y="T1"/>
                </a:cxn>
                <a:cxn ang="0">
                  <a:pos x="T2" y="T3"/>
                </a:cxn>
                <a:cxn ang="0">
                  <a:pos x="T4" y="T5"/>
                </a:cxn>
                <a:cxn ang="0">
                  <a:pos x="T6" y="T7"/>
                </a:cxn>
              </a:cxnLst>
              <a:rect l="0" t="0" r="r" b="b"/>
              <a:pathLst>
                <a:path w="11" h="29">
                  <a:moveTo>
                    <a:pt x="9" y="0"/>
                  </a:moveTo>
                  <a:cubicBezTo>
                    <a:pt x="9" y="6"/>
                    <a:pt x="8" y="12"/>
                    <a:pt x="11" y="16"/>
                  </a:cubicBezTo>
                  <a:cubicBezTo>
                    <a:pt x="8" y="18"/>
                    <a:pt x="6" y="24"/>
                    <a:pt x="4" y="29"/>
                  </a:cubicBezTo>
                  <a:cubicBezTo>
                    <a:pt x="0" y="23"/>
                    <a:pt x="1" y="13"/>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sļíḋè">
              <a:extLst>
                <a:ext uri="{FF2B5EF4-FFF2-40B4-BE49-F238E27FC236}">
                  <a16:creationId xmlns:a16="http://schemas.microsoft.com/office/drawing/2014/main" id="{0F94F58B-2B31-9490-50BF-ED7F9A0591AD}"/>
                </a:ext>
              </a:extLst>
            </p:cNvPr>
            <p:cNvSpPr/>
            <p:nvPr/>
          </p:nvSpPr>
          <p:spPr bwMode="auto">
            <a:xfrm>
              <a:off x="7734300" y="2520950"/>
              <a:ext cx="36513" cy="354013"/>
            </a:xfrm>
            <a:custGeom>
              <a:avLst/>
              <a:gdLst>
                <a:gd name="T0" fmla="*/ 5 w 6"/>
                <a:gd name="T1" fmla="*/ 0 h 58"/>
                <a:gd name="T2" fmla="*/ 1 w 6"/>
                <a:gd name="T3" fmla="*/ 58 h 58"/>
                <a:gd name="T4" fmla="*/ 1 w 6"/>
                <a:gd name="T5" fmla="*/ 58 h 58"/>
                <a:gd name="T6" fmla="*/ 6 w 6"/>
                <a:gd name="T7" fmla="*/ 1 h 58"/>
                <a:gd name="T8" fmla="*/ 5 w 6"/>
                <a:gd name="T9" fmla="*/ 0 h 58"/>
              </a:gdLst>
              <a:ahLst/>
              <a:cxnLst>
                <a:cxn ang="0">
                  <a:pos x="T0" y="T1"/>
                </a:cxn>
                <a:cxn ang="0">
                  <a:pos x="T2" y="T3"/>
                </a:cxn>
                <a:cxn ang="0">
                  <a:pos x="T4" y="T5"/>
                </a:cxn>
                <a:cxn ang="0">
                  <a:pos x="T6" y="T7"/>
                </a:cxn>
                <a:cxn ang="0">
                  <a:pos x="T8" y="T9"/>
                </a:cxn>
              </a:cxnLst>
              <a:rect l="0" t="0" r="r" b="b"/>
              <a:pathLst>
                <a:path w="6" h="58">
                  <a:moveTo>
                    <a:pt x="5" y="0"/>
                  </a:moveTo>
                  <a:cubicBezTo>
                    <a:pt x="2" y="19"/>
                    <a:pt x="0" y="39"/>
                    <a:pt x="1" y="58"/>
                  </a:cubicBezTo>
                  <a:cubicBezTo>
                    <a:pt x="1" y="58"/>
                    <a:pt x="1" y="58"/>
                    <a:pt x="1" y="58"/>
                  </a:cubicBezTo>
                  <a:cubicBezTo>
                    <a:pt x="2" y="39"/>
                    <a:pt x="3" y="20"/>
                    <a:pt x="6" y="1"/>
                  </a:cubicBezTo>
                  <a:cubicBezTo>
                    <a:pt x="6" y="0"/>
                    <a:pt x="5" y="0"/>
                    <a:pt x="5" y="0"/>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ṩḻiḍe">
              <a:extLst>
                <a:ext uri="{FF2B5EF4-FFF2-40B4-BE49-F238E27FC236}">
                  <a16:creationId xmlns:a16="http://schemas.microsoft.com/office/drawing/2014/main" id="{C6E64B71-3869-0E9F-7F69-4C5DF36849B2}"/>
                </a:ext>
              </a:extLst>
            </p:cNvPr>
            <p:cNvSpPr/>
            <p:nvPr/>
          </p:nvSpPr>
          <p:spPr bwMode="auto">
            <a:xfrm>
              <a:off x="7704138" y="2568575"/>
              <a:ext cx="36513" cy="38100"/>
            </a:xfrm>
            <a:custGeom>
              <a:avLst/>
              <a:gdLst>
                <a:gd name="T0" fmla="*/ 3 w 6"/>
                <a:gd name="T1" fmla="*/ 5 h 6"/>
                <a:gd name="T2" fmla="*/ 3 w 6"/>
                <a:gd name="T3" fmla="*/ 5 h 6"/>
                <a:gd name="T4" fmla="*/ 5 w 6"/>
                <a:gd name="T5" fmla="*/ 3 h 6"/>
                <a:gd name="T6" fmla="*/ 5 w 6"/>
                <a:gd name="T7" fmla="*/ 2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3" y="5"/>
                    <a:pt x="3" y="5"/>
                    <a:pt x="3" y="5"/>
                  </a:cubicBezTo>
                  <a:cubicBezTo>
                    <a:pt x="5" y="6"/>
                    <a:pt x="6" y="4"/>
                    <a:pt x="5" y="3"/>
                  </a:cubicBezTo>
                  <a:cubicBezTo>
                    <a:pt x="5" y="2"/>
                    <a:pt x="5" y="2"/>
                    <a:pt x="5" y="2"/>
                  </a:cubicBezTo>
                  <a:cubicBezTo>
                    <a:pt x="4" y="0"/>
                    <a:pt x="0" y="4"/>
                    <a:pt x="3" y="5"/>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şlíḓè">
              <a:extLst>
                <a:ext uri="{FF2B5EF4-FFF2-40B4-BE49-F238E27FC236}">
                  <a16:creationId xmlns:a16="http://schemas.microsoft.com/office/drawing/2014/main" id="{881594DD-D6F0-D691-79E1-CB04C7CD03E1}"/>
                </a:ext>
              </a:extLst>
            </p:cNvPr>
            <p:cNvSpPr/>
            <p:nvPr/>
          </p:nvSpPr>
          <p:spPr bwMode="auto">
            <a:xfrm>
              <a:off x="7704138" y="2654300"/>
              <a:ext cx="23813" cy="25400"/>
            </a:xfrm>
            <a:custGeom>
              <a:avLst/>
              <a:gdLst>
                <a:gd name="T0" fmla="*/ 0 w 4"/>
                <a:gd name="T1" fmla="*/ 2 h 4"/>
                <a:gd name="T2" fmla="*/ 0 w 4"/>
                <a:gd name="T3" fmla="*/ 3 h 4"/>
                <a:gd name="T4" fmla="*/ 1 w 4"/>
                <a:gd name="T5" fmla="*/ 4 h 4"/>
                <a:gd name="T6" fmla="*/ 2 w 4"/>
                <a:gd name="T7" fmla="*/ 4 h 4"/>
                <a:gd name="T8" fmla="*/ 4 w 4"/>
                <a:gd name="T9" fmla="*/ 2 h 4"/>
                <a:gd name="T10" fmla="*/ 4 w 4"/>
                <a:gd name="T11" fmla="*/ 2 h 4"/>
                <a:gd name="T12" fmla="*/ 2 w 4"/>
                <a:gd name="T13" fmla="*/ 0 h 4"/>
                <a:gd name="T14" fmla="*/ 2 w 4"/>
                <a:gd name="T15" fmla="*/ 0 h 4"/>
                <a:gd name="T16" fmla="*/ 0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0" y="2"/>
                  </a:moveTo>
                  <a:cubicBezTo>
                    <a:pt x="0" y="3"/>
                    <a:pt x="0" y="3"/>
                    <a:pt x="0" y="3"/>
                  </a:cubicBezTo>
                  <a:cubicBezTo>
                    <a:pt x="0" y="3"/>
                    <a:pt x="1" y="4"/>
                    <a:pt x="1" y="4"/>
                  </a:cubicBezTo>
                  <a:cubicBezTo>
                    <a:pt x="2" y="4"/>
                    <a:pt x="2" y="4"/>
                    <a:pt x="2" y="4"/>
                  </a:cubicBezTo>
                  <a:cubicBezTo>
                    <a:pt x="3" y="4"/>
                    <a:pt x="4" y="3"/>
                    <a:pt x="4" y="2"/>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Sļíḋé">
              <a:extLst>
                <a:ext uri="{FF2B5EF4-FFF2-40B4-BE49-F238E27FC236}">
                  <a16:creationId xmlns:a16="http://schemas.microsoft.com/office/drawing/2014/main" id="{B7141D4A-7339-7E68-E14D-171A4AD3D505}"/>
                </a:ext>
              </a:extLst>
            </p:cNvPr>
            <p:cNvSpPr/>
            <p:nvPr/>
          </p:nvSpPr>
          <p:spPr bwMode="auto">
            <a:xfrm>
              <a:off x="7697788" y="2733675"/>
              <a:ext cx="23813" cy="31750"/>
            </a:xfrm>
            <a:custGeom>
              <a:avLst/>
              <a:gdLst>
                <a:gd name="T0" fmla="*/ 2 w 4"/>
                <a:gd name="T1" fmla="*/ 1 h 5"/>
                <a:gd name="T2" fmla="*/ 1 w 4"/>
                <a:gd name="T3" fmla="*/ 1 h 5"/>
                <a:gd name="T4" fmla="*/ 0 w 4"/>
                <a:gd name="T5" fmla="*/ 3 h 5"/>
                <a:gd name="T6" fmla="*/ 4 w 4"/>
                <a:gd name="T7" fmla="*/ 3 h 5"/>
                <a:gd name="T8" fmla="*/ 0 w 4"/>
                <a:gd name="T9" fmla="*/ 2 h 5"/>
                <a:gd name="T10" fmla="*/ 2 w 4"/>
                <a:gd name="T11" fmla="*/ 1 h 5"/>
                <a:gd name="T12" fmla="*/ 2 w 4"/>
                <a:gd name="T13" fmla="*/ 1 h 5"/>
                <a:gd name="T14" fmla="*/ 3 w 4"/>
                <a:gd name="T15" fmla="*/ 3 h 5"/>
                <a:gd name="T16" fmla="*/ 3 w 4"/>
                <a:gd name="T17" fmla="*/ 2 h 5"/>
                <a:gd name="T18" fmla="*/ 2 w 4"/>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1"/>
                  </a:moveTo>
                  <a:cubicBezTo>
                    <a:pt x="2" y="1"/>
                    <a:pt x="1" y="1"/>
                    <a:pt x="1" y="1"/>
                  </a:cubicBezTo>
                  <a:cubicBezTo>
                    <a:pt x="0" y="2"/>
                    <a:pt x="0" y="2"/>
                    <a:pt x="0" y="3"/>
                  </a:cubicBezTo>
                  <a:cubicBezTo>
                    <a:pt x="0" y="5"/>
                    <a:pt x="3" y="5"/>
                    <a:pt x="4" y="3"/>
                  </a:cubicBezTo>
                  <a:cubicBezTo>
                    <a:pt x="4" y="1"/>
                    <a:pt x="1" y="0"/>
                    <a:pt x="0" y="2"/>
                  </a:cubicBezTo>
                  <a:cubicBezTo>
                    <a:pt x="1" y="2"/>
                    <a:pt x="1" y="2"/>
                    <a:pt x="2" y="1"/>
                  </a:cubicBezTo>
                  <a:cubicBezTo>
                    <a:pt x="2" y="1"/>
                    <a:pt x="2" y="1"/>
                    <a:pt x="2" y="1"/>
                  </a:cubicBezTo>
                  <a:cubicBezTo>
                    <a:pt x="2" y="2"/>
                    <a:pt x="3" y="2"/>
                    <a:pt x="3" y="3"/>
                  </a:cubicBezTo>
                  <a:cubicBezTo>
                    <a:pt x="3" y="2"/>
                    <a:pt x="3" y="2"/>
                    <a:pt x="3" y="2"/>
                  </a:cubicBezTo>
                  <a:cubicBezTo>
                    <a:pt x="3" y="2"/>
                    <a:pt x="3" y="1"/>
                    <a:pt x="2" y="1"/>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íṧļîḓè">
              <a:extLst>
                <a:ext uri="{FF2B5EF4-FFF2-40B4-BE49-F238E27FC236}">
                  <a16:creationId xmlns:a16="http://schemas.microsoft.com/office/drawing/2014/main" id="{62AB68F6-DC8D-4E54-B3B9-7768C2FA0A48}"/>
                </a:ext>
              </a:extLst>
            </p:cNvPr>
            <p:cNvSpPr/>
            <p:nvPr/>
          </p:nvSpPr>
          <p:spPr bwMode="auto">
            <a:xfrm>
              <a:off x="7691438" y="2838450"/>
              <a:ext cx="19050" cy="23813"/>
            </a:xfrm>
            <a:custGeom>
              <a:avLst/>
              <a:gdLst>
                <a:gd name="T0" fmla="*/ 3 w 3"/>
                <a:gd name="T1" fmla="*/ 1 h 4"/>
                <a:gd name="T2" fmla="*/ 3 w 3"/>
                <a:gd name="T3" fmla="*/ 1 h 4"/>
                <a:gd name="T4" fmla="*/ 0 w 3"/>
                <a:gd name="T5" fmla="*/ 2 h 4"/>
                <a:gd name="T6" fmla="*/ 3 w 3"/>
                <a:gd name="T7" fmla="*/ 3 h 4"/>
                <a:gd name="T8" fmla="*/ 3 w 3"/>
                <a:gd name="T9" fmla="*/ 3 h 4"/>
                <a:gd name="T10" fmla="*/ 3 w 3"/>
                <a:gd name="T11" fmla="*/ 1 h 4"/>
              </a:gdLst>
              <a:ahLst/>
              <a:cxnLst>
                <a:cxn ang="0">
                  <a:pos x="T0" y="T1"/>
                </a:cxn>
                <a:cxn ang="0">
                  <a:pos x="T2" y="T3"/>
                </a:cxn>
                <a:cxn ang="0">
                  <a:pos x="T4" y="T5"/>
                </a:cxn>
                <a:cxn ang="0">
                  <a:pos x="T6" y="T7"/>
                </a:cxn>
                <a:cxn ang="0">
                  <a:pos x="T8" y="T9"/>
                </a:cxn>
                <a:cxn ang="0">
                  <a:pos x="T10" y="T11"/>
                </a:cxn>
              </a:cxnLst>
              <a:rect l="0" t="0" r="r" b="b"/>
              <a:pathLst>
                <a:path w="3" h="4">
                  <a:moveTo>
                    <a:pt x="3" y="1"/>
                  </a:moveTo>
                  <a:cubicBezTo>
                    <a:pt x="3" y="1"/>
                    <a:pt x="3" y="1"/>
                    <a:pt x="3" y="1"/>
                  </a:cubicBezTo>
                  <a:cubicBezTo>
                    <a:pt x="2" y="0"/>
                    <a:pt x="0" y="1"/>
                    <a:pt x="0" y="2"/>
                  </a:cubicBezTo>
                  <a:cubicBezTo>
                    <a:pt x="0" y="4"/>
                    <a:pt x="2" y="4"/>
                    <a:pt x="3" y="3"/>
                  </a:cubicBezTo>
                  <a:cubicBezTo>
                    <a:pt x="3" y="3"/>
                    <a:pt x="3" y="3"/>
                    <a:pt x="3" y="3"/>
                  </a:cubicBezTo>
                  <a:cubicBezTo>
                    <a:pt x="3" y="3"/>
                    <a:pt x="3" y="2"/>
                    <a:pt x="3" y="1"/>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8" name="组合 12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D9A6D51-A38E-1911-70B4-7A8D631C1EE8}"/>
              </a:ext>
            </a:extLst>
          </p:cNvPr>
          <p:cNvGrpSpPr>
            <a:grpSpLocks/>
          </p:cNvGrpSpPr>
          <p:nvPr/>
        </p:nvGrpSpPr>
        <p:grpSpPr>
          <a:xfrm>
            <a:off x="6636223" y="1974576"/>
            <a:ext cx="3796354" cy="3431596"/>
            <a:chOff x="3990975" y="1556416"/>
            <a:chExt cx="4210051" cy="4069673"/>
          </a:xfrm>
        </p:grpSpPr>
        <p:grpSp>
          <p:nvGrpSpPr>
            <p:cNvPr id="129" name="íṧ1íḍé">
              <a:extLst>
                <a:ext uri="{FF2B5EF4-FFF2-40B4-BE49-F238E27FC236}">
                  <a16:creationId xmlns:a16="http://schemas.microsoft.com/office/drawing/2014/main" id="{BB5C689C-4A4C-4FE4-4FC8-87857BA27462}"/>
                </a:ext>
              </a:extLst>
            </p:cNvPr>
            <p:cNvGrpSpPr>
              <a:grpSpLocks/>
            </p:cNvGrpSpPr>
            <p:nvPr/>
          </p:nvGrpSpPr>
          <p:grpSpPr bwMode="auto">
            <a:xfrm>
              <a:off x="3990975" y="1581853"/>
              <a:ext cx="4065916" cy="4044236"/>
              <a:chOff x="1607" y="27"/>
              <a:chExt cx="4316" cy="4293"/>
            </a:xfrm>
          </p:grpSpPr>
          <p:sp>
            <p:nvSpPr>
              <p:cNvPr id="228" name="íṥ1iḑe">
                <a:extLst>
                  <a:ext uri="{FF2B5EF4-FFF2-40B4-BE49-F238E27FC236}">
                    <a16:creationId xmlns:a16="http://schemas.microsoft.com/office/drawing/2014/main" id="{8C076FD6-E27D-D0FF-E231-48D2F9411030}"/>
                  </a:ext>
                </a:extLst>
              </p:cNvPr>
              <p:cNvSpPr/>
              <p:nvPr/>
            </p:nvSpPr>
            <p:spPr bwMode="auto">
              <a:xfrm>
                <a:off x="2673" y="4227"/>
                <a:ext cx="2973" cy="93"/>
              </a:xfrm>
              <a:custGeom>
                <a:avLst/>
                <a:gdLst>
                  <a:gd name="T0" fmla="*/ 1819 w 1847"/>
                  <a:gd name="T1" fmla="*/ 0 h 58"/>
                  <a:gd name="T2" fmla="*/ 1819 w 1847"/>
                  <a:gd name="T3" fmla="*/ 0 h 58"/>
                  <a:gd name="T4" fmla="*/ 828 w 1847"/>
                  <a:gd name="T5" fmla="*/ 1 h 58"/>
                  <a:gd name="T6" fmla="*/ 822 w 1847"/>
                  <a:gd name="T7" fmla="*/ 8 h 58"/>
                  <a:gd name="T8" fmla="*/ 503 w 1847"/>
                  <a:gd name="T9" fmla="*/ 8 h 58"/>
                  <a:gd name="T10" fmla="*/ 486 w 1847"/>
                  <a:gd name="T11" fmla="*/ 2 h 58"/>
                  <a:gd name="T12" fmla="*/ 407 w 1847"/>
                  <a:gd name="T13" fmla="*/ 2 h 58"/>
                  <a:gd name="T14" fmla="*/ 389 w 1847"/>
                  <a:gd name="T15" fmla="*/ 8 h 58"/>
                  <a:gd name="T16" fmla="*/ 70 w 1847"/>
                  <a:gd name="T17" fmla="*/ 8 h 58"/>
                  <a:gd name="T18" fmla="*/ 65 w 1847"/>
                  <a:gd name="T19" fmla="*/ 2 h 58"/>
                  <a:gd name="T20" fmla="*/ 28 w 1847"/>
                  <a:gd name="T21" fmla="*/ 2 h 58"/>
                  <a:gd name="T22" fmla="*/ 0 w 1847"/>
                  <a:gd name="T23" fmla="*/ 30 h 58"/>
                  <a:gd name="T24" fmla="*/ 28 w 1847"/>
                  <a:gd name="T25" fmla="*/ 58 h 58"/>
                  <a:gd name="T26" fmla="*/ 28 w 1847"/>
                  <a:gd name="T27" fmla="*/ 58 h 58"/>
                  <a:gd name="T28" fmla="*/ 1819 w 1847"/>
                  <a:gd name="T29" fmla="*/ 56 h 58"/>
                  <a:gd name="T30" fmla="*/ 1847 w 1847"/>
                  <a:gd name="T31" fmla="*/ 28 h 58"/>
                  <a:gd name="T32" fmla="*/ 1819 w 1847"/>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7" h="58">
                    <a:moveTo>
                      <a:pt x="1819" y="0"/>
                    </a:moveTo>
                    <a:cubicBezTo>
                      <a:pt x="1819" y="0"/>
                      <a:pt x="1819" y="0"/>
                      <a:pt x="1819" y="0"/>
                    </a:cubicBezTo>
                    <a:cubicBezTo>
                      <a:pt x="828" y="1"/>
                      <a:pt x="828" y="1"/>
                      <a:pt x="828" y="1"/>
                    </a:cubicBezTo>
                    <a:cubicBezTo>
                      <a:pt x="826" y="4"/>
                      <a:pt x="825" y="7"/>
                      <a:pt x="822" y="8"/>
                    </a:cubicBezTo>
                    <a:cubicBezTo>
                      <a:pt x="503" y="8"/>
                      <a:pt x="503" y="8"/>
                      <a:pt x="503" y="8"/>
                    </a:cubicBezTo>
                    <a:cubicBezTo>
                      <a:pt x="496" y="8"/>
                      <a:pt x="490" y="6"/>
                      <a:pt x="486" y="2"/>
                    </a:cubicBezTo>
                    <a:cubicBezTo>
                      <a:pt x="407" y="2"/>
                      <a:pt x="407" y="2"/>
                      <a:pt x="407" y="2"/>
                    </a:cubicBezTo>
                    <a:cubicBezTo>
                      <a:pt x="402" y="6"/>
                      <a:pt x="397" y="8"/>
                      <a:pt x="389" y="8"/>
                    </a:cubicBezTo>
                    <a:cubicBezTo>
                      <a:pt x="70" y="8"/>
                      <a:pt x="70" y="8"/>
                      <a:pt x="70" y="8"/>
                    </a:cubicBezTo>
                    <a:cubicBezTo>
                      <a:pt x="68" y="7"/>
                      <a:pt x="66" y="5"/>
                      <a:pt x="65" y="2"/>
                    </a:cubicBezTo>
                    <a:cubicBezTo>
                      <a:pt x="28" y="2"/>
                      <a:pt x="28" y="2"/>
                      <a:pt x="28" y="2"/>
                    </a:cubicBezTo>
                    <a:cubicBezTo>
                      <a:pt x="12" y="2"/>
                      <a:pt x="0" y="15"/>
                      <a:pt x="0" y="30"/>
                    </a:cubicBezTo>
                    <a:cubicBezTo>
                      <a:pt x="0" y="46"/>
                      <a:pt x="12" y="58"/>
                      <a:pt x="28" y="58"/>
                    </a:cubicBezTo>
                    <a:cubicBezTo>
                      <a:pt x="28" y="58"/>
                      <a:pt x="28" y="58"/>
                      <a:pt x="28" y="58"/>
                    </a:cubicBezTo>
                    <a:cubicBezTo>
                      <a:pt x="1819" y="56"/>
                      <a:pt x="1819" y="56"/>
                      <a:pt x="1819" y="56"/>
                    </a:cubicBezTo>
                    <a:cubicBezTo>
                      <a:pt x="1834" y="56"/>
                      <a:pt x="1847" y="43"/>
                      <a:pt x="1847" y="28"/>
                    </a:cubicBezTo>
                    <a:cubicBezTo>
                      <a:pt x="1847" y="12"/>
                      <a:pt x="1834" y="0"/>
                      <a:pt x="1819" y="0"/>
                    </a:cubicBezTo>
                  </a:path>
                </a:pathLst>
              </a:custGeom>
              <a:solidFill>
                <a:srgbClr val="909B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lîḓe">
                <a:extLst>
                  <a:ext uri="{FF2B5EF4-FFF2-40B4-BE49-F238E27FC236}">
                    <a16:creationId xmlns:a16="http://schemas.microsoft.com/office/drawing/2014/main" id="{4B35B386-2D78-D9ED-D46C-F82FF7481773}"/>
                  </a:ext>
                </a:extLst>
              </p:cNvPr>
              <p:cNvSpPr/>
              <p:nvPr/>
            </p:nvSpPr>
            <p:spPr bwMode="auto">
              <a:xfrm>
                <a:off x="3447" y="4228"/>
                <a:ext cx="559" cy="58"/>
              </a:xfrm>
              <a:custGeom>
                <a:avLst/>
                <a:gdLst>
                  <a:gd name="T0" fmla="*/ 343 w 347"/>
                  <a:gd name="T1" fmla="*/ 1 h 36"/>
                  <a:gd name="T2" fmla="*/ 266 w 347"/>
                  <a:gd name="T3" fmla="*/ 1 h 36"/>
                  <a:gd name="T4" fmla="*/ 8 w 347"/>
                  <a:gd name="T5" fmla="*/ 0 h 36"/>
                  <a:gd name="T6" fmla="*/ 1 w 347"/>
                  <a:gd name="T7" fmla="*/ 8 h 36"/>
                  <a:gd name="T8" fmla="*/ 0 w 347"/>
                  <a:gd name="T9" fmla="*/ 28 h 36"/>
                  <a:gd name="T10" fmla="*/ 8 w 347"/>
                  <a:gd name="T11" fmla="*/ 36 h 36"/>
                  <a:gd name="T12" fmla="*/ 329 w 347"/>
                  <a:gd name="T13" fmla="*/ 36 h 36"/>
                  <a:gd name="T14" fmla="*/ 343 w 347"/>
                  <a:gd name="T15" fmla="*/ 36 h 36"/>
                  <a:gd name="T16" fmla="*/ 347 w 347"/>
                  <a:gd name="T17" fmla="*/ 33 h 36"/>
                  <a:gd name="T18" fmla="*/ 347 w 347"/>
                  <a:gd name="T19" fmla="*/ 5 h 36"/>
                  <a:gd name="T20" fmla="*/ 343 w 347"/>
                  <a:gd name="T21"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6">
                    <a:moveTo>
                      <a:pt x="343" y="1"/>
                    </a:moveTo>
                    <a:cubicBezTo>
                      <a:pt x="266" y="1"/>
                      <a:pt x="266" y="1"/>
                      <a:pt x="266" y="1"/>
                    </a:cubicBezTo>
                    <a:cubicBezTo>
                      <a:pt x="8" y="0"/>
                      <a:pt x="8" y="0"/>
                      <a:pt x="8" y="0"/>
                    </a:cubicBezTo>
                    <a:cubicBezTo>
                      <a:pt x="4" y="0"/>
                      <a:pt x="1" y="4"/>
                      <a:pt x="1" y="8"/>
                    </a:cubicBezTo>
                    <a:cubicBezTo>
                      <a:pt x="0" y="28"/>
                      <a:pt x="0" y="28"/>
                      <a:pt x="0" y="28"/>
                    </a:cubicBezTo>
                    <a:cubicBezTo>
                      <a:pt x="0" y="32"/>
                      <a:pt x="4" y="36"/>
                      <a:pt x="8" y="36"/>
                    </a:cubicBezTo>
                    <a:cubicBezTo>
                      <a:pt x="329" y="36"/>
                      <a:pt x="329" y="36"/>
                      <a:pt x="329" y="36"/>
                    </a:cubicBezTo>
                    <a:cubicBezTo>
                      <a:pt x="343" y="36"/>
                      <a:pt x="343" y="36"/>
                      <a:pt x="343" y="36"/>
                    </a:cubicBezTo>
                    <a:cubicBezTo>
                      <a:pt x="345" y="36"/>
                      <a:pt x="347" y="35"/>
                      <a:pt x="347" y="33"/>
                    </a:cubicBezTo>
                    <a:cubicBezTo>
                      <a:pt x="347" y="5"/>
                      <a:pt x="347" y="5"/>
                      <a:pt x="347" y="5"/>
                    </a:cubicBezTo>
                    <a:cubicBezTo>
                      <a:pt x="347" y="3"/>
                      <a:pt x="345" y="1"/>
                      <a:pt x="343" y="1"/>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îṩlîḍé">
                <a:extLst>
                  <a:ext uri="{FF2B5EF4-FFF2-40B4-BE49-F238E27FC236}">
                    <a16:creationId xmlns:a16="http://schemas.microsoft.com/office/drawing/2014/main" id="{522C722E-35BF-707A-325E-8EEA37203E42}"/>
                  </a:ext>
                </a:extLst>
              </p:cNvPr>
              <p:cNvSpPr/>
              <p:nvPr/>
            </p:nvSpPr>
            <p:spPr bwMode="auto">
              <a:xfrm>
                <a:off x="2778" y="4228"/>
                <a:ext cx="557" cy="58"/>
              </a:xfrm>
              <a:custGeom>
                <a:avLst/>
                <a:gdLst>
                  <a:gd name="T0" fmla="*/ 339 w 346"/>
                  <a:gd name="T1" fmla="*/ 0 h 36"/>
                  <a:gd name="T2" fmla="*/ 80 w 346"/>
                  <a:gd name="T3" fmla="*/ 1 h 36"/>
                  <a:gd name="T4" fmla="*/ 3 w 346"/>
                  <a:gd name="T5" fmla="*/ 1 h 36"/>
                  <a:gd name="T6" fmla="*/ 0 w 346"/>
                  <a:gd name="T7" fmla="*/ 5 h 36"/>
                  <a:gd name="T8" fmla="*/ 0 w 346"/>
                  <a:gd name="T9" fmla="*/ 33 h 36"/>
                  <a:gd name="T10" fmla="*/ 3 w 346"/>
                  <a:gd name="T11" fmla="*/ 36 h 36"/>
                  <a:gd name="T12" fmla="*/ 17 w 346"/>
                  <a:gd name="T13" fmla="*/ 36 h 36"/>
                  <a:gd name="T14" fmla="*/ 339 w 346"/>
                  <a:gd name="T15" fmla="*/ 36 h 36"/>
                  <a:gd name="T16" fmla="*/ 346 w 346"/>
                  <a:gd name="T17" fmla="*/ 28 h 36"/>
                  <a:gd name="T18" fmla="*/ 346 w 346"/>
                  <a:gd name="T19" fmla="*/ 8 h 36"/>
                  <a:gd name="T20" fmla="*/ 339 w 346"/>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36">
                    <a:moveTo>
                      <a:pt x="339" y="0"/>
                    </a:moveTo>
                    <a:cubicBezTo>
                      <a:pt x="80" y="1"/>
                      <a:pt x="80" y="1"/>
                      <a:pt x="80" y="1"/>
                    </a:cubicBezTo>
                    <a:cubicBezTo>
                      <a:pt x="3" y="1"/>
                      <a:pt x="3" y="1"/>
                      <a:pt x="3" y="1"/>
                    </a:cubicBezTo>
                    <a:cubicBezTo>
                      <a:pt x="1" y="1"/>
                      <a:pt x="0" y="3"/>
                      <a:pt x="0" y="5"/>
                    </a:cubicBezTo>
                    <a:cubicBezTo>
                      <a:pt x="0" y="33"/>
                      <a:pt x="0" y="33"/>
                      <a:pt x="0" y="33"/>
                    </a:cubicBezTo>
                    <a:cubicBezTo>
                      <a:pt x="0" y="35"/>
                      <a:pt x="1" y="36"/>
                      <a:pt x="3" y="36"/>
                    </a:cubicBezTo>
                    <a:cubicBezTo>
                      <a:pt x="17" y="36"/>
                      <a:pt x="17" y="36"/>
                      <a:pt x="17" y="36"/>
                    </a:cubicBezTo>
                    <a:cubicBezTo>
                      <a:pt x="339" y="36"/>
                      <a:pt x="339" y="36"/>
                      <a:pt x="339" y="36"/>
                    </a:cubicBezTo>
                    <a:cubicBezTo>
                      <a:pt x="343" y="36"/>
                      <a:pt x="346" y="32"/>
                      <a:pt x="346" y="28"/>
                    </a:cubicBezTo>
                    <a:cubicBezTo>
                      <a:pt x="346" y="8"/>
                      <a:pt x="346" y="8"/>
                      <a:pt x="346" y="8"/>
                    </a:cubicBezTo>
                    <a:cubicBezTo>
                      <a:pt x="346" y="4"/>
                      <a:pt x="343" y="0"/>
                      <a:pt x="339" y="0"/>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ïşḷíḑe">
                <a:extLst>
                  <a:ext uri="{FF2B5EF4-FFF2-40B4-BE49-F238E27FC236}">
                    <a16:creationId xmlns:a16="http://schemas.microsoft.com/office/drawing/2014/main" id="{AE132D0C-6000-6DCD-36E4-97874838B234}"/>
                  </a:ext>
                </a:extLst>
              </p:cNvPr>
              <p:cNvSpPr/>
              <p:nvPr/>
            </p:nvSpPr>
            <p:spPr bwMode="auto">
              <a:xfrm>
                <a:off x="2139" y="632"/>
                <a:ext cx="138" cy="164"/>
              </a:xfrm>
              <a:custGeom>
                <a:avLst/>
                <a:gdLst>
                  <a:gd name="T0" fmla="*/ 76 w 86"/>
                  <a:gd name="T1" fmla="*/ 40 h 102"/>
                  <a:gd name="T2" fmla="*/ 68 w 86"/>
                  <a:gd name="T3" fmla="*/ 97 h 102"/>
                  <a:gd name="T4" fmla="*/ 23 w 86"/>
                  <a:gd name="T5" fmla="*/ 62 h 102"/>
                  <a:gd name="T6" fmla="*/ 14 w 86"/>
                  <a:gd name="T7" fmla="*/ 6 h 102"/>
                  <a:gd name="T8" fmla="*/ 76 w 86"/>
                  <a:gd name="T9" fmla="*/ 40 h 102"/>
                </a:gdLst>
                <a:ahLst/>
                <a:cxnLst>
                  <a:cxn ang="0">
                    <a:pos x="T0" y="T1"/>
                  </a:cxn>
                  <a:cxn ang="0">
                    <a:pos x="T2" y="T3"/>
                  </a:cxn>
                  <a:cxn ang="0">
                    <a:pos x="T4" y="T5"/>
                  </a:cxn>
                  <a:cxn ang="0">
                    <a:pos x="T6" y="T7"/>
                  </a:cxn>
                  <a:cxn ang="0">
                    <a:pos x="T8" y="T9"/>
                  </a:cxn>
                </a:cxnLst>
                <a:rect l="0" t="0" r="r" b="b"/>
                <a:pathLst>
                  <a:path w="86" h="102">
                    <a:moveTo>
                      <a:pt x="76" y="40"/>
                    </a:moveTo>
                    <a:cubicBezTo>
                      <a:pt x="86" y="66"/>
                      <a:pt x="82" y="91"/>
                      <a:pt x="68" y="97"/>
                    </a:cubicBezTo>
                    <a:cubicBezTo>
                      <a:pt x="53" y="102"/>
                      <a:pt x="33" y="87"/>
                      <a:pt x="23" y="62"/>
                    </a:cubicBezTo>
                    <a:cubicBezTo>
                      <a:pt x="13" y="36"/>
                      <a:pt x="0" y="12"/>
                      <a:pt x="14" y="6"/>
                    </a:cubicBezTo>
                    <a:cubicBezTo>
                      <a:pt x="29" y="0"/>
                      <a:pt x="65" y="15"/>
                      <a:pt x="76" y="40"/>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iṡ1ïďè">
                <a:extLst>
                  <a:ext uri="{FF2B5EF4-FFF2-40B4-BE49-F238E27FC236}">
                    <a16:creationId xmlns:a16="http://schemas.microsoft.com/office/drawing/2014/main" id="{E395C76F-F7AF-90B9-E4E9-B17C151BB850}"/>
                  </a:ext>
                </a:extLst>
              </p:cNvPr>
              <p:cNvSpPr/>
              <p:nvPr/>
            </p:nvSpPr>
            <p:spPr bwMode="auto">
              <a:xfrm>
                <a:off x="2036" y="595"/>
                <a:ext cx="249" cy="157"/>
              </a:xfrm>
              <a:custGeom>
                <a:avLst/>
                <a:gdLst>
                  <a:gd name="T0" fmla="*/ 23 w 155"/>
                  <a:gd name="T1" fmla="*/ 44 h 98"/>
                  <a:gd name="T2" fmla="*/ 50 w 155"/>
                  <a:gd name="T3" fmla="*/ 34 h 98"/>
                  <a:gd name="T4" fmla="*/ 73 w 155"/>
                  <a:gd name="T5" fmla="*/ 31 h 98"/>
                  <a:gd name="T6" fmla="*/ 84 w 155"/>
                  <a:gd name="T7" fmla="*/ 32 h 98"/>
                  <a:gd name="T8" fmla="*/ 97 w 155"/>
                  <a:gd name="T9" fmla="*/ 36 h 98"/>
                  <a:gd name="T10" fmla="*/ 111 w 155"/>
                  <a:gd name="T11" fmla="*/ 42 h 98"/>
                  <a:gd name="T12" fmla="*/ 126 w 155"/>
                  <a:gd name="T13" fmla="*/ 59 h 98"/>
                  <a:gd name="T14" fmla="*/ 139 w 155"/>
                  <a:gd name="T15" fmla="*/ 50 h 98"/>
                  <a:gd name="T16" fmla="*/ 125 w 155"/>
                  <a:gd name="T17" fmla="*/ 44 h 98"/>
                  <a:gd name="T18" fmla="*/ 112 w 155"/>
                  <a:gd name="T19" fmla="*/ 74 h 98"/>
                  <a:gd name="T20" fmla="*/ 120 w 155"/>
                  <a:gd name="T21" fmla="*/ 94 h 98"/>
                  <a:gd name="T22" fmla="*/ 140 w 155"/>
                  <a:gd name="T23" fmla="*/ 86 h 98"/>
                  <a:gd name="T24" fmla="*/ 153 w 155"/>
                  <a:gd name="T25" fmla="*/ 57 h 98"/>
                  <a:gd name="T26" fmla="*/ 151 w 155"/>
                  <a:gd name="T27" fmla="*/ 42 h 98"/>
                  <a:gd name="T28" fmla="*/ 137 w 155"/>
                  <a:gd name="T29" fmla="*/ 24 h 98"/>
                  <a:gd name="T30" fmla="*/ 114 w 155"/>
                  <a:gd name="T31" fmla="*/ 9 h 98"/>
                  <a:gd name="T32" fmla="*/ 93 w 155"/>
                  <a:gd name="T33" fmla="*/ 3 h 98"/>
                  <a:gd name="T34" fmla="*/ 73 w 155"/>
                  <a:gd name="T35" fmla="*/ 0 h 98"/>
                  <a:gd name="T36" fmla="*/ 42 w 155"/>
                  <a:gd name="T37" fmla="*/ 5 h 98"/>
                  <a:gd name="T38" fmla="*/ 12 w 155"/>
                  <a:gd name="T39" fmla="*/ 15 h 98"/>
                  <a:gd name="T40" fmla="*/ 3 w 155"/>
                  <a:gd name="T41" fmla="*/ 35 h 98"/>
                  <a:gd name="T42" fmla="*/ 23 w 155"/>
                  <a:gd name="T43"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5" h="98">
                    <a:moveTo>
                      <a:pt x="23" y="44"/>
                    </a:moveTo>
                    <a:cubicBezTo>
                      <a:pt x="32" y="40"/>
                      <a:pt x="42" y="37"/>
                      <a:pt x="50" y="34"/>
                    </a:cubicBezTo>
                    <a:cubicBezTo>
                      <a:pt x="59" y="32"/>
                      <a:pt x="66" y="31"/>
                      <a:pt x="73" y="31"/>
                    </a:cubicBezTo>
                    <a:cubicBezTo>
                      <a:pt x="77" y="31"/>
                      <a:pt x="81" y="31"/>
                      <a:pt x="84" y="32"/>
                    </a:cubicBezTo>
                    <a:cubicBezTo>
                      <a:pt x="89" y="34"/>
                      <a:pt x="94" y="35"/>
                      <a:pt x="97" y="36"/>
                    </a:cubicBezTo>
                    <a:cubicBezTo>
                      <a:pt x="103" y="38"/>
                      <a:pt x="107" y="39"/>
                      <a:pt x="111" y="42"/>
                    </a:cubicBezTo>
                    <a:cubicBezTo>
                      <a:pt x="115" y="45"/>
                      <a:pt x="120" y="50"/>
                      <a:pt x="126" y="59"/>
                    </a:cubicBezTo>
                    <a:cubicBezTo>
                      <a:pt x="139" y="50"/>
                      <a:pt x="139" y="50"/>
                      <a:pt x="139" y="50"/>
                    </a:cubicBezTo>
                    <a:cubicBezTo>
                      <a:pt x="125" y="44"/>
                      <a:pt x="125" y="44"/>
                      <a:pt x="125" y="44"/>
                    </a:cubicBezTo>
                    <a:cubicBezTo>
                      <a:pt x="112" y="74"/>
                      <a:pt x="112" y="74"/>
                      <a:pt x="112" y="74"/>
                    </a:cubicBezTo>
                    <a:cubicBezTo>
                      <a:pt x="108" y="82"/>
                      <a:pt x="112" y="91"/>
                      <a:pt x="120" y="94"/>
                    </a:cubicBezTo>
                    <a:cubicBezTo>
                      <a:pt x="128" y="98"/>
                      <a:pt x="137" y="94"/>
                      <a:pt x="140" y="86"/>
                    </a:cubicBezTo>
                    <a:cubicBezTo>
                      <a:pt x="153" y="57"/>
                      <a:pt x="153" y="57"/>
                      <a:pt x="153" y="57"/>
                    </a:cubicBezTo>
                    <a:cubicBezTo>
                      <a:pt x="155" y="52"/>
                      <a:pt x="154" y="46"/>
                      <a:pt x="151" y="42"/>
                    </a:cubicBezTo>
                    <a:cubicBezTo>
                      <a:pt x="146" y="34"/>
                      <a:pt x="141" y="29"/>
                      <a:pt x="137" y="24"/>
                    </a:cubicBezTo>
                    <a:cubicBezTo>
                      <a:pt x="129" y="17"/>
                      <a:pt x="121" y="12"/>
                      <a:pt x="114" y="9"/>
                    </a:cubicBezTo>
                    <a:cubicBezTo>
                      <a:pt x="107" y="6"/>
                      <a:pt x="100" y="5"/>
                      <a:pt x="93" y="3"/>
                    </a:cubicBezTo>
                    <a:cubicBezTo>
                      <a:pt x="87" y="1"/>
                      <a:pt x="80" y="0"/>
                      <a:pt x="73" y="0"/>
                    </a:cubicBezTo>
                    <a:cubicBezTo>
                      <a:pt x="62" y="0"/>
                      <a:pt x="52" y="2"/>
                      <a:pt x="42" y="5"/>
                    </a:cubicBezTo>
                    <a:cubicBezTo>
                      <a:pt x="32" y="8"/>
                      <a:pt x="22" y="11"/>
                      <a:pt x="12" y="15"/>
                    </a:cubicBezTo>
                    <a:cubicBezTo>
                      <a:pt x="4" y="18"/>
                      <a:pt x="0" y="27"/>
                      <a:pt x="3" y="35"/>
                    </a:cubicBezTo>
                    <a:cubicBezTo>
                      <a:pt x="6" y="43"/>
                      <a:pt x="15" y="47"/>
                      <a:pt x="23" y="44"/>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ï$ļïḓè">
                <a:extLst>
                  <a:ext uri="{FF2B5EF4-FFF2-40B4-BE49-F238E27FC236}">
                    <a16:creationId xmlns:a16="http://schemas.microsoft.com/office/drawing/2014/main" id="{40B884A0-F51F-49E0-B87E-75363BCFDDFB}"/>
                  </a:ext>
                </a:extLst>
              </p:cNvPr>
              <p:cNvSpPr/>
              <p:nvPr/>
            </p:nvSpPr>
            <p:spPr bwMode="auto">
              <a:xfrm>
                <a:off x="2172" y="630"/>
                <a:ext cx="70" cy="93"/>
              </a:xfrm>
              <a:custGeom>
                <a:avLst/>
                <a:gdLst>
                  <a:gd name="T0" fmla="*/ 36 w 70"/>
                  <a:gd name="T1" fmla="*/ 93 h 93"/>
                  <a:gd name="T2" fmla="*/ 39 w 70"/>
                  <a:gd name="T3" fmla="*/ 32 h 93"/>
                  <a:gd name="T4" fmla="*/ 0 w 70"/>
                  <a:gd name="T5" fmla="*/ 8 h 93"/>
                  <a:gd name="T6" fmla="*/ 5 w 70"/>
                  <a:gd name="T7" fmla="*/ 0 h 93"/>
                  <a:gd name="T8" fmla="*/ 58 w 70"/>
                  <a:gd name="T9" fmla="*/ 6 h 93"/>
                  <a:gd name="T10" fmla="*/ 70 w 70"/>
                  <a:gd name="T11" fmla="*/ 68 h 93"/>
                  <a:gd name="T12" fmla="*/ 36 w 70"/>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70" h="93">
                    <a:moveTo>
                      <a:pt x="36" y="93"/>
                    </a:moveTo>
                    <a:lnTo>
                      <a:pt x="39" y="32"/>
                    </a:lnTo>
                    <a:lnTo>
                      <a:pt x="0" y="8"/>
                    </a:lnTo>
                    <a:lnTo>
                      <a:pt x="5" y="0"/>
                    </a:lnTo>
                    <a:lnTo>
                      <a:pt x="58" y="6"/>
                    </a:lnTo>
                    <a:lnTo>
                      <a:pt x="70" y="68"/>
                    </a:lnTo>
                    <a:lnTo>
                      <a:pt x="36" y="93"/>
                    </a:lnTo>
                    <a:close/>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ïṩ1iďè">
                <a:extLst>
                  <a:ext uri="{FF2B5EF4-FFF2-40B4-BE49-F238E27FC236}">
                    <a16:creationId xmlns:a16="http://schemas.microsoft.com/office/drawing/2014/main" id="{99DD3505-C707-403A-84FE-438333CDAB0E}"/>
                  </a:ext>
                </a:extLst>
              </p:cNvPr>
              <p:cNvSpPr/>
              <p:nvPr/>
            </p:nvSpPr>
            <p:spPr bwMode="auto">
              <a:xfrm>
                <a:off x="2172" y="630"/>
                <a:ext cx="70" cy="93"/>
              </a:xfrm>
              <a:custGeom>
                <a:avLst/>
                <a:gdLst>
                  <a:gd name="T0" fmla="*/ 36 w 70"/>
                  <a:gd name="T1" fmla="*/ 93 h 93"/>
                  <a:gd name="T2" fmla="*/ 39 w 70"/>
                  <a:gd name="T3" fmla="*/ 32 h 93"/>
                  <a:gd name="T4" fmla="*/ 0 w 70"/>
                  <a:gd name="T5" fmla="*/ 8 h 93"/>
                  <a:gd name="T6" fmla="*/ 5 w 70"/>
                  <a:gd name="T7" fmla="*/ 0 h 93"/>
                  <a:gd name="T8" fmla="*/ 58 w 70"/>
                  <a:gd name="T9" fmla="*/ 6 h 93"/>
                  <a:gd name="T10" fmla="*/ 70 w 70"/>
                  <a:gd name="T11" fmla="*/ 68 h 93"/>
                  <a:gd name="T12" fmla="*/ 36 w 70"/>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70" h="93">
                    <a:moveTo>
                      <a:pt x="36" y="93"/>
                    </a:moveTo>
                    <a:lnTo>
                      <a:pt x="39" y="32"/>
                    </a:lnTo>
                    <a:lnTo>
                      <a:pt x="0" y="8"/>
                    </a:lnTo>
                    <a:lnTo>
                      <a:pt x="5" y="0"/>
                    </a:lnTo>
                    <a:lnTo>
                      <a:pt x="58" y="6"/>
                    </a:lnTo>
                    <a:lnTo>
                      <a:pt x="70" y="68"/>
                    </a:lnTo>
                    <a:lnTo>
                      <a:pt x="36" y="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Slîḋe">
                <a:extLst>
                  <a:ext uri="{FF2B5EF4-FFF2-40B4-BE49-F238E27FC236}">
                    <a16:creationId xmlns:a16="http://schemas.microsoft.com/office/drawing/2014/main" id="{9EBA9411-0D2A-CE70-3E3A-F10D8F8553BA}"/>
                  </a:ext>
                </a:extLst>
              </p:cNvPr>
              <p:cNvSpPr/>
              <p:nvPr/>
            </p:nvSpPr>
            <p:spPr bwMode="auto">
              <a:xfrm>
                <a:off x="2195" y="620"/>
                <a:ext cx="208" cy="376"/>
              </a:xfrm>
              <a:custGeom>
                <a:avLst/>
                <a:gdLst>
                  <a:gd name="T0" fmla="*/ 15 w 129"/>
                  <a:gd name="T1" fmla="*/ 45 h 234"/>
                  <a:gd name="T2" fmla="*/ 31 w 129"/>
                  <a:gd name="T3" fmla="*/ 24 h 234"/>
                  <a:gd name="T4" fmla="*/ 53 w 129"/>
                  <a:gd name="T5" fmla="*/ 19 h 234"/>
                  <a:gd name="T6" fmla="*/ 125 w 129"/>
                  <a:gd name="T7" fmla="*/ 186 h 234"/>
                  <a:gd name="T8" fmla="*/ 115 w 129"/>
                  <a:gd name="T9" fmla="*/ 223 h 234"/>
                  <a:gd name="T10" fmla="*/ 100 w 129"/>
                  <a:gd name="T11" fmla="*/ 230 h 234"/>
                  <a:gd name="T12" fmla="*/ 73 w 129"/>
                  <a:gd name="T13" fmla="*/ 220 h 234"/>
                  <a:gd name="T14" fmla="*/ 5 w 129"/>
                  <a:gd name="T15" fmla="*/ 72 h 234"/>
                  <a:gd name="T16" fmla="*/ 15 w 129"/>
                  <a:gd name="T17" fmla="*/ 4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234">
                    <a:moveTo>
                      <a:pt x="15" y="45"/>
                    </a:moveTo>
                    <a:cubicBezTo>
                      <a:pt x="31" y="24"/>
                      <a:pt x="31" y="24"/>
                      <a:pt x="31" y="24"/>
                    </a:cubicBezTo>
                    <a:cubicBezTo>
                      <a:pt x="41" y="20"/>
                      <a:pt x="41" y="0"/>
                      <a:pt x="53" y="19"/>
                    </a:cubicBezTo>
                    <a:cubicBezTo>
                      <a:pt x="125" y="186"/>
                      <a:pt x="125" y="186"/>
                      <a:pt x="125" y="186"/>
                    </a:cubicBezTo>
                    <a:cubicBezTo>
                      <a:pt x="129" y="196"/>
                      <a:pt x="125" y="218"/>
                      <a:pt x="115" y="223"/>
                    </a:cubicBezTo>
                    <a:cubicBezTo>
                      <a:pt x="100" y="230"/>
                      <a:pt x="100" y="230"/>
                      <a:pt x="100" y="230"/>
                    </a:cubicBezTo>
                    <a:cubicBezTo>
                      <a:pt x="90" y="234"/>
                      <a:pt x="78" y="230"/>
                      <a:pt x="73" y="220"/>
                    </a:cubicBezTo>
                    <a:cubicBezTo>
                      <a:pt x="5" y="72"/>
                      <a:pt x="5" y="72"/>
                      <a:pt x="5" y="72"/>
                    </a:cubicBezTo>
                    <a:cubicBezTo>
                      <a:pt x="0" y="62"/>
                      <a:pt x="6" y="52"/>
                      <a:pt x="15" y="45"/>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ïsļiḋê">
                <a:extLst>
                  <a:ext uri="{FF2B5EF4-FFF2-40B4-BE49-F238E27FC236}">
                    <a16:creationId xmlns:a16="http://schemas.microsoft.com/office/drawing/2014/main" id="{8566079E-C08B-F47A-0784-F5FCFFFE5D29}"/>
                  </a:ext>
                </a:extLst>
              </p:cNvPr>
              <p:cNvSpPr/>
              <p:nvPr/>
            </p:nvSpPr>
            <p:spPr bwMode="auto">
              <a:xfrm>
                <a:off x="3431" y="4037"/>
                <a:ext cx="589" cy="203"/>
              </a:xfrm>
              <a:custGeom>
                <a:avLst/>
                <a:gdLst>
                  <a:gd name="T0" fmla="*/ 351 w 366"/>
                  <a:gd name="T1" fmla="*/ 126 h 126"/>
                  <a:gd name="T2" fmla="*/ 32 w 366"/>
                  <a:gd name="T3" fmla="*/ 126 h 126"/>
                  <a:gd name="T4" fmla="*/ 4 w 366"/>
                  <a:gd name="T5" fmla="*/ 3 h 126"/>
                  <a:gd name="T6" fmla="*/ 125 w 366"/>
                  <a:gd name="T7" fmla="*/ 0 h 126"/>
                  <a:gd name="T8" fmla="*/ 165 w 366"/>
                  <a:gd name="T9" fmla="*/ 3 h 126"/>
                  <a:gd name="T10" fmla="*/ 250 w 366"/>
                  <a:gd name="T11" fmla="*/ 59 h 126"/>
                  <a:gd name="T12" fmla="*/ 258 w 366"/>
                  <a:gd name="T13" fmla="*/ 60 h 126"/>
                  <a:gd name="T14" fmla="*/ 326 w 366"/>
                  <a:gd name="T15" fmla="*/ 65 h 126"/>
                  <a:gd name="T16" fmla="*/ 351 w 366"/>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126">
                    <a:moveTo>
                      <a:pt x="351" y="126"/>
                    </a:moveTo>
                    <a:cubicBezTo>
                      <a:pt x="32" y="126"/>
                      <a:pt x="32" y="126"/>
                      <a:pt x="32" y="126"/>
                    </a:cubicBezTo>
                    <a:cubicBezTo>
                      <a:pt x="0" y="126"/>
                      <a:pt x="2" y="88"/>
                      <a:pt x="4" y="3"/>
                    </a:cubicBezTo>
                    <a:cubicBezTo>
                      <a:pt x="4" y="3"/>
                      <a:pt x="77" y="0"/>
                      <a:pt x="125" y="0"/>
                    </a:cubicBezTo>
                    <a:cubicBezTo>
                      <a:pt x="148" y="0"/>
                      <a:pt x="166" y="1"/>
                      <a:pt x="165" y="3"/>
                    </a:cubicBezTo>
                    <a:cubicBezTo>
                      <a:pt x="192" y="29"/>
                      <a:pt x="223" y="53"/>
                      <a:pt x="250" y="59"/>
                    </a:cubicBezTo>
                    <a:cubicBezTo>
                      <a:pt x="253" y="59"/>
                      <a:pt x="256" y="60"/>
                      <a:pt x="258" y="60"/>
                    </a:cubicBezTo>
                    <a:cubicBezTo>
                      <a:pt x="301" y="63"/>
                      <a:pt x="326" y="65"/>
                      <a:pt x="326" y="65"/>
                    </a:cubicBezTo>
                    <a:cubicBezTo>
                      <a:pt x="362" y="67"/>
                      <a:pt x="366" y="116"/>
                      <a:pt x="351" y="126"/>
                    </a:cubicBezTo>
                  </a:path>
                </a:pathLst>
              </a:custGeom>
              <a:solidFill>
                <a:srgbClr val="EF52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š1ïde">
                <a:extLst>
                  <a:ext uri="{FF2B5EF4-FFF2-40B4-BE49-F238E27FC236}">
                    <a16:creationId xmlns:a16="http://schemas.microsoft.com/office/drawing/2014/main" id="{1C049D4B-FAD9-9D2C-E399-9CDDAC39477A}"/>
                  </a:ext>
                </a:extLst>
              </p:cNvPr>
              <p:cNvSpPr/>
              <p:nvPr/>
            </p:nvSpPr>
            <p:spPr bwMode="auto">
              <a:xfrm>
                <a:off x="3632" y="4037"/>
                <a:ext cx="202" cy="100"/>
              </a:xfrm>
              <a:custGeom>
                <a:avLst/>
                <a:gdLst>
                  <a:gd name="T0" fmla="*/ 125 w 125"/>
                  <a:gd name="T1" fmla="*/ 59 h 62"/>
                  <a:gd name="T2" fmla="*/ 79 w 125"/>
                  <a:gd name="T3" fmla="*/ 60 h 62"/>
                  <a:gd name="T4" fmla="*/ 0 w 125"/>
                  <a:gd name="T5" fmla="*/ 0 h 62"/>
                  <a:gd name="T6" fmla="*/ 40 w 125"/>
                  <a:gd name="T7" fmla="*/ 3 h 62"/>
                  <a:gd name="T8" fmla="*/ 125 w 125"/>
                  <a:gd name="T9" fmla="*/ 59 h 62"/>
                </a:gdLst>
                <a:ahLst/>
                <a:cxnLst>
                  <a:cxn ang="0">
                    <a:pos x="T0" y="T1"/>
                  </a:cxn>
                  <a:cxn ang="0">
                    <a:pos x="T2" y="T3"/>
                  </a:cxn>
                  <a:cxn ang="0">
                    <a:pos x="T4" y="T5"/>
                  </a:cxn>
                  <a:cxn ang="0">
                    <a:pos x="T6" y="T7"/>
                  </a:cxn>
                  <a:cxn ang="0">
                    <a:pos x="T8" y="T9"/>
                  </a:cxn>
                </a:cxnLst>
                <a:rect l="0" t="0" r="r" b="b"/>
                <a:pathLst>
                  <a:path w="125" h="62">
                    <a:moveTo>
                      <a:pt x="125" y="59"/>
                    </a:moveTo>
                    <a:cubicBezTo>
                      <a:pt x="111" y="62"/>
                      <a:pt x="95" y="62"/>
                      <a:pt x="79" y="60"/>
                    </a:cubicBezTo>
                    <a:cubicBezTo>
                      <a:pt x="35" y="53"/>
                      <a:pt x="2" y="28"/>
                      <a:pt x="0" y="0"/>
                    </a:cubicBezTo>
                    <a:cubicBezTo>
                      <a:pt x="23" y="0"/>
                      <a:pt x="41" y="1"/>
                      <a:pt x="40" y="3"/>
                    </a:cubicBezTo>
                    <a:cubicBezTo>
                      <a:pt x="67" y="29"/>
                      <a:pt x="98" y="53"/>
                      <a:pt x="125" y="59"/>
                    </a:cubicBezTo>
                  </a:path>
                </a:pathLst>
              </a:custGeom>
              <a:solidFill>
                <a:srgbClr val="E034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ïslïḓé">
                <a:extLst>
                  <a:ext uri="{FF2B5EF4-FFF2-40B4-BE49-F238E27FC236}">
                    <a16:creationId xmlns:a16="http://schemas.microsoft.com/office/drawing/2014/main" id="{74F09C29-7FC8-F0F7-C7BC-D52E6CECB98B}"/>
                  </a:ext>
                </a:extLst>
              </p:cNvPr>
              <p:cNvSpPr/>
              <p:nvPr/>
            </p:nvSpPr>
            <p:spPr bwMode="auto">
              <a:xfrm>
                <a:off x="3739" y="4108"/>
                <a:ext cx="53" cy="24"/>
              </a:xfrm>
              <a:custGeom>
                <a:avLst/>
                <a:gdLst>
                  <a:gd name="T0" fmla="*/ 30 w 33"/>
                  <a:gd name="T1" fmla="*/ 1 h 15"/>
                  <a:gd name="T2" fmla="*/ 22 w 33"/>
                  <a:gd name="T3" fmla="*/ 0 h 15"/>
                  <a:gd name="T4" fmla="*/ 1 w 33"/>
                  <a:gd name="T5" fmla="*/ 10 h 15"/>
                  <a:gd name="T6" fmla="*/ 2 w 33"/>
                  <a:gd name="T7" fmla="*/ 14 h 15"/>
                  <a:gd name="T8" fmla="*/ 5 w 33"/>
                  <a:gd name="T9" fmla="*/ 14 h 15"/>
                  <a:gd name="T10" fmla="*/ 22 w 33"/>
                  <a:gd name="T11" fmla="*/ 5 h 15"/>
                  <a:gd name="T12" fmla="*/ 29 w 33"/>
                  <a:gd name="T13" fmla="*/ 6 h 15"/>
                  <a:gd name="T14" fmla="*/ 32 w 33"/>
                  <a:gd name="T15" fmla="*/ 4 h 15"/>
                  <a:gd name="T16" fmla="*/ 30 w 33"/>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5">
                    <a:moveTo>
                      <a:pt x="30" y="1"/>
                    </a:moveTo>
                    <a:cubicBezTo>
                      <a:pt x="28" y="0"/>
                      <a:pt x="25" y="0"/>
                      <a:pt x="22" y="0"/>
                    </a:cubicBezTo>
                    <a:cubicBezTo>
                      <a:pt x="14" y="0"/>
                      <a:pt x="6" y="4"/>
                      <a:pt x="1" y="10"/>
                    </a:cubicBezTo>
                    <a:cubicBezTo>
                      <a:pt x="0" y="11"/>
                      <a:pt x="1" y="13"/>
                      <a:pt x="2" y="14"/>
                    </a:cubicBezTo>
                    <a:cubicBezTo>
                      <a:pt x="3" y="15"/>
                      <a:pt x="4" y="15"/>
                      <a:pt x="5" y="14"/>
                    </a:cubicBezTo>
                    <a:cubicBezTo>
                      <a:pt x="9" y="9"/>
                      <a:pt x="16" y="5"/>
                      <a:pt x="22" y="5"/>
                    </a:cubicBezTo>
                    <a:cubicBezTo>
                      <a:pt x="24" y="5"/>
                      <a:pt x="27" y="5"/>
                      <a:pt x="29" y="6"/>
                    </a:cubicBezTo>
                    <a:cubicBezTo>
                      <a:pt x="30" y="7"/>
                      <a:pt x="32" y="6"/>
                      <a:pt x="32" y="4"/>
                    </a:cubicBezTo>
                    <a:cubicBezTo>
                      <a:pt x="33" y="3"/>
                      <a:pt x="32" y="2"/>
                      <a:pt x="30" y="1"/>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íŝḷïḓê">
                <a:extLst>
                  <a:ext uri="{FF2B5EF4-FFF2-40B4-BE49-F238E27FC236}">
                    <a16:creationId xmlns:a16="http://schemas.microsoft.com/office/drawing/2014/main" id="{69A8AF0D-6F89-5776-DF4C-80639E04DD58}"/>
                  </a:ext>
                </a:extLst>
              </p:cNvPr>
              <p:cNvSpPr/>
              <p:nvPr/>
            </p:nvSpPr>
            <p:spPr bwMode="auto">
              <a:xfrm>
                <a:off x="3695" y="4085"/>
                <a:ext cx="73" cy="36"/>
              </a:xfrm>
              <a:custGeom>
                <a:avLst/>
                <a:gdLst>
                  <a:gd name="T0" fmla="*/ 42 w 45"/>
                  <a:gd name="T1" fmla="*/ 2 h 22"/>
                  <a:gd name="T2" fmla="*/ 31 w 45"/>
                  <a:gd name="T3" fmla="*/ 0 h 22"/>
                  <a:gd name="T4" fmla="*/ 1 w 45"/>
                  <a:gd name="T5" fmla="*/ 15 h 22"/>
                  <a:gd name="T6" fmla="*/ 1 w 45"/>
                  <a:gd name="T7" fmla="*/ 20 h 22"/>
                  <a:gd name="T8" fmla="*/ 7 w 45"/>
                  <a:gd name="T9" fmla="*/ 20 h 22"/>
                  <a:gd name="T10" fmla="*/ 31 w 45"/>
                  <a:gd name="T11" fmla="*/ 8 h 22"/>
                  <a:gd name="T12" fmla="*/ 40 w 45"/>
                  <a:gd name="T13" fmla="*/ 9 h 22"/>
                  <a:gd name="T14" fmla="*/ 44 w 45"/>
                  <a:gd name="T15" fmla="*/ 7 h 22"/>
                  <a:gd name="T16" fmla="*/ 42 w 45"/>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2">
                    <a:moveTo>
                      <a:pt x="42" y="2"/>
                    </a:moveTo>
                    <a:cubicBezTo>
                      <a:pt x="38" y="1"/>
                      <a:pt x="34" y="0"/>
                      <a:pt x="31" y="0"/>
                    </a:cubicBezTo>
                    <a:cubicBezTo>
                      <a:pt x="19" y="0"/>
                      <a:pt x="8" y="7"/>
                      <a:pt x="1" y="15"/>
                    </a:cubicBezTo>
                    <a:cubicBezTo>
                      <a:pt x="0" y="17"/>
                      <a:pt x="0" y="19"/>
                      <a:pt x="1" y="20"/>
                    </a:cubicBezTo>
                    <a:cubicBezTo>
                      <a:pt x="3" y="22"/>
                      <a:pt x="5" y="21"/>
                      <a:pt x="7" y="20"/>
                    </a:cubicBezTo>
                    <a:cubicBezTo>
                      <a:pt x="12" y="13"/>
                      <a:pt x="21" y="8"/>
                      <a:pt x="31" y="8"/>
                    </a:cubicBezTo>
                    <a:cubicBezTo>
                      <a:pt x="34" y="8"/>
                      <a:pt x="37" y="8"/>
                      <a:pt x="40" y="9"/>
                    </a:cubicBezTo>
                    <a:cubicBezTo>
                      <a:pt x="42" y="10"/>
                      <a:pt x="44" y="9"/>
                      <a:pt x="44" y="7"/>
                    </a:cubicBezTo>
                    <a:cubicBezTo>
                      <a:pt x="45" y="5"/>
                      <a:pt x="44" y="3"/>
                      <a:pt x="42" y="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îṧ1íḑé">
                <a:extLst>
                  <a:ext uri="{FF2B5EF4-FFF2-40B4-BE49-F238E27FC236}">
                    <a16:creationId xmlns:a16="http://schemas.microsoft.com/office/drawing/2014/main" id="{791F6F2E-2C18-A452-B0C3-ABD898303DC0}"/>
                  </a:ext>
                </a:extLst>
              </p:cNvPr>
              <p:cNvSpPr/>
              <p:nvPr/>
            </p:nvSpPr>
            <p:spPr bwMode="auto">
              <a:xfrm>
                <a:off x="3660" y="4061"/>
                <a:ext cx="75" cy="37"/>
              </a:xfrm>
              <a:custGeom>
                <a:avLst/>
                <a:gdLst>
                  <a:gd name="T0" fmla="*/ 44 w 47"/>
                  <a:gd name="T1" fmla="*/ 2 h 23"/>
                  <a:gd name="T2" fmla="*/ 32 w 47"/>
                  <a:gd name="T3" fmla="*/ 0 h 23"/>
                  <a:gd name="T4" fmla="*/ 1 w 47"/>
                  <a:gd name="T5" fmla="*/ 16 h 23"/>
                  <a:gd name="T6" fmla="*/ 2 w 47"/>
                  <a:gd name="T7" fmla="*/ 21 h 23"/>
                  <a:gd name="T8" fmla="*/ 7 w 47"/>
                  <a:gd name="T9" fmla="*/ 21 h 23"/>
                  <a:gd name="T10" fmla="*/ 32 w 47"/>
                  <a:gd name="T11" fmla="*/ 8 h 23"/>
                  <a:gd name="T12" fmla="*/ 42 w 47"/>
                  <a:gd name="T13" fmla="*/ 10 h 23"/>
                  <a:gd name="T14" fmla="*/ 47 w 47"/>
                  <a:gd name="T15" fmla="*/ 7 h 23"/>
                  <a:gd name="T16" fmla="*/ 44 w 47"/>
                  <a:gd name="T1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3">
                    <a:moveTo>
                      <a:pt x="44" y="2"/>
                    </a:moveTo>
                    <a:cubicBezTo>
                      <a:pt x="40" y="1"/>
                      <a:pt x="36" y="0"/>
                      <a:pt x="32" y="0"/>
                    </a:cubicBezTo>
                    <a:cubicBezTo>
                      <a:pt x="20" y="0"/>
                      <a:pt x="8" y="7"/>
                      <a:pt x="1" y="16"/>
                    </a:cubicBezTo>
                    <a:cubicBezTo>
                      <a:pt x="0" y="18"/>
                      <a:pt x="0" y="20"/>
                      <a:pt x="2" y="21"/>
                    </a:cubicBezTo>
                    <a:cubicBezTo>
                      <a:pt x="3" y="23"/>
                      <a:pt x="6" y="22"/>
                      <a:pt x="7" y="21"/>
                    </a:cubicBezTo>
                    <a:cubicBezTo>
                      <a:pt x="13" y="13"/>
                      <a:pt x="22" y="8"/>
                      <a:pt x="32" y="8"/>
                    </a:cubicBezTo>
                    <a:cubicBezTo>
                      <a:pt x="36" y="8"/>
                      <a:pt x="39" y="9"/>
                      <a:pt x="42" y="10"/>
                    </a:cubicBezTo>
                    <a:cubicBezTo>
                      <a:pt x="44" y="10"/>
                      <a:pt x="46" y="9"/>
                      <a:pt x="47" y="7"/>
                    </a:cubicBezTo>
                    <a:cubicBezTo>
                      <a:pt x="47" y="5"/>
                      <a:pt x="46" y="3"/>
                      <a:pt x="44" y="2"/>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ïṩ1iďê">
                <a:extLst>
                  <a:ext uri="{FF2B5EF4-FFF2-40B4-BE49-F238E27FC236}">
                    <a16:creationId xmlns:a16="http://schemas.microsoft.com/office/drawing/2014/main" id="{74760942-5035-9035-1C00-68EA122C49B6}"/>
                  </a:ext>
                </a:extLst>
              </p:cNvPr>
              <p:cNvSpPr/>
              <p:nvPr/>
            </p:nvSpPr>
            <p:spPr bwMode="auto">
              <a:xfrm>
                <a:off x="3436" y="4055"/>
                <a:ext cx="283" cy="24"/>
              </a:xfrm>
              <a:custGeom>
                <a:avLst/>
                <a:gdLst>
                  <a:gd name="T0" fmla="*/ 1 w 176"/>
                  <a:gd name="T1" fmla="*/ 0 h 15"/>
                  <a:gd name="T2" fmla="*/ 0 w 176"/>
                  <a:gd name="T3" fmla="*/ 0 h 15"/>
                  <a:gd name="T4" fmla="*/ 1 w 176"/>
                  <a:gd name="T5" fmla="*/ 15 h 15"/>
                  <a:gd name="T6" fmla="*/ 1 w 176"/>
                  <a:gd name="T7" fmla="*/ 0 h 15"/>
                  <a:gd name="T8" fmla="*/ 176 w 176"/>
                  <a:gd name="T9" fmla="*/ 0 h 15"/>
                  <a:gd name="T10" fmla="*/ 171 w 176"/>
                  <a:gd name="T11" fmla="*/ 0 h 15"/>
                  <a:gd name="T12" fmla="*/ 172 w 176"/>
                  <a:gd name="T13" fmla="*/ 2 h 15"/>
                  <a:gd name="T14" fmla="*/ 176 w 17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5">
                    <a:moveTo>
                      <a:pt x="1" y="0"/>
                    </a:moveTo>
                    <a:cubicBezTo>
                      <a:pt x="0" y="0"/>
                      <a:pt x="0" y="0"/>
                      <a:pt x="0" y="0"/>
                    </a:cubicBezTo>
                    <a:cubicBezTo>
                      <a:pt x="1" y="15"/>
                      <a:pt x="1" y="15"/>
                      <a:pt x="1" y="15"/>
                    </a:cubicBezTo>
                    <a:cubicBezTo>
                      <a:pt x="1" y="10"/>
                      <a:pt x="1" y="5"/>
                      <a:pt x="1" y="0"/>
                    </a:cubicBezTo>
                    <a:moveTo>
                      <a:pt x="176" y="0"/>
                    </a:moveTo>
                    <a:cubicBezTo>
                      <a:pt x="171" y="0"/>
                      <a:pt x="171" y="0"/>
                      <a:pt x="171" y="0"/>
                    </a:cubicBezTo>
                    <a:cubicBezTo>
                      <a:pt x="171" y="1"/>
                      <a:pt x="172" y="1"/>
                      <a:pt x="172" y="2"/>
                    </a:cubicBezTo>
                    <a:cubicBezTo>
                      <a:pt x="176" y="0"/>
                      <a:pt x="176" y="0"/>
                      <a:pt x="176" y="0"/>
                    </a:cubicBezTo>
                  </a:path>
                </a:pathLst>
              </a:custGeom>
              <a:solidFill>
                <a:srgbClr val="CCCF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îṧ1îďê">
                <a:extLst>
                  <a:ext uri="{FF2B5EF4-FFF2-40B4-BE49-F238E27FC236}">
                    <a16:creationId xmlns:a16="http://schemas.microsoft.com/office/drawing/2014/main" id="{42FEF226-BBFA-DDC7-50C9-068D82E0F319}"/>
                  </a:ext>
                </a:extLst>
              </p:cNvPr>
              <p:cNvSpPr/>
              <p:nvPr/>
            </p:nvSpPr>
            <p:spPr bwMode="auto">
              <a:xfrm>
                <a:off x="3438" y="4055"/>
                <a:ext cx="210" cy="88"/>
              </a:xfrm>
              <a:custGeom>
                <a:avLst/>
                <a:gdLst>
                  <a:gd name="T0" fmla="*/ 123 w 131"/>
                  <a:gd name="T1" fmla="*/ 0 h 55"/>
                  <a:gd name="T2" fmla="*/ 0 w 131"/>
                  <a:gd name="T3" fmla="*/ 0 h 55"/>
                  <a:gd name="T4" fmla="*/ 0 w 131"/>
                  <a:gd name="T5" fmla="*/ 15 h 55"/>
                  <a:gd name="T6" fmla="*/ 0 w 131"/>
                  <a:gd name="T7" fmla="*/ 55 h 55"/>
                  <a:gd name="T8" fmla="*/ 131 w 131"/>
                  <a:gd name="T9" fmla="*/ 14 h 55"/>
                  <a:gd name="T10" fmla="*/ 123 w 131"/>
                  <a:gd name="T11" fmla="*/ 0 h 55"/>
                </a:gdLst>
                <a:ahLst/>
                <a:cxnLst>
                  <a:cxn ang="0">
                    <a:pos x="T0" y="T1"/>
                  </a:cxn>
                  <a:cxn ang="0">
                    <a:pos x="T2" y="T3"/>
                  </a:cxn>
                  <a:cxn ang="0">
                    <a:pos x="T4" y="T5"/>
                  </a:cxn>
                  <a:cxn ang="0">
                    <a:pos x="T6" y="T7"/>
                  </a:cxn>
                  <a:cxn ang="0">
                    <a:pos x="T8" y="T9"/>
                  </a:cxn>
                  <a:cxn ang="0">
                    <a:pos x="T10" y="T11"/>
                  </a:cxn>
                </a:cxnLst>
                <a:rect l="0" t="0" r="r" b="b"/>
                <a:pathLst>
                  <a:path w="131" h="55">
                    <a:moveTo>
                      <a:pt x="123" y="0"/>
                    </a:moveTo>
                    <a:cubicBezTo>
                      <a:pt x="0" y="0"/>
                      <a:pt x="0" y="0"/>
                      <a:pt x="0" y="0"/>
                    </a:cubicBezTo>
                    <a:cubicBezTo>
                      <a:pt x="0" y="5"/>
                      <a:pt x="0" y="10"/>
                      <a:pt x="0" y="15"/>
                    </a:cubicBezTo>
                    <a:cubicBezTo>
                      <a:pt x="0" y="55"/>
                      <a:pt x="0" y="55"/>
                      <a:pt x="0" y="55"/>
                    </a:cubicBezTo>
                    <a:cubicBezTo>
                      <a:pt x="131" y="14"/>
                      <a:pt x="131" y="14"/>
                      <a:pt x="131" y="14"/>
                    </a:cubicBezTo>
                    <a:cubicBezTo>
                      <a:pt x="128" y="10"/>
                      <a:pt x="125" y="5"/>
                      <a:pt x="123" y="0"/>
                    </a:cubicBezTo>
                  </a:path>
                </a:pathLst>
              </a:custGeom>
              <a:solidFill>
                <a:srgbClr val="BF43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íšľïdé">
                <a:extLst>
                  <a:ext uri="{FF2B5EF4-FFF2-40B4-BE49-F238E27FC236}">
                    <a16:creationId xmlns:a16="http://schemas.microsoft.com/office/drawing/2014/main" id="{6C666AA4-BB49-DD1C-B90A-09747F1B13C4}"/>
                  </a:ext>
                </a:extLst>
              </p:cNvPr>
              <p:cNvSpPr/>
              <p:nvPr/>
            </p:nvSpPr>
            <p:spPr bwMode="auto">
              <a:xfrm>
                <a:off x="3636" y="4055"/>
                <a:ext cx="77" cy="22"/>
              </a:xfrm>
              <a:custGeom>
                <a:avLst/>
                <a:gdLst>
                  <a:gd name="T0" fmla="*/ 47 w 48"/>
                  <a:gd name="T1" fmla="*/ 0 h 14"/>
                  <a:gd name="T2" fmla="*/ 0 w 48"/>
                  <a:gd name="T3" fmla="*/ 0 h 14"/>
                  <a:gd name="T4" fmla="*/ 8 w 48"/>
                  <a:gd name="T5" fmla="*/ 14 h 14"/>
                  <a:gd name="T6" fmla="*/ 48 w 48"/>
                  <a:gd name="T7" fmla="*/ 2 h 14"/>
                  <a:gd name="T8" fmla="*/ 47 w 48"/>
                  <a:gd name="T9" fmla="*/ 0 h 14"/>
                </a:gdLst>
                <a:ahLst/>
                <a:cxnLst>
                  <a:cxn ang="0">
                    <a:pos x="T0" y="T1"/>
                  </a:cxn>
                  <a:cxn ang="0">
                    <a:pos x="T2" y="T3"/>
                  </a:cxn>
                  <a:cxn ang="0">
                    <a:pos x="T4" y="T5"/>
                  </a:cxn>
                  <a:cxn ang="0">
                    <a:pos x="T6" y="T7"/>
                  </a:cxn>
                  <a:cxn ang="0">
                    <a:pos x="T8" y="T9"/>
                  </a:cxn>
                </a:cxnLst>
                <a:rect l="0" t="0" r="r" b="b"/>
                <a:pathLst>
                  <a:path w="48" h="14">
                    <a:moveTo>
                      <a:pt x="47" y="0"/>
                    </a:moveTo>
                    <a:cubicBezTo>
                      <a:pt x="0" y="0"/>
                      <a:pt x="0" y="0"/>
                      <a:pt x="0" y="0"/>
                    </a:cubicBezTo>
                    <a:cubicBezTo>
                      <a:pt x="2" y="5"/>
                      <a:pt x="5" y="10"/>
                      <a:pt x="8" y="14"/>
                    </a:cubicBezTo>
                    <a:cubicBezTo>
                      <a:pt x="48" y="2"/>
                      <a:pt x="48" y="2"/>
                      <a:pt x="48" y="2"/>
                    </a:cubicBezTo>
                    <a:cubicBezTo>
                      <a:pt x="48" y="1"/>
                      <a:pt x="47" y="1"/>
                      <a:pt x="47" y="0"/>
                    </a:cubicBezTo>
                  </a:path>
                </a:pathLst>
              </a:custGeom>
              <a:solidFill>
                <a:srgbClr val="B32A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işlîdé">
                <a:extLst>
                  <a:ext uri="{FF2B5EF4-FFF2-40B4-BE49-F238E27FC236}">
                    <a16:creationId xmlns:a16="http://schemas.microsoft.com/office/drawing/2014/main" id="{F6069146-8405-1B6A-403E-1A15AF17C454}"/>
                  </a:ext>
                </a:extLst>
              </p:cNvPr>
              <p:cNvSpPr/>
              <p:nvPr/>
            </p:nvSpPr>
            <p:spPr bwMode="auto">
              <a:xfrm>
                <a:off x="2761" y="4037"/>
                <a:ext cx="590" cy="203"/>
              </a:xfrm>
              <a:custGeom>
                <a:avLst/>
                <a:gdLst>
                  <a:gd name="T0" fmla="*/ 15 w 366"/>
                  <a:gd name="T1" fmla="*/ 126 h 126"/>
                  <a:gd name="T2" fmla="*/ 334 w 366"/>
                  <a:gd name="T3" fmla="*/ 126 h 126"/>
                  <a:gd name="T4" fmla="*/ 362 w 366"/>
                  <a:gd name="T5" fmla="*/ 3 h 126"/>
                  <a:gd name="T6" fmla="*/ 241 w 366"/>
                  <a:gd name="T7" fmla="*/ 0 h 126"/>
                  <a:gd name="T8" fmla="*/ 202 w 366"/>
                  <a:gd name="T9" fmla="*/ 3 h 126"/>
                  <a:gd name="T10" fmla="*/ 117 w 366"/>
                  <a:gd name="T11" fmla="*/ 59 h 126"/>
                  <a:gd name="T12" fmla="*/ 108 w 366"/>
                  <a:gd name="T13" fmla="*/ 60 h 126"/>
                  <a:gd name="T14" fmla="*/ 40 w 366"/>
                  <a:gd name="T15" fmla="*/ 65 h 126"/>
                  <a:gd name="T16" fmla="*/ 15 w 366"/>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126">
                    <a:moveTo>
                      <a:pt x="15" y="126"/>
                    </a:moveTo>
                    <a:cubicBezTo>
                      <a:pt x="334" y="126"/>
                      <a:pt x="334" y="126"/>
                      <a:pt x="334" y="126"/>
                    </a:cubicBezTo>
                    <a:cubicBezTo>
                      <a:pt x="366" y="126"/>
                      <a:pt x="365" y="88"/>
                      <a:pt x="362" y="3"/>
                    </a:cubicBezTo>
                    <a:cubicBezTo>
                      <a:pt x="362" y="3"/>
                      <a:pt x="289" y="0"/>
                      <a:pt x="241" y="0"/>
                    </a:cubicBezTo>
                    <a:cubicBezTo>
                      <a:pt x="218" y="0"/>
                      <a:pt x="201" y="1"/>
                      <a:pt x="202" y="3"/>
                    </a:cubicBezTo>
                    <a:cubicBezTo>
                      <a:pt x="174" y="29"/>
                      <a:pt x="143" y="53"/>
                      <a:pt x="117" y="59"/>
                    </a:cubicBezTo>
                    <a:cubicBezTo>
                      <a:pt x="114" y="59"/>
                      <a:pt x="111" y="60"/>
                      <a:pt x="108" y="60"/>
                    </a:cubicBezTo>
                    <a:cubicBezTo>
                      <a:pt x="65" y="63"/>
                      <a:pt x="40" y="65"/>
                      <a:pt x="40" y="65"/>
                    </a:cubicBezTo>
                    <a:cubicBezTo>
                      <a:pt x="5" y="67"/>
                      <a:pt x="0" y="116"/>
                      <a:pt x="15" y="126"/>
                    </a:cubicBezTo>
                  </a:path>
                </a:pathLst>
              </a:custGeom>
              <a:solidFill>
                <a:srgbClr val="EF52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íşľîḍè">
                <a:extLst>
                  <a:ext uri="{FF2B5EF4-FFF2-40B4-BE49-F238E27FC236}">
                    <a16:creationId xmlns:a16="http://schemas.microsoft.com/office/drawing/2014/main" id="{D19BCFAD-B33C-A814-D89B-8A2FE1E6C126}"/>
                  </a:ext>
                </a:extLst>
              </p:cNvPr>
              <p:cNvSpPr/>
              <p:nvPr/>
            </p:nvSpPr>
            <p:spPr bwMode="auto">
              <a:xfrm>
                <a:off x="2950" y="4037"/>
                <a:ext cx="199" cy="100"/>
              </a:xfrm>
              <a:custGeom>
                <a:avLst/>
                <a:gdLst>
                  <a:gd name="T0" fmla="*/ 0 w 124"/>
                  <a:gd name="T1" fmla="*/ 59 h 62"/>
                  <a:gd name="T2" fmla="*/ 46 w 124"/>
                  <a:gd name="T3" fmla="*/ 60 h 62"/>
                  <a:gd name="T4" fmla="*/ 124 w 124"/>
                  <a:gd name="T5" fmla="*/ 0 h 62"/>
                  <a:gd name="T6" fmla="*/ 85 w 124"/>
                  <a:gd name="T7" fmla="*/ 3 h 62"/>
                  <a:gd name="T8" fmla="*/ 0 w 124"/>
                  <a:gd name="T9" fmla="*/ 59 h 62"/>
                </a:gdLst>
                <a:ahLst/>
                <a:cxnLst>
                  <a:cxn ang="0">
                    <a:pos x="T0" y="T1"/>
                  </a:cxn>
                  <a:cxn ang="0">
                    <a:pos x="T2" y="T3"/>
                  </a:cxn>
                  <a:cxn ang="0">
                    <a:pos x="T4" y="T5"/>
                  </a:cxn>
                  <a:cxn ang="0">
                    <a:pos x="T6" y="T7"/>
                  </a:cxn>
                  <a:cxn ang="0">
                    <a:pos x="T8" y="T9"/>
                  </a:cxn>
                </a:cxnLst>
                <a:rect l="0" t="0" r="r" b="b"/>
                <a:pathLst>
                  <a:path w="124" h="62">
                    <a:moveTo>
                      <a:pt x="0" y="59"/>
                    </a:moveTo>
                    <a:cubicBezTo>
                      <a:pt x="14" y="62"/>
                      <a:pt x="29" y="62"/>
                      <a:pt x="46" y="60"/>
                    </a:cubicBezTo>
                    <a:cubicBezTo>
                      <a:pt x="89" y="53"/>
                      <a:pt x="122" y="28"/>
                      <a:pt x="124" y="0"/>
                    </a:cubicBezTo>
                    <a:cubicBezTo>
                      <a:pt x="101" y="0"/>
                      <a:pt x="84" y="1"/>
                      <a:pt x="85" y="3"/>
                    </a:cubicBezTo>
                    <a:cubicBezTo>
                      <a:pt x="57" y="29"/>
                      <a:pt x="26" y="53"/>
                      <a:pt x="0" y="59"/>
                    </a:cubicBezTo>
                  </a:path>
                </a:pathLst>
              </a:custGeom>
              <a:solidFill>
                <a:srgbClr val="E034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ïṥlídé">
                <a:extLst>
                  <a:ext uri="{FF2B5EF4-FFF2-40B4-BE49-F238E27FC236}">
                    <a16:creationId xmlns:a16="http://schemas.microsoft.com/office/drawing/2014/main" id="{7D582151-98FD-9362-DC6C-4F92857854F6}"/>
                  </a:ext>
                </a:extLst>
              </p:cNvPr>
              <p:cNvSpPr/>
              <p:nvPr/>
            </p:nvSpPr>
            <p:spPr bwMode="auto">
              <a:xfrm>
                <a:off x="2992" y="4108"/>
                <a:ext cx="51" cy="24"/>
              </a:xfrm>
              <a:custGeom>
                <a:avLst/>
                <a:gdLst>
                  <a:gd name="T0" fmla="*/ 4 w 32"/>
                  <a:gd name="T1" fmla="*/ 6 h 15"/>
                  <a:gd name="T2" fmla="*/ 10 w 32"/>
                  <a:gd name="T3" fmla="*/ 5 h 15"/>
                  <a:gd name="T4" fmla="*/ 27 w 32"/>
                  <a:gd name="T5" fmla="*/ 14 h 15"/>
                  <a:gd name="T6" fmla="*/ 31 w 32"/>
                  <a:gd name="T7" fmla="*/ 14 h 15"/>
                  <a:gd name="T8" fmla="*/ 31 w 32"/>
                  <a:gd name="T9" fmla="*/ 10 h 15"/>
                  <a:gd name="T10" fmla="*/ 10 w 32"/>
                  <a:gd name="T11" fmla="*/ 0 h 15"/>
                  <a:gd name="T12" fmla="*/ 2 w 32"/>
                  <a:gd name="T13" fmla="*/ 1 h 15"/>
                  <a:gd name="T14" fmla="*/ 0 w 32"/>
                  <a:gd name="T15" fmla="*/ 4 h 15"/>
                  <a:gd name="T16" fmla="*/ 4 w 32"/>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5">
                    <a:moveTo>
                      <a:pt x="4" y="6"/>
                    </a:moveTo>
                    <a:cubicBezTo>
                      <a:pt x="6" y="5"/>
                      <a:pt x="8" y="5"/>
                      <a:pt x="10" y="5"/>
                    </a:cubicBezTo>
                    <a:cubicBezTo>
                      <a:pt x="17" y="5"/>
                      <a:pt x="23" y="9"/>
                      <a:pt x="27" y="14"/>
                    </a:cubicBezTo>
                    <a:cubicBezTo>
                      <a:pt x="28" y="15"/>
                      <a:pt x="29" y="15"/>
                      <a:pt x="31" y="14"/>
                    </a:cubicBezTo>
                    <a:cubicBezTo>
                      <a:pt x="32" y="13"/>
                      <a:pt x="32" y="11"/>
                      <a:pt x="31" y="10"/>
                    </a:cubicBezTo>
                    <a:cubicBezTo>
                      <a:pt x="26" y="4"/>
                      <a:pt x="18" y="0"/>
                      <a:pt x="10" y="0"/>
                    </a:cubicBezTo>
                    <a:cubicBezTo>
                      <a:pt x="7" y="0"/>
                      <a:pt x="4" y="0"/>
                      <a:pt x="2" y="1"/>
                    </a:cubicBezTo>
                    <a:cubicBezTo>
                      <a:pt x="0" y="2"/>
                      <a:pt x="0" y="3"/>
                      <a:pt x="0" y="4"/>
                    </a:cubicBezTo>
                    <a:cubicBezTo>
                      <a:pt x="1" y="6"/>
                      <a:pt x="2" y="7"/>
                      <a:pt x="4" y="6"/>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iš1íḋe">
                <a:extLst>
                  <a:ext uri="{FF2B5EF4-FFF2-40B4-BE49-F238E27FC236}">
                    <a16:creationId xmlns:a16="http://schemas.microsoft.com/office/drawing/2014/main" id="{291238BB-6B98-06C9-49E4-B2CCC451AFD0}"/>
                  </a:ext>
                </a:extLst>
              </p:cNvPr>
              <p:cNvSpPr/>
              <p:nvPr/>
            </p:nvSpPr>
            <p:spPr bwMode="auto">
              <a:xfrm>
                <a:off x="3014" y="4085"/>
                <a:ext cx="74" cy="36"/>
              </a:xfrm>
              <a:custGeom>
                <a:avLst/>
                <a:gdLst>
                  <a:gd name="T0" fmla="*/ 6 w 46"/>
                  <a:gd name="T1" fmla="*/ 9 h 22"/>
                  <a:gd name="T2" fmla="*/ 14 w 46"/>
                  <a:gd name="T3" fmla="*/ 8 h 22"/>
                  <a:gd name="T4" fmla="*/ 39 w 46"/>
                  <a:gd name="T5" fmla="*/ 20 h 22"/>
                  <a:gd name="T6" fmla="*/ 44 w 46"/>
                  <a:gd name="T7" fmla="*/ 20 h 22"/>
                  <a:gd name="T8" fmla="*/ 44 w 46"/>
                  <a:gd name="T9" fmla="*/ 15 h 22"/>
                  <a:gd name="T10" fmla="*/ 14 w 46"/>
                  <a:gd name="T11" fmla="*/ 0 h 22"/>
                  <a:gd name="T12" fmla="*/ 3 w 46"/>
                  <a:gd name="T13" fmla="*/ 2 h 22"/>
                  <a:gd name="T14" fmla="*/ 1 w 46"/>
                  <a:gd name="T15" fmla="*/ 7 h 22"/>
                  <a:gd name="T16" fmla="*/ 6 w 46"/>
                  <a:gd name="T1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2">
                    <a:moveTo>
                      <a:pt x="6" y="9"/>
                    </a:moveTo>
                    <a:cubicBezTo>
                      <a:pt x="9" y="8"/>
                      <a:pt x="12" y="8"/>
                      <a:pt x="14" y="8"/>
                    </a:cubicBezTo>
                    <a:cubicBezTo>
                      <a:pt x="24" y="8"/>
                      <a:pt x="33" y="13"/>
                      <a:pt x="39" y="20"/>
                    </a:cubicBezTo>
                    <a:cubicBezTo>
                      <a:pt x="40" y="21"/>
                      <a:pt x="42" y="22"/>
                      <a:pt x="44" y="20"/>
                    </a:cubicBezTo>
                    <a:cubicBezTo>
                      <a:pt x="45" y="19"/>
                      <a:pt x="46" y="17"/>
                      <a:pt x="44" y="15"/>
                    </a:cubicBezTo>
                    <a:cubicBezTo>
                      <a:pt x="38" y="7"/>
                      <a:pt x="27" y="0"/>
                      <a:pt x="14" y="0"/>
                    </a:cubicBezTo>
                    <a:cubicBezTo>
                      <a:pt x="11" y="0"/>
                      <a:pt x="7" y="1"/>
                      <a:pt x="3" y="2"/>
                    </a:cubicBezTo>
                    <a:cubicBezTo>
                      <a:pt x="1" y="3"/>
                      <a:pt x="0" y="5"/>
                      <a:pt x="1" y="7"/>
                    </a:cubicBezTo>
                    <a:cubicBezTo>
                      <a:pt x="2" y="9"/>
                      <a:pt x="4" y="10"/>
                      <a:pt x="6" y="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îšḷïḓê">
                <a:extLst>
                  <a:ext uri="{FF2B5EF4-FFF2-40B4-BE49-F238E27FC236}">
                    <a16:creationId xmlns:a16="http://schemas.microsoft.com/office/drawing/2014/main" id="{14A2CF57-A731-F4E9-48E8-E8BC326ED889}"/>
                  </a:ext>
                </a:extLst>
              </p:cNvPr>
              <p:cNvSpPr/>
              <p:nvPr/>
            </p:nvSpPr>
            <p:spPr bwMode="auto">
              <a:xfrm>
                <a:off x="3046" y="4061"/>
                <a:ext cx="78" cy="37"/>
              </a:xfrm>
              <a:custGeom>
                <a:avLst/>
                <a:gdLst>
                  <a:gd name="T0" fmla="*/ 5 w 48"/>
                  <a:gd name="T1" fmla="*/ 10 h 23"/>
                  <a:gd name="T2" fmla="*/ 15 w 48"/>
                  <a:gd name="T3" fmla="*/ 8 h 23"/>
                  <a:gd name="T4" fmla="*/ 40 w 48"/>
                  <a:gd name="T5" fmla="*/ 21 h 23"/>
                  <a:gd name="T6" fmla="*/ 46 w 48"/>
                  <a:gd name="T7" fmla="*/ 21 h 23"/>
                  <a:gd name="T8" fmla="*/ 46 w 48"/>
                  <a:gd name="T9" fmla="*/ 16 h 23"/>
                  <a:gd name="T10" fmla="*/ 15 w 48"/>
                  <a:gd name="T11" fmla="*/ 0 h 23"/>
                  <a:gd name="T12" fmla="*/ 3 w 48"/>
                  <a:gd name="T13" fmla="*/ 2 h 23"/>
                  <a:gd name="T14" fmla="*/ 1 w 48"/>
                  <a:gd name="T15" fmla="*/ 7 h 23"/>
                  <a:gd name="T16" fmla="*/ 5 w 48"/>
                  <a:gd name="T1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3">
                    <a:moveTo>
                      <a:pt x="5" y="10"/>
                    </a:moveTo>
                    <a:cubicBezTo>
                      <a:pt x="9" y="9"/>
                      <a:pt x="12" y="8"/>
                      <a:pt x="15" y="8"/>
                    </a:cubicBezTo>
                    <a:cubicBezTo>
                      <a:pt x="25" y="8"/>
                      <a:pt x="34" y="13"/>
                      <a:pt x="40" y="21"/>
                    </a:cubicBezTo>
                    <a:cubicBezTo>
                      <a:pt x="41" y="22"/>
                      <a:pt x="44" y="23"/>
                      <a:pt x="46" y="21"/>
                    </a:cubicBezTo>
                    <a:cubicBezTo>
                      <a:pt x="47" y="20"/>
                      <a:pt x="48" y="18"/>
                      <a:pt x="46" y="16"/>
                    </a:cubicBezTo>
                    <a:cubicBezTo>
                      <a:pt x="39" y="7"/>
                      <a:pt x="27" y="0"/>
                      <a:pt x="15" y="0"/>
                    </a:cubicBezTo>
                    <a:cubicBezTo>
                      <a:pt x="11" y="0"/>
                      <a:pt x="7" y="1"/>
                      <a:pt x="3" y="2"/>
                    </a:cubicBezTo>
                    <a:cubicBezTo>
                      <a:pt x="1" y="3"/>
                      <a:pt x="0" y="5"/>
                      <a:pt x="1" y="7"/>
                    </a:cubicBezTo>
                    <a:cubicBezTo>
                      <a:pt x="1" y="9"/>
                      <a:pt x="3" y="10"/>
                      <a:pt x="5" y="1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ṧḷíḋé">
                <a:extLst>
                  <a:ext uri="{FF2B5EF4-FFF2-40B4-BE49-F238E27FC236}">
                    <a16:creationId xmlns:a16="http://schemas.microsoft.com/office/drawing/2014/main" id="{C618582A-6CDC-1585-E42D-4949552C3601}"/>
                  </a:ext>
                </a:extLst>
              </p:cNvPr>
              <p:cNvSpPr/>
              <p:nvPr/>
            </p:nvSpPr>
            <p:spPr bwMode="auto">
              <a:xfrm>
                <a:off x="3344" y="4044"/>
                <a:ext cx="2" cy="35"/>
              </a:xfrm>
              <a:custGeom>
                <a:avLst/>
                <a:gdLst>
                  <a:gd name="T0" fmla="*/ 0 w 1"/>
                  <a:gd name="T1" fmla="*/ 0 h 22"/>
                  <a:gd name="T2" fmla="*/ 1 w 1"/>
                  <a:gd name="T3" fmla="*/ 22 h 22"/>
                  <a:gd name="T4" fmla="*/ 1 w 1"/>
                  <a:gd name="T5" fmla="*/ 0 h 22"/>
                  <a:gd name="T6" fmla="*/ 0 w 1"/>
                  <a:gd name="T7" fmla="*/ 0 h 22"/>
                </a:gdLst>
                <a:ahLst/>
                <a:cxnLst>
                  <a:cxn ang="0">
                    <a:pos x="T0" y="T1"/>
                  </a:cxn>
                  <a:cxn ang="0">
                    <a:pos x="T2" y="T3"/>
                  </a:cxn>
                  <a:cxn ang="0">
                    <a:pos x="T4" y="T5"/>
                  </a:cxn>
                  <a:cxn ang="0">
                    <a:pos x="T6" y="T7"/>
                  </a:cxn>
                </a:cxnLst>
                <a:rect l="0" t="0" r="r" b="b"/>
                <a:pathLst>
                  <a:path w="1" h="22">
                    <a:moveTo>
                      <a:pt x="0" y="0"/>
                    </a:moveTo>
                    <a:cubicBezTo>
                      <a:pt x="0" y="8"/>
                      <a:pt x="0" y="15"/>
                      <a:pt x="1" y="22"/>
                    </a:cubicBezTo>
                    <a:cubicBezTo>
                      <a:pt x="1" y="0"/>
                      <a:pt x="1" y="0"/>
                      <a:pt x="1" y="0"/>
                    </a:cubicBezTo>
                    <a:cubicBezTo>
                      <a:pt x="0" y="0"/>
                      <a:pt x="0" y="0"/>
                      <a:pt x="0" y="0"/>
                    </a:cubicBezTo>
                  </a:path>
                </a:pathLst>
              </a:custGeom>
              <a:solidFill>
                <a:srgbClr val="CCCF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ľíḓe">
                <a:extLst>
                  <a:ext uri="{FF2B5EF4-FFF2-40B4-BE49-F238E27FC236}">
                    <a16:creationId xmlns:a16="http://schemas.microsoft.com/office/drawing/2014/main" id="{BCB97179-1A7A-848A-F4FB-07DA892BBDA9}"/>
                  </a:ext>
                </a:extLst>
              </p:cNvPr>
              <p:cNvSpPr/>
              <p:nvPr/>
            </p:nvSpPr>
            <p:spPr bwMode="auto">
              <a:xfrm>
                <a:off x="3143" y="4044"/>
                <a:ext cx="203" cy="99"/>
              </a:xfrm>
              <a:custGeom>
                <a:avLst/>
                <a:gdLst>
                  <a:gd name="T0" fmla="*/ 4 w 126"/>
                  <a:gd name="T1" fmla="*/ 0 h 62"/>
                  <a:gd name="T2" fmla="*/ 0 w 126"/>
                  <a:gd name="T3" fmla="*/ 12 h 62"/>
                  <a:gd name="T4" fmla="*/ 125 w 126"/>
                  <a:gd name="T5" fmla="*/ 62 h 62"/>
                  <a:gd name="T6" fmla="*/ 126 w 126"/>
                  <a:gd name="T7" fmla="*/ 22 h 62"/>
                  <a:gd name="T8" fmla="*/ 125 w 126"/>
                  <a:gd name="T9" fmla="*/ 0 h 62"/>
                  <a:gd name="T10" fmla="*/ 4 w 126"/>
                  <a:gd name="T11" fmla="*/ 0 h 62"/>
                </a:gdLst>
                <a:ahLst/>
                <a:cxnLst>
                  <a:cxn ang="0">
                    <a:pos x="T0" y="T1"/>
                  </a:cxn>
                  <a:cxn ang="0">
                    <a:pos x="T2" y="T3"/>
                  </a:cxn>
                  <a:cxn ang="0">
                    <a:pos x="T4" y="T5"/>
                  </a:cxn>
                  <a:cxn ang="0">
                    <a:pos x="T6" y="T7"/>
                  </a:cxn>
                  <a:cxn ang="0">
                    <a:pos x="T8" y="T9"/>
                  </a:cxn>
                  <a:cxn ang="0">
                    <a:pos x="T10" y="T11"/>
                  </a:cxn>
                </a:cxnLst>
                <a:rect l="0" t="0" r="r" b="b"/>
                <a:pathLst>
                  <a:path w="126" h="62">
                    <a:moveTo>
                      <a:pt x="4" y="0"/>
                    </a:moveTo>
                    <a:cubicBezTo>
                      <a:pt x="3" y="4"/>
                      <a:pt x="2" y="8"/>
                      <a:pt x="0" y="12"/>
                    </a:cubicBezTo>
                    <a:cubicBezTo>
                      <a:pt x="125" y="62"/>
                      <a:pt x="125" y="62"/>
                      <a:pt x="125" y="62"/>
                    </a:cubicBezTo>
                    <a:cubicBezTo>
                      <a:pt x="126" y="22"/>
                      <a:pt x="126" y="22"/>
                      <a:pt x="126" y="22"/>
                    </a:cubicBezTo>
                    <a:cubicBezTo>
                      <a:pt x="125" y="15"/>
                      <a:pt x="125" y="8"/>
                      <a:pt x="125" y="0"/>
                    </a:cubicBezTo>
                    <a:cubicBezTo>
                      <a:pt x="4" y="0"/>
                      <a:pt x="4" y="0"/>
                      <a:pt x="4" y="0"/>
                    </a:cubicBezTo>
                  </a:path>
                </a:pathLst>
              </a:custGeom>
              <a:solidFill>
                <a:srgbClr val="BF43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şľîďè">
                <a:extLst>
                  <a:ext uri="{FF2B5EF4-FFF2-40B4-BE49-F238E27FC236}">
                    <a16:creationId xmlns:a16="http://schemas.microsoft.com/office/drawing/2014/main" id="{D2794E7C-D576-FDBB-B8AA-DEF7FFBBE60C}"/>
                  </a:ext>
                </a:extLst>
              </p:cNvPr>
              <p:cNvSpPr/>
              <p:nvPr/>
            </p:nvSpPr>
            <p:spPr bwMode="auto">
              <a:xfrm>
                <a:off x="3096" y="4044"/>
                <a:ext cx="53" cy="19"/>
              </a:xfrm>
              <a:custGeom>
                <a:avLst/>
                <a:gdLst>
                  <a:gd name="T0" fmla="*/ 0 w 33"/>
                  <a:gd name="T1" fmla="*/ 0 h 12"/>
                  <a:gd name="T2" fmla="*/ 29 w 33"/>
                  <a:gd name="T3" fmla="*/ 12 h 12"/>
                  <a:gd name="T4" fmla="*/ 33 w 33"/>
                  <a:gd name="T5" fmla="*/ 0 h 12"/>
                  <a:gd name="T6" fmla="*/ 0 w 33"/>
                  <a:gd name="T7" fmla="*/ 0 h 12"/>
                </a:gdLst>
                <a:ahLst/>
                <a:cxnLst>
                  <a:cxn ang="0">
                    <a:pos x="T0" y="T1"/>
                  </a:cxn>
                  <a:cxn ang="0">
                    <a:pos x="T2" y="T3"/>
                  </a:cxn>
                  <a:cxn ang="0">
                    <a:pos x="T4" y="T5"/>
                  </a:cxn>
                  <a:cxn ang="0">
                    <a:pos x="T6" y="T7"/>
                  </a:cxn>
                </a:cxnLst>
                <a:rect l="0" t="0" r="r" b="b"/>
                <a:pathLst>
                  <a:path w="33" h="12">
                    <a:moveTo>
                      <a:pt x="0" y="0"/>
                    </a:moveTo>
                    <a:cubicBezTo>
                      <a:pt x="29" y="12"/>
                      <a:pt x="29" y="12"/>
                      <a:pt x="29" y="12"/>
                    </a:cubicBezTo>
                    <a:cubicBezTo>
                      <a:pt x="31" y="8"/>
                      <a:pt x="32" y="4"/>
                      <a:pt x="33" y="0"/>
                    </a:cubicBezTo>
                    <a:cubicBezTo>
                      <a:pt x="0" y="0"/>
                      <a:pt x="0" y="0"/>
                      <a:pt x="0" y="0"/>
                    </a:cubicBezTo>
                  </a:path>
                </a:pathLst>
              </a:custGeom>
              <a:solidFill>
                <a:srgbClr val="B32A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íṧḻîḓe">
                <a:extLst>
                  <a:ext uri="{FF2B5EF4-FFF2-40B4-BE49-F238E27FC236}">
                    <a16:creationId xmlns:a16="http://schemas.microsoft.com/office/drawing/2014/main" id="{84C407D1-2041-0E1E-8090-CD03D82BC172}"/>
                  </a:ext>
                </a:extLst>
              </p:cNvPr>
              <p:cNvSpPr/>
              <p:nvPr/>
            </p:nvSpPr>
            <p:spPr bwMode="auto">
              <a:xfrm>
                <a:off x="3433" y="2796"/>
                <a:ext cx="293" cy="1259"/>
              </a:xfrm>
              <a:prstGeom prst="rect">
                <a:avLst/>
              </a:prstGeom>
              <a:solidFill>
                <a:srgbClr val="60121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3" name="îṧḷide">
                <a:extLst>
                  <a:ext uri="{FF2B5EF4-FFF2-40B4-BE49-F238E27FC236}">
                    <a16:creationId xmlns:a16="http://schemas.microsoft.com/office/drawing/2014/main" id="{197E72DD-6791-AF73-D367-EF6B99EEEAEC}"/>
                  </a:ext>
                </a:extLst>
              </p:cNvPr>
              <p:cNvSpPr/>
              <p:nvPr/>
            </p:nvSpPr>
            <p:spPr bwMode="auto">
              <a:xfrm>
                <a:off x="3433" y="2796"/>
                <a:ext cx="293" cy="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4" name="ïṡlídé">
                <a:extLst>
                  <a:ext uri="{FF2B5EF4-FFF2-40B4-BE49-F238E27FC236}">
                    <a16:creationId xmlns:a16="http://schemas.microsoft.com/office/drawing/2014/main" id="{EB05F994-FAF0-2F45-4447-773528EC7035}"/>
                  </a:ext>
                </a:extLst>
              </p:cNvPr>
              <p:cNvSpPr/>
              <p:nvPr/>
            </p:nvSpPr>
            <p:spPr bwMode="auto">
              <a:xfrm>
                <a:off x="3061" y="2792"/>
                <a:ext cx="293" cy="1252"/>
              </a:xfrm>
              <a:prstGeom prst="rect">
                <a:avLst/>
              </a:prstGeom>
              <a:solidFill>
                <a:srgbClr val="60121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5" name="îślîdê">
                <a:extLst>
                  <a:ext uri="{FF2B5EF4-FFF2-40B4-BE49-F238E27FC236}">
                    <a16:creationId xmlns:a16="http://schemas.microsoft.com/office/drawing/2014/main" id="{CDAAFF3B-D3AC-25A1-9593-7AEC404A804C}"/>
                  </a:ext>
                </a:extLst>
              </p:cNvPr>
              <p:cNvSpPr/>
              <p:nvPr/>
            </p:nvSpPr>
            <p:spPr bwMode="auto">
              <a:xfrm>
                <a:off x="3061" y="2792"/>
                <a:ext cx="293" cy="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6" name="iŝ1iďe">
                <a:extLst>
                  <a:ext uri="{FF2B5EF4-FFF2-40B4-BE49-F238E27FC236}">
                    <a16:creationId xmlns:a16="http://schemas.microsoft.com/office/drawing/2014/main" id="{ED2AECB5-5E09-4BBB-72C9-82D0B84B550E}"/>
                  </a:ext>
                </a:extLst>
              </p:cNvPr>
              <p:cNvSpPr/>
              <p:nvPr/>
            </p:nvSpPr>
            <p:spPr bwMode="auto">
              <a:xfrm>
                <a:off x="3486" y="1300"/>
                <a:ext cx="618" cy="701"/>
              </a:xfrm>
              <a:custGeom>
                <a:avLst/>
                <a:gdLst>
                  <a:gd name="T0" fmla="*/ 0 w 384"/>
                  <a:gd name="T1" fmla="*/ 23 h 436"/>
                  <a:gd name="T2" fmla="*/ 129 w 384"/>
                  <a:gd name="T3" fmla="*/ 206 h 436"/>
                  <a:gd name="T4" fmla="*/ 196 w 384"/>
                  <a:gd name="T5" fmla="*/ 289 h 436"/>
                  <a:gd name="T6" fmla="*/ 384 w 384"/>
                  <a:gd name="T7" fmla="*/ 379 h 436"/>
                  <a:gd name="T8" fmla="*/ 148 w 384"/>
                  <a:gd name="T9" fmla="*/ 37 h 436"/>
                  <a:gd name="T10" fmla="*/ 0 w 384"/>
                  <a:gd name="T11" fmla="*/ 23 h 436"/>
                </a:gdLst>
                <a:ahLst/>
                <a:cxnLst>
                  <a:cxn ang="0">
                    <a:pos x="T0" y="T1"/>
                  </a:cxn>
                  <a:cxn ang="0">
                    <a:pos x="T2" y="T3"/>
                  </a:cxn>
                  <a:cxn ang="0">
                    <a:pos x="T4" y="T5"/>
                  </a:cxn>
                  <a:cxn ang="0">
                    <a:pos x="T6" y="T7"/>
                  </a:cxn>
                  <a:cxn ang="0">
                    <a:pos x="T8" y="T9"/>
                  </a:cxn>
                  <a:cxn ang="0">
                    <a:pos x="T10" y="T11"/>
                  </a:cxn>
                </a:cxnLst>
                <a:rect l="0" t="0" r="r" b="b"/>
                <a:pathLst>
                  <a:path w="384" h="436">
                    <a:moveTo>
                      <a:pt x="0" y="23"/>
                    </a:moveTo>
                    <a:cubicBezTo>
                      <a:pt x="129" y="206"/>
                      <a:pt x="129" y="206"/>
                      <a:pt x="129" y="206"/>
                    </a:cubicBezTo>
                    <a:cubicBezTo>
                      <a:pt x="129" y="206"/>
                      <a:pt x="152" y="242"/>
                      <a:pt x="196" y="289"/>
                    </a:cubicBezTo>
                    <a:cubicBezTo>
                      <a:pt x="335" y="436"/>
                      <a:pt x="384" y="379"/>
                      <a:pt x="384" y="379"/>
                    </a:cubicBezTo>
                    <a:cubicBezTo>
                      <a:pt x="345" y="311"/>
                      <a:pt x="207" y="63"/>
                      <a:pt x="148" y="37"/>
                    </a:cubicBezTo>
                    <a:cubicBezTo>
                      <a:pt x="103" y="17"/>
                      <a:pt x="12" y="0"/>
                      <a:pt x="0" y="23"/>
                    </a:cubicBez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şḻíḍê">
                <a:extLst>
                  <a:ext uri="{FF2B5EF4-FFF2-40B4-BE49-F238E27FC236}">
                    <a16:creationId xmlns:a16="http://schemas.microsoft.com/office/drawing/2014/main" id="{010A92C9-BB80-16D3-6176-C40B2F35223D}"/>
                  </a:ext>
                </a:extLst>
              </p:cNvPr>
              <p:cNvSpPr/>
              <p:nvPr/>
            </p:nvSpPr>
            <p:spPr bwMode="auto">
              <a:xfrm>
                <a:off x="3064" y="1300"/>
                <a:ext cx="660" cy="1257"/>
              </a:xfrm>
              <a:custGeom>
                <a:avLst/>
                <a:gdLst>
                  <a:gd name="T0" fmla="*/ 0 w 410"/>
                  <a:gd name="T1" fmla="*/ 180 h 782"/>
                  <a:gd name="T2" fmla="*/ 0 w 410"/>
                  <a:gd name="T3" fmla="*/ 782 h 782"/>
                  <a:gd name="T4" fmla="*/ 410 w 410"/>
                  <a:gd name="T5" fmla="*/ 782 h 782"/>
                  <a:gd name="T6" fmla="*/ 410 w 410"/>
                  <a:gd name="T7" fmla="*/ 198 h 782"/>
                  <a:gd name="T8" fmla="*/ 401 w 410"/>
                  <a:gd name="T9" fmla="*/ 134 h 782"/>
                  <a:gd name="T10" fmla="*/ 284 w 410"/>
                  <a:gd name="T11" fmla="*/ 13 h 782"/>
                  <a:gd name="T12" fmla="*/ 225 w 410"/>
                  <a:gd name="T13" fmla="*/ 0 h 782"/>
                  <a:gd name="T14" fmla="*/ 211 w 410"/>
                  <a:gd name="T15" fmla="*/ 15 h 782"/>
                  <a:gd name="T16" fmla="*/ 162 w 410"/>
                  <a:gd name="T17" fmla="*/ 15 h 782"/>
                  <a:gd name="T18" fmla="*/ 155 w 410"/>
                  <a:gd name="T19" fmla="*/ 15 h 782"/>
                  <a:gd name="T20" fmla="*/ 133 w 410"/>
                  <a:gd name="T21" fmla="*/ 52 h 782"/>
                  <a:gd name="T22" fmla="*/ 112 w 410"/>
                  <a:gd name="T23" fmla="*/ 58 h 782"/>
                  <a:gd name="T24" fmla="*/ 9 w 410"/>
                  <a:gd name="T25" fmla="*/ 134 h 782"/>
                  <a:gd name="T26" fmla="*/ 0 w 410"/>
                  <a:gd name="T27" fmla="*/ 18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782">
                    <a:moveTo>
                      <a:pt x="0" y="180"/>
                    </a:moveTo>
                    <a:cubicBezTo>
                      <a:pt x="0" y="782"/>
                      <a:pt x="0" y="782"/>
                      <a:pt x="0" y="782"/>
                    </a:cubicBezTo>
                    <a:cubicBezTo>
                      <a:pt x="410" y="782"/>
                      <a:pt x="410" y="782"/>
                      <a:pt x="410" y="782"/>
                    </a:cubicBezTo>
                    <a:cubicBezTo>
                      <a:pt x="410" y="198"/>
                      <a:pt x="410" y="198"/>
                      <a:pt x="410" y="198"/>
                    </a:cubicBezTo>
                    <a:cubicBezTo>
                      <a:pt x="410" y="174"/>
                      <a:pt x="407" y="153"/>
                      <a:pt x="401" y="134"/>
                    </a:cubicBezTo>
                    <a:cubicBezTo>
                      <a:pt x="381" y="64"/>
                      <a:pt x="329" y="29"/>
                      <a:pt x="284" y="13"/>
                    </a:cubicBezTo>
                    <a:cubicBezTo>
                      <a:pt x="260" y="4"/>
                      <a:pt x="238" y="0"/>
                      <a:pt x="225" y="0"/>
                    </a:cubicBezTo>
                    <a:cubicBezTo>
                      <a:pt x="221" y="0"/>
                      <a:pt x="216" y="15"/>
                      <a:pt x="211" y="15"/>
                    </a:cubicBezTo>
                    <a:cubicBezTo>
                      <a:pt x="162" y="15"/>
                      <a:pt x="162" y="15"/>
                      <a:pt x="162" y="15"/>
                    </a:cubicBezTo>
                    <a:cubicBezTo>
                      <a:pt x="160" y="15"/>
                      <a:pt x="158" y="15"/>
                      <a:pt x="155" y="15"/>
                    </a:cubicBezTo>
                    <a:cubicBezTo>
                      <a:pt x="145" y="16"/>
                      <a:pt x="142" y="50"/>
                      <a:pt x="133" y="52"/>
                    </a:cubicBezTo>
                    <a:cubicBezTo>
                      <a:pt x="125" y="54"/>
                      <a:pt x="118" y="56"/>
                      <a:pt x="112" y="58"/>
                    </a:cubicBezTo>
                    <a:cubicBezTo>
                      <a:pt x="65" y="72"/>
                      <a:pt x="26" y="94"/>
                      <a:pt x="9" y="134"/>
                    </a:cubicBezTo>
                    <a:cubicBezTo>
                      <a:pt x="3" y="147"/>
                      <a:pt x="0" y="162"/>
                      <a:pt x="0" y="180"/>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ïšḻîďè">
                <a:extLst>
                  <a:ext uri="{FF2B5EF4-FFF2-40B4-BE49-F238E27FC236}">
                    <a16:creationId xmlns:a16="http://schemas.microsoft.com/office/drawing/2014/main" id="{38D0593E-1416-1654-DA21-6757FAC9E777}"/>
                  </a:ext>
                </a:extLst>
              </p:cNvPr>
              <p:cNvSpPr/>
              <p:nvPr/>
            </p:nvSpPr>
            <p:spPr bwMode="auto">
              <a:xfrm>
                <a:off x="3064" y="1300"/>
                <a:ext cx="660" cy="1257"/>
              </a:xfrm>
              <a:custGeom>
                <a:avLst/>
                <a:gdLst>
                  <a:gd name="T0" fmla="*/ 410 w 410"/>
                  <a:gd name="T1" fmla="*/ 180 h 782"/>
                  <a:gd name="T2" fmla="*/ 410 w 410"/>
                  <a:gd name="T3" fmla="*/ 782 h 782"/>
                  <a:gd name="T4" fmla="*/ 0 w 410"/>
                  <a:gd name="T5" fmla="*/ 782 h 782"/>
                  <a:gd name="T6" fmla="*/ 0 w 410"/>
                  <a:gd name="T7" fmla="*/ 198 h 782"/>
                  <a:gd name="T8" fmla="*/ 8 w 410"/>
                  <a:gd name="T9" fmla="*/ 134 h 782"/>
                  <a:gd name="T10" fmla="*/ 125 w 410"/>
                  <a:gd name="T11" fmla="*/ 13 h 782"/>
                  <a:gd name="T12" fmla="*/ 184 w 410"/>
                  <a:gd name="T13" fmla="*/ 0 h 782"/>
                  <a:gd name="T14" fmla="*/ 199 w 410"/>
                  <a:gd name="T15" fmla="*/ 15 h 782"/>
                  <a:gd name="T16" fmla="*/ 247 w 410"/>
                  <a:gd name="T17" fmla="*/ 15 h 782"/>
                  <a:gd name="T18" fmla="*/ 254 w 410"/>
                  <a:gd name="T19" fmla="*/ 15 h 782"/>
                  <a:gd name="T20" fmla="*/ 277 w 410"/>
                  <a:gd name="T21" fmla="*/ 52 h 782"/>
                  <a:gd name="T22" fmla="*/ 298 w 410"/>
                  <a:gd name="T23" fmla="*/ 58 h 782"/>
                  <a:gd name="T24" fmla="*/ 401 w 410"/>
                  <a:gd name="T25" fmla="*/ 134 h 782"/>
                  <a:gd name="T26" fmla="*/ 410 w 410"/>
                  <a:gd name="T27" fmla="*/ 18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782">
                    <a:moveTo>
                      <a:pt x="410" y="180"/>
                    </a:moveTo>
                    <a:cubicBezTo>
                      <a:pt x="410" y="782"/>
                      <a:pt x="410" y="782"/>
                      <a:pt x="410" y="782"/>
                    </a:cubicBezTo>
                    <a:cubicBezTo>
                      <a:pt x="0" y="782"/>
                      <a:pt x="0" y="782"/>
                      <a:pt x="0" y="782"/>
                    </a:cubicBezTo>
                    <a:cubicBezTo>
                      <a:pt x="0" y="198"/>
                      <a:pt x="0" y="198"/>
                      <a:pt x="0" y="198"/>
                    </a:cubicBezTo>
                    <a:cubicBezTo>
                      <a:pt x="0" y="174"/>
                      <a:pt x="3" y="153"/>
                      <a:pt x="8" y="134"/>
                    </a:cubicBezTo>
                    <a:cubicBezTo>
                      <a:pt x="29" y="64"/>
                      <a:pt x="81" y="29"/>
                      <a:pt x="125" y="13"/>
                    </a:cubicBezTo>
                    <a:cubicBezTo>
                      <a:pt x="150" y="4"/>
                      <a:pt x="171" y="0"/>
                      <a:pt x="184" y="0"/>
                    </a:cubicBezTo>
                    <a:cubicBezTo>
                      <a:pt x="189" y="0"/>
                      <a:pt x="194" y="15"/>
                      <a:pt x="199" y="15"/>
                    </a:cubicBezTo>
                    <a:cubicBezTo>
                      <a:pt x="247" y="15"/>
                      <a:pt x="247" y="15"/>
                      <a:pt x="247" y="15"/>
                    </a:cubicBezTo>
                    <a:cubicBezTo>
                      <a:pt x="250" y="15"/>
                      <a:pt x="252" y="15"/>
                      <a:pt x="254" y="15"/>
                    </a:cubicBezTo>
                    <a:cubicBezTo>
                      <a:pt x="265" y="16"/>
                      <a:pt x="267" y="50"/>
                      <a:pt x="277" y="52"/>
                    </a:cubicBezTo>
                    <a:cubicBezTo>
                      <a:pt x="284" y="54"/>
                      <a:pt x="291" y="56"/>
                      <a:pt x="298" y="58"/>
                    </a:cubicBezTo>
                    <a:cubicBezTo>
                      <a:pt x="345" y="72"/>
                      <a:pt x="384" y="94"/>
                      <a:pt x="401" y="134"/>
                    </a:cubicBezTo>
                    <a:cubicBezTo>
                      <a:pt x="407" y="147"/>
                      <a:pt x="410" y="162"/>
                      <a:pt x="410" y="180"/>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ïs1iḑè">
                <a:extLst>
                  <a:ext uri="{FF2B5EF4-FFF2-40B4-BE49-F238E27FC236}">
                    <a16:creationId xmlns:a16="http://schemas.microsoft.com/office/drawing/2014/main" id="{7CB26E7C-B329-9FEE-66D1-7F80D27100D0}"/>
                  </a:ext>
                </a:extLst>
              </p:cNvPr>
              <p:cNvSpPr/>
              <p:nvPr/>
            </p:nvSpPr>
            <p:spPr bwMode="auto">
              <a:xfrm>
                <a:off x="2913" y="1299"/>
                <a:ext cx="954" cy="2271"/>
              </a:xfrm>
              <a:custGeom>
                <a:avLst/>
                <a:gdLst>
                  <a:gd name="T0" fmla="*/ 91 w 593"/>
                  <a:gd name="T1" fmla="*/ 415 h 1413"/>
                  <a:gd name="T2" fmla="*/ 0 w 593"/>
                  <a:gd name="T3" fmla="*/ 1413 h 1413"/>
                  <a:gd name="T4" fmla="*/ 593 w 593"/>
                  <a:gd name="T5" fmla="*/ 1413 h 1413"/>
                  <a:gd name="T6" fmla="*/ 506 w 593"/>
                  <a:gd name="T7" fmla="*/ 376 h 1413"/>
                  <a:gd name="T8" fmla="*/ 497 w 593"/>
                  <a:gd name="T9" fmla="*/ 279 h 1413"/>
                  <a:gd name="T10" fmla="*/ 401 w 593"/>
                  <a:gd name="T11" fmla="*/ 126 h 1413"/>
                  <a:gd name="T12" fmla="*/ 373 w 593"/>
                  <a:gd name="T13" fmla="*/ 109 h 1413"/>
                  <a:gd name="T14" fmla="*/ 350 w 593"/>
                  <a:gd name="T15" fmla="*/ 31 h 1413"/>
                  <a:gd name="T16" fmla="*/ 343 w 593"/>
                  <a:gd name="T17" fmla="*/ 31 h 1413"/>
                  <a:gd name="T18" fmla="*/ 295 w 593"/>
                  <a:gd name="T19" fmla="*/ 31 h 1413"/>
                  <a:gd name="T20" fmla="*/ 280 w 593"/>
                  <a:gd name="T21" fmla="*/ 0 h 1413"/>
                  <a:gd name="T22" fmla="*/ 232 w 593"/>
                  <a:gd name="T23" fmla="*/ 22 h 1413"/>
                  <a:gd name="T24" fmla="*/ 104 w 593"/>
                  <a:gd name="T25" fmla="*/ 279 h 1413"/>
                  <a:gd name="T26" fmla="*/ 91 w 593"/>
                  <a:gd name="T27" fmla="*/ 415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3" h="1413">
                    <a:moveTo>
                      <a:pt x="91" y="415"/>
                    </a:moveTo>
                    <a:cubicBezTo>
                      <a:pt x="0" y="1413"/>
                      <a:pt x="0" y="1413"/>
                      <a:pt x="0" y="1413"/>
                    </a:cubicBezTo>
                    <a:cubicBezTo>
                      <a:pt x="593" y="1413"/>
                      <a:pt x="593" y="1413"/>
                      <a:pt x="593" y="1413"/>
                    </a:cubicBezTo>
                    <a:cubicBezTo>
                      <a:pt x="506" y="376"/>
                      <a:pt x="506" y="376"/>
                      <a:pt x="506" y="376"/>
                    </a:cubicBezTo>
                    <a:cubicBezTo>
                      <a:pt x="506" y="339"/>
                      <a:pt x="502" y="307"/>
                      <a:pt x="497" y="279"/>
                    </a:cubicBezTo>
                    <a:cubicBezTo>
                      <a:pt x="481" y="201"/>
                      <a:pt x="444" y="155"/>
                      <a:pt x="401" y="126"/>
                    </a:cubicBezTo>
                    <a:cubicBezTo>
                      <a:pt x="392" y="119"/>
                      <a:pt x="382" y="114"/>
                      <a:pt x="373" y="109"/>
                    </a:cubicBezTo>
                    <a:cubicBezTo>
                      <a:pt x="363" y="104"/>
                      <a:pt x="360" y="32"/>
                      <a:pt x="350" y="31"/>
                    </a:cubicBezTo>
                    <a:cubicBezTo>
                      <a:pt x="348" y="31"/>
                      <a:pt x="345" y="31"/>
                      <a:pt x="343" y="31"/>
                    </a:cubicBezTo>
                    <a:cubicBezTo>
                      <a:pt x="295" y="31"/>
                      <a:pt x="295" y="31"/>
                      <a:pt x="295" y="31"/>
                    </a:cubicBezTo>
                    <a:cubicBezTo>
                      <a:pt x="290" y="31"/>
                      <a:pt x="285" y="0"/>
                      <a:pt x="280" y="0"/>
                    </a:cubicBezTo>
                    <a:cubicBezTo>
                      <a:pt x="269" y="0"/>
                      <a:pt x="252" y="9"/>
                      <a:pt x="232" y="22"/>
                    </a:cubicBezTo>
                    <a:cubicBezTo>
                      <a:pt x="186" y="53"/>
                      <a:pt x="126" y="123"/>
                      <a:pt x="104" y="279"/>
                    </a:cubicBezTo>
                    <a:cubicBezTo>
                      <a:pt x="99" y="319"/>
                      <a:pt x="91" y="364"/>
                      <a:pt x="91" y="415"/>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ïSḻîďé">
                <a:extLst>
                  <a:ext uri="{FF2B5EF4-FFF2-40B4-BE49-F238E27FC236}">
                    <a16:creationId xmlns:a16="http://schemas.microsoft.com/office/drawing/2014/main" id="{0DDF1E36-F993-BE29-63A2-53CE0A8AC4EB}"/>
                  </a:ext>
                </a:extLst>
              </p:cNvPr>
              <p:cNvSpPr/>
              <p:nvPr/>
            </p:nvSpPr>
            <p:spPr bwMode="auto">
              <a:xfrm>
                <a:off x="3243" y="1294"/>
                <a:ext cx="317" cy="249"/>
              </a:xfrm>
              <a:custGeom>
                <a:avLst/>
                <a:gdLst>
                  <a:gd name="T0" fmla="*/ 0 w 197"/>
                  <a:gd name="T1" fmla="*/ 67 h 155"/>
                  <a:gd name="T2" fmla="*/ 99 w 197"/>
                  <a:gd name="T3" fmla="*/ 155 h 155"/>
                  <a:gd name="T4" fmla="*/ 197 w 197"/>
                  <a:gd name="T5" fmla="*/ 67 h 155"/>
                  <a:gd name="T6" fmla="*/ 196 w 197"/>
                  <a:gd name="T7" fmla="*/ 53 h 155"/>
                  <a:gd name="T8" fmla="*/ 175 w 197"/>
                  <a:gd name="T9" fmla="*/ 11 h 155"/>
                  <a:gd name="T10" fmla="*/ 116 w 197"/>
                  <a:gd name="T11" fmla="*/ 0 h 155"/>
                  <a:gd name="T12" fmla="*/ 101 w 197"/>
                  <a:gd name="T13" fmla="*/ 13 h 155"/>
                  <a:gd name="T14" fmla="*/ 90 w 197"/>
                  <a:gd name="T15" fmla="*/ 13 h 155"/>
                  <a:gd name="T16" fmla="*/ 75 w 197"/>
                  <a:gd name="T17" fmla="*/ 0 h 155"/>
                  <a:gd name="T18" fmla="*/ 26 w 197"/>
                  <a:gd name="T19" fmla="*/ 8 h 155"/>
                  <a:gd name="T20" fmla="*/ 2 w 197"/>
                  <a:gd name="T21" fmla="*/ 51 h 155"/>
                  <a:gd name="T22" fmla="*/ 0 w 197"/>
                  <a:gd name="T23" fmla="*/ 6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55">
                    <a:moveTo>
                      <a:pt x="0" y="67"/>
                    </a:moveTo>
                    <a:cubicBezTo>
                      <a:pt x="0" y="116"/>
                      <a:pt x="45" y="155"/>
                      <a:pt x="99" y="155"/>
                    </a:cubicBezTo>
                    <a:cubicBezTo>
                      <a:pt x="153" y="155"/>
                      <a:pt x="197" y="116"/>
                      <a:pt x="197" y="67"/>
                    </a:cubicBezTo>
                    <a:cubicBezTo>
                      <a:pt x="197" y="62"/>
                      <a:pt x="197" y="58"/>
                      <a:pt x="196" y="53"/>
                    </a:cubicBezTo>
                    <a:cubicBezTo>
                      <a:pt x="193" y="37"/>
                      <a:pt x="186" y="23"/>
                      <a:pt x="175" y="11"/>
                    </a:cubicBezTo>
                    <a:cubicBezTo>
                      <a:pt x="151" y="3"/>
                      <a:pt x="129" y="0"/>
                      <a:pt x="116" y="0"/>
                    </a:cubicBezTo>
                    <a:cubicBezTo>
                      <a:pt x="111" y="0"/>
                      <a:pt x="106" y="13"/>
                      <a:pt x="101" y="13"/>
                    </a:cubicBezTo>
                    <a:cubicBezTo>
                      <a:pt x="90" y="13"/>
                      <a:pt x="90" y="13"/>
                      <a:pt x="90" y="13"/>
                    </a:cubicBezTo>
                    <a:cubicBezTo>
                      <a:pt x="85" y="13"/>
                      <a:pt x="80" y="0"/>
                      <a:pt x="75" y="0"/>
                    </a:cubicBezTo>
                    <a:cubicBezTo>
                      <a:pt x="64" y="0"/>
                      <a:pt x="46" y="2"/>
                      <a:pt x="26" y="8"/>
                    </a:cubicBezTo>
                    <a:cubicBezTo>
                      <a:pt x="14" y="20"/>
                      <a:pt x="6" y="34"/>
                      <a:pt x="2" y="51"/>
                    </a:cubicBezTo>
                    <a:cubicBezTo>
                      <a:pt x="1" y="56"/>
                      <a:pt x="0" y="61"/>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iṧḷiḑe">
                <a:extLst>
                  <a:ext uri="{FF2B5EF4-FFF2-40B4-BE49-F238E27FC236}">
                    <a16:creationId xmlns:a16="http://schemas.microsoft.com/office/drawing/2014/main" id="{6AC1E774-F5FC-5371-38C8-BF35690D71A8}"/>
                  </a:ext>
                </a:extLst>
              </p:cNvPr>
              <p:cNvSpPr/>
              <p:nvPr/>
            </p:nvSpPr>
            <p:spPr bwMode="auto">
              <a:xfrm>
                <a:off x="3278" y="1284"/>
                <a:ext cx="248" cy="224"/>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iṩḻîḑe">
                <a:extLst>
                  <a:ext uri="{FF2B5EF4-FFF2-40B4-BE49-F238E27FC236}">
                    <a16:creationId xmlns:a16="http://schemas.microsoft.com/office/drawing/2014/main" id="{1D7AB1A5-94D5-DAD6-9263-226070419B58}"/>
                  </a:ext>
                </a:extLst>
              </p:cNvPr>
              <p:cNvSpPr/>
              <p:nvPr/>
            </p:nvSpPr>
            <p:spPr bwMode="auto">
              <a:xfrm>
                <a:off x="3317" y="1315"/>
                <a:ext cx="170" cy="86"/>
              </a:xfrm>
              <a:custGeom>
                <a:avLst/>
                <a:gdLst>
                  <a:gd name="T0" fmla="*/ 0 w 106"/>
                  <a:gd name="T1" fmla="*/ 22 h 54"/>
                  <a:gd name="T2" fmla="*/ 53 w 106"/>
                  <a:gd name="T3" fmla="*/ 54 h 54"/>
                  <a:gd name="T4" fmla="*/ 106 w 106"/>
                  <a:gd name="T5" fmla="*/ 22 h 54"/>
                  <a:gd name="T6" fmla="*/ 53 w 106"/>
                  <a:gd name="T7" fmla="*/ 0 h 54"/>
                  <a:gd name="T8" fmla="*/ 0 w 106"/>
                  <a:gd name="T9" fmla="*/ 22 h 54"/>
                </a:gdLst>
                <a:ahLst/>
                <a:cxnLst>
                  <a:cxn ang="0">
                    <a:pos x="T0" y="T1"/>
                  </a:cxn>
                  <a:cxn ang="0">
                    <a:pos x="T2" y="T3"/>
                  </a:cxn>
                  <a:cxn ang="0">
                    <a:pos x="T4" y="T5"/>
                  </a:cxn>
                  <a:cxn ang="0">
                    <a:pos x="T6" y="T7"/>
                  </a:cxn>
                  <a:cxn ang="0">
                    <a:pos x="T8" y="T9"/>
                  </a:cxn>
                </a:cxnLst>
                <a:rect l="0" t="0" r="r" b="b"/>
                <a:pathLst>
                  <a:path w="106" h="54">
                    <a:moveTo>
                      <a:pt x="0" y="22"/>
                    </a:moveTo>
                    <a:cubicBezTo>
                      <a:pt x="0" y="35"/>
                      <a:pt x="18" y="54"/>
                      <a:pt x="53" y="54"/>
                    </a:cubicBezTo>
                    <a:cubicBezTo>
                      <a:pt x="88" y="54"/>
                      <a:pt x="106" y="35"/>
                      <a:pt x="106" y="22"/>
                    </a:cubicBezTo>
                    <a:cubicBezTo>
                      <a:pt x="106" y="10"/>
                      <a:pt x="82" y="0"/>
                      <a:pt x="53" y="0"/>
                    </a:cubicBezTo>
                    <a:cubicBezTo>
                      <a:pt x="23" y="0"/>
                      <a:pt x="0" y="10"/>
                      <a:pt x="0" y="22"/>
                    </a:cubicBezTo>
                    <a:close/>
                  </a:path>
                </a:pathLst>
              </a:custGeom>
              <a:solidFill>
                <a:srgbClr val="EF8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íṣḻíḍè">
                <a:extLst>
                  <a:ext uri="{FF2B5EF4-FFF2-40B4-BE49-F238E27FC236}">
                    <a16:creationId xmlns:a16="http://schemas.microsoft.com/office/drawing/2014/main" id="{921461E4-2F2F-815D-222C-5F2C6A053BBE}"/>
                  </a:ext>
                </a:extLst>
              </p:cNvPr>
              <p:cNvSpPr/>
              <p:nvPr/>
            </p:nvSpPr>
            <p:spPr bwMode="auto">
              <a:xfrm>
                <a:off x="3608" y="2322"/>
                <a:ext cx="169" cy="216"/>
              </a:xfrm>
              <a:custGeom>
                <a:avLst/>
                <a:gdLst>
                  <a:gd name="T0" fmla="*/ 96 w 105"/>
                  <a:gd name="T1" fmla="*/ 0 h 134"/>
                  <a:gd name="T2" fmla="*/ 33 w 105"/>
                  <a:gd name="T3" fmla="*/ 0 h 134"/>
                  <a:gd name="T4" fmla="*/ 18 w 105"/>
                  <a:gd name="T5" fmla="*/ 15 h 134"/>
                  <a:gd name="T6" fmla="*/ 22 w 105"/>
                  <a:gd name="T7" fmla="*/ 24 h 134"/>
                  <a:gd name="T8" fmla="*/ 33 w 105"/>
                  <a:gd name="T9" fmla="*/ 30 h 134"/>
                  <a:gd name="T10" fmla="*/ 33 w 105"/>
                  <a:gd name="T11" fmla="*/ 30 h 134"/>
                  <a:gd name="T12" fmla="*/ 55 w 105"/>
                  <a:gd name="T13" fmla="*/ 30 h 134"/>
                  <a:gd name="T14" fmla="*/ 9 w 105"/>
                  <a:gd name="T15" fmla="*/ 62 h 134"/>
                  <a:gd name="T16" fmla="*/ 5 w 105"/>
                  <a:gd name="T17" fmla="*/ 82 h 134"/>
                  <a:gd name="T18" fmla="*/ 5 w 105"/>
                  <a:gd name="T19" fmla="*/ 83 h 134"/>
                  <a:gd name="T20" fmla="*/ 17 w 105"/>
                  <a:gd name="T21" fmla="*/ 89 h 134"/>
                  <a:gd name="T22" fmla="*/ 25 w 105"/>
                  <a:gd name="T23" fmla="*/ 86 h 134"/>
                  <a:gd name="T24" fmla="*/ 26 w 105"/>
                  <a:gd name="T25" fmla="*/ 86 h 134"/>
                  <a:gd name="T26" fmla="*/ 36 w 105"/>
                  <a:gd name="T27" fmla="*/ 101 h 134"/>
                  <a:gd name="T28" fmla="*/ 83 w 105"/>
                  <a:gd name="T29" fmla="*/ 134 h 134"/>
                  <a:gd name="T30" fmla="*/ 100 w 105"/>
                  <a:gd name="T31" fmla="*/ 129 h 134"/>
                  <a:gd name="T32" fmla="*/ 105 w 105"/>
                  <a:gd name="T33" fmla="*/ 125 h 134"/>
                  <a:gd name="T34" fmla="*/ 96 w 105"/>
                  <a:gd name="T3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134">
                    <a:moveTo>
                      <a:pt x="96" y="0"/>
                    </a:moveTo>
                    <a:cubicBezTo>
                      <a:pt x="33" y="0"/>
                      <a:pt x="33" y="0"/>
                      <a:pt x="33" y="0"/>
                    </a:cubicBezTo>
                    <a:cubicBezTo>
                      <a:pt x="25" y="0"/>
                      <a:pt x="18" y="7"/>
                      <a:pt x="18" y="15"/>
                    </a:cubicBezTo>
                    <a:cubicBezTo>
                      <a:pt x="18" y="19"/>
                      <a:pt x="20" y="22"/>
                      <a:pt x="22" y="24"/>
                    </a:cubicBezTo>
                    <a:cubicBezTo>
                      <a:pt x="25" y="28"/>
                      <a:pt x="29" y="30"/>
                      <a:pt x="33" y="30"/>
                    </a:cubicBezTo>
                    <a:cubicBezTo>
                      <a:pt x="33" y="30"/>
                      <a:pt x="33" y="30"/>
                      <a:pt x="33" y="30"/>
                    </a:cubicBezTo>
                    <a:cubicBezTo>
                      <a:pt x="55" y="30"/>
                      <a:pt x="55" y="30"/>
                      <a:pt x="55" y="30"/>
                    </a:cubicBezTo>
                    <a:cubicBezTo>
                      <a:pt x="9" y="62"/>
                      <a:pt x="9" y="62"/>
                      <a:pt x="9" y="62"/>
                    </a:cubicBezTo>
                    <a:cubicBezTo>
                      <a:pt x="2" y="66"/>
                      <a:pt x="0" y="76"/>
                      <a:pt x="5" y="82"/>
                    </a:cubicBezTo>
                    <a:cubicBezTo>
                      <a:pt x="5" y="83"/>
                      <a:pt x="5" y="83"/>
                      <a:pt x="5" y="83"/>
                    </a:cubicBezTo>
                    <a:cubicBezTo>
                      <a:pt x="8" y="87"/>
                      <a:pt x="13" y="89"/>
                      <a:pt x="17" y="89"/>
                    </a:cubicBezTo>
                    <a:cubicBezTo>
                      <a:pt x="20" y="89"/>
                      <a:pt x="23" y="88"/>
                      <a:pt x="25" y="86"/>
                    </a:cubicBezTo>
                    <a:cubicBezTo>
                      <a:pt x="26" y="86"/>
                      <a:pt x="26" y="86"/>
                      <a:pt x="26" y="86"/>
                    </a:cubicBezTo>
                    <a:cubicBezTo>
                      <a:pt x="29" y="91"/>
                      <a:pt x="32" y="96"/>
                      <a:pt x="36" y="101"/>
                    </a:cubicBezTo>
                    <a:cubicBezTo>
                      <a:pt x="48" y="118"/>
                      <a:pt x="66" y="134"/>
                      <a:pt x="83" y="134"/>
                    </a:cubicBezTo>
                    <a:cubicBezTo>
                      <a:pt x="89" y="134"/>
                      <a:pt x="94" y="132"/>
                      <a:pt x="100" y="129"/>
                    </a:cubicBezTo>
                    <a:cubicBezTo>
                      <a:pt x="105" y="125"/>
                      <a:pt x="105" y="125"/>
                      <a:pt x="105" y="125"/>
                    </a:cubicBezTo>
                    <a:cubicBezTo>
                      <a:pt x="96" y="0"/>
                      <a:pt x="96" y="0"/>
                      <a:pt x="96" y="0"/>
                    </a:cubicBezTo>
                  </a:path>
                </a:pathLst>
              </a:custGeom>
              <a:solidFill>
                <a:srgbClr val="131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îsľïḓe">
                <a:extLst>
                  <a:ext uri="{FF2B5EF4-FFF2-40B4-BE49-F238E27FC236}">
                    <a16:creationId xmlns:a16="http://schemas.microsoft.com/office/drawing/2014/main" id="{2BDA66F5-8711-F42A-76BB-4EE941BE498F}"/>
                  </a:ext>
                </a:extLst>
              </p:cNvPr>
              <p:cNvSpPr/>
              <p:nvPr/>
            </p:nvSpPr>
            <p:spPr bwMode="auto">
              <a:xfrm>
                <a:off x="3433" y="3570"/>
                <a:ext cx="293" cy="64"/>
              </a:xfrm>
              <a:prstGeom prst="rect">
                <a:avLst/>
              </a:prstGeom>
              <a:solidFill>
                <a:srgbClr val="2F08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5" name="îslîḋê">
                <a:extLst>
                  <a:ext uri="{FF2B5EF4-FFF2-40B4-BE49-F238E27FC236}">
                    <a16:creationId xmlns:a16="http://schemas.microsoft.com/office/drawing/2014/main" id="{2526D709-918A-F26A-41F0-32DD6970400F}"/>
                  </a:ext>
                </a:extLst>
              </p:cNvPr>
              <p:cNvSpPr/>
              <p:nvPr/>
            </p:nvSpPr>
            <p:spPr bwMode="auto">
              <a:xfrm>
                <a:off x="3433" y="3570"/>
                <a:ext cx="293"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6" name="íš1ídé">
                <a:extLst>
                  <a:ext uri="{FF2B5EF4-FFF2-40B4-BE49-F238E27FC236}">
                    <a16:creationId xmlns:a16="http://schemas.microsoft.com/office/drawing/2014/main" id="{FD0DBBB1-2BA9-7885-6A4E-47B03FBE2288}"/>
                  </a:ext>
                </a:extLst>
              </p:cNvPr>
              <p:cNvSpPr/>
              <p:nvPr/>
            </p:nvSpPr>
            <p:spPr bwMode="auto">
              <a:xfrm>
                <a:off x="3061" y="3570"/>
                <a:ext cx="1" cy="64"/>
              </a:xfrm>
              <a:prstGeom prst="rect">
                <a:avLst/>
              </a:prstGeom>
              <a:solidFill>
                <a:srgbClr val="7E72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7" name="išľïḍé">
                <a:extLst>
                  <a:ext uri="{FF2B5EF4-FFF2-40B4-BE49-F238E27FC236}">
                    <a16:creationId xmlns:a16="http://schemas.microsoft.com/office/drawing/2014/main" id="{59116983-B264-3307-3B19-ED84153C6475}"/>
                  </a:ext>
                </a:extLst>
              </p:cNvPr>
              <p:cNvSpPr/>
              <p:nvPr/>
            </p:nvSpPr>
            <p:spPr bwMode="auto">
              <a:xfrm>
                <a:off x="3061" y="3570"/>
                <a:ext cx="1"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îśļïďê">
                <a:extLst>
                  <a:ext uri="{FF2B5EF4-FFF2-40B4-BE49-F238E27FC236}">
                    <a16:creationId xmlns:a16="http://schemas.microsoft.com/office/drawing/2014/main" id="{DDB30844-278C-A346-DA63-4D9B6DF69AE9}"/>
                  </a:ext>
                </a:extLst>
              </p:cNvPr>
              <p:cNvSpPr/>
              <p:nvPr/>
            </p:nvSpPr>
            <p:spPr bwMode="auto">
              <a:xfrm>
                <a:off x="3061" y="3570"/>
                <a:ext cx="293" cy="64"/>
              </a:xfrm>
              <a:prstGeom prst="rect">
                <a:avLst/>
              </a:prstGeom>
              <a:solidFill>
                <a:srgbClr val="2F08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îṩļîdê">
                <a:extLst>
                  <a:ext uri="{FF2B5EF4-FFF2-40B4-BE49-F238E27FC236}">
                    <a16:creationId xmlns:a16="http://schemas.microsoft.com/office/drawing/2014/main" id="{557A1CFA-595B-3A67-D46A-C7D6919AFC23}"/>
                  </a:ext>
                </a:extLst>
              </p:cNvPr>
              <p:cNvSpPr/>
              <p:nvPr/>
            </p:nvSpPr>
            <p:spPr bwMode="auto">
              <a:xfrm>
                <a:off x="3061" y="3570"/>
                <a:ext cx="293"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0" name="iṡ1îḍè">
                <a:extLst>
                  <a:ext uri="{FF2B5EF4-FFF2-40B4-BE49-F238E27FC236}">
                    <a16:creationId xmlns:a16="http://schemas.microsoft.com/office/drawing/2014/main" id="{DE6D7C6C-724E-A93E-44B8-6E960CA969DB}"/>
                  </a:ext>
                </a:extLst>
              </p:cNvPr>
              <p:cNvSpPr/>
              <p:nvPr/>
            </p:nvSpPr>
            <p:spPr bwMode="auto">
              <a:xfrm>
                <a:off x="3061" y="3570"/>
                <a:ext cx="293" cy="1"/>
              </a:xfrm>
              <a:prstGeom prst="rect">
                <a:avLst/>
              </a:prstGeom>
              <a:solidFill>
                <a:srgbClr val="10192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1" name="ïṩ1iḋé">
                <a:extLst>
                  <a:ext uri="{FF2B5EF4-FFF2-40B4-BE49-F238E27FC236}">
                    <a16:creationId xmlns:a16="http://schemas.microsoft.com/office/drawing/2014/main" id="{025A6ED6-119F-BCE5-0ECF-CEFC80384367}"/>
                  </a:ext>
                </a:extLst>
              </p:cNvPr>
              <p:cNvSpPr/>
              <p:nvPr/>
            </p:nvSpPr>
            <p:spPr bwMode="auto">
              <a:xfrm>
                <a:off x="3061" y="3570"/>
                <a:ext cx="293" cy="0"/>
              </a:xfrm>
              <a:custGeom>
                <a:avLst/>
                <a:gdLst>
                  <a:gd name="T0" fmla="*/ 293 w 293"/>
                  <a:gd name="T1" fmla="*/ 0 w 293"/>
                  <a:gd name="T2" fmla="*/ 0 w 293"/>
                  <a:gd name="T3" fmla="*/ 293 w 293"/>
                </a:gdLst>
                <a:ahLst/>
                <a:cxnLst>
                  <a:cxn ang="0">
                    <a:pos x="T0" y="0"/>
                  </a:cxn>
                  <a:cxn ang="0">
                    <a:pos x="T1" y="0"/>
                  </a:cxn>
                  <a:cxn ang="0">
                    <a:pos x="T2" y="0"/>
                  </a:cxn>
                  <a:cxn ang="0">
                    <a:pos x="T3" y="0"/>
                  </a:cxn>
                </a:cxnLst>
                <a:rect l="0" t="0" r="r" b="b"/>
                <a:pathLst>
                  <a:path w="293">
                    <a:moveTo>
                      <a:pt x="293" y="0"/>
                    </a:moveTo>
                    <a:lnTo>
                      <a:pt x="0" y="0"/>
                    </a:lnTo>
                    <a:lnTo>
                      <a:pt x="0" y="0"/>
                    </a:lnTo>
                    <a:lnTo>
                      <a:pt x="2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şļídé">
                <a:extLst>
                  <a:ext uri="{FF2B5EF4-FFF2-40B4-BE49-F238E27FC236}">
                    <a16:creationId xmlns:a16="http://schemas.microsoft.com/office/drawing/2014/main" id="{A3D6B7CC-1F25-05C5-C93C-0AB48BAEBD6A}"/>
                  </a:ext>
                </a:extLst>
              </p:cNvPr>
              <p:cNvSpPr/>
              <p:nvPr/>
            </p:nvSpPr>
            <p:spPr bwMode="auto">
              <a:xfrm>
                <a:off x="3391" y="1299"/>
                <a:ext cx="253" cy="336"/>
              </a:xfrm>
              <a:custGeom>
                <a:avLst/>
                <a:gdLst>
                  <a:gd name="T0" fmla="*/ 118 w 157"/>
                  <a:gd name="T1" fmla="*/ 18 h 209"/>
                  <a:gd name="T2" fmla="*/ 75 w 157"/>
                  <a:gd name="T3" fmla="*/ 209 h 209"/>
                  <a:gd name="T4" fmla="*/ 0 w 157"/>
                  <a:gd name="T5" fmla="*/ 143 h 209"/>
                  <a:gd name="T6" fmla="*/ 58 w 157"/>
                  <a:gd name="T7" fmla="*/ 4 h 209"/>
                  <a:gd name="T8" fmla="*/ 118 w 157"/>
                  <a:gd name="T9" fmla="*/ 18 h 209"/>
                </a:gdLst>
                <a:ahLst/>
                <a:cxnLst>
                  <a:cxn ang="0">
                    <a:pos x="T0" y="T1"/>
                  </a:cxn>
                  <a:cxn ang="0">
                    <a:pos x="T2" y="T3"/>
                  </a:cxn>
                  <a:cxn ang="0">
                    <a:pos x="T4" y="T5"/>
                  </a:cxn>
                  <a:cxn ang="0">
                    <a:pos x="T6" y="T7"/>
                  </a:cxn>
                  <a:cxn ang="0">
                    <a:pos x="T8" y="T9"/>
                  </a:cxn>
                </a:cxnLst>
                <a:rect l="0" t="0" r="r" b="b"/>
                <a:pathLst>
                  <a:path w="157" h="209">
                    <a:moveTo>
                      <a:pt x="118" y="18"/>
                    </a:moveTo>
                    <a:cubicBezTo>
                      <a:pt x="157" y="85"/>
                      <a:pt x="133" y="148"/>
                      <a:pt x="75" y="209"/>
                    </a:cubicBezTo>
                    <a:cubicBezTo>
                      <a:pt x="0" y="143"/>
                      <a:pt x="0" y="143"/>
                      <a:pt x="0" y="143"/>
                    </a:cubicBezTo>
                    <a:cubicBezTo>
                      <a:pt x="105" y="102"/>
                      <a:pt x="109" y="39"/>
                      <a:pt x="58" y="4"/>
                    </a:cubicBezTo>
                    <a:cubicBezTo>
                      <a:pt x="57" y="0"/>
                      <a:pt x="110" y="11"/>
                      <a:pt x="118"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ïṧḷïḋè">
                <a:extLst>
                  <a:ext uri="{FF2B5EF4-FFF2-40B4-BE49-F238E27FC236}">
                    <a16:creationId xmlns:a16="http://schemas.microsoft.com/office/drawing/2014/main" id="{7BE7AB18-B28C-0338-E0A8-94AE35374D53}"/>
                  </a:ext>
                </a:extLst>
              </p:cNvPr>
              <p:cNvSpPr/>
              <p:nvPr/>
            </p:nvSpPr>
            <p:spPr bwMode="auto">
              <a:xfrm>
                <a:off x="3003" y="350"/>
                <a:ext cx="798" cy="798"/>
              </a:xfrm>
              <a:custGeom>
                <a:avLst/>
                <a:gdLst>
                  <a:gd name="T0" fmla="*/ 0 w 496"/>
                  <a:gd name="T1" fmla="*/ 248 h 496"/>
                  <a:gd name="T2" fmla="*/ 248 w 496"/>
                  <a:gd name="T3" fmla="*/ 496 h 496"/>
                  <a:gd name="T4" fmla="*/ 494 w 496"/>
                  <a:gd name="T5" fmla="*/ 283 h 496"/>
                  <a:gd name="T6" fmla="*/ 495 w 496"/>
                  <a:gd name="T7" fmla="*/ 276 h 496"/>
                  <a:gd name="T8" fmla="*/ 496 w 496"/>
                  <a:gd name="T9" fmla="*/ 248 h 496"/>
                  <a:gd name="T10" fmla="*/ 328 w 496"/>
                  <a:gd name="T11" fmla="*/ 13 h 496"/>
                  <a:gd name="T12" fmla="*/ 325 w 496"/>
                  <a:gd name="T13" fmla="*/ 13 h 496"/>
                  <a:gd name="T14" fmla="*/ 270 w 496"/>
                  <a:gd name="T15" fmla="*/ 1 h 496"/>
                  <a:gd name="T16" fmla="*/ 253 w 496"/>
                  <a:gd name="T17" fmla="*/ 0 h 496"/>
                  <a:gd name="T18" fmla="*/ 253 w 496"/>
                  <a:gd name="T19" fmla="*/ 0 h 496"/>
                  <a:gd name="T20" fmla="*/ 248 w 496"/>
                  <a:gd name="T21" fmla="*/ 0 h 496"/>
                  <a:gd name="T22" fmla="*/ 6 w 496"/>
                  <a:gd name="T23" fmla="*/ 195 h 496"/>
                  <a:gd name="T24" fmla="*/ 6 w 496"/>
                  <a:gd name="T25" fmla="*/ 195 h 496"/>
                  <a:gd name="T26" fmla="*/ 1 w 496"/>
                  <a:gd name="T27" fmla="*/ 228 h 496"/>
                  <a:gd name="T28" fmla="*/ 0 w 496"/>
                  <a:gd name="T2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6" h="496">
                    <a:moveTo>
                      <a:pt x="0" y="248"/>
                    </a:moveTo>
                    <a:cubicBezTo>
                      <a:pt x="0" y="395"/>
                      <a:pt x="111" y="496"/>
                      <a:pt x="248" y="496"/>
                    </a:cubicBezTo>
                    <a:cubicBezTo>
                      <a:pt x="373" y="496"/>
                      <a:pt x="477" y="404"/>
                      <a:pt x="494" y="283"/>
                    </a:cubicBezTo>
                    <a:cubicBezTo>
                      <a:pt x="494" y="281"/>
                      <a:pt x="494" y="279"/>
                      <a:pt x="495" y="276"/>
                    </a:cubicBezTo>
                    <a:cubicBezTo>
                      <a:pt x="496" y="267"/>
                      <a:pt x="496" y="258"/>
                      <a:pt x="496" y="248"/>
                    </a:cubicBezTo>
                    <a:cubicBezTo>
                      <a:pt x="496" y="139"/>
                      <a:pt x="426" y="47"/>
                      <a:pt x="328" y="13"/>
                    </a:cubicBezTo>
                    <a:cubicBezTo>
                      <a:pt x="327" y="13"/>
                      <a:pt x="326" y="13"/>
                      <a:pt x="325" y="13"/>
                    </a:cubicBezTo>
                    <a:cubicBezTo>
                      <a:pt x="308" y="7"/>
                      <a:pt x="289" y="3"/>
                      <a:pt x="270" y="1"/>
                    </a:cubicBezTo>
                    <a:cubicBezTo>
                      <a:pt x="265" y="1"/>
                      <a:pt x="259" y="1"/>
                      <a:pt x="253" y="0"/>
                    </a:cubicBezTo>
                    <a:cubicBezTo>
                      <a:pt x="253" y="0"/>
                      <a:pt x="253" y="0"/>
                      <a:pt x="253" y="0"/>
                    </a:cubicBezTo>
                    <a:cubicBezTo>
                      <a:pt x="251" y="0"/>
                      <a:pt x="250" y="0"/>
                      <a:pt x="248" y="0"/>
                    </a:cubicBezTo>
                    <a:cubicBezTo>
                      <a:pt x="130" y="0"/>
                      <a:pt x="30" y="84"/>
                      <a:pt x="6" y="195"/>
                    </a:cubicBezTo>
                    <a:cubicBezTo>
                      <a:pt x="6" y="195"/>
                      <a:pt x="6" y="195"/>
                      <a:pt x="6" y="195"/>
                    </a:cubicBezTo>
                    <a:cubicBezTo>
                      <a:pt x="4" y="206"/>
                      <a:pt x="2" y="217"/>
                      <a:pt x="1" y="228"/>
                    </a:cubicBezTo>
                    <a:cubicBezTo>
                      <a:pt x="1" y="235"/>
                      <a:pt x="0" y="242"/>
                      <a:pt x="0" y="248"/>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íṣlídê">
                <a:extLst>
                  <a:ext uri="{FF2B5EF4-FFF2-40B4-BE49-F238E27FC236}">
                    <a16:creationId xmlns:a16="http://schemas.microsoft.com/office/drawing/2014/main" id="{18BF07BF-32B7-EA39-CFDA-F5E9A39B9349}"/>
                  </a:ext>
                </a:extLst>
              </p:cNvPr>
              <p:cNvSpPr/>
              <p:nvPr/>
            </p:nvSpPr>
            <p:spPr bwMode="auto">
              <a:xfrm>
                <a:off x="3003" y="276"/>
                <a:ext cx="798" cy="798"/>
              </a:xfrm>
              <a:custGeom>
                <a:avLst/>
                <a:gdLst>
                  <a:gd name="T0" fmla="*/ 0 w 496"/>
                  <a:gd name="T1" fmla="*/ 248 h 496"/>
                  <a:gd name="T2" fmla="*/ 248 w 496"/>
                  <a:gd name="T3" fmla="*/ 496 h 496"/>
                  <a:gd name="T4" fmla="*/ 494 w 496"/>
                  <a:gd name="T5" fmla="*/ 283 h 496"/>
                  <a:gd name="T6" fmla="*/ 495 w 496"/>
                  <a:gd name="T7" fmla="*/ 276 h 496"/>
                  <a:gd name="T8" fmla="*/ 496 w 496"/>
                  <a:gd name="T9" fmla="*/ 248 h 496"/>
                  <a:gd name="T10" fmla="*/ 328 w 496"/>
                  <a:gd name="T11" fmla="*/ 13 h 496"/>
                  <a:gd name="T12" fmla="*/ 325 w 496"/>
                  <a:gd name="T13" fmla="*/ 12 h 496"/>
                  <a:gd name="T14" fmla="*/ 270 w 496"/>
                  <a:gd name="T15" fmla="*/ 1 h 496"/>
                  <a:gd name="T16" fmla="*/ 253 w 496"/>
                  <a:gd name="T17" fmla="*/ 0 h 496"/>
                  <a:gd name="T18" fmla="*/ 253 w 496"/>
                  <a:gd name="T19" fmla="*/ 0 h 496"/>
                  <a:gd name="T20" fmla="*/ 248 w 496"/>
                  <a:gd name="T21" fmla="*/ 0 h 496"/>
                  <a:gd name="T22" fmla="*/ 6 w 496"/>
                  <a:gd name="T23" fmla="*/ 195 h 496"/>
                  <a:gd name="T24" fmla="*/ 6 w 496"/>
                  <a:gd name="T25" fmla="*/ 195 h 496"/>
                  <a:gd name="T26" fmla="*/ 1 w 496"/>
                  <a:gd name="T27" fmla="*/ 228 h 496"/>
                  <a:gd name="T28" fmla="*/ 0 w 496"/>
                  <a:gd name="T2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6" h="496">
                    <a:moveTo>
                      <a:pt x="0" y="248"/>
                    </a:moveTo>
                    <a:cubicBezTo>
                      <a:pt x="0" y="385"/>
                      <a:pt x="111" y="496"/>
                      <a:pt x="248" y="496"/>
                    </a:cubicBezTo>
                    <a:cubicBezTo>
                      <a:pt x="373" y="496"/>
                      <a:pt x="477" y="403"/>
                      <a:pt x="494" y="283"/>
                    </a:cubicBezTo>
                    <a:cubicBezTo>
                      <a:pt x="494" y="280"/>
                      <a:pt x="494" y="278"/>
                      <a:pt x="495" y="276"/>
                    </a:cubicBezTo>
                    <a:cubicBezTo>
                      <a:pt x="496" y="266"/>
                      <a:pt x="496" y="257"/>
                      <a:pt x="496" y="248"/>
                    </a:cubicBezTo>
                    <a:cubicBezTo>
                      <a:pt x="496" y="139"/>
                      <a:pt x="426" y="46"/>
                      <a:pt x="328" y="13"/>
                    </a:cubicBezTo>
                    <a:cubicBezTo>
                      <a:pt x="327" y="13"/>
                      <a:pt x="326" y="12"/>
                      <a:pt x="325" y="12"/>
                    </a:cubicBezTo>
                    <a:cubicBezTo>
                      <a:pt x="308" y="6"/>
                      <a:pt x="289" y="2"/>
                      <a:pt x="270" y="1"/>
                    </a:cubicBezTo>
                    <a:cubicBezTo>
                      <a:pt x="265" y="0"/>
                      <a:pt x="259" y="0"/>
                      <a:pt x="253" y="0"/>
                    </a:cubicBezTo>
                    <a:cubicBezTo>
                      <a:pt x="253" y="0"/>
                      <a:pt x="253" y="0"/>
                      <a:pt x="253" y="0"/>
                    </a:cubicBezTo>
                    <a:cubicBezTo>
                      <a:pt x="251" y="0"/>
                      <a:pt x="250" y="0"/>
                      <a:pt x="248" y="0"/>
                    </a:cubicBezTo>
                    <a:cubicBezTo>
                      <a:pt x="130" y="0"/>
                      <a:pt x="30" y="83"/>
                      <a:pt x="6" y="195"/>
                    </a:cubicBezTo>
                    <a:cubicBezTo>
                      <a:pt x="6" y="195"/>
                      <a:pt x="6" y="195"/>
                      <a:pt x="6" y="195"/>
                    </a:cubicBezTo>
                    <a:cubicBezTo>
                      <a:pt x="4" y="206"/>
                      <a:pt x="2" y="217"/>
                      <a:pt x="1" y="228"/>
                    </a:cubicBezTo>
                    <a:cubicBezTo>
                      <a:pt x="1" y="234"/>
                      <a:pt x="0" y="241"/>
                      <a:pt x="0" y="248"/>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iŝḷidé">
                <a:extLst>
                  <a:ext uri="{FF2B5EF4-FFF2-40B4-BE49-F238E27FC236}">
                    <a16:creationId xmlns:a16="http://schemas.microsoft.com/office/drawing/2014/main" id="{43C6FFB2-9112-2982-719F-BF2ED4B5F8D9}"/>
                  </a:ext>
                </a:extLst>
              </p:cNvPr>
              <p:cNvSpPr/>
              <p:nvPr/>
            </p:nvSpPr>
            <p:spPr bwMode="auto">
              <a:xfrm>
                <a:off x="3318" y="1159"/>
                <a:ext cx="168" cy="189"/>
              </a:xfrm>
              <a:prstGeom prst="rect">
                <a:avLst/>
              </a:prstGeom>
              <a:solidFill>
                <a:srgbClr val="EF8B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6" name="îṥľïďê">
                <a:extLst>
                  <a:ext uri="{FF2B5EF4-FFF2-40B4-BE49-F238E27FC236}">
                    <a16:creationId xmlns:a16="http://schemas.microsoft.com/office/drawing/2014/main" id="{4616F9F6-86F9-3315-D452-EF4D1EFF5BF6}"/>
                  </a:ext>
                </a:extLst>
              </p:cNvPr>
              <p:cNvSpPr/>
              <p:nvPr/>
            </p:nvSpPr>
            <p:spPr bwMode="auto">
              <a:xfrm>
                <a:off x="3100" y="645"/>
                <a:ext cx="605" cy="605"/>
              </a:xfrm>
              <a:prstGeom prst="ellipse">
                <a:avLst/>
              </a:prstGeom>
              <a:solidFill>
                <a:srgbClr val="EF8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ṡ1ïďê">
                <a:extLst>
                  <a:ext uri="{FF2B5EF4-FFF2-40B4-BE49-F238E27FC236}">
                    <a16:creationId xmlns:a16="http://schemas.microsoft.com/office/drawing/2014/main" id="{C59C5599-53A2-B7D0-95AE-F8E2051032EF}"/>
                  </a:ext>
                </a:extLst>
              </p:cNvPr>
              <p:cNvSpPr/>
              <p:nvPr/>
            </p:nvSpPr>
            <p:spPr bwMode="auto">
              <a:xfrm>
                <a:off x="3100" y="596"/>
                <a:ext cx="605" cy="606"/>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śliḓè">
                <a:extLst>
                  <a:ext uri="{FF2B5EF4-FFF2-40B4-BE49-F238E27FC236}">
                    <a16:creationId xmlns:a16="http://schemas.microsoft.com/office/drawing/2014/main" id="{BD9D356B-06BF-DC61-A59E-921955DCB478}"/>
                  </a:ext>
                </a:extLst>
              </p:cNvPr>
              <p:cNvSpPr/>
              <p:nvPr/>
            </p:nvSpPr>
            <p:spPr bwMode="auto">
              <a:xfrm>
                <a:off x="3100" y="371"/>
                <a:ext cx="606" cy="606"/>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iṡ1îḋê">
                <a:extLst>
                  <a:ext uri="{FF2B5EF4-FFF2-40B4-BE49-F238E27FC236}">
                    <a16:creationId xmlns:a16="http://schemas.microsoft.com/office/drawing/2014/main" id="{349463F7-7EA1-C209-2738-F13615D5CC3A}"/>
                  </a:ext>
                </a:extLst>
              </p:cNvPr>
              <p:cNvSpPr/>
              <p:nvPr/>
            </p:nvSpPr>
            <p:spPr bwMode="auto">
              <a:xfrm>
                <a:off x="3640" y="778"/>
                <a:ext cx="113" cy="112"/>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iṣľíďé">
                <a:extLst>
                  <a:ext uri="{FF2B5EF4-FFF2-40B4-BE49-F238E27FC236}">
                    <a16:creationId xmlns:a16="http://schemas.microsoft.com/office/drawing/2014/main" id="{95ADDADF-0916-B3D4-B923-6CB49336A1CD}"/>
                  </a:ext>
                </a:extLst>
              </p:cNvPr>
              <p:cNvSpPr/>
              <p:nvPr/>
            </p:nvSpPr>
            <p:spPr bwMode="auto">
              <a:xfrm>
                <a:off x="3045" y="778"/>
                <a:ext cx="111" cy="112"/>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ïşḷïḑé">
                <a:extLst>
                  <a:ext uri="{FF2B5EF4-FFF2-40B4-BE49-F238E27FC236}">
                    <a16:creationId xmlns:a16="http://schemas.microsoft.com/office/drawing/2014/main" id="{4295730F-2AE8-4F20-187F-B3539493A2CF}"/>
                  </a:ext>
                </a:extLst>
              </p:cNvPr>
              <p:cNvSpPr/>
              <p:nvPr/>
            </p:nvSpPr>
            <p:spPr bwMode="auto">
              <a:xfrm>
                <a:off x="3516" y="807"/>
                <a:ext cx="47" cy="4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işḷîḍê">
                <a:extLst>
                  <a:ext uri="{FF2B5EF4-FFF2-40B4-BE49-F238E27FC236}">
                    <a16:creationId xmlns:a16="http://schemas.microsoft.com/office/drawing/2014/main" id="{4FBFEC1B-8C29-9B78-21F1-D6A209211299}"/>
                  </a:ext>
                </a:extLst>
              </p:cNvPr>
              <p:cNvSpPr/>
              <p:nvPr/>
            </p:nvSpPr>
            <p:spPr bwMode="auto">
              <a:xfrm>
                <a:off x="3231" y="807"/>
                <a:ext cx="47" cy="46"/>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íŝḷíďê">
                <a:extLst>
                  <a:ext uri="{FF2B5EF4-FFF2-40B4-BE49-F238E27FC236}">
                    <a16:creationId xmlns:a16="http://schemas.microsoft.com/office/drawing/2014/main" id="{78317736-2F29-5587-6BC8-7F6B3E415986}"/>
                  </a:ext>
                </a:extLst>
              </p:cNvPr>
              <p:cNvSpPr/>
              <p:nvPr/>
            </p:nvSpPr>
            <p:spPr bwMode="auto">
              <a:xfrm>
                <a:off x="3164" y="932"/>
                <a:ext cx="88" cy="90"/>
              </a:xfrm>
              <a:prstGeom prst="ellipse">
                <a:avLst/>
              </a:prstGeom>
              <a:solidFill>
                <a:srgbClr val="ED8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î$1îdé">
                <a:extLst>
                  <a:ext uri="{FF2B5EF4-FFF2-40B4-BE49-F238E27FC236}">
                    <a16:creationId xmlns:a16="http://schemas.microsoft.com/office/drawing/2014/main" id="{69AD6A70-9310-1CCD-4936-3B15EA848620}"/>
                  </a:ext>
                </a:extLst>
              </p:cNvPr>
              <p:cNvSpPr/>
              <p:nvPr/>
            </p:nvSpPr>
            <p:spPr bwMode="auto">
              <a:xfrm>
                <a:off x="3544" y="932"/>
                <a:ext cx="90" cy="90"/>
              </a:xfrm>
              <a:prstGeom prst="ellipse">
                <a:avLst/>
              </a:prstGeom>
              <a:solidFill>
                <a:srgbClr val="ED8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îsľîḓè">
                <a:extLst>
                  <a:ext uri="{FF2B5EF4-FFF2-40B4-BE49-F238E27FC236}">
                    <a16:creationId xmlns:a16="http://schemas.microsoft.com/office/drawing/2014/main" id="{3C512A23-514A-83BC-ADB3-34A0D9ACCA1D}"/>
                  </a:ext>
                </a:extLst>
              </p:cNvPr>
              <p:cNvSpPr/>
              <p:nvPr/>
            </p:nvSpPr>
            <p:spPr bwMode="auto">
              <a:xfrm>
                <a:off x="3331" y="1024"/>
                <a:ext cx="131" cy="61"/>
              </a:xfrm>
              <a:custGeom>
                <a:avLst/>
                <a:gdLst>
                  <a:gd name="T0" fmla="*/ 0 w 81"/>
                  <a:gd name="T1" fmla="*/ 0 h 38"/>
                  <a:gd name="T2" fmla="*/ 15 w 81"/>
                  <a:gd name="T3" fmla="*/ 30 h 38"/>
                  <a:gd name="T4" fmla="*/ 40 w 81"/>
                  <a:gd name="T5" fmla="*/ 38 h 38"/>
                  <a:gd name="T6" fmla="*/ 66 w 81"/>
                  <a:gd name="T7" fmla="*/ 30 h 38"/>
                  <a:gd name="T8" fmla="*/ 81 w 81"/>
                  <a:gd name="T9" fmla="*/ 0 h 38"/>
                  <a:gd name="T10" fmla="*/ 0 w 81"/>
                  <a:gd name="T11" fmla="*/ 0 h 38"/>
                </a:gdLst>
                <a:ahLst/>
                <a:cxnLst>
                  <a:cxn ang="0">
                    <a:pos x="T0" y="T1"/>
                  </a:cxn>
                  <a:cxn ang="0">
                    <a:pos x="T2" y="T3"/>
                  </a:cxn>
                  <a:cxn ang="0">
                    <a:pos x="T4" y="T5"/>
                  </a:cxn>
                  <a:cxn ang="0">
                    <a:pos x="T6" y="T7"/>
                  </a:cxn>
                  <a:cxn ang="0">
                    <a:pos x="T8" y="T9"/>
                  </a:cxn>
                  <a:cxn ang="0">
                    <a:pos x="T10" y="T11"/>
                  </a:cxn>
                </a:cxnLst>
                <a:rect l="0" t="0" r="r" b="b"/>
                <a:pathLst>
                  <a:path w="81" h="38">
                    <a:moveTo>
                      <a:pt x="0" y="0"/>
                    </a:moveTo>
                    <a:cubicBezTo>
                      <a:pt x="0" y="12"/>
                      <a:pt x="6" y="23"/>
                      <a:pt x="15" y="30"/>
                    </a:cubicBezTo>
                    <a:cubicBezTo>
                      <a:pt x="22" y="35"/>
                      <a:pt x="31" y="38"/>
                      <a:pt x="40" y="38"/>
                    </a:cubicBezTo>
                    <a:cubicBezTo>
                      <a:pt x="50" y="38"/>
                      <a:pt x="59" y="35"/>
                      <a:pt x="66" y="30"/>
                    </a:cubicBezTo>
                    <a:cubicBezTo>
                      <a:pt x="75" y="23"/>
                      <a:pt x="81" y="12"/>
                      <a:pt x="81" y="0"/>
                    </a:cubicBezTo>
                    <a:lnTo>
                      <a:pt x="0" y="0"/>
                    </a:lnTo>
                    <a:close/>
                  </a:path>
                </a:pathLst>
              </a:custGeom>
              <a:solidFill>
                <a:srgbClr val="BE3A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îsľîďê">
                <a:extLst>
                  <a:ext uri="{FF2B5EF4-FFF2-40B4-BE49-F238E27FC236}">
                    <a16:creationId xmlns:a16="http://schemas.microsoft.com/office/drawing/2014/main" id="{48590401-CFC5-90D0-94BF-01131FD1F3A4}"/>
                  </a:ext>
                </a:extLst>
              </p:cNvPr>
              <p:cNvSpPr/>
              <p:nvPr/>
            </p:nvSpPr>
            <p:spPr bwMode="auto">
              <a:xfrm>
                <a:off x="3355" y="1054"/>
                <a:ext cx="83" cy="31"/>
              </a:xfrm>
              <a:custGeom>
                <a:avLst/>
                <a:gdLst>
                  <a:gd name="T0" fmla="*/ 0 w 51"/>
                  <a:gd name="T1" fmla="*/ 11 h 19"/>
                  <a:gd name="T2" fmla="*/ 25 w 51"/>
                  <a:gd name="T3" fmla="*/ 19 h 19"/>
                  <a:gd name="T4" fmla="*/ 51 w 51"/>
                  <a:gd name="T5" fmla="*/ 11 h 19"/>
                  <a:gd name="T6" fmla="*/ 25 w 51"/>
                  <a:gd name="T7" fmla="*/ 0 h 19"/>
                  <a:gd name="T8" fmla="*/ 0 w 51"/>
                  <a:gd name="T9" fmla="*/ 11 h 19"/>
                </a:gdLst>
                <a:ahLst/>
                <a:cxnLst>
                  <a:cxn ang="0">
                    <a:pos x="T0" y="T1"/>
                  </a:cxn>
                  <a:cxn ang="0">
                    <a:pos x="T2" y="T3"/>
                  </a:cxn>
                  <a:cxn ang="0">
                    <a:pos x="T4" y="T5"/>
                  </a:cxn>
                  <a:cxn ang="0">
                    <a:pos x="T6" y="T7"/>
                  </a:cxn>
                  <a:cxn ang="0">
                    <a:pos x="T8" y="T9"/>
                  </a:cxn>
                </a:cxnLst>
                <a:rect l="0" t="0" r="r" b="b"/>
                <a:pathLst>
                  <a:path w="51" h="19">
                    <a:moveTo>
                      <a:pt x="0" y="11"/>
                    </a:moveTo>
                    <a:cubicBezTo>
                      <a:pt x="7" y="16"/>
                      <a:pt x="16" y="19"/>
                      <a:pt x="25" y="19"/>
                    </a:cubicBezTo>
                    <a:cubicBezTo>
                      <a:pt x="35" y="19"/>
                      <a:pt x="44" y="16"/>
                      <a:pt x="51" y="11"/>
                    </a:cubicBezTo>
                    <a:cubicBezTo>
                      <a:pt x="46" y="4"/>
                      <a:pt x="36" y="0"/>
                      <a:pt x="25" y="0"/>
                    </a:cubicBezTo>
                    <a:cubicBezTo>
                      <a:pt x="15" y="0"/>
                      <a:pt x="5" y="4"/>
                      <a:pt x="0" y="11"/>
                    </a:cubicBezTo>
                    <a:close/>
                  </a:path>
                </a:pathLst>
              </a:custGeom>
              <a:solidFill>
                <a:srgbClr val="E964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iṥļîḓé">
                <a:extLst>
                  <a:ext uri="{FF2B5EF4-FFF2-40B4-BE49-F238E27FC236}">
                    <a16:creationId xmlns:a16="http://schemas.microsoft.com/office/drawing/2014/main" id="{DB24D97E-AA8D-45F4-F14F-C5887BACBCAD}"/>
                  </a:ext>
                </a:extLst>
              </p:cNvPr>
              <p:cNvSpPr/>
              <p:nvPr/>
            </p:nvSpPr>
            <p:spPr bwMode="auto">
              <a:xfrm>
                <a:off x="3027" y="477"/>
                <a:ext cx="171" cy="304"/>
              </a:xfrm>
              <a:custGeom>
                <a:avLst/>
                <a:gdLst>
                  <a:gd name="T0" fmla="*/ 106 w 106"/>
                  <a:gd name="T1" fmla="*/ 91 h 189"/>
                  <a:gd name="T2" fmla="*/ 57 w 106"/>
                  <a:gd name="T3" fmla="*/ 189 h 189"/>
                  <a:gd name="T4" fmla="*/ 0 w 106"/>
                  <a:gd name="T5" fmla="*/ 140 h 189"/>
                  <a:gd name="T6" fmla="*/ 55 w 106"/>
                  <a:gd name="T7" fmla="*/ 0 h 189"/>
                  <a:gd name="T8" fmla="*/ 106 w 106"/>
                  <a:gd name="T9" fmla="*/ 91 h 189"/>
                </a:gdLst>
                <a:ahLst/>
                <a:cxnLst>
                  <a:cxn ang="0">
                    <a:pos x="T0" y="T1"/>
                  </a:cxn>
                  <a:cxn ang="0">
                    <a:pos x="T2" y="T3"/>
                  </a:cxn>
                  <a:cxn ang="0">
                    <a:pos x="T4" y="T5"/>
                  </a:cxn>
                  <a:cxn ang="0">
                    <a:pos x="T6" y="T7"/>
                  </a:cxn>
                  <a:cxn ang="0">
                    <a:pos x="T8" y="T9"/>
                  </a:cxn>
                </a:cxnLst>
                <a:rect l="0" t="0" r="r" b="b"/>
                <a:pathLst>
                  <a:path w="106" h="189">
                    <a:moveTo>
                      <a:pt x="106" y="91"/>
                    </a:moveTo>
                    <a:cubicBezTo>
                      <a:pt x="55" y="91"/>
                      <a:pt x="57" y="158"/>
                      <a:pt x="57" y="189"/>
                    </a:cubicBezTo>
                    <a:cubicBezTo>
                      <a:pt x="0" y="140"/>
                      <a:pt x="0" y="140"/>
                      <a:pt x="0" y="140"/>
                    </a:cubicBezTo>
                    <a:cubicBezTo>
                      <a:pt x="55" y="0"/>
                      <a:pt x="55" y="0"/>
                      <a:pt x="55" y="0"/>
                    </a:cubicBezTo>
                    <a:lnTo>
                      <a:pt x="106" y="91"/>
                    </a:lnTo>
                    <a:close/>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íṩḻidé">
                <a:extLst>
                  <a:ext uri="{FF2B5EF4-FFF2-40B4-BE49-F238E27FC236}">
                    <a16:creationId xmlns:a16="http://schemas.microsoft.com/office/drawing/2014/main" id="{9E696C38-4096-2F2C-189A-E9FDC94521F7}"/>
                  </a:ext>
                </a:extLst>
              </p:cNvPr>
              <p:cNvSpPr/>
              <p:nvPr/>
            </p:nvSpPr>
            <p:spPr bwMode="auto">
              <a:xfrm>
                <a:off x="3592" y="476"/>
                <a:ext cx="187" cy="304"/>
              </a:xfrm>
              <a:custGeom>
                <a:avLst/>
                <a:gdLst>
                  <a:gd name="T0" fmla="*/ 0 w 116"/>
                  <a:gd name="T1" fmla="*/ 92 h 189"/>
                  <a:gd name="T2" fmla="*/ 59 w 116"/>
                  <a:gd name="T3" fmla="*/ 189 h 189"/>
                  <a:gd name="T4" fmla="*/ 116 w 116"/>
                  <a:gd name="T5" fmla="*/ 140 h 189"/>
                  <a:gd name="T6" fmla="*/ 61 w 116"/>
                  <a:gd name="T7" fmla="*/ 0 h 189"/>
                  <a:gd name="T8" fmla="*/ 0 w 116"/>
                  <a:gd name="T9" fmla="*/ 92 h 189"/>
                </a:gdLst>
                <a:ahLst/>
                <a:cxnLst>
                  <a:cxn ang="0">
                    <a:pos x="T0" y="T1"/>
                  </a:cxn>
                  <a:cxn ang="0">
                    <a:pos x="T2" y="T3"/>
                  </a:cxn>
                  <a:cxn ang="0">
                    <a:pos x="T4" y="T5"/>
                  </a:cxn>
                  <a:cxn ang="0">
                    <a:pos x="T6" y="T7"/>
                  </a:cxn>
                  <a:cxn ang="0">
                    <a:pos x="T8" y="T9"/>
                  </a:cxn>
                </a:cxnLst>
                <a:rect l="0" t="0" r="r" b="b"/>
                <a:pathLst>
                  <a:path w="116" h="189">
                    <a:moveTo>
                      <a:pt x="0" y="92"/>
                    </a:moveTo>
                    <a:cubicBezTo>
                      <a:pt x="48" y="96"/>
                      <a:pt x="59" y="150"/>
                      <a:pt x="59" y="189"/>
                    </a:cubicBezTo>
                    <a:cubicBezTo>
                      <a:pt x="116" y="140"/>
                      <a:pt x="116" y="140"/>
                      <a:pt x="116" y="140"/>
                    </a:cubicBezTo>
                    <a:cubicBezTo>
                      <a:pt x="61" y="0"/>
                      <a:pt x="61" y="0"/>
                      <a:pt x="61" y="0"/>
                    </a:cubicBezTo>
                    <a:cubicBezTo>
                      <a:pt x="0" y="92"/>
                      <a:pt x="0" y="92"/>
                      <a:pt x="0" y="92"/>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ṧḷîḓé">
                <a:extLst>
                  <a:ext uri="{FF2B5EF4-FFF2-40B4-BE49-F238E27FC236}">
                    <a16:creationId xmlns:a16="http://schemas.microsoft.com/office/drawing/2014/main" id="{A2CF2CEB-DD85-B500-8999-64E412D6D29D}"/>
                  </a:ext>
                </a:extLst>
              </p:cNvPr>
              <p:cNvSpPr/>
              <p:nvPr/>
            </p:nvSpPr>
            <p:spPr bwMode="auto">
              <a:xfrm>
                <a:off x="3080" y="330"/>
                <a:ext cx="694" cy="294"/>
              </a:xfrm>
              <a:custGeom>
                <a:avLst/>
                <a:gdLst>
                  <a:gd name="T0" fmla="*/ 408 w 431"/>
                  <a:gd name="T1" fmla="*/ 100 h 183"/>
                  <a:gd name="T2" fmla="*/ 327 w 431"/>
                  <a:gd name="T3" fmla="*/ 41 h 183"/>
                  <a:gd name="T4" fmla="*/ 200 w 431"/>
                  <a:gd name="T5" fmla="*/ 0 h 183"/>
                  <a:gd name="T6" fmla="*/ 50 w 431"/>
                  <a:gd name="T7" fmla="*/ 41 h 183"/>
                  <a:gd name="T8" fmla="*/ 0 w 431"/>
                  <a:gd name="T9" fmla="*/ 183 h 183"/>
                  <a:gd name="T10" fmla="*/ 137 w 431"/>
                  <a:gd name="T11" fmla="*/ 138 h 183"/>
                  <a:gd name="T12" fmla="*/ 318 w 431"/>
                  <a:gd name="T13" fmla="*/ 183 h 183"/>
                  <a:gd name="T14" fmla="*/ 428 w 431"/>
                  <a:gd name="T15" fmla="*/ 156 h 183"/>
                  <a:gd name="T16" fmla="*/ 409 w 431"/>
                  <a:gd name="T17" fmla="*/ 107 h 183"/>
                  <a:gd name="T18" fmla="*/ 408 w 431"/>
                  <a:gd name="T19" fmla="*/ 10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83">
                    <a:moveTo>
                      <a:pt x="408" y="100"/>
                    </a:moveTo>
                    <a:cubicBezTo>
                      <a:pt x="397" y="90"/>
                      <a:pt x="327" y="41"/>
                      <a:pt x="327" y="41"/>
                    </a:cubicBezTo>
                    <a:cubicBezTo>
                      <a:pt x="200" y="0"/>
                      <a:pt x="200" y="0"/>
                      <a:pt x="200" y="0"/>
                    </a:cubicBezTo>
                    <a:cubicBezTo>
                      <a:pt x="50" y="41"/>
                      <a:pt x="50" y="41"/>
                      <a:pt x="50" y="41"/>
                    </a:cubicBezTo>
                    <a:cubicBezTo>
                      <a:pt x="0" y="183"/>
                      <a:pt x="0" y="183"/>
                      <a:pt x="0" y="183"/>
                    </a:cubicBezTo>
                    <a:cubicBezTo>
                      <a:pt x="137" y="138"/>
                      <a:pt x="137" y="138"/>
                      <a:pt x="137" y="138"/>
                    </a:cubicBezTo>
                    <a:cubicBezTo>
                      <a:pt x="318" y="183"/>
                      <a:pt x="318" y="183"/>
                      <a:pt x="318" y="183"/>
                    </a:cubicBezTo>
                    <a:cubicBezTo>
                      <a:pt x="318" y="183"/>
                      <a:pt x="426" y="160"/>
                      <a:pt x="428" y="156"/>
                    </a:cubicBezTo>
                    <a:cubicBezTo>
                      <a:pt x="431" y="151"/>
                      <a:pt x="409" y="107"/>
                      <a:pt x="409" y="107"/>
                    </a:cubicBezTo>
                    <a:cubicBezTo>
                      <a:pt x="408" y="100"/>
                      <a:pt x="408" y="100"/>
                      <a:pt x="408" y="100"/>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íṡḻidé">
                <a:extLst>
                  <a:ext uri="{FF2B5EF4-FFF2-40B4-BE49-F238E27FC236}">
                    <a16:creationId xmlns:a16="http://schemas.microsoft.com/office/drawing/2014/main" id="{0D8F4C56-0326-2BE2-E576-225E2345E702}"/>
                  </a:ext>
                </a:extLst>
              </p:cNvPr>
              <p:cNvSpPr/>
              <p:nvPr/>
            </p:nvSpPr>
            <p:spPr bwMode="auto">
              <a:xfrm>
                <a:off x="3259" y="410"/>
                <a:ext cx="502" cy="349"/>
              </a:xfrm>
              <a:custGeom>
                <a:avLst/>
                <a:gdLst>
                  <a:gd name="T0" fmla="*/ 52 w 312"/>
                  <a:gd name="T1" fmla="*/ 0 h 217"/>
                  <a:gd name="T2" fmla="*/ 170 w 312"/>
                  <a:gd name="T3" fmla="*/ 182 h 217"/>
                  <a:gd name="T4" fmla="*/ 266 w 312"/>
                  <a:gd name="T5" fmla="*/ 217 h 217"/>
                  <a:gd name="T6" fmla="*/ 298 w 312"/>
                  <a:gd name="T7" fmla="*/ 150 h 217"/>
                  <a:gd name="T8" fmla="*/ 148 w 312"/>
                  <a:gd name="T9" fmla="*/ 18 h 217"/>
                  <a:gd name="T10" fmla="*/ 52 w 312"/>
                  <a:gd name="T11" fmla="*/ 0 h 217"/>
                </a:gdLst>
                <a:ahLst/>
                <a:cxnLst>
                  <a:cxn ang="0">
                    <a:pos x="T0" y="T1"/>
                  </a:cxn>
                  <a:cxn ang="0">
                    <a:pos x="T2" y="T3"/>
                  </a:cxn>
                  <a:cxn ang="0">
                    <a:pos x="T4" y="T5"/>
                  </a:cxn>
                  <a:cxn ang="0">
                    <a:pos x="T6" y="T7"/>
                  </a:cxn>
                  <a:cxn ang="0">
                    <a:pos x="T8" y="T9"/>
                  </a:cxn>
                  <a:cxn ang="0">
                    <a:pos x="T10" y="T11"/>
                  </a:cxn>
                </a:cxnLst>
                <a:rect l="0" t="0" r="r" b="b"/>
                <a:pathLst>
                  <a:path w="312" h="217">
                    <a:moveTo>
                      <a:pt x="52" y="0"/>
                    </a:moveTo>
                    <a:cubicBezTo>
                      <a:pt x="12" y="74"/>
                      <a:pt x="0" y="159"/>
                      <a:pt x="170" y="182"/>
                    </a:cubicBezTo>
                    <a:cubicBezTo>
                      <a:pt x="199" y="186"/>
                      <a:pt x="266" y="187"/>
                      <a:pt x="266" y="217"/>
                    </a:cubicBezTo>
                    <a:cubicBezTo>
                      <a:pt x="266" y="217"/>
                      <a:pt x="312" y="186"/>
                      <a:pt x="298" y="150"/>
                    </a:cubicBezTo>
                    <a:cubicBezTo>
                      <a:pt x="284" y="113"/>
                      <a:pt x="231" y="33"/>
                      <a:pt x="148" y="18"/>
                    </a:cubicBezTo>
                    <a:cubicBezTo>
                      <a:pt x="65" y="3"/>
                      <a:pt x="52" y="0"/>
                      <a:pt x="52" y="0"/>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iṣlídè">
                <a:extLst>
                  <a:ext uri="{FF2B5EF4-FFF2-40B4-BE49-F238E27FC236}">
                    <a16:creationId xmlns:a16="http://schemas.microsoft.com/office/drawing/2014/main" id="{F6B82D4C-92CB-F582-19E6-EDCBA50676A9}"/>
                  </a:ext>
                </a:extLst>
              </p:cNvPr>
              <p:cNvSpPr/>
              <p:nvPr/>
            </p:nvSpPr>
            <p:spPr bwMode="auto">
              <a:xfrm>
                <a:off x="3066" y="510"/>
                <a:ext cx="240" cy="204"/>
              </a:xfrm>
              <a:custGeom>
                <a:avLst/>
                <a:gdLst>
                  <a:gd name="T0" fmla="*/ 149 w 149"/>
                  <a:gd name="T1" fmla="*/ 0 h 127"/>
                  <a:gd name="T2" fmla="*/ 34 w 149"/>
                  <a:gd name="T3" fmla="*/ 127 h 127"/>
                  <a:gd name="T4" fmla="*/ 69 w 149"/>
                  <a:gd name="T5" fmla="*/ 15 h 127"/>
                  <a:gd name="T6" fmla="*/ 149 w 149"/>
                  <a:gd name="T7" fmla="*/ 0 h 127"/>
                </a:gdLst>
                <a:ahLst/>
                <a:cxnLst>
                  <a:cxn ang="0">
                    <a:pos x="T0" y="T1"/>
                  </a:cxn>
                  <a:cxn ang="0">
                    <a:pos x="T2" y="T3"/>
                  </a:cxn>
                  <a:cxn ang="0">
                    <a:pos x="T4" y="T5"/>
                  </a:cxn>
                  <a:cxn ang="0">
                    <a:pos x="T6" y="T7"/>
                  </a:cxn>
                </a:cxnLst>
                <a:rect l="0" t="0" r="r" b="b"/>
                <a:pathLst>
                  <a:path w="149" h="127">
                    <a:moveTo>
                      <a:pt x="149" y="0"/>
                    </a:moveTo>
                    <a:cubicBezTo>
                      <a:pt x="149" y="31"/>
                      <a:pt x="143" y="127"/>
                      <a:pt x="34" y="127"/>
                    </a:cubicBezTo>
                    <a:cubicBezTo>
                      <a:pt x="34" y="127"/>
                      <a:pt x="0" y="32"/>
                      <a:pt x="69" y="15"/>
                    </a:cubicBezTo>
                    <a:cubicBezTo>
                      <a:pt x="118" y="3"/>
                      <a:pt x="149" y="0"/>
                      <a:pt x="149" y="0"/>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îṧḷïḋè">
                <a:extLst>
                  <a:ext uri="{FF2B5EF4-FFF2-40B4-BE49-F238E27FC236}">
                    <a16:creationId xmlns:a16="http://schemas.microsoft.com/office/drawing/2014/main" id="{38D31B88-6384-2736-C0E6-803F06C1FC60}"/>
                  </a:ext>
                </a:extLst>
              </p:cNvPr>
              <p:cNvSpPr/>
              <p:nvPr/>
            </p:nvSpPr>
            <p:spPr bwMode="auto">
              <a:xfrm>
                <a:off x="2195" y="762"/>
                <a:ext cx="914" cy="815"/>
              </a:xfrm>
              <a:custGeom>
                <a:avLst/>
                <a:gdLst>
                  <a:gd name="T0" fmla="*/ 510 w 568"/>
                  <a:gd name="T1" fmla="*/ 374 h 507"/>
                  <a:gd name="T2" fmla="*/ 283 w 568"/>
                  <a:gd name="T3" fmla="*/ 314 h 507"/>
                  <a:gd name="T4" fmla="*/ 282 w 568"/>
                  <a:gd name="T5" fmla="*/ 317 h 507"/>
                  <a:gd name="T6" fmla="*/ 283 w 568"/>
                  <a:gd name="T7" fmla="*/ 314 h 507"/>
                  <a:gd name="T8" fmla="*/ 283 w 568"/>
                  <a:gd name="T9" fmla="*/ 314 h 507"/>
                  <a:gd name="T10" fmla="*/ 282 w 568"/>
                  <a:gd name="T11" fmla="*/ 317 h 507"/>
                  <a:gd name="T12" fmla="*/ 283 w 568"/>
                  <a:gd name="T13" fmla="*/ 314 h 507"/>
                  <a:gd name="T14" fmla="*/ 283 w 568"/>
                  <a:gd name="T15" fmla="*/ 314 h 507"/>
                  <a:gd name="T16" fmla="*/ 279 w 568"/>
                  <a:gd name="T17" fmla="*/ 312 h 507"/>
                  <a:gd name="T18" fmla="*/ 269 w 568"/>
                  <a:gd name="T19" fmla="*/ 304 h 507"/>
                  <a:gd name="T20" fmla="*/ 265 w 568"/>
                  <a:gd name="T21" fmla="*/ 300 h 507"/>
                  <a:gd name="T22" fmla="*/ 265 w 568"/>
                  <a:gd name="T23" fmla="*/ 299 h 507"/>
                  <a:gd name="T24" fmla="*/ 265 w 568"/>
                  <a:gd name="T25" fmla="*/ 299 h 507"/>
                  <a:gd name="T26" fmla="*/ 262 w 568"/>
                  <a:gd name="T27" fmla="*/ 300 h 507"/>
                  <a:gd name="T28" fmla="*/ 265 w 568"/>
                  <a:gd name="T29" fmla="*/ 299 h 507"/>
                  <a:gd name="T30" fmla="*/ 265 w 568"/>
                  <a:gd name="T31" fmla="*/ 299 h 507"/>
                  <a:gd name="T32" fmla="*/ 262 w 568"/>
                  <a:gd name="T33" fmla="*/ 300 h 507"/>
                  <a:gd name="T34" fmla="*/ 265 w 568"/>
                  <a:gd name="T35" fmla="*/ 299 h 507"/>
                  <a:gd name="T36" fmla="*/ 107 w 568"/>
                  <a:gd name="T37" fmla="*/ 0 h 507"/>
                  <a:gd name="T38" fmla="*/ 0 w 568"/>
                  <a:gd name="T39" fmla="*/ 56 h 507"/>
                  <a:gd name="T40" fmla="*/ 158 w 568"/>
                  <a:gd name="T41" fmla="*/ 355 h 507"/>
                  <a:gd name="T42" fmla="*/ 176 w 568"/>
                  <a:gd name="T43" fmla="*/ 381 h 507"/>
                  <a:gd name="T44" fmla="*/ 210 w 568"/>
                  <a:gd name="T45" fmla="*/ 411 h 507"/>
                  <a:gd name="T46" fmla="*/ 229 w 568"/>
                  <a:gd name="T47" fmla="*/ 422 h 507"/>
                  <a:gd name="T48" fmla="*/ 252 w 568"/>
                  <a:gd name="T49" fmla="*/ 431 h 507"/>
                  <a:gd name="T50" fmla="*/ 537 w 568"/>
                  <a:gd name="T51" fmla="*/ 507 h 507"/>
                  <a:gd name="T52" fmla="*/ 568 w 568"/>
                  <a:gd name="T53" fmla="*/ 390 h 507"/>
                  <a:gd name="T54" fmla="*/ 510 w 568"/>
                  <a:gd name="T55" fmla="*/ 37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8" h="507">
                    <a:moveTo>
                      <a:pt x="510" y="374"/>
                    </a:moveTo>
                    <a:cubicBezTo>
                      <a:pt x="283" y="314"/>
                      <a:pt x="283" y="314"/>
                      <a:pt x="283" y="314"/>
                    </a:cubicBezTo>
                    <a:cubicBezTo>
                      <a:pt x="282" y="317"/>
                      <a:pt x="282" y="317"/>
                      <a:pt x="282" y="317"/>
                    </a:cubicBezTo>
                    <a:cubicBezTo>
                      <a:pt x="283" y="314"/>
                      <a:pt x="283" y="314"/>
                      <a:pt x="283" y="314"/>
                    </a:cubicBezTo>
                    <a:cubicBezTo>
                      <a:pt x="283" y="314"/>
                      <a:pt x="283" y="314"/>
                      <a:pt x="283" y="314"/>
                    </a:cubicBezTo>
                    <a:cubicBezTo>
                      <a:pt x="282" y="317"/>
                      <a:pt x="282" y="317"/>
                      <a:pt x="282" y="317"/>
                    </a:cubicBezTo>
                    <a:cubicBezTo>
                      <a:pt x="283" y="314"/>
                      <a:pt x="283" y="314"/>
                      <a:pt x="283" y="314"/>
                    </a:cubicBezTo>
                    <a:cubicBezTo>
                      <a:pt x="283" y="314"/>
                      <a:pt x="283" y="314"/>
                      <a:pt x="283" y="314"/>
                    </a:cubicBezTo>
                    <a:cubicBezTo>
                      <a:pt x="283" y="314"/>
                      <a:pt x="281" y="313"/>
                      <a:pt x="279" y="312"/>
                    </a:cubicBezTo>
                    <a:cubicBezTo>
                      <a:pt x="276" y="310"/>
                      <a:pt x="272" y="307"/>
                      <a:pt x="269" y="304"/>
                    </a:cubicBezTo>
                    <a:cubicBezTo>
                      <a:pt x="267" y="302"/>
                      <a:pt x="266" y="301"/>
                      <a:pt x="265" y="300"/>
                    </a:cubicBezTo>
                    <a:cubicBezTo>
                      <a:pt x="265" y="300"/>
                      <a:pt x="265" y="299"/>
                      <a:pt x="265" y="299"/>
                    </a:cubicBezTo>
                    <a:cubicBezTo>
                      <a:pt x="265" y="299"/>
                      <a:pt x="265" y="299"/>
                      <a:pt x="265" y="299"/>
                    </a:cubicBezTo>
                    <a:cubicBezTo>
                      <a:pt x="262" y="300"/>
                      <a:pt x="262" y="300"/>
                      <a:pt x="262" y="300"/>
                    </a:cubicBezTo>
                    <a:cubicBezTo>
                      <a:pt x="265" y="299"/>
                      <a:pt x="265" y="299"/>
                      <a:pt x="265" y="299"/>
                    </a:cubicBezTo>
                    <a:cubicBezTo>
                      <a:pt x="265" y="299"/>
                      <a:pt x="265" y="299"/>
                      <a:pt x="265" y="299"/>
                    </a:cubicBezTo>
                    <a:cubicBezTo>
                      <a:pt x="262" y="300"/>
                      <a:pt x="262" y="300"/>
                      <a:pt x="262" y="300"/>
                    </a:cubicBezTo>
                    <a:cubicBezTo>
                      <a:pt x="265" y="299"/>
                      <a:pt x="265" y="299"/>
                      <a:pt x="265" y="299"/>
                    </a:cubicBezTo>
                    <a:cubicBezTo>
                      <a:pt x="107" y="0"/>
                      <a:pt x="107" y="0"/>
                      <a:pt x="107" y="0"/>
                    </a:cubicBezTo>
                    <a:cubicBezTo>
                      <a:pt x="0" y="56"/>
                      <a:pt x="0" y="56"/>
                      <a:pt x="0" y="56"/>
                    </a:cubicBezTo>
                    <a:cubicBezTo>
                      <a:pt x="158" y="355"/>
                      <a:pt x="158" y="355"/>
                      <a:pt x="158" y="355"/>
                    </a:cubicBezTo>
                    <a:cubicBezTo>
                      <a:pt x="163" y="365"/>
                      <a:pt x="169" y="374"/>
                      <a:pt x="176" y="381"/>
                    </a:cubicBezTo>
                    <a:cubicBezTo>
                      <a:pt x="186" y="393"/>
                      <a:pt x="197" y="402"/>
                      <a:pt x="210" y="411"/>
                    </a:cubicBezTo>
                    <a:cubicBezTo>
                      <a:pt x="216" y="415"/>
                      <a:pt x="222" y="419"/>
                      <a:pt x="229" y="422"/>
                    </a:cubicBezTo>
                    <a:cubicBezTo>
                      <a:pt x="236" y="425"/>
                      <a:pt x="244" y="428"/>
                      <a:pt x="252" y="431"/>
                    </a:cubicBezTo>
                    <a:cubicBezTo>
                      <a:pt x="537" y="507"/>
                      <a:pt x="537" y="507"/>
                      <a:pt x="537" y="507"/>
                    </a:cubicBezTo>
                    <a:cubicBezTo>
                      <a:pt x="568" y="390"/>
                      <a:pt x="568" y="390"/>
                      <a:pt x="568" y="390"/>
                    </a:cubicBezTo>
                    <a:lnTo>
                      <a:pt x="510" y="374"/>
                    </a:ln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išľídé">
                <a:extLst>
                  <a:ext uri="{FF2B5EF4-FFF2-40B4-BE49-F238E27FC236}">
                    <a16:creationId xmlns:a16="http://schemas.microsoft.com/office/drawing/2014/main" id="{E49D227C-D621-4875-9B45-909A66DF3B3A}"/>
                  </a:ext>
                </a:extLst>
              </p:cNvPr>
              <p:cNvSpPr/>
              <p:nvPr/>
            </p:nvSpPr>
            <p:spPr bwMode="auto">
              <a:xfrm>
                <a:off x="2592" y="1279"/>
                <a:ext cx="615" cy="418"/>
              </a:xfrm>
              <a:custGeom>
                <a:avLst/>
                <a:gdLst>
                  <a:gd name="T0" fmla="*/ 382 w 382"/>
                  <a:gd name="T1" fmla="*/ 33 h 260"/>
                  <a:gd name="T2" fmla="*/ 332 w 382"/>
                  <a:gd name="T3" fmla="*/ 260 h 260"/>
                  <a:gd name="T4" fmla="*/ 0 w 382"/>
                  <a:gd name="T5" fmla="*/ 95 h 260"/>
                  <a:gd name="T6" fmla="*/ 40 w 382"/>
                  <a:gd name="T7" fmla="*/ 13 h 260"/>
                  <a:gd name="T8" fmla="*/ 382 w 382"/>
                  <a:gd name="T9" fmla="*/ 33 h 260"/>
                </a:gdLst>
                <a:ahLst/>
                <a:cxnLst>
                  <a:cxn ang="0">
                    <a:pos x="T0" y="T1"/>
                  </a:cxn>
                  <a:cxn ang="0">
                    <a:pos x="T2" y="T3"/>
                  </a:cxn>
                  <a:cxn ang="0">
                    <a:pos x="T4" y="T5"/>
                  </a:cxn>
                  <a:cxn ang="0">
                    <a:pos x="T6" y="T7"/>
                  </a:cxn>
                  <a:cxn ang="0">
                    <a:pos x="T8" y="T9"/>
                  </a:cxn>
                </a:cxnLst>
                <a:rect l="0" t="0" r="r" b="b"/>
                <a:pathLst>
                  <a:path w="382" h="260">
                    <a:moveTo>
                      <a:pt x="382" y="33"/>
                    </a:moveTo>
                    <a:cubicBezTo>
                      <a:pt x="382" y="33"/>
                      <a:pt x="358" y="244"/>
                      <a:pt x="332" y="260"/>
                    </a:cubicBezTo>
                    <a:cubicBezTo>
                      <a:pt x="244" y="136"/>
                      <a:pt x="0" y="95"/>
                      <a:pt x="0" y="95"/>
                    </a:cubicBezTo>
                    <a:cubicBezTo>
                      <a:pt x="40" y="13"/>
                      <a:pt x="40" y="13"/>
                      <a:pt x="40" y="13"/>
                    </a:cubicBezTo>
                    <a:cubicBezTo>
                      <a:pt x="159" y="46"/>
                      <a:pt x="235" y="0"/>
                      <a:pt x="382" y="33"/>
                    </a:cubicBez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ïṥḻïḑê">
                <a:extLst>
                  <a:ext uri="{FF2B5EF4-FFF2-40B4-BE49-F238E27FC236}">
                    <a16:creationId xmlns:a16="http://schemas.microsoft.com/office/drawing/2014/main" id="{9813CBD2-993E-EAEF-C48D-7AD513695DEB}"/>
                  </a:ext>
                </a:extLst>
              </p:cNvPr>
              <p:cNvSpPr/>
              <p:nvPr/>
            </p:nvSpPr>
            <p:spPr bwMode="auto">
              <a:xfrm>
                <a:off x="1607" y="27"/>
                <a:ext cx="947" cy="830"/>
              </a:xfrm>
              <a:custGeom>
                <a:avLst/>
                <a:gdLst>
                  <a:gd name="T0" fmla="*/ 585 w 588"/>
                  <a:gd name="T1" fmla="*/ 294 h 516"/>
                  <a:gd name="T2" fmla="*/ 579 w 588"/>
                  <a:gd name="T3" fmla="*/ 312 h 516"/>
                  <a:gd name="T4" fmla="*/ 437 w 588"/>
                  <a:gd name="T5" fmla="*/ 379 h 516"/>
                  <a:gd name="T6" fmla="*/ 377 w 588"/>
                  <a:gd name="T7" fmla="*/ 408 h 516"/>
                  <a:gd name="T8" fmla="*/ 376 w 588"/>
                  <a:gd name="T9" fmla="*/ 408 h 516"/>
                  <a:gd name="T10" fmla="*/ 326 w 588"/>
                  <a:gd name="T11" fmla="*/ 432 h 516"/>
                  <a:gd name="T12" fmla="*/ 294 w 588"/>
                  <a:gd name="T13" fmla="*/ 447 h 516"/>
                  <a:gd name="T14" fmla="*/ 273 w 588"/>
                  <a:gd name="T15" fmla="*/ 457 h 516"/>
                  <a:gd name="T16" fmla="*/ 236 w 588"/>
                  <a:gd name="T17" fmla="*/ 475 h 516"/>
                  <a:gd name="T18" fmla="*/ 201 w 588"/>
                  <a:gd name="T19" fmla="*/ 492 h 516"/>
                  <a:gd name="T20" fmla="*/ 157 w 588"/>
                  <a:gd name="T21" fmla="*/ 513 h 516"/>
                  <a:gd name="T22" fmla="*/ 139 w 588"/>
                  <a:gd name="T23" fmla="*/ 507 h 516"/>
                  <a:gd name="T24" fmla="*/ 57 w 588"/>
                  <a:gd name="T25" fmla="*/ 333 h 516"/>
                  <a:gd name="T26" fmla="*/ 28 w 588"/>
                  <a:gd name="T27" fmla="*/ 274 h 516"/>
                  <a:gd name="T28" fmla="*/ 21 w 588"/>
                  <a:gd name="T29" fmla="*/ 258 h 516"/>
                  <a:gd name="T30" fmla="*/ 3 w 588"/>
                  <a:gd name="T31" fmla="*/ 222 h 516"/>
                  <a:gd name="T32" fmla="*/ 9 w 588"/>
                  <a:gd name="T33" fmla="*/ 205 h 516"/>
                  <a:gd name="T34" fmla="*/ 101 w 588"/>
                  <a:gd name="T35" fmla="*/ 161 h 516"/>
                  <a:gd name="T36" fmla="*/ 160 w 588"/>
                  <a:gd name="T37" fmla="*/ 133 h 516"/>
                  <a:gd name="T38" fmla="*/ 196 w 588"/>
                  <a:gd name="T39" fmla="*/ 116 h 516"/>
                  <a:gd name="T40" fmla="*/ 233 w 588"/>
                  <a:gd name="T41" fmla="*/ 98 h 516"/>
                  <a:gd name="T42" fmla="*/ 254 w 588"/>
                  <a:gd name="T43" fmla="*/ 88 h 516"/>
                  <a:gd name="T44" fmla="*/ 286 w 588"/>
                  <a:gd name="T45" fmla="*/ 73 h 516"/>
                  <a:gd name="T46" fmla="*/ 336 w 588"/>
                  <a:gd name="T47" fmla="*/ 49 h 516"/>
                  <a:gd name="T48" fmla="*/ 337 w 588"/>
                  <a:gd name="T49" fmla="*/ 48 h 516"/>
                  <a:gd name="T50" fmla="*/ 396 w 588"/>
                  <a:gd name="T51" fmla="*/ 20 h 516"/>
                  <a:gd name="T52" fmla="*/ 432 w 588"/>
                  <a:gd name="T53" fmla="*/ 3 h 516"/>
                  <a:gd name="T54" fmla="*/ 449 w 588"/>
                  <a:gd name="T55" fmla="*/ 9 h 516"/>
                  <a:gd name="T56" fmla="*/ 457 w 588"/>
                  <a:gd name="T57" fmla="*/ 28 h 516"/>
                  <a:gd name="T58" fmla="*/ 472 w 588"/>
                  <a:gd name="T59" fmla="*/ 57 h 516"/>
                  <a:gd name="T60" fmla="*/ 493 w 588"/>
                  <a:gd name="T61" fmla="*/ 101 h 516"/>
                  <a:gd name="T62" fmla="*/ 521 w 588"/>
                  <a:gd name="T63" fmla="*/ 161 h 516"/>
                  <a:gd name="T64" fmla="*/ 585 w 588"/>
                  <a:gd name="T65" fmla="*/ 29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8" h="516">
                    <a:moveTo>
                      <a:pt x="585" y="294"/>
                    </a:moveTo>
                    <a:cubicBezTo>
                      <a:pt x="588" y="301"/>
                      <a:pt x="585" y="308"/>
                      <a:pt x="579" y="312"/>
                    </a:cubicBezTo>
                    <a:cubicBezTo>
                      <a:pt x="437" y="379"/>
                      <a:pt x="437" y="379"/>
                      <a:pt x="437" y="379"/>
                    </a:cubicBezTo>
                    <a:cubicBezTo>
                      <a:pt x="420" y="387"/>
                      <a:pt x="394" y="400"/>
                      <a:pt x="377" y="408"/>
                    </a:cubicBezTo>
                    <a:cubicBezTo>
                      <a:pt x="376" y="408"/>
                      <a:pt x="376" y="408"/>
                      <a:pt x="376" y="408"/>
                    </a:cubicBezTo>
                    <a:cubicBezTo>
                      <a:pt x="360" y="416"/>
                      <a:pt x="337" y="427"/>
                      <a:pt x="326" y="432"/>
                    </a:cubicBezTo>
                    <a:cubicBezTo>
                      <a:pt x="315" y="437"/>
                      <a:pt x="301" y="444"/>
                      <a:pt x="294" y="447"/>
                    </a:cubicBezTo>
                    <a:cubicBezTo>
                      <a:pt x="287" y="451"/>
                      <a:pt x="278" y="455"/>
                      <a:pt x="273" y="457"/>
                    </a:cubicBezTo>
                    <a:cubicBezTo>
                      <a:pt x="269" y="459"/>
                      <a:pt x="253" y="467"/>
                      <a:pt x="236" y="475"/>
                    </a:cubicBezTo>
                    <a:cubicBezTo>
                      <a:pt x="201" y="492"/>
                      <a:pt x="201" y="492"/>
                      <a:pt x="201" y="492"/>
                    </a:cubicBezTo>
                    <a:cubicBezTo>
                      <a:pt x="184" y="500"/>
                      <a:pt x="164" y="509"/>
                      <a:pt x="157" y="513"/>
                    </a:cubicBezTo>
                    <a:cubicBezTo>
                      <a:pt x="150" y="516"/>
                      <a:pt x="143" y="513"/>
                      <a:pt x="139" y="507"/>
                    </a:cubicBezTo>
                    <a:cubicBezTo>
                      <a:pt x="57" y="333"/>
                      <a:pt x="57" y="333"/>
                      <a:pt x="57" y="333"/>
                    </a:cubicBezTo>
                    <a:cubicBezTo>
                      <a:pt x="49" y="317"/>
                      <a:pt x="36" y="290"/>
                      <a:pt x="28" y="274"/>
                    </a:cubicBezTo>
                    <a:cubicBezTo>
                      <a:pt x="21" y="258"/>
                      <a:pt x="21" y="258"/>
                      <a:pt x="21" y="258"/>
                    </a:cubicBezTo>
                    <a:cubicBezTo>
                      <a:pt x="13" y="241"/>
                      <a:pt x="5" y="225"/>
                      <a:pt x="3" y="222"/>
                    </a:cubicBezTo>
                    <a:cubicBezTo>
                      <a:pt x="0" y="215"/>
                      <a:pt x="3" y="208"/>
                      <a:pt x="9" y="205"/>
                    </a:cubicBezTo>
                    <a:cubicBezTo>
                      <a:pt x="101" y="161"/>
                      <a:pt x="101" y="161"/>
                      <a:pt x="101" y="161"/>
                    </a:cubicBezTo>
                    <a:cubicBezTo>
                      <a:pt x="117" y="153"/>
                      <a:pt x="144" y="140"/>
                      <a:pt x="160" y="133"/>
                    </a:cubicBezTo>
                    <a:cubicBezTo>
                      <a:pt x="196" y="116"/>
                      <a:pt x="196" y="116"/>
                      <a:pt x="196" y="116"/>
                    </a:cubicBezTo>
                    <a:cubicBezTo>
                      <a:pt x="212" y="108"/>
                      <a:pt x="229" y="100"/>
                      <a:pt x="233" y="98"/>
                    </a:cubicBezTo>
                    <a:cubicBezTo>
                      <a:pt x="237" y="96"/>
                      <a:pt x="247" y="91"/>
                      <a:pt x="254" y="88"/>
                    </a:cubicBezTo>
                    <a:cubicBezTo>
                      <a:pt x="261" y="85"/>
                      <a:pt x="275" y="78"/>
                      <a:pt x="286" y="73"/>
                    </a:cubicBezTo>
                    <a:cubicBezTo>
                      <a:pt x="297" y="67"/>
                      <a:pt x="319" y="57"/>
                      <a:pt x="336" y="49"/>
                    </a:cubicBezTo>
                    <a:cubicBezTo>
                      <a:pt x="337" y="48"/>
                      <a:pt x="337" y="48"/>
                      <a:pt x="337" y="48"/>
                    </a:cubicBezTo>
                    <a:cubicBezTo>
                      <a:pt x="353" y="40"/>
                      <a:pt x="380" y="28"/>
                      <a:pt x="396" y="20"/>
                    </a:cubicBezTo>
                    <a:cubicBezTo>
                      <a:pt x="432" y="3"/>
                      <a:pt x="432" y="3"/>
                      <a:pt x="432" y="3"/>
                    </a:cubicBezTo>
                    <a:cubicBezTo>
                      <a:pt x="438" y="0"/>
                      <a:pt x="446" y="3"/>
                      <a:pt x="449" y="9"/>
                    </a:cubicBezTo>
                    <a:cubicBezTo>
                      <a:pt x="454" y="19"/>
                      <a:pt x="457" y="28"/>
                      <a:pt x="457" y="28"/>
                    </a:cubicBezTo>
                    <a:cubicBezTo>
                      <a:pt x="457" y="28"/>
                      <a:pt x="464" y="41"/>
                      <a:pt x="472" y="57"/>
                    </a:cubicBezTo>
                    <a:cubicBezTo>
                      <a:pt x="493" y="101"/>
                      <a:pt x="493" y="101"/>
                      <a:pt x="493" y="101"/>
                    </a:cubicBezTo>
                    <a:cubicBezTo>
                      <a:pt x="500" y="118"/>
                      <a:pt x="513" y="144"/>
                      <a:pt x="521" y="161"/>
                    </a:cubicBezTo>
                    <a:cubicBezTo>
                      <a:pt x="585" y="294"/>
                      <a:pt x="585" y="294"/>
                      <a:pt x="585" y="294"/>
                    </a:cubicBezTo>
                  </a:path>
                </a:pathLst>
              </a:custGeom>
              <a:solidFill>
                <a:srgbClr val="4340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Sľîdé">
                <a:extLst>
                  <a:ext uri="{FF2B5EF4-FFF2-40B4-BE49-F238E27FC236}">
                    <a16:creationId xmlns:a16="http://schemas.microsoft.com/office/drawing/2014/main" id="{5E24E0A6-8648-FE5D-F1E5-B5F8EA5AAE6A}"/>
                  </a:ext>
                </a:extLst>
              </p:cNvPr>
              <p:cNvSpPr/>
              <p:nvPr/>
            </p:nvSpPr>
            <p:spPr bwMode="auto">
              <a:xfrm>
                <a:off x="1709" y="105"/>
                <a:ext cx="764" cy="665"/>
              </a:xfrm>
              <a:custGeom>
                <a:avLst/>
                <a:gdLst>
                  <a:gd name="T0" fmla="*/ 365 w 475"/>
                  <a:gd name="T1" fmla="*/ 8 h 414"/>
                  <a:gd name="T2" fmla="*/ 472 w 475"/>
                  <a:gd name="T3" fmla="*/ 233 h 414"/>
                  <a:gd name="T4" fmla="*/ 467 w 475"/>
                  <a:gd name="T5" fmla="*/ 248 h 414"/>
                  <a:gd name="T6" fmla="*/ 126 w 475"/>
                  <a:gd name="T7" fmla="*/ 411 h 414"/>
                  <a:gd name="T8" fmla="*/ 111 w 475"/>
                  <a:gd name="T9" fmla="*/ 406 h 414"/>
                  <a:gd name="T10" fmla="*/ 3 w 475"/>
                  <a:gd name="T11" fmla="*/ 181 h 414"/>
                  <a:gd name="T12" fmla="*/ 8 w 475"/>
                  <a:gd name="T13" fmla="*/ 166 h 414"/>
                  <a:gd name="T14" fmla="*/ 350 w 475"/>
                  <a:gd name="T15" fmla="*/ 3 h 414"/>
                  <a:gd name="T16" fmla="*/ 365 w 475"/>
                  <a:gd name="T17" fmla="*/ 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414">
                    <a:moveTo>
                      <a:pt x="365" y="8"/>
                    </a:moveTo>
                    <a:cubicBezTo>
                      <a:pt x="472" y="233"/>
                      <a:pt x="472" y="233"/>
                      <a:pt x="472" y="233"/>
                    </a:cubicBezTo>
                    <a:cubicBezTo>
                      <a:pt x="475" y="239"/>
                      <a:pt x="473" y="245"/>
                      <a:pt x="467" y="248"/>
                    </a:cubicBezTo>
                    <a:cubicBezTo>
                      <a:pt x="126" y="411"/>
                      <a:pt x="126" y="411"/>
                      <a:pt x="126" y="411"/>
                    </a:cubicBezTo>
                    <a:cubicBezTo>
                      <a:pt x="120" y="414"/>
                      <a:pt x="113" y="411"/>
                      <a:pt x="111" y="406"/>
                    </a:cubicBezTo>
                    <a:cubicBezTo>
                      <a:pt x="3" y="181"/>
                      <a:pt x="3" y="181"/>
                      <a:pt x="3" y="181"/>
                    </a:cubicBezTo>
                    <a:cubicBezTo>
                      <a:pt x="0" y="175"/>
                      <a:pt x="3" y="168"/>
                      <a:pt x="8" y="166"/>
                    </a:cubicBezTo>
                    <a:cubicBezTo>
                      <a:pt x="350" y="3"/>
                      <a:pt x="350" y="3"/>
                      <a:pt x="350" y="3"/>
                    </a:cubicBezTo>
                    <a:cubicBezTo>
                      <a:pt x="356" y="0"/>
                      <a:pt x="362" y="2"/>
                      <a:pt x="36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işľiḍe">
                <a:extLst>
                  <a:ext uri="{FF2B5EF4-FFF2-40B4-BE49-F238E27FC236}">
                    <a16:creationId xmlns:a16="http://schemas.microsoft.com/office/drawing/2014/main" id="{422DEB82-52F9-C1AC-E91A-5E2164164AFA}"/>
                  </a:ext>
                </a:extLst>
              </p:cNvPr>
              <p:cNvSpPr/>
              <p:nvPr/>
            </p:nvSpPr>
            <p:spPr bwMode="auto">
              <a:xfrm>
                <a:off x="1722" y="514"/>
                <a:ext cx="80" cy="145"/>
              </a:xfrm>
              <a:custGeom>
                <a:avLst/>
                <a:gdLst>
                  <a:gd name="T0" fmla="*/ 10 w 50"/>
                  <a:gd name="T1" fmla="*/ 4 h 90"/>
                  <a:gd name="T2" fmla="*/ 49 w 50"/>
                  <a:gd name="T3" fmla="*/ 83 h 90"/>
                  <a:gd name="T4" fmla="*/ 47 w 50"/>
                  <a:gd name="T5" fmla="*/ 89 h 90"/>
                  <a:gd name="T6" fmla="*/ 40 w 50"/>
                  <a:gd name="T7" fmla="*/ 87 h 90"/>
                  <a:gd name="T8" fmla="*/ 1 w 50"/>
                  <a:gd name="T9" fmla="*/ 8 h 90"/>
                  <a:gd name="T10" fmla="*/ 3 w 50"/>
                  <a:gd name="T11" fmla="*/ 1 h 90"/>
                  <a:gd name="T12" fmla="*/ 10 w 50"/>
                  <a:gd name="T13" fmla="*/ 4 h 90"/>
                </a:gdLst>
                <a:ahLst/>
                <a:cxnLst>
                  <a:cxn ang="0">
                    <a:pos x="T0" y="T1"/>
                  </a:cxn>
                  <a:cxn ang="0">
                    <a:pos x="T2" y="T3"/>
                  </a:cxn>
                  <a:cxn ang="0">
                    <a:pos x="T4" y="T5"/>
                  </a:cxn>
                  <a:cxn ang="0">
                    <a:pos x="T6" y="T7"/>
                  </a:cxn>
                  <a:cxn ang="0">
                    <a:pos x="T8" y="T9"/>
                  </a:cxn>
                  <a:cxn ang="0">
                    <a:pos x="T10" y="T11"/>
                  </a:cxn>
                  <a:cxn ang="0">
                    <a:pos x="T12" y="T13"/>
                  </a:cxn>
                </a:cxnLst>
                <a:rect l="0" t="0" r="r" b="b"/>
                <a:pathLst>
                  <a:path w="50" h="90">
                    <a:moveTo>
                      <a:pt x="10" y="4"/>
                    </a:moveTo>
                    <a:cubicBezTo>
                      <a:pt x="49" y="83"/>
                      <a:pt x="49" y="83"/>
                      <a:pt x="49" y="83"/>
                    </a:cubicBezTo>
                    <a:cubicBezTo>
                      <a:pt x="50" y="85"/>
                      <a:pt x="49" y="88"/>
                      <a:pt x="47" y="89"/>
                    </a:cubicBezTo>
                    <a:cubicBezTo>
                      <a:pt x="44" y="90"/>
                      <a:pt x="42" y="89"/>
                      <a:pt x="40" y="87"/>
                    </a:cubicBezTo>
                    <a:cubicBezTo>
                      <a:pt x="1" y="8"/>
                      <a:pt x="1" y="8"/>
                      <a:pt x="1" y="8"/>
                    </a:cubicBezTo>
                    <a:cubicBezTo>
                      <a:pt x="0" y="5"/>
                      <a:pt x="1" y="3"/>
                      <a:pt x="3" y="1"/>
                    </a:cubicBezTo>
                    <a:cubicBezTo>
                      <a:pt x="6" y="0"/>
                      <a:pt x="8" y="1"/>
                      <a:pt x="1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Slîḑè">
                <a:extLst>
                  <a:ext uri="{FF2B5EF4-FFF2-40B4-BE49-F238E27FC236}">
                    <a16:creationId xmlns:a16="http://schemas.microsoft.com/office/drawing/2014/main" id="{F35D5439-D952-F5CB-3A99-40316D9F2A10}"/>
                  </a:ext>
                </a:extLst>
              </p:cNvPr>
              <p:cNvSpPr/>
              <p:nvPr/>
            </p:nvSpPr>
            <p:spPr bwMode="auto">
              <a:xfrm>
                <a:off x="1904" y="452"/>
                <a:ext cx="499" cy="231"/>
              </a:xfrm>
              <a:custGeom>
                <a:avLst/>
                <a:gdLst>
                  <a:gd name="T0" fmla="*/ 499 w 499"/>
                  <a:gd name="T1" fmla="*/ 0 h 231"/>
                  <a:gd name="T2" fmla="*/ 0 w 499"/>
                  <a:gd name="T3" fmla="*/ 231 h 231"/>
                  <a:gd name="T4" fmla="*/ 499 w 499"/>
                  <a:gd name="T5" fmla="*/ 0 h 231"/>
                </a:gdLst>
                <a:ahLst/>
                <a:cxnLst>
                  <a:cxn ang="0">
                    <a:pos x="T0" y="T1"/>
                  </a:cxn>
                  <a:cxn ang="0">
                    <a:pos x="T2" y="T3"/>
                  </a:cxn>
                  <a:cxn ang="0">
                    <a:pos x="T4" y="T5"/>
                  </a:cxn>
                </a:cxnLst>
                <a:rect l="0" t="0" r="r" b="b"/>
                <a:pathLst>
                  <a:path w="499" h="231">
                    <a:moveTo>
                      <a:pt x="499" y="0"/>
                    </a:moveTo>
                    <a:lnTo>
                      <a:pt x="0" y="231"/>
                    </a:lnTo>
                    <a:lnTo>
                      <a:pt x="499"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ľíḋê">
                <a:extLst>
                  <a:ext uri="{FF2B5EF4-FFF2-40B4-BE49-F238E27FC236}">
                    <a16:creationId xmlns:a16="http://schemas.microsoft.com/office/drawing/2014/main" id="{F8820EC8-A39B-3458-5650-E2C97BE2E8D9}"/>
                  </a:ext>
                </a:extLst>
              </p:cNvPr>
              <p:cNvSpPr/>
              <p:nvPr/>
            </p:nvSpPr>
            <p:spPr bwMode="auto">
              <a:xfrm>
                <a:off x="1904" y="452"/>
                <a:ext cx="499" cy="231"/>
              </a:xfrm>
              <a:custGeom>
                <a:avLst/>
                <a:gdLst>
                  <a:gd name="T0" fmla="*/ 499 w 499"/>
                  <a:gd name="T1" fmla="*/ 0 h 231"/>
                  <a:gd name="T2" fmla="*/ 0 w 499"/>
                  <a:gd name="T3" fmla="*/ 231 h 231"/>
                  <a:gd name="T4" fmla="*/ 499 w 499"/>
                  <a:gd name="T5" fmla="*/ 0 h 231"/>
                </a:gdLst>
                <a:ahLst/>
                <a:cxnLst>
                  <a:cxn ang="0">
                    <a:pos x="T0" y="T1"/>
                  </a:cxn>
                  <a:cxn ang="0">
                    <a:pos x="T2" y="T3"/>
                  </a:cxn>
                  <a:cxn ang="0">
                    <a:pos x="T4" y="T5"/>
                  </a:cxn>
                </a:cxnLst>
                <a:rect l="0" t="0" r="r" b="b"/>
                <a:pathLst>
                  <a:path w="499" h="231">
                    <a:moveTo>
                      <a:pt x="499" y="0"/>
                    </a:moveTo>
                    <a:lnTo>
                      <a:pt x="0" y="231"/>
                    </a:lnTo>
                    <a:lnTo>
                      <a:pt x="4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íslíḋé">
                <a:extLst>
                  <a:ext uri="{FF2B5EF4-FFF2-40B4-BE49-F238E27FC236}">
                    <a16:creationId xmlns:a16="http://schemas.microsoft.com/office/drawing/2014/main" id="{508EB835-372D-B72B-3116-57544C50123C}"/>
                  </a:ext>
                </a:extLst>
              </p:cNvPr>
              <p:cNvSpPr/>
              <p:nvPr/>
            </p:nvSpPr>
            <p:spPr bwMode="auto">
              <a:xfrm>
                <a:off x="1902" y="445"/>
                <a:ext cx="504" cy="245"/>
              </a:xfrm>
              <a:custGeom>
                <a:avLst/>
                <a:gdLst>
                  <a:gd name="T0" fmla="*/ 497 w 504"/>
                  <a:gd name="T1" fmla="*/ 0 h 245"/>
                  <a:gd name="T2" fmla="*/ 0 w 504"/>
                  <a:gd name="T3" fmla="*/ 232 h 245"/>
                  <a:gd name="T4" fmla="*/ 5 w 504"/>
                  <a:gd name="T5" fmla="*/ 245 h 245"/>
                  <a:gd name="T6" fmla="*/ 504 w 504"/>
                  <a:gd name="T7" fmla="*/ 13 h 245"/>
                  <a:gd name="T8" fmla="*/ 497 w 504"/>
                  <a:gd name="T9" fmla="*/ 0 h 245"/>
                </a:gdLst>
                <a:ahLst/>
                <a:cxnLst>
                  <a:cxn ang="0">
                    <a:pos x="T0" y="T1"/>
                  </a:cxn>
                  <a:cxn ang="0">
                    <a:pos x="T2" y="T3"/>
                  </a:cxn>
                  <a:cxn ang="0">
                    <a:pos x="T4" y="T5"/>
                  </a:cxn>
                  <a:cxn ang="0">
                    <a:pos x="T6" y="T7"/>
                  </a:cxn>
                  <a:cxn ang="0">
                    <a:pos x="T8" y="T9"/>
                  </a:cxn>
                </a:cxnLst>
                <a:rect l="0" t="0" r="r" b="b"/>
                <a:pathLst>
                  <a:path w="504" h="245">
                    <a:moveTo>
                      <a:pt x="497" y="0"/>
                    </a:moveTo>
                    <a:lnTo>
                      <a:pt x="0" y="232"/>
                    </a:lnTo>
                    <a:lnTo>
                      <a:pt x="5" y="245"/>
                    </a:lnTo>
                    <a:lnTo>
                      <a:pt x="504" y="13"/>
                    </a:lnTo>
                    <a:lnTo>
                      <a:pt x="497"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îṡ1iḓe">
                <a:extLst>
                  <a:ext uri="{FF2B5EF4-FFF2-40B4-BE49-F238E27FC236}">
                    <a16:creationId xmlns:a16="http://schemas.microsoft.com/office/drawing/2014/main" id="{8F9A41B8-AD33-E78E-7D38-E86BDB6A609D}"/>
                  </a:ext>
                </a:extLst>
              </p:cNvPr>
              <p:cNvSpPr/>
              <p:nvPr/>
            </p:nvSpPr>
            <p:spPr bwMode="auto">
              <a:xfrm>
                <a:off x="1902" y="445"/>
                <a:ext cx="504" cy="245"/>
              </a:xfrm>
              <a:custGeom>
                <a:avLst/>
                <a:gdLst>
                  <a:gd name="T0" fmla="*/ 497 w 504"/>
                  <a:gd name="T1" fmla="*/ 0 h 245"/>
                  <a:gd name="T2" fmla="*/ 0 w 504"/>
                  <a:gd name="T3" fmla="*/ 232 h 245"/>
                  <a:gd name="T4" fmla="*/ 5 w 504"/>
                  <a:gd name="T5" fmla="*/ 245 h 245"/>
                  <a:gd name="T6" fmla="*/ 504 w 504"/>
                  <a:gd name="T7" fmla="*/ 13 h 245"/>
                  <a:gd name="T8" fmla="*/ 497 w 504"/>
                  <a:gd name="T9" fmla="*/ 0 h 245"/>
                </a:gdLst>
                <a:ahLst/>
                <a:cxnLst>
                  <a:cxn ang="0">
                    <a:pos x="T0" y="T1"/>
                  </a:cxn>
                  <a:cxn ang="0">
                    <a:pos x="T2" y="T3"/>
                  </a:cxn>
                  <a:cxn ang="0">
                    <a:pos x="T4" y="T5"/>
                  </a:cxn>
                  <a:cxn ang="0">
                    <a:pos x="T6" y="T7"/>
                  </a:cxn>
                  <a:cxn ang="0">
                    <a:pos x="T8" y="T9"/>
                  </a:cxn>
                </a:cxnLst>
                <a:rect l="0" t="0" r="r" b="b"/>
                <a:pathLst>
                  <a:path w="504" h="245">
                    <a:moveTo>
                      <a:pt x="497" y="0"/>
                    </a:moveTo>
                    <a:lnTo>
                      <a:pt x="0" y="232"/>
                    </a:lnTo>
                    <a:lnTo>
                      <a:pt x="5" y="245"/>
                    </a:lnTo>
                    <a:lnTo>
                      <a:pt x="504" y="13"/>
                    </a:lnTo>
                    <a:lnTo>
                      <a:pt x="4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ïšḷiḓè">
                <a:extLst>
                  <a:ext uri="{FF2B5EF4-FFF2-40B4-BE49-F238E27FC236}">
                    <a16:creationId xmlns:a16="http://schemas.microsoft.com/office/drawing/2014/main" id="{6DAFE491-7191-F2BE-2FC6-AF4AD9DD1FF0}"/>
                  </a:ext>
                </a:extLst>
              </p:cNvPr>
              <p:cNvSpPr/>
              <p:nvPr/>
            </p:nvSpPr>
            <p:spPr bwMode="auto">
              <a:xfrm>
                <a:off x="1886" y="413"/>
                <a:ext cx="497" cy="232"/>
              </a:xfrm>
              <a:custGeom>
                <a:avLst/>
                <a:gdLst>
                  <a:gd name="T0" fmla="*/ 497 w 497"/>
                  <a:gd name="T1" fmla="*/ 0 h 232"/>
                  <a:gd name="T2" fmla="*/ 0 w 497"/>
                  <a:gd name="T3" fmla="*/ 232 h 232"/>
                  <a:gd name="T4" fmla="*/ 497 w 497"/>
                  <a:gd name="T5" fmla="*/ 0 h 232"/>
                </a:gdLst>
                <a:ahLst/>
                <a:cxnLst>
                  <a:cxn ang="0">
                    <a:pos x="T0" y="T1"/>
                  </a:cxn>
                  <a:cxn ang="0">
                    <a:pos x="T2" y="T3"/>
                  </a:cxn>
                  <a:cxn ang="0">
                    <a:pos x="T4" y="T5"/>
                  </a:cxn>
                </a:cxnLst>
                <a:rect l="0" t="0" r="r" b="b"/>
                <a:pathLst>
                  <a:path w="497" h="232">
                    <a:moveTo>
                      <a:pt x="497" y="0"/>
                    </a:moveTo>
                    <a:lnTo>
                      <a:pt x="0" y="232"/>
                    </a:lnTo>
                    <a:lnTo>
                      <a:pt x="497"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ï$ľiḓê">
                <a:extLst>
                  <a:ext uri="{FF2B5EF4-FFF2-40B4-BE49-F238E27FC236}">
                    <a16:creationId xmlns:a16="http://schemas.microsoft.com/office/drawing/2014/main" id="{C57DC58C-DD57-2AB9-B43F-C7E0F40C3A43}"/>
                  </a:ext>
                </a:extLst>
              </p:cNvPr>
              <p:cNvSpPr/>
              <p:nvPr/>
            </p:nvSpPr>
            <p:spPr bwMode="auto">
              <a:xfrm>
                <a:off x="1886" y="413"/>
                <a:ext cx="497" cy="232"/>
              </a:xfrm>
              <a:custGeom>
                <a:avLst/>
                <a:gdLst>
                  <a:gd name="T0" fmla="*/ 497 w 497"/>
                  <a:gd name="T1" fmla="*/ 0 h 232"/>
                  <a:gd name="T2" fmla="*/ 0 w 497"/>
                  <a:gd name="T3" fmla="*/ 232 h 232"/>
                  <a:gd name="T4" fmla="*/ 497 w 497"/>
                  <a:gd name="T5" fmla="*/ 0 h 232"/>
                </a:gdLst>
                <a:ahLst/>
                <a:cxnLst>
                  <a:cxn ang="0">
                    <a:pos x="T0" y="T1"/>
                  </a:cxn>
                  <a:cxn ang="0">
                    <a:pos x="T2" y="T3"/>
                  </a:cxn>
                  <a:cxn ang="0">
                    <a:pos x="T4" y="T5"/>
                  </a:cxn>
                </a:cxnLst>
                <a:rect l="0" t="0" r="r" b="b"/>
                <a:pathLst>
                  <a:path w="497" h="232">
                    <a:moveTo>
                      <a:pt x="497" y="0"/>
                    </a:moveTo>
                    <a:lnTo>
                      <a:pt x="0" y="232"/>
                    </a:lnTo>
                    <a:lnTo>
                      <a:pt x="4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í$ḻîdè">
                <a:extLst>
                  <a:ext uri="{FF2B5EF4-FFF2-40B4-BE49-F238E27FC236}">
                    <a16:creationId xmlns:a16="http://schemas.microsoft.com/office/drawing/2014/main" id="{14646BE3-95F6-F64F-F19C-4C7049014C08}"/>
                  </a:ext>
                </a:extLst>
              </p:cNvPr>
              <p:cNvSpPr/>
              <p:nvPr/>
            </p:nvSpPr>
            <p:spPr bwMode="auto">
              <a:xfrm>
                <a:off x="1883" y="408"/>
                <a:ext cx="503" cy="243"/>
              </a:xfrm>
              <a:custGeom>
                <a:avLst/>
                <a:gdLst>
                  <a:gd name="T0" fmla="*/ 497 w 503"/>
                  <a:gd name="T1" fmla="*/ 0 h 243"/>
                  <a:gd name="T2" fmla="*/ 0 w 503"/>
                  <a:gd name="T3" fmla="*/ 232 h 243"/>
                  <a:gd name="T4" fmla="*/ 6 w 503"/>
                  <a:gd name="T5" fmla="*/ 243 h 243"/>
                  <a:gd name="T6" fmla="*/ 503 w 503"/>
                  <a:gd name="T7" fmla="*/ 12 h 243"/>
                  <a:gd name="T8" fmla="*/ 497 w 503"/>
                  <a:gd name="T9" fmla="*/ 0 h 243"/>
                </a:gdLst>
                <a:ahLst/>
                <a:cxnLst>
                  <a:cxn ang="0">
                    <a:pos x="T0" y="T1"/>
                  </a:cxn>
                  <a:cxn ang="0">
                    <a:pos x="T2" y="T3"/>
                  </a:cxn>
                  <a:cxn ang="0">
                    <a:pos x="T4" y="T5"/>
                  </a:cxn>
                  <a:cxn ang="0">
                    <a:pos x="T6" y="T7"/>
                  </a:cxn>
                  <a:cxn ang="0">
                    <a:pos x="T8" y="T9"/>
                  </a:cxn>
                </a:cxnLst>
                <a:rect l="0" t="0" r="r" b="b"/>
                <a:pathLst>
                  <a:path w="503" h="243">
                    <a:moveTo>
                      <a:pt x="497" y="0"/>
                    </a:moveTo>
                    <a:lnTo>
                      <a:pt x="0" y="232"/>
                    </a:lnTo>
                    <a:lnTo>
                      <a:pt x="6" y="243"/>
                    </a:lnTo>
                    <a:lnTo>
                      <a:pt x="503" y="12"/>
                    </a:lnTo>
                    <a:lnTo>
                      <a:pt x="497"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íṡḷîḋê">
                <a:extLst>
                  <a:ext uri="{FF2B5EF4-FFF2-40B4-BE49-F238E27FC236}">
                    <a16:creationId xmlns:a16="http://schemas.microsoft.com/office/drawing/2014/main" id="{D14518F4-5E8B-4F4B-7C33-A48806111B1B}"/>
                  </a:ext>
                </a:extLst>
              </p:cNvPr>
              <p:cNvSpPr/>
              <p:nvPr/>
            </p:nvSpPr>
            <p:spPr bwMode="auto">
              <a:xfrm>
                <a:off x="1883" y="408"/>
                <a:ext cx="503" cy="243"/>
              </a:xfrm>
              <a:custGeom>
                <a:avLst/>
                <a:gdLst>
                  <a:gd name="T0" fmla="*/ 497 w 503"/>
                  <a:gd name="T1" fmla="*/ 0 h 243"/>
                  <a:gd name="T2" fmla="*/ 0 w 503"/>
                  <a:gd name="T3" fmla="*/ 232 h 243"/>
                  <a:gd name="T4" fmla="*/ 6 w 503"/>
                  <a:gd name="T5" fmla="*/ 243 h 243"/>
                  <a:gd name="T6" fmla="*/ 503 w 503"/>
                  <a:gd name="T7" fmla="*/ 12 h 243"/>
                  <a:gd name="T8" fmla="*/ 497 w 503"/>
                  <a:gd name="T9" fmla="*/ 0 h 243"/>
                </a:gdLst>
                <a:ahLst/>
                <a:cxnLst>
                  <a:cxn ang="0">
                    <a:pos x="T0" y="T1"/>
                  </a:cxn>
                  <a:cxn ang="0">
                    <a:pos x="T2" y="T3"/>
                  </a:cxn>
                  <a:cxn ang="0">
                    <a:pos x="T4" y="T5"/>
                  </a:cxn>
                  <a:cxn ang="0">
                    <a:pos x="T6" y="T7"/>
                  </a:cxn>
                  <a:cxn ang="0">
                    <a:pos x="T8" y="T9"/>
                  </a:cxn>
                </a:cxnLst>
                <a:rect l="0" t="0" r="r" b="b"/>
                <a:pathLst>
                  <a:path w="503" h="243">
                    <a:moveTo>
                      <a:pt x="497" y="0"/>
                    </a:moveTo>
                    <a:lnTo>
                      <a:pt x="0" y="232"/>
                    </a:lnTo>
                    <a:lnTo>
                      <a:pt x="6" y="243"/>
                    </a:lnTo>
                    <a:lnTo>
                      <a:pt x="503" y="12"/>
                    </a:lnTo>
                    <a:lnTo>
                      <a:pt x="4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iŝḷïḍe">
                <a:extLst>
                  <a:ext uri="{FF2B5EF4-FFF2-40B4-BE49-F238E27FC236}">
                    <a16:creationId xmlns:a16="http://schemas.microsoft.com/office/drawing/2014/main" id="{AAE45DE2-21BC-0184-75C2-BBC1FC909522}"/>
                  </a:ext>
                </a:extLst>
              </p:cNvPr>
              <p:cNvSpPr/>
              <p:nvPr/>
            </p:nvSpPr>
            <p:spPr bwMode="auto">
              <a:xfrm>
                <a:off x="1868" y="376"/>
                <a:ext cx="496" cy="232"/>
              </a:xfrm>
              <a:custGeom>
                <a:avLst/>
                <a:gdLst>
                  <a:gd name="T0" fmla="*/ 496 w 496"/>
                  <a:gd name="T1" fmla="*/ 0 h 232"/>
                  <a:gd name="T2" fmla="*/ 0 w 496"/>
                  <a:gd name="T3" fmla="*/ 232 h 232"/>
                  <a:gd name="T4" fmla="*/ 496 w 496"/>
                  <a:gd name="T5" fmla="*/ 0 h 232"/>
                </a:gdLst>
                <a:ahLst/>
                <a:cxnLst>
                  <a:cxn ang="0">
                    <a:pos x="T0" y="T1"/>
                  </a:cxn>
                  <a:cxn ang="0">
                    <a:pos x="T2" y="T3"/>
                  </a:cxn>
                  <a:cxn ang="0">
                    <a:pos x="T4" y="T5"/>
                  </a:cxn>
                </a:cxnLst>
                <a:rect l="0" t="0" r="r" b="b"/>
                <a:pathLst>
                  <a:path w="496" h="232">
                    <a:moveTo>
                      <a:pt x="496" y="0"/>
                    </a:moveTo>
                    <a:lnTo>
                      <a:pt x="0" y="232"/>
                    </a:lnTo>
                    <a:lnTo>
                      <a:pt x="496"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liḑé">
                <a:extLst>
                  <a:ext uri="{FF2B5EF4-FFF2-40B4-BE49-F238E27FC236}">
                    <a16:creationId xmlns:a16="http://schemas.microsoft.com/office/drawing/2014/main" id="{819FBBBA-2C99-E615-19BF-93776DA92B3D}"/>
                  </a:ext>
                </a:extLst>
              </p:cNvPr>
              <p:cNvSpPr/>
              <p:nvPr/>
            </p:nvSpPr>
            <p:spPr bwMode="auto">
              <a:xfrm>
                <a:off x="1868" y="376"/>
                <a:ext cx="496" cy="232"/>
              </a:xfrm>
              <a:custGeom>
                <a:avLst/>
                <a:gdLst>
                  <a:gd name="T0" fmla="*/ 496 w 496"/>
                  <a:gd name="T1" fmla="*/ 0 h 232"/>
                  <a:gd name="T2" fmla="*/ 0 w 496"/>
                  <a:gd name="T3" fmla="*/ 232 h 232"/>
                  <a:gd name="T4" fmla="*/ 496 w 496"/>
                  <a:gd name="T5" fmla="*/ 0 h 232"/>
                </a:gdLst>
                <a:ahLst/>
                <a:cxnLst>
                  <a:cxn ang="0">
                    <a:pos x="T0" y="T1"/>
                  </a:cxn>
                  <a:cxn ang="0">
                    <a:pos x="T2" y="T3"/>
                  </a:cxn>
                  <a:cxn ang="0">
                    <a:pos x="T4" y="T5"/>
                  </a:cxn>
                </a:cxnLst>
                <a:rect l="0" t="0" r="r" b="b"/>
                <a:pathLst>
                  <a:path w="496" h="232">
                    <a:moveTo>
                      <a:pt x="496" y="0"/>
                    </a:moveTo>
                    <a:lnTo>
                      <a:pt x="0" y="232"/>
                    </a:lnTo>
                    <a:lnTo>
                      <a:pt x="4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îṥľiḍe">
                <a:extLst>
                  <a:ext uri="{FF2B5EF4-FFF2-40B4-BE49-F238E27FC236}">
                    <a16:creationId xmlns:a16="http://schemas.microsoft.com/office/drawing/2014/main" id="{2570E4F7-68C1-61C4-C43E-EA740324B08E}"/>
                  </a:ext>
                </a:extLst>
              </p:cNvPr>
              <p:cNvSpPr/>
              <p:nvPr/>
            </p:nvSpPr>
            <p:spPr bwMode="auto">
              <a:xfrm>
                <a:off x="1865" y="370"/>
                <a:ext cx="502" cy="242"/>
              </a:xfrm>
              <a:custGeom>
                <a:avLst/>
                <a:gdLst>
                  <a:gd name="T0" fmla="*/ 496 w 502"/>
                  <a:gd name="T1" fmla="*/ 0 h 242"/>
                  <a:gd name="T2" fmla="*/ 0 w 502"/>
                  <a:gd name="T3" fmla="*/ 231 h 242"/>
                  <a:gd name="T4" fmla="*/ 6 w 502"/>
                  <a:gd name="T5" fmla="*/ 242 h 242"/>
                  <a:gd name="T6" fmla="*/ 502 w 502"/>
                  <a:gd name="T7" fmla="*/ 11 h 242"/>
                  <a:gd name="T8" fmla="*/ 496 w 502"/>
                  <a:gd name="T9" fmla="*/ 0 h 242"/>
                </a:gdLst>
                <a:ahLst/>
                <a:cxnLst>
                  <a:cxn ang="0">
                    <a:pos x="T0" y="T1"/>
                  </a:cxn>
                  <a:cxn ang="0">
                    <a:pos x="T2" y="T3"/>
                  </a:cxn>
                  <a:cxn ang="0">
                    <a:pos x="T4" y="T5"/>
                  </a:cxn>
                  <a:cxn ang="0">
                    <a:pos x="T6" y="T7"/>
                  </a:cxn>
                  <a:cxn ang="0">
                    <a:pos x="T8" y="T9"/>
                  </a:cxn>
                </a:cxnLst>
                <a:rect l="0" t="0" r="r" b="b"/>
                <a:pathLst>
                  <a:path w="502" h="242">
                    <a:moveTo>
                      <a:pt x="496" y="0"/>
                    </a:moveTo>
                    <a:lnTo>
                      <a:pt x="0" y="231"/>
                    </a:lnTo>
                    <a:lnTo>
                      <a:pt x="6" y="242"/>
                    </a:lnTo>
                    <a:lnTo>
                      <a:pt x="502" y="11"/>
                    </a:lnTo>
                    <a:lnTo>
                      <a:pt x="496"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í$líďe">
                <a:extLst>
                  <a:ext uri="{FF2B5EF4-FFF2-40B4-BE49-F238E27FC236}">
                    <a16:creationId xmlns:a16="http://schemas.microsoft.com/office/drawing/2014/main" id="{C0B04F6F-4598-9B37-869A-2FD62B5DB303}"/>
                  </a:ext>
                </a:extLst>
              </p:cNvPr>
              <p:cNvSpPr/>
              <p:nvPr/>
            </p:nvSpPr>
            <p:spPr bwMode="auto">
              <a:xfrm>
                <a:off x="1865" y="370"/>
                <a:ext cx="502" cy="242"/>
              </a:xfrm>
              <a:custGeom>
                <a:avLst/>
                <a:gdLst>
                  <a:gd name="T0" fmla="*/ 496 w 502"/>
                  <a:gd name="T1" fmla="*/ 0 h 242"/>
                  <a:gd name="T2" fmla="*/ 0 w 502"/>
                  <a:gd name="T3" fmla="*/ 231 h 242"/>
                  <a:gd name="T4" fmla="*/ 6 w 502"/>
                  <a:gd name="T5" fmla="*/ 242 h 242"/>
                  <a:gd name="T6" fmla="*/ 502 w 502"/>
                  <a:gd name="T7" fmla="*/ 11 h 242"/>
                  <a:gd name="T8" fmla="*/ 496 w 502"/>
                  <a:gd name="T9" fmla="*/ 0 h 242"/>
                </a:gdLst>
                <a:ahLst/>
                <a:cxnLst>
                  <a:cxn ang="0">
                    <a:pos x="T0" y="T1"/>
                  </a:cxn>
                  <a:cxn ang="0">
                    <a:pos x="T2" y="T3"/>
                  </a:cxn>
                  <a:cxn ang="0">
                    <a:pos x="T4" y="T5"/>
                  </a:cxn>
                  <a:cxn ang="0">
                    <a:pos x="T6" y="T7"/>
                  </a:cxn>
                  <a:cxn ang="0">
                    <a:pos x="T8" y="T9"/>
                  </a:cxn>
                </a:cxnLst>
                <a:rect l="0" t="0" r="r" b="b"/>
                <a:pathLst>
                  <a:path w="502" h="242">
                    <a:moveTo>
                      <a:pt x="496" y="0"/>
                    </a:moveTo>
                    <a:lnTo>
                      <a:pt x="0" y="231"/>
                    </a:lnTo>
                    <a:lnTo>
                      <a:pt x="6" y="242"/>
                    </a:lnTo>
                    <a:lnTo>
                      <a:pt x="502" y="11"/>
                    </a:lnTo>
                    <a:lnTo>
                      <a:pt x="4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îşlïḓè">
                <a:extLst>
                  <a:ext uri="{FF2B5EF4-FFF2-40B4-BE49-F238E27FC236}">
                    <a16:creationId xmlns:a16="http://schemas.microsoft.com/office/drawing/2014/main" id="{135D3BCA-D994-22FF-5C05-1B00547C913E}"/>
                  </a:ext>
                </a:extLst>
              </p:cNvPr>
              <p:cNvSpPr/>
              <p:nvPr/>
            </p:nvSpPr>
            <p:spPr bwMode="auto">
              <a:xfrm>
                <a:off x="1850" y="338"/>
                <a:ext cx="495" cy="231"/>
              </a:xfrm>
              <a:custGeom>
                <a:avLst/>
                <a:gdLst>
                  <a:gd name="T0" fmla="*/ 495 w 495"/>
                  <a:gd name="T1" fmla="*/ 0 h 231"/>
                  <a:gd name="T2" fmla="*/ 0 w 495"/>
                  <a:gd name="T3" fmla="*/ 231 h 231"/>
                  <a:gd name="T4" fmla="*/ 495 w 495"/>
                  <a:gd name="T5" fmla="*/ 0 h 231"/>
                </a:gdLst>
                <a:ahLst/>
                <a:cxnLst>
                  <a:cxn ang="0">
                    <a:pos x="T0" y="T1"/>
                  </a:cxn>
                  <a:cxn ang="0">
                    <a:pos x="T2" y="T3"/>
                  </a:cxn>
                  <a:cxn ang="0">
                    <a:pos x="T4" y="T5"/>
                  </a:cxn>
                </a:cxnLst>
                <a:rect l="0" t="0" r="r" b="b"/>
                <a:pathLst>
                  <a:path w="495" h="231">
                    <a:moveTo>
                      <a:pt x="495" y="0"/>
                    </a:moveTo>
                    <a:lnTo>
                      <a:pt x="0" y="231"/>
                    </a:lnTo>
                    <a:lnTo>
                      <a:pt x="495"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íṡļïďe">
                <a:extLst>
                  <a:ext uri="{FF2B5EF4-FFF2-40B4-BE49-F238E27FC236}">
                    <a16:creationId xmlns:a16="http://schemas.microsoft.com/office/drawing/2014/main" id="{F5330BBB-CD7A-340E-999F-3F7809CF69C5}"/>
                  </a:ext>
                </a:extLst>
              </p:cNvPr>
              <p:cNvSpPr/>
              <p:nvPr/>
            </p:nvSpPr>
            <p:spPr bwMode="auto">
              <a:xfrm>
                <a:off x="1850" y="338"/>
                <a:ext cx="495" cy="231"/>
              </a:xfrm>
              <a:custGeom>
                <a:avLst/>
                <a:gdLst>
                  <a:gd name="T0" fmla="*/ 495 w 495"/>
                  <a:gd name="T1" fmla="*/ 0 h 231"/>
                  <a:gd name="T2" fmla="*/ 0 w 495"/>
                  <a:gd name="T3" fmla="*/ 231 h 231"/>
                  <a:gd name="T4" fmla="*/ 495 w 495"/>
                  <a:gd name="T5" fmla="*/ 0 h 231"/>
                </a:gdLst>
                <a:ahLst/>
                <a:cxnLst>
                  <a:cxn ang="0">
                    <a:pos x="T0" y="T1"/>
                  </a:cxn>
                  <a:cxn ang="0">
                    <a:pos x="T2" y="T3"/>
                  </a:cxn>
                  <a:cxn ang="0">
                    <a:pos x="T4" y="T5"/>
                  </a:cxn>
                </a:cxnLst>
                <a:rect l="0" t="0" r="r" b="b"/>
                <a:pathLst>
                  <a:path w="495" h="231">
                    <a:moveTo>
                      <a:pt x="495" y="0"/>
                    </a:moveTo>
                    <a:lnTo>
                      <a:pt x="0" y="231"/>
                    </a:lnTo>
                    <a:lnTo>
                      <a:pt x="4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îsḷídé">
                <a:extLst>
                  <a:ext uri="{FF2B5EF4-FFF2-40B4-BE49-F238E27FC236}">
                    <a16:creationId xmlns:a16="http://schemas.microsoft.com/office/drawing/2014/main" id="{C7E2AFD4-7466-D570-A278-A907BA844AE8}"/>
                  </a:ext>
                </a:extLst>
              </p:cNvPr>
              <p:cNvSpPr/>
              <p:nvPr/>
            </p:nvSpPr>
            <p:spPr bwMode="auto">
              <a:xfrm>
                <a:off x="1847" y="331"/>
                <a:ext cx="501" cy="244"/>
              </a:xfrm>
              <a:custGeom>
                <a:avLst/>
                <a:gdLst>
                  <a:gd name="T0" fmla="*/ 496 w 501"/>
                  <a:gd name="T1" fmla="*/ 0 h 244"/>
                  <a:gd name="T2" fmla="*/ 0 w 501"/>
                  <a:gd name="T3" fmla="*/ 232 h 244"/>
                  <a:gd name="T4" fmla="*/ 7 w 501"/>
                  <a:gd name="T5" fmla="*/ 244 h 244"/>
                  <a:gd name="T6" fmla="*/ 501 w 501"/>
                  <a:gd name="T7" fmla="*/ 11 h 244"/>
                  <a:gd name="T8" fmla="*/ 496 w 501"/>
                  <a:gd name="T9" fmla="*/ 0 h 244"/>
                </a:gdLst>
                <a:ahLst/>
                <a:cxnLst>
                  <a:cxn ang="0">
                    <a:pos x="T0" y="T1"/>
                  </a:cxn>
                  <a:cxn ang="0">
                    <a:pos x="T2" y="T3"/>
                  </a:cxn>
                  <a:cxn ang="0">
                    <a:pos x="T4" y="T5"/>
                  </a:cxn>
                  <a:cxn ang="0">
                    <a:pos x="T6" y="T7"/>
                  </a:cxn>
                  <a:cxn ang="0">
                    <a:pos x="T8" y="T9"/>
                  </a:cxn>
                </a:cxnLst>
                <a:rect l="0" t="0" r="r" b="b"/>
                <a:pathLst>
                  <a:path w="501" h="244">
                    <a:moveTo>
                      <a:pt x="496" y="0"/>
                    </a:moveTo>
                    <a:lnTo>
                      <a:pt x="0" y="232"/>
                    </a:lnTo>
                    <a:lnTo>
                      <a:pt x="7" y="244"/>
                    </a:lnTo>
                    <a:lnTo>
                      <a:pt x="501" y="11"/>
                    </a:lnTo>
                    <a:lnTo>
                      <a:pt x="496"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îsļidé">
                <a:extLst>
                  <a:ext uri="{FF2B5EF4-FFF2-40B4-BE49-F238E27FC236}">
                    <a16:creationId xmlns:a16="http://schemas.microsoft.com/office/drawing/2014/main" id="{A3083350-9007-B282-A087-99D858A93CA5}"/>
                  </a:ext>
                </a:extLst>
              </p:cNvPr>
              <p:cNvSpPr/>
              <p:nvPr/>
            </p:nvSpPr>
            <p:spPr bwMode="auto">
              <a:xfrm>
                <a:off x="1847" y="331"/>
                <a:ext cx="501" cy="244"/>
              </a:xfrm>
              <a:custGeom>
                <a:avLst/>
                <a:gdLst>
                  <a:gd name="T0" fmla="*/ 496 w 501"/>
                  <a:gd name="T1" fmla="*/ 0 h 244"/>
                  <a:gd name="T2" fmla="*/ 0 w 501"/>
                  <a:gd name="T3" fmla="*/ 232 h 244"/>
                  <a:gd name="T4" fmla="*/ 7 w 501"/>
                  <a:gd name="T5" fmla="*/ 244 h 244"/>
                  <a:gd name="T6" fmla="*/ 501 w 501"/>
                  <a:gd name="T7" fmla="*/ 11 h 244"/>
                  <a:gd name="T8" fmla="*/ 496 w 501"/>
                  <a:gd name="T9" fmla="*/ 0 h 244"/>
                </a:gdLst>
                <a:ahLst/>
                <a:cxnLst>
                  <a:cxn ang="0">
                    <a:pos x="T0" y="T1"/>
                  </a:cxn>
                  <a:cxn ang="0">
                    <a:pos x="T2" y="T3"/>
                  </a:cxn>
                  <a:cxn ang="0">
                    <a:pos x="T4" y="T5"/>
                  </a:cxn>
                  <a:cxn ang="0">
                    <a:pos x="T6" y="T7"/>
                  </a:cxn>
                  <a:cxn ang="0">
                    <a:pos x="T8" y="T9"/>
                  </a:cxn>
                </a:cxnLst>
                <a:rect l="0" t="0" r="r" b="b"/>
                <a:pathLst>
                  <a:path w="501" h="244">
                    <a:moveTo>
                      <a:pt x="496" y="0"/>
                    </a:moveTo>
                    <a:lnTo>
                      <a:pt x="0" y="232"/>
                    </a:lnTo>
                    <a:lnTo>
                      <a:pt x="7" y="244"/>
                    </a:lnTo>
                    <a:lnTo>
                      <a:pt x="501" y="11"/>
                    </a:lnTo>
                    <a:lnTo>
                      <a:pt x="4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ïśḻîde">
                <a:extLst>
                  <a:ext uri="{FF2B5EF4-FFF2-40B4-BE49-F238E27FC236}">
                    <a16:creationId xmlns:a16="http://schemas.microsoft.com/office/drawing/2014/main" id="{8AB7F311-7B98-1AF9-9CF3-C4EF32343ED8}"/>
                  </a:ext>
                </a:extLst>
              </p:cNvPr>
              <p:cNvSpPr/>
              <p:nvPr/>
            </p:nvSpPr>
            <p:spPr bwMode="auto">
              <a:xfrm>
                <a:off x="1833" y="299"/>
                <a:ext cx="494" cy="231"/>
              </a:xfrm>
              <a:custGeom>
                <a:avLst/>
                <a:gdLst>
                  <a:gd name="T0" fmla="*/ 494 w 494"/>
                  <a:gd name="T1" fmla="*/ 0 h 231"/>
                  <a:gd name="T2" fmla="*/ 0 w 494"/>
                  <a:gd name="T3" fmla="*/ 231 h 231"/>
                  <a:gd name="T4" fmla="*/ 494 w 494"/>
                  <a:gd name="T5" fmla="*/ 0 h 231"/>
                </a:gdLst>
                <a:ahLst/>
                <a:cxnLst>
                  <a:cxn ang="0">
                    <a:pos x="T0" y="T1"/>
                  </a:cxn>
                  <a:cxn ang="0">
                    <a:pos x="T2" y="T3"/>
                  </a:cxn>
                  <a:cxn ang="0">
                    <a:pos x="T4" y="T5"/>
                  </a:cxn>
                </a:cxnLst>
                <a:rect l="0" t="0" r="r" b="b"/>
                <a:pathLst>
                  <a:path w="494" h="231">
                    <a:moveTo>
                      <a:pt x="494" y="0"/>
                    </a:moveTo>
                    <a:lnTo>
                      <a:pt x="0" y="231"/>
                    </a:lnTo>
                    <a:lnTo>
                      <a:pt x="494"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îşḷîdé">
                <a:extLst>
                  <a:ext uri="{FF2B5EF4-FFF2-40B4-BE49-F238E27FC236}">
                    <a16:creationId xmlns:a16="http://schemas.microsoft.com/office/drawing/2014/main" id="{AA1F37F3-D06E-90C8-0DA4-54BF6D477603}"/>
                  </a:ext>
                </a:extLst>
              </p:cNvPr>
              <p:cNvSpPr/>
              <p:nvPr/>
            </p:nvSpPr>
            <p:spPr bwMode="auto">
              <a:xfrm>
                <a:off x="1833" y="299"/>
                <a:ext cx="494" cy="231"/>
              </a:xfrm>
              <a:custGeom>
                <a:avLst/>
                <a:gdLst>
                  <a:gd name="T0" fmla="*/ 494 w 494"/>
                  <a:gd name="T1" fmla="*/ 0 h 231"/>
                  <a:gd name="T2" fmla="*/ 0 w 494"/>
                  <a:gd name="T3" fmla="*/ 231 h 231"/>
                  <a:gd name="T4" fmla="*/ 494 w 494"/>
                  <a:gd name="T5" fmla="*/ 0 h 231"/>
                </a:gdLst>
                <a:ahLst/>
                <a:cxnLst>
                  <a:cxn ang="0">
                    <a:pos x="T0" y="T1"/>
                  </a:cxn>
                  <a:cxn ang="0">
                    <a:pos x="T2" y="T3"/>
                  </a:cxn>
                  <a:cxn ang="0">
                    <a:pos x="T4" y="T5"/>
                  </a:cxn>
                </a:cxnLst>
                <a:rect l="0" t="0" r="r" b="b"/>
                <a:pathLst>
                  <a:path w="494" h="231">
                    <a:moveTo>
                      <a:pt x="494" y="0"/>
                    </a:moveTo>
                    <a:lnTo>
                      <a:pt x="0" y="231"/>
                    </a:lnTo>
                    <a:lnTo>
                      <a:pt x="4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śļïďè">
                <a:extLst>
                  <a:ext uri="{FF2B5EF4-FFF2-40B4-BE49-F238E27FC236}">
                    <a16:creationId xmlns:a16="http://schemas.microsoft.com/office/drawing/2014/main" id="{114200EE-D2A8-9B32-47E7-9D5D1393FE46}"/>
                  </a:ext>
                </a:extLst>
              </p:cNvPr>
              <p:cNvSpPr/>
              <p:nvPr/>
            </p:nvSpPr>
            <p:spPr bwMode="auto">
              <a:xfrm>
                <a:off x="1829" y="293"/>
                <a:ext cx="499" cy="244"/>
              </a:xfrm>
              <a:custGeom>
                <a:avLst/>
                <a:gdLst>
                  <a:gd name="T0" fmla="*/ 495 w 499"/>
                  <a:gd name="T1" fmla="*/ 0 h 244"/>
                  <a:gd name="T2" fmla="*/ 0 w 499"/>
                  <a:gd name="T3" fmla="*/ 233 h 244"/>
                  <a:gd name="T4" fmla="*/ 7 w 499"/>
                  <a:gd name="T5" fmla="*/ 244 h 244"/>
                  <a:gd name="T6" fmla="*/ 499 w 499"/>
                  <a:gd name="T7" fmla="*/ 12 h 244"/>
                  <a:gd name="T8" fmla="*/ 495 w 499"/>
                  <a:gd name="T9" fmla="*/ 0 h 244"/>
                </a:gdLst>
                <a:ahLst/>
                <a:cxnLst>
                  <a:cxn ang="0">
                    <a:pos x="T0" y="T1"/>
                  </a:cxn>
                  <a:cxn ang="0">
                    <a:pos x="T2" y="T3"/>
                  </a:cxn>
                  <a:cxn ang="0">
                    <a:pos x="T4" y="T5"/>
                  </a:cxn>
                  <a:cxn ang="0">
                    <a:pos x="T6" y="T7"/>
                  </a:cxn>
                  <a:cxn ang="0">
                    <a:pos x="T8" y="T9"/>
                  </a:cxn>
                </a:cxnLst>
                <a:rect l="0" t="0" r="r" b="b"/>
                <a:pathLst>
                  <a:path w="499" h="244">
                    <a:moveTo>
                      <a:pt x="495" y="0"/>
                    </a:moveTo>
                    <a:lnTo>
                      <a:pt x="0" y="233"/>
                    </a:lnTo>
                    <a:lnTo>
                      <a:pt x="7" y="244"/>
                    </a:lnTo>
                    <a:lnTo>
                      <a:pt x="499" y="12"/>
                    </a:lnTo>
                    <a:lnTo>
                      <a:pt x="495"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ṧļíḑè">
                <a:extLst>
                  <a:ext uri="{FF2B5EF4-FFF2-40B4-BE49-F238E27FC236}">
                    <a16:creationId xmlns:a16="http://schemas.microsoft.com/office/drawing/2014/main" id="{6A2299BF-564C-A561-E5A8-48DC719ABEB9}"/>
                  </a:ext>
                </a:extLst>
              </p:cNvPr>
              <p:cNvSpPr/>
              <p:nvPr/>
            </p:nvSpPr>
            <p:spPr bwMode="auto">
              <a:xfrm>
                <a:off x="1829" y="293"/>
                <a:ext cx="499" cy="244"/>
              </a:xfrm>
              <a:custGeom>
                <a:avLst/>
                <a:gdLst>
                  <a:gd name="T0" fmla="*/ 495 w 499"/>
                  <a:gd name="T1" fmla="*/ 0 h 244"/>
                  <a:gd name="T2" fmla="*/ 0 w 499"/>
                  <a:gd name="T3" fmla="*/ 233 h 244"/>
                  <a:gd name="T4" fmla="*/ 7 w 499"/>
                  <a:gd name="T5" fmla="*/ 244 h 244"/>
                  <a:gd name="T6" fmla="*/ 499 w 499"/>
                  <a:gd name="T7" fmla="*/ 12 h 244"/>
                  <a:gd name="T8" fmla="*/ 495 w 499"/>
                  <a:gd name="T9" fmla="*/ 0 h 244"/>
                </a:gdLst>
                <a:ahLst/>
                <a:cxnLst>
                  <a:cxn ang="0">
                    <a:pos x="T0" y="T1"/>
                  </a:cxn>
                  <a:cxn ang="0">
                    <a:pos x="T2" y="T3"/>
                  </a:cxn>
                  <a:cxn ang="0">
                    <a:pos x="T4" y="T5"/>
                  </a:cxn>
                  <a:cxn ang="0">
                    <a:pos x="T6" y="T7"/>
                  </a:cxn>
                  <a:cxn ang="0">
                    <a:pos x="T8" y="T9"/>
                  </a:cxn>
                </a:cxnLst>
                <a:rect l="0" t="0" r="r" b="b"/>
                <a:pathLst>
                  <a:path w="499" h="244">
                    <a:moveTo>
                      <a:pt x="495" y="0"/>
                    </a:moveTo>
                    <a:lnTo>
                      <a:pt x="0" y="233"/>
                    </a:lnTo>
                    <a:lnTo>
                      <a:pt x="7" y="244"/>
                    </a:lnTo>
                    <a:lnTo>
                      <a:pt x="499" y="12"/>
                    </a:lnTo>
                    <a:lnTo>
                      <a:pt x="4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íSlïḑê">
                <a:extLst>
                  <a:ext uri="{FF2B5EF4-FFF2-40B4-BE49-F238E27FC236}">
                    <a16:creationId xmlns:a16="http://schemas.microsoft.com/office/drawing/2014/main" id="{061CC396-B3AE-B19A-C117-D7973F147399}"/>
                  </a:ext>
                </a:extLst>
              </p:cNvPr>
              <p:cNvSpPr/>
              <p:nvPr/>
            </p:nvSpPr>
            <p:spPr bwMode="auto">
              <a:xfrm>
                <a:off x="1815" y="260"/>
                <a:ext cx="493" cy="233"/>
              </a:xfrm>
              <a:custGeom>
                <a:avLst/>
                <a:gdLst>
                  <a:gd name="T0" fmla="*/ 493 w 493"/>
                  <a:gd name="T1" fmla="*/ 0 h 233"/>
                  <a:gd name="T2" fmla="*/ 0 w 493"/>
                  <a:gd name="T3" fmla="*/ 233 h 233"/>
                  <a:gd name="T4" fmla="*/ 493 w 493"/>
                  <a:gd name="T5" fmla="*/ 0 h 233"/>
                </a:gdLst>
                <a:ahLst/>
                <a:cxnLst>
                  <a:cxn ang="0">
                    <a:pos x="T0" y="T1"/>
                  </a:cxn>
                  <a:cxn ang="0">
                    <a:pos x="T2" y="T3"/>
                  </a:cxn>
                  <a:cxn ang="0">
                    <a:pos x="T4" y="T5"/>
                  </a:cxn>
                </a:cxnLst>
                <a:rect l="0" t="0" r="r" b="b"/>
                <a:pathLst>
                  <a:path w="493" h="233">
                    <a:moveTo>
                      <a:pt x="493" y="0"/>
                    </a:moveTo>
                    <a:lnTo>
                      <a:pt x="0" y="233"/>
                    </a:lnTo>
                    <a:lnTo>
                      <a:pt x="493"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íṥḻîďè">
                <a:extLst>
                  <a:ext uri="{FF2B5EF4-FFF2-40B4-BE49-F238E27FC236}">
                    <a16:creationId xmlns:a16="http://schemas.microsoft.com/office/drawing/2014/main" id="{3B1D431C-CBFE-C8A1-5D1C-55CFC7A60F70}"/>
                  </a:ext>
                </a:extLst>
              </p:cNvPr>
              <p:cNvSpPr/>
              <p:nvPr/>
            </p:nvSpPr>
            <p:spPr bwMode="auto">
              <a:xfrm>
                <a:off x="1815" y="260"/>
                <a:ext cx="493" cy="233"/>
              </a:xfrm>
              <a:custGeom>
                <a:avLst/>
                <a:gdLst>
                  <a:gd name="T0" fmla="*/ 493 w 493"/>
                  <a:gd name="T1" fmla="*/ 0 h 233"/>
                  <a:gd name="T2" fmla="*/ 0 w 493"/>
                  <a:gd name="T3" fmla="*/ 233 h 233"/>
                  <a:gd name="T4" fmla="*/ 493 w 493"/>
                  <a:gd name="T5" fmla="*/ 0 h 233"/>
                </a:gdLst>
                <a:ahLst/>
                <a:cxnLst>
                  <a:cxn ang="0">
                    <a:pos x="T0" y="T1"/>
                  </a:cxn>
                  <a:cxn ang="0">
                    <a:pos x="T2" y="T3"/>
                  </a:cxn>
                  <a:cxn ang="0">
                    <a:pos x="T4" y="T5"/>
                  </a:cxn>
                </a:cxnLst>
                <a:rect l="0" t="0" r="r" b="b"/>
                <a:pathLst>
                  <a:path w="493" h="233">
                    <a:moveTo>
                      <a:pt x="493" y="0"/>
                    </a:moveTo>
                    <a:lnTo>
                      <a:pt x="0" y="233"/>
                    </a:lnTo>
                    <a:lnTo>
                      <a:pt x="4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íŝlîde">
                <a:extLst>
                  <a:ext uri="{FF2B5EF4-FFF2-40B4-BE49-F238E27FC236}">
                    <a16:creationId xmlns:a16="http://schemas.microsoft.com/office/drawing/2014/main" id="{E37355A7-EF8A-2832-7709-9EFFD6C79B1D}"/>
                  </a:ext>
                </a:extLst>
              </p:cNvPr>
              <p:cNvSpPr/>
              <p:nvPr/>
            </p:nvSpPr>
            <p:spPr bwMode="auto">
              <a:xfrm>
                <a:off x="1812" y="256"/>
                <a:ext cx="497" cy="242"/>
              </a:xfrm>
              <a:custGeom>
                <a:avLst/>
                <a:gdLst>
                  <a:gd name="T0" fmla="*/ 492 w 497"/>
                  <a:gd name="T1" fmla="*/ 0 h 242"/>
                  <a:gd name="T2" fmla="*/ 0 w 497"/>
                  <a:gd name="T3" fmla="*/ 231 h 242"/>
                  <a:gd name="T4" fmla="*/ 5 w 497"/>
                  <a:gd name="T5" fmla="*/ 242 h 242"/>
                  <a:gd name="T6" fmla="*/ 497 w 497"/>
                  <a:gd name="T7" fmla="*/ 11 h 242"/>
                  <a:gd name="T8" fmla="*/ 492 w 497"/>
                  <a:gd name="T9" fmla="*/ 0 h 242"/>
                </a:gdLst>
                <a:ahLst/>
                <a:cxnLst>
                  <a:cxn ang="0">
                    <a:pos x="T0" y="T1"/>
                  </a:cxn>
                  <a:cxn ang="0">
                    <a:pos x="T2" y="T3"/>
                  </a:cxn>
                  <a:cxn ang="0">
                    <a:pos x="T4" y="T5"/>
                  </a:cxn>
                  <a:cxn ang="0">
                    <a:pos x="T6" y="T7"/>
                  </a:cxn>
                  <a:cxn ang="0">
                    <a:pos x="T8" y="T9"/>
                  </a:cxn>
                </a:cxnLst>
                <a:rect l="0" t="0" r="r" b="b"/>
                <a:pathLst>
                  <a:path w="497" h="242">
                    <a:moveTo>
                      <a:pt x="492" y="0"/>
                    </a:moveTo>
                    <a:lnTo>
                      <a:pt x="0" y="231"/>
                    </a:lnTo>
                    <a:lnTo>
                      <a:pt x="5" y="242"/>
                    </a:lnTo>
                    <a:lnTo>
                      <a:pt x="497" y="11"/>
                    </a:lnTo>
                    <a:lnTo>
                      <a:pt x="492"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íṧḻiḑé">
                <a:extLst>
                  <a:ext uri="{FF2B5EF4-FFF2-40B4-BE49-F238E27FC236}">
                    <a16:creationId xmlns:a16="http://schemas.microsoft.com/office/drawing/2014/main" id="{FACC9491-56EC-C84C-77B5-B8A940B0A8E3}"/>
                  </a:ext>
                </a:extLst>
              </p:cNvPr>
              <p:cNvSpPr/>
              <p:nvPr/>
            </p:nvSpPr>
            <p:spPr bwMode="auto">
              <a:xfrm>
                <a:off x="1812" y="256"/>
                <a:ext cx="497" cy="242"/>
              </a:xfrm>
              <a:custGeom>
                <a:avLst/>
                <a:gdLst>
                  <a:gd name="T0" fmla="*/ 492 w 497"/>
                  <a:gd name="T1" fmla="*/ 0 h 242"/>
                  <a:gd name="T2" fmla="*/ 0 w 497"/>
                  <a:gd name="T3" fmla="*/ 231 h 242"/>
                  <a:gd name="T4" fmla="*/ 5 w 497"/>
                  <a:gd name="T5" fmla="*/ 242 h 242"/>
                  <a:gd name="T6" fmla="*/ 497 w 497"/>
                  <a:gd name="T7" fmla="*/ 11 h 242"/>
                  <a:gd name="T8" fmla="*/ 492 w 497"/>
                  <a:gd name="T9" fmla="*/ 0 h 242"/>
                </a:gdLst>
                <a:ahLst/>
                <a:cxnLst>
                  <a:cxn ang="0">
                    <a:pos x="T0" y="T1"/>
                  </a:cxn>
                  <a:cxn ang="0">
                    <a:pos x="T2" y="T3"/>
                  </a:cxn>
                  <a:cxn ang="0">
                    <a:pos x="T4" y="T5"/>
                  </a:cxn>
                  <a:cxn ang="0">
                    <a:pos x="T6" y="T7"/>
                  </a:cxn>
                  <a:cxn ang="0">
                    <a:pos x="T8" y="T9"/>
                  </a:cxn>
                </a:cxnLst>
                <a:rect l="0" t="0" r="r" b="b"/>
                <a:pathLst>
                  <a:path w="497" h="242">
                    <a:moveTo>
                      <a:pt x="492" y="0"/>
                    </a:moveTo>
                    <a:lnTo>
                      <a:pt x="0" y="231"/>
                    </a:lnTo>
                    <a:lnTo>
                      <a:pt x="5" y="242"/>
                    </a:lnTo>
                    <a:lnTo>
                      <a:pt x="497" y="11"/>
                    </a:lnTo>
                    <a:lnTo>
                      <a:pt x="4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ïŝlídè">
                <a:extLst>
                  <a:ext uri="{FF2B5EF4-FFF2-40B4-BE49-F238E27FC236}">
                    <a16:creationId xmlns:a16="http://schemas.microsoft.com/office/drawing/2014/main" id="{AF3F73C0-9BBE-DD4F-7FBC-DA50961A5395}"/>
                  </a:ext>
                </a:extLst>
              </p:cNvPr>
              <p:cNvSpPr/>
              <p:nvPr/>
            </p:nvSpPr>
            <p:spPr bwMode="auto">
              <a:xfrm>
                <a:off x="1797" y="223"/>
                <a:ext cx="491" cy="232"/>
              </a:xfrm>
              <a:custGeom>
                <a:avLst/>
                <a:gdLst>
                  <a:gd name="T0" fmla="*/ 491 w 491"/>
                  <a:gd name="T1" fmla="*/ 0 h 232"/>
                  <a:gd name="T2" fmla="*/ 0 w 491"/>
                  <a:gd name="T3" fmla="*/ 232 h 232"/>
                  <a:gd name="T4" fmla="*/ 491 w 491"/>
                  <a:gd name="T5" fmla="*/ 0 h 232"/>
                </a:gdLst>
                <a:ahLst/>
                <a:cxnLst>
                  <a:cxn ang="0">
                    <a:pos x="T0" y="T1"/>
                  </a:cxn>
                  <a:cxn ang="0">
                    <a:pos x="T2" y="T3"/>
                  </a:cxn>
                  <a:cxn ang="0">
                    <a:pos x="T4" y="T5"/>
                  </a:cxn>
                </a:cxnLst>
                <a:rect l="0" t="0" r="r" b="b"/>
                <a:pathLst>
                  <a:path w="491" h="232">
                    <a:moveTo>
                      <a:pt x="491" y="0"/>
                    </a:moveTo>
                    <a:lnTo>
                      <a:pt x="0" y="232"/>
                    </a:lnTo>
                    <a:lnTo>
                      <a:pt x="491"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ṣḷîde">
                <a:extLst>
                  <a:ext uri="{FF2B5EF4-FFF2-40B4-BE49-F238E27FC236}">
                    <a16:creationId xmlns:a16="http://schemas.microsoft.com/office/drawing/2014/main" id="{52A0158E-80FB-0954-D0EA-B1CB19439804}"/>
                  </a:ext>
                </a:extLst>
              </p:cNvPr>
              <p:cNvSpPr/>
              <p:nvPr/>
            </p:nvSpPr>
            <p:spPr bwMode="auto">
              <a:xfrm>
                <a:off x="1797" y="223"/>
                <a:ext cx="491" cy="232"/>
              </a:xfrm>
              <a:custGeom>
                <a:avLst/>
                <a:gdLst>
                  <a:gd name="T0" fmla="*/ 491 w 491"/>
                  <a:gd name="T1" fmla="*/ 0 h 232"/>
                  <a:gd name="T2" fmla="*/ 0 w 491"/>
                  <a:gd name="T3" fmla="*/ 232 h 232"/>
                  <a:gd name="T4" fmla="*/ 491 w 491"/>
                  <a:gd name="T5" fmla="*/ 0 h 232"/>
                </a:gdLst>
                <a:ahLst/>
                <a:cxnLst>
                  <a:cxn ang="0">
                    <a:pos x="T0" y="T1"/>
                  </a:cxn>
                  <a:cxn ang="0">
                    <a:pos x="T2" y="T3"/>
                  </a:cxn>
                  <a:cxn ang="0">
                    <a:pos x="T4" y="T5"/>
                  </a:cxn>
                </a:cxnLst>
                <a:rect l="0" t="0" r="r" b="b"/>
                <a:pathLst>
                  <a:path w="491" h="232">
                    <a:moveTo>
                      <a:pt x="491" y="0"/>
                    </a:moveTo>
                    <a:lnTo>
                      <a:pt x="0" y="232"/>
                    </a:lnTo>
                    <a:lnTo>
                      <a:pt x="4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ïšliḋé">
                <a:extLst>
                  <a:ext uri="{FF2B5EF4-FFF2-40B4-BE49-F238E27FC236}">
                    <a16:creationId xmlns:a16="http://schemas.microsoft.com/office/drawing/2014/main" id="{2AF95BAB-9476-E670-08A5-D2D08C1445EC}"/>
                  </a:ext>
                </a:extLst>
              </p:cNvPr>
              <p:cNvSpPr/>
              <p:nvPr/>
            </p:nvSpPr>
            <p:spPr bwMode="auto">
              <a:xfrm>
                <a:off x="1794" y="217"/>
                <a:ext cx="497" cy="244"/>
              </a:xfrm>
              <a:custGeom>
                <a:avLst/>
                <a:gdLst>
                  <a:gd name="T0" fmla="*/ 491 w 497"/>
                  <a:gd name="T1" fmla="*/ 0 h 244"/>
                  <a:gd name="T2" fmla="*/ 0 w 497"/>
                  <a:gd name="T3" fmla="*/ 231 h 244"/>
                  <a:gd name="T4" fmla="*/ 5 w 497"/>
                  <a:gd name="T5" fmla="*/ 244 h 244"/>
                  <a:gd name="T6" fmla="*/ 497 w 497"/>
                  <a:gd name="T7" fmla="*/ 11 h 244"/>
                  <a:gd name="T8" fmla="*/ 491 w 497"/>
                  <a:gd name="T9" fmla="*/ 0 h 244"/>
                </a:gdLst>
                <a:ahLst/>
                <a:cxnLst>
                  <a:cxn ang="0">
                    <a:pos x="T0" y="T1"/>
                  </a:cxn>
                  <a:cxn ang="0">
                    <a:pos x="T2" y="T3"/>
                  </a:cxn>
                  <a:cxn ang="0">
                    <a:pos x="T4" y="T5"/>
                  </a:cxn>
                  <a:cxn ang="0">
                    <a:pos x="T6" y="T7"/>
                  </a:cxn>
                  <a:cxn ang="0">
                    <a:pos x="T8" y="T9"/>
                  </a:cxn>
                </a:cxnLst>
                <a:rect l="0" t="0" r="r" b="b"/>
                <a:pathLst>
                  <a:path w="497" h="244">
                    <a:moveTo>
                      <a:pt x="491" y="0"/>
                    </a:moveTo>
                    <a:lnTo>
                      <a:pt x="0" y="231"/>
                    </a:lnTo>
                    <a:lnTo>
                      <a:pt x="5" y="244"/>
                    </a:lnTo>
                    <a:lnTo>
                      <a:pt x="497" y="11"/>
                    </a:lnTo>
                    <a:lnTo>
                      <a:pt x="491"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îSľiḑe">
                <a:extLst>
                  <a:ext uri="{FF2B5EF4-FFF2-40B4-BE49-F238E27FC236}">
                    <a16:creationId xmlns:a16="http://schemas.microsoft.com/office/drawing/2014/main" id="{B437C44D-7569-8012-AC74-CA3429D0EFDE}"/>
                  </a:ext>
                </a:extLst>
              </p:cNvPr>
              <p:cNvSpPr/>
              <p:nvPr/>
            </p:nvSpPr>
            <p:spPr bwMode="auto">
              <a:xfrm>
                <a:off x="1794" y="217"/>
                <a:ext cx="497" cy="244"/>
              </a:xfrm>
              <a:custGeom>
                <a:avLst/>
                <a:gdLst>
                  <a:gd name="T0" fmla="*/ 491 w 497"/>
                  <a:gd name="T1" fmla="*/ 0 h 244"/>
                  <a:gd name="T2" fmla="*/ 0 w 497"/>
                  <a:gd name="T3" fmla="*/ 231 h 244"/>
                  <a:gd name="T4" fmla="*/ 5 w 497"/>
                  <a:gd name="T5" fmla="*/ 244 h 244"/>
                  <a:gd name="T6" fmla="*/ 497 w 497"/>
                  <a:gd name="T7" fmla="*/ 11 h 244"/>
                  <a:gd name="T8" fmla="*/ 491 w 497"/>
                  <a:gd name="T9" fmla="*/ 0 h 244"/>
                </a:gdLst>
                <a:ahLst/>
                <a:cxnLst>
                  <a:cxn ang="0">
                    <a:pos x="T0" y="T1"/>
                  </a:cxn>
                  <a:cxn ang="0">
                    <a:pos x="T2" y="T3"/>
                  </a:cxn>
                  <a:cxn ang="0">
                    <a:pos x="T4" y="T5"/>
                  </a:cxn>
                  <a:cxn ang="0">
                    <a:pos x="T6" y="T7"/>
                  </a:cxn>
                  <a:cxn ang="0">
                    <a:pos x="T8" y="T9"/>
                  </a:cxn>
                </a:cxnLst>
                <a:rect l="0" t="0" r="r" b="b"/>
                <a:pathLst>
                  <a:path w="497" h="244">
                    <a:moveTo>
                      <a:pt x="491" y="0"/>
                    </a:moveTo>
                    <a:lnTo>
                      <a:pt x="0" y="231"/>
                    </a:lnTo>
                    <a:lnTo>
                      <a:pt x="5" y="244"/>
                    </a:lnTo>
                    <a:lnTo>
                      <a:pt x="497" y="11"/>
                    </a:lnTo>
                    <a:lnTo>
                      <a:pt x="4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ïṣḷîdê">
                <a:extLst>
                  <a:ext uri="{FF2B5EF4-FFF2-40B4-BE49-F238E27FC236}">
                    <a16:creationId xmlns:a16="http://schemas.microsoft.com/office/drawing/2014/main" id="{E115464F-7897-8D75-E569-55E4773A02F9}"/>
                  </a:ext>
                </a:extLst>
              </p:cNvPr>
              <p:cNvSpPr/>
              <p:nvPr/>
            </p:nvSpPr>
            <p:spPr bwMode="auto">
              <a:xfrm>
                <a:off x="1778" y="185"/>
                <a:ext cx="491" cy="231"/>
              </a:xfrm>
              <a:custGeom>
                <a:avLst/>
                <a:gdLst>
                  <a:gd name="T0" fmla="*/ 491 w 491"/>
                  <a:gd name="T1" fmla="*/ 0 h 231"/>
                  <a:gd name="T2" fmla="*/ 0 w 491"/>
                  <a:gd name="T3" fmla="*/ 231 h 231"/>
                  <a:gd name="T4" fmla="*/ 491 w 491"/>
                  <a:gd name="T5" fmla="*/ 0 h 231"/>
                </a:gdLst>
                <a:ahLst/>
                <a:cxnLst>
                  <a:cxn ang="0">
                    <a:pos x="T0" y="T1"/>
                  </a:cxn>
                  <a:cxn ang="0">
                    <a:pos x="T2" y="T3"/>
                  </a:cxn>
                  <a:cxn ang="0">
                    <a:pos x="T4" y="T5"/>
                  </a:cxn>
                </a:cxnLst>
                <a:rect l="0" t="0" r="r" b="b"/>
                <a:pathLst>
                  <a:path w="491" h="231">
                    <a:moveTo>
                      <a:pt x="491" y="0"/>
                    </a:moveTo>
                    <a:lnTo>
                      <a:pt x="0" y="231"/>
                    </a:lnTo>
                    <a:lnTo>
                      <a:pt x="491"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íśľíďê">
                <a:extLst>
                  <a:ext uri="{FF2B5EF4-FFF2-40B4-BE49-F238E27FC236}">
                    <a16:creationId xmlns:a16="http://schemas.microsoft.com/office/drawing/2014/main" id="{33B84589-3290-3C61-23C6-BB030984C05C}"/>
                  </a:ext>
                </a:extLst>
              </p:cNvPr>
              <p:cNvSpPr/>
              <p:nvPr/>
            </p:nvSpPr>
            <p:spPr bwMode="auto">
              <a:xfrm>
                <a:off x="1778" y="185"/>
                <a:ext cx="491" cy="231"/>
              </a:xfrm>
              <a:custGeom>
                <a:avLst/>
                <a:gdLst>
                  <a:gd name="T0" fmla="*/ 491 w 491"/>
                  <a:gd name="T1" fmla="*/ 0 h 231"/>
                  <a:gd name="T2" fmla="*/ 0 w 491"/>
                  <a:gd name="T3" fmla="*/ 231 h 231"/>
                  <a:gd name="T4" fmla="*/ 491 w 491"/>
                  <a:gd name="T5" fmla="*/ 0 h 231"/>
                </a:gdLst>
                <a:ahLst/>
                <a:cxnLst>
                  <a:cxn ang="0">
                    <a:pos x="T0" y="T1"/>
                  </a:cxn>
                  <a:cxn ang="0">
                    <a:pos x="T2" y="T3"/>
                  </a:cxn>
                  <a:cxn ang="0">
                    <a:pos x="T4" y="T5"/>
                  </a:cxn>
                </a:cxnLst>
                <a:rect l="0" t="0" r="r" b="b"/>
                <a:pathLst>
                  <a:path w="491" h="231">
                    <a:moveTo>
                      <a:pt x="491" y="0"/>
                    </a:moveTo>
                    <a:lnTo>
                      <a:pt x="0" y="231"/>
                    </a:lnTo>
                    <a:lnTo>
                      <a:pt x="4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îSļîḓe">
                <a:extLst>
                  <a:ext uri="{FF2B5EF4-FFF2-40B4-BE49-F238E27FC236}">
                    <a16:creationId xmlns:a16="http://schemas.microsoft.com/office/drawing/2014/main" id="{17EE3CD5-6622-42EE-C19B-1C7170F36B78}"/>
                  </a:ext>
                </a:extLst>
              </p:cNvPr>
              <p:cNvSpPr/>
              <p:nvPr/>
            </p:nvSpPr>
            <p:spPr bwMode="auto">
              <a:xfrm>
                <a:off x="1776" y="178"/>
                <a:ext cx="496" cy="245"/>
              </a:xfrm>
              <a:custGeom>
                <a:avLst/>
                <a:gdLst>
                  <a:gd name="T0" fmla="*/ 490 w 496"/>
                  <a:gd name="T1" fmla="*/ 0 h 245"/>
                  <a:gd name="T2" fmla="*/ 0 w 496"/>
                  <a:gd name="T3" fmla="*/ 232 h 245"/>
                  <a:gd name="T4" fmla="*/ 5 w 496"/>
                  <a:gd name="T5" fmla="*/ 245 h 245"/>
                  <a:gd name="T6" fmla="*/ 496 w 496"/>
                  <a:gd name="T7" fmla="*/ 12 h 245"/>
                  <a:gd name="T8" fmla="*/ 490 w 496"/>
                  <a:gd name="T9" fmla="*/ 0 h 245"/>
                </a:gdLst>
                <a:ahLst/>
                <a:cxnLst>
                  <a:cxn ang="0">
                    <a:pos x="T0" y="T1"/>
                  </a:cxn>
                  <a:cxn ang="0">
                    <a:pos x="T2" y="T3"/>
                  </a:cxn>
                  <a:cxn ang="0">
                    <a:pos x="T4" y="T5"/>
                  </a:cxn>
                  <a:cxn ang="0">
                    <a:pos x="T6" y="T7"/>
                  </a:cxn>
                  <a:cxn ang="0">
                    <a:pos x="T8" y="T9"/>
                  </a:cxn>
                </a:cxnLst>
                <a:rect l="0" t="0" r="r" b="b"/>
                <a:pathLst>
                  <a:path w="496" h="245">
                    <a:moveTo>
                      <a:pt x="490" y="0"/>
                    </a:moveTo>
                    <a:lnTo>
                      <a:pt x="0" y="232"/>
                    </a:lnTo>
                    <a:lnTo>
                      <a:pt x="5" y="245"/>
                    </a:lnTo>
                    <a:lnTo>
                      <a:pt x="496" y="12"/>
                    </a:lnTo>
                    <a:lnTo>
                      <a:pt x="490"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îṧļiḑè">
                <a:extLst>
                  <a:ext uri="{FF2B5EF4-FFF2-40B4-BE49-F238E27FC236}">
                    <a16:creationId xmlns:a16="http://schemas.microsoft.com/office/drawing/2014/main" id="{5DEACEF8-A014-C2E2-45DE-0606B4A42F5D}"/>
                  </a:ext>
                </a:extLst>
              </p:cNvPr>
              <p:cNvSpPr/>
              <p:nvPr/>
            </p:nvSpPr>
            <p:spPr bwMode="auto">
              <a:xfrm>
                <a:off x="1776" y="178"/>
                <a:ext cx="496" cy="245"/>
              </a:xfrm>
              <a:custGeom>
                <a:avLst/>
                <a:gdLst>
                  <a:gd name="T0" fmla="*/ 490 w 496"/>
                  <a:gd name="T1" fmla="*/ 0 h 245"/>
                  <a:gd name="T2" fmla="*/ 0 w 496"/>
                  <a:gd name="T3" fmla="*/ 232 h 245"/>
                  <a:gd name="T4" fmla="*/ 5 w 496"/>
                  <a:gd name="T5" fmla="*/ 245 h 245"/>
                  <a:gd name="T6" fmla="*/ 496 w 496"/>
                  <a:gd name="T7" fmla="*/ 12 h 245"/>
                  <a:gd name="T8" fmla="*/ 490 w 496"/>
                  <a:gd name="T9" fmla="*/ 0 h 245"/>
                </a:gdLst>
                <a:ahLst/>
                <a:cxnLst>
                  <a:cxn ang="0">
                    <a:pos x="T0" y="T1"/>
                  </a:cxn>
                  <a:cxn ang="0">
                    <a:pos x="T2" y="T3"/>
                  </a:cxn>
                  <a:cxn ang="0">
                    <a:pos x="T4" y="T5"/>
                  </a:cxn>
                  <a:cxn ang="0">
                    <a:pos x="T6" y="T7"/>
                  </a:cxn>
                  <a:cxn ang="0">
                    <a:pos x="T8" y="T9"/>
                  </a:cxn>
                </a:cxnLst>
                <a:rect l="0" t="0" r="r" b="b"/>
                <a:pathLst>
                  <a:path w="496" h="245">
                    <a:moveTo>
                      <a:pt x="490" y="0"/>
                    </a:moveTo>
                    <a:lnTo>
                      <a:pt x="0" y="232"/>
                    </a:lnTo>
                    <a:lnTo>
                      <a:pt x="5" y="245"/>
                    </a:lnTo>
                    <a:lnTo>
                      <a:pt x="496" y="12"/>
                    </a:lnTo>
                    <a:lnTo>
                      <a:pt x="4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îśļíḍé">
                <a:extLst>
                  <a:ext uri="{FF2B5EF4-FFF2-40B4-BE49-F238E27FC236}">
                    <a16:creationId xmlns:a16="http://schemas.microsoft.com/office/drawing/2014/main" id="{85ECE330-CDC7-8DE9-69D7-3E581C6D3C31}"/>
                  </a:ext>
                </a:extLst>
              </p:cNvPr>
              <p:cNvSpPr/>
              <p:nvPr/>
            </p:nvSpPr>
            <p:spPr bwMode="auto">
              <a:xfrm>
                <a:off x="1818" y="190"/>
                <a:ext cx="160" cy="131"/>
              </a:xfrm>
              <a:prstGeom prst="rect">
                <a:avLst/>
              </a:prstGeom>
              <a:solidFill>
                <a:srgbClr val="7471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0" name="iŝ1iḍè">
                <a:extLst>
                  <a:ext uri="{FF2B5EF4-FFF2-40B4-BE49-F238E27FC236}">
                    <a16:creationId xmlns:a16="http://schemas.microsoft.com/office/drawing/2014/main" id="{9C6AFEFA-5ECD-6ADA-9CD2-CF709F954392}"/>
                  </a:ext>
                </a:extLst>
              </p:cNvPr>
              <p:cNvSpPr/>
              <p:nvPr/>
            </p:nvSpPr>
            <p:spPr bwMode="auto">
              <a:xfrm>
                <a:off x="1825" y="249"/>
                <a:ext cx="178" cy="312"/>
              </a:xfrm>
              <a:custGeom>
                <a:avLst/>
                <a:gdLst>
                  <a:gd name="T0" fmla="*/ 175 w 178"/>
                  <a:gd name="T1" fmla="*/ 211 h 312"/>
                  <a:gd name="T2" fmla="*/ 22 w 178"/>
                  <a:gd name="T3" fmla="*/ 281 h 312"/>
                  <a:gd name="T4" fmla="*/ 27 w 178"/>
                  <a:gd name="T5" fmla="*/ 312 h 312"/>
                  <a:gd name="T6" fmla="*/ 178 w 178"/>
                  <a:gd name="T7" fmla="*/ 241 h 312"/>
                  <a:gd name="T8" fmla="*/ 175 w 178"/>
                  <a:gd name="T9" fmla="*/ 211 h 312"/>
                  <a:gd name="T10" fmla="*/ 170 w 178"/>
                  <a:gd name="T11" fmla="*/ 166 h 312"/>
                  <a:gd name="T12" fmla="*/ 17 w 178"/>
                  <a:gd name="T13" fmla="*/ 238 h 312"/>
                  <a:gd name="T14" fmla="*/ 21 w 178"/>
                  <a:gd name="T15" fmla="*/ 269 h 312"/>
                  <a:gd name="T16" fmla="*/ 173 w 178"/>
                  <a:gd name="T17" fmla="*/ 196 h 312"/>
                  <a:gd name="T18" fmla="*/ 170 w 178"/>
                  <a:gd name="T19" fmla="*/ 166 h 312"/>
                  <a:gd name="T20" fmla="*/ 165 w 178"/>
                  <a:gd name="T21" fmla="*/ 121 h 312"/>
                  <a:gd name="T22" fmla="*/ 13 w 178"/>
                  <a:gd name="T23" fmla="*/ 193 h 312"/>
                  <a:gd name="T24" fmla="*/ 16 w 178"/>
                  <a:gd name="T25" fmla="*/ 224 h 312"/>
                  <a:gd name="T26" fmla="*/ 169 w 178"/>
                  <a:gd name="T27" fmla="*/ 151 h 312"/>
                  <a:gd name="T28" fmla="*/ 165 w 178"/>
                  <a:gd name="T29" fmla="*/ 121 h 312"/>
                  <a:gd name="T30" fmla="*/ 161 w 178"/>
                  <a:gd name="T31" fmla="*/ 77 h 312"/>
                  <a:gd name="T32" fmla="*/ 8 w 178"/>
                  <a:gd name="T33" fmla="*/ 150 h 312"/>
                  <a:gd name="T34" fmla="*/ 11 w 178"/>
                  <a:gd name="T35" fmla="*/ 180 h 312"/>
                  <a:gd name="T36" fmla="*/ 164 w 178"/>
                  <a:gd name="T37" fmla="*/ 108 h 312"/>
                  <a:gd name="T38" fmla="*/ 161 w 178"/>
                  <a:gd name="T39" fmla="*/ 77 h 312"/>
                  <a:gd name="T40" fmla="*/ 153 w 178"/>
                  <a:gd name="T41" fmla="*/ 0 h 312"/>
                  <a:gd name="T42" fmla="*/ 0 w 178"/>
                  <a:gd name="T43" fmla="*/ 72 h 312"/>
                  <a:gd name="T44" fmla="*/ 6 w 178"/>
                  <a:gd name="T45" fmla="*/ 135 h 312"/>
                  <a:gd name="T46" fmla="*/ 159 w 178"/>
                  <a:gd name="T47" fmla="*/ 63 h 312"/>
                  <a:gd name="T48" fmla="*/ 153 w 178"/>
                  <a:gd name="T4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12">
                    <a:moveTo>
                      <a:pt x="175" y="211"/>
                    </a:moveTo>
                    <a:lnTo>
                      <a:pt x="22" y="281"/>
                    </a:lnTo>
                    <a:lnTo>
                      <a:pt x="27" y="312"/>
                    </a:lnTo>
                    <a:lnTo>
                      <a:pt x="178" y="241"/>
                    </a:lnTo>
                    <a:lnTo>
                      <a:pt x="175" y="211"/>
                    </a:lnTo>
                    <a:close/>
                    <a:moveTo>
                      <a:pt x="170" y="166"/>
                    </a:moveTo>
                    <a:lnTo>
                      <a:pt x="17" y="238"/>
                    </a:lnTo>
                    <a:lnTo>
                      <a:pt x="21" y="269"/>
                    </a:lnTo>
                    <a:lnTo>
                      <a:pt x="173" y="196"/>
                    </a:lnTo>
                    <a:lnTo>
                      <a:pt x="170" y="166"/>
                    </a:lnTo>
                    <a:close/>
                    <a:moveTo>
                      <a:pt x="165" y="121"/>
                    </a:moveTo>
                    <a:lnTo>
                      <a:pt x="13" y="193"/>
                    </a:lnTo>
                    <a:lnTo>
                      <a:pt x="16" y="224"/>
                    </a:lnTo>
                    <a:lnTo>
                      <a:pt x="169" y="151"/>
                    </a:lnTo>
                    <a:lnTo>
                      <a:pt x="165" y="121"/>
                    </a:lnTo>
                    <a:close/>
                    <a:moveTo>
                      <a:pt x="161" y="77"/>
                    </a:moveTo>
                    <a:lnTo>
                      <a:pt x="8" y="150"/>
                    </a:lnTo>
                    <a:lnTo>
                      <a:pt x="11" y="180"/>
                    </a:lnTo>
                    <a:lnTo>
                      <a:pt x="164" y="108"/>
                    </a:lnTo>
                    <a:lnTo>
                      <a:pt x="161" y="77"/>
                    </a:lnTo>
                    <a:close/>
                    <a:moveTo>
                      <a:pt x="153" y="0"/>
                    </a:moveTo>
                    <a:lnTo>
                      <a:pt x="0" y="72"/>
                    </a:lnTo>
                    <a:lnTo>
                      <a:pt x="6" y="135"/>
                    </a:lnTo>
                    <a:lnTo>
                      <a:pt x="159" y="63"/>
                    </a:lnTo>
                    <a:lnTo>
                      <a:pt x="1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ṩļïḋê">
                <a:extLst>
                  <a:ext uri="{FF2B5EF4-FFF2-40B4-BE49-F238E27FC236}">
                    <a16:creationId xmlns:a16="http://schemas.microsoft.com/office/drawing/2014/main" id="{F6AF7279-4ED6-AC45-E0A0-DA6CA68B64EC}"/>
                  </a:ext>
                </a:extLst>
              </p:cNvPr>
              <p:cNvSpPr/>
              <p:nvPr/>
            </p:nvSpPr>
            <p:spPr bwMode="auto">
              <a:xfrm>
                <a:off x="1825" y="249"/>
                <a:ext cx="178" cy="312"/>
              </a:xfrm>
              <a:custGeom>
                <a:avLst/>
                <a:gdLst>
                  <a:gd name="T0" fmla="*/ 175 w 178"/>
                  <a:gd name="T1" fmla="*/ 211 h 312"/>
                  <a:gd name="T2" fmla="*/ 22 w 178"/>
                  <a:gd name="T3" fmla="*/ 281 h 312"/>
                  <a:gd name="T4" fmla="*/ 27 w 178"/>
                  <a:gd name="T5" fmla="*/ 312 h 312"/>
                  <a:gd name="T6" fmla="*/ 178 w 178"/>
                  <a:gd name="T7" fmla="*/ 241 h 312"/>
                  <a:gd name="T8" fmla="*/ 175 w 178"/>
                  <a:gd name="T9" fmla="*/ 211 h 312"/>
                  <a:gd name="T10" fmla="*/ 170 w 178"/>
                  <a:gd name="T11" fmla="*/ 166 h 312"/>
                  <a:gd name="T12" fmla="*/ 17 w 178"/>
                  <a:gd name="T13" fmla="*/ 238 h 312"/>
                  <a:gd name="T14" fmla="*/ 21 w 178"/>
                  <a:gd name="T15" fmla="*/ 269 h 312"/>
                  <a:gd name="T16" fmla="*/ 173 w 178"/>
                  <a:gd name="T17" fmla="*/ 196 h 312"/>
                  <a:gd name="T18" fmla="*/ 170 w 178"/>
                  <a:gd name="T19" fmla="*/ 166 h 312"/>
                  <a:gd name="T20" fmla="*/ 165 w 178"/>
                  <a:gd name="T21" fmla="*/ 121 h 312"/>
                  <a:gd name="T22" fmla="*/ 13 w 178"/>
                  <a:gd name="T23" fmla="*/ 193 h 312"/>
                  <a:gd name="T24" fmla="*/ 16 w 178"/>
                  <a:gd name="T25" fmla="*/ 224 h 312"/>
                  <a:gd name="T26" fmla="*/ 169 w 178"/>
                  <a:gd name="T27" fmla="*/ 151 h 312"/>
                  <a:gd name="T28" fmla="*/ 165 w 178"/>
                  <a:gd name="T29" fmla="*/ 121 h 312"/>
                  <a:gd name="T30" fmla="*/ 161 w 178"/>
                  <a:gd name="T31" fmla="*/ 77 h 312"/>
                  <a:gd name="T32" fmla="*/ 8 w 178"/>
                  <a:gd name="T33" fmla="*/ 150 h 312"/>
                  <a:gd name="T34" fmla="*/ 11 w 178"/>
                  <a:gd name="T35" fmla="*/ 180 h 312"/>
                  <a:gd name="T36" fmla="*/ 164 w 178"/>
                  <a:gd name="T37" fmla="*/ 108 h 312"/>
                  <a:gd name="T38" fmla="*/ 161 w 178"/>
                  <a:gd name="T39" fmla="*/ 77 h 312"/>
                  <a:gd name="T40" fmla="*/ 153 w 178"/>
                  <a:gd name="T41" fmla="*/ 0 h 312"/>
                  <a:gd name="T42" fmla="*/ 0 w 178"/>
                  <a:gd name="T43" fmla="*/ 72 h 312"/>
                  <a:gd name="T44" fmla="*/ 6 w 178"/>
                  <a:gd name="T45" fmla="*/ 135 h 312"/>
                  <a:gd name="T46" fmla="*/ 159 w 178"/>
                  <a:gd name="T47" fmla="*/ 63 h 312"/>
                  <a:gd name="T48" fmla="*/ 153 w 178"/>
                  <a:gd name="T4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12">
                    <a:moveTo>
                      <a:pt x="175" y="211"/>
                    </a:moveTo>
                    <a:lnTo>
                      <a:pt x="22" y="281"/>
                    </a:lnTo>
                    <a:lnTo>
                      <a:pt x="27" y="312"/>
                    </a:lnTo>
                    <a:lnTo>
                      <a:pt x="178" y="241"/>
                    </a:lnTo>
                    <a:lnTo>
                      <a:pt x="175" y="211"/>
                    </a:lnTo>
                    <a:moveTo>
                      <a:pt x="170" y="166"/>
                    </a:moveTo>
                    <a:lnTo>
                      <a:pt x="17" y="238"/>
                    </a:lnTo>
                    <a:lnTo>
                      <a:pt x="21" y="269"/>
                    </a:lnTo>
                    <a:lnTo>
                      <a:pt x="173" y="196"/>
                    </a:lnTo>
                    <a:lnTo>
                      <a:pt x="170" y="166"/>
                    </a:lnTo>
                    <a:moveTo>
                      <a:pt x="165" y="121"/>
                    </a:moveTo>
                    <a:lnTo>
                      <a:pt x="13" y="193"/>
                    </a:lnTo>
                    <a:lnTo>
                      <a:pt x="16" y="224"/>
                    </a:lnTo>
                    <a:lnTo>
                      <a:pt x="169" y="151"/>
                    </a:lnTo>
                    <a:lnTo>
                      <a:pt x="165" y="121"/>
                    </a:lnTo>
                    <a:moveTo>
                      <a:pt x="161" y="77"/>
                    </a:moveTo>
                    <a:lnTo>
                      <a:pt x="8" y="150"/>
                    </a:lnTo>
                    <a:lnTo>
                      <a:pt x="11" y="180"/>
                    </a:lnTo>
                    <a:lnTo>
                      <a:pt x="164" y="108"/>
                    </a:lnTo>
                    <a:lnTo>
                      <a:pt x="161" y="77"/>
                    </a:lnTo>
                    <a:moveTo>
                      <a:pt x="153" y="0"/>
                    </a:moveTo>
                    <a:lnTo>
                      <a:pt x="0" y="72"/>
                    </a:lnTo>
                    <a:lnTo>
                      <a:pt x="6" y="135"/>
                    </a:lnTo>
                    <a:lnTo>
                      <a:pt x="159" y="63"/>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ṩḻíḍè">
                <a:extLst>
                  <a:ext uri="{FF2B5EF4-FFF2-40B4-BE49-F238E27FC236}">
                    <a16:creationId xmlns:a16="http://schemas.microsoft.com/office/drawing/2014/main" id="{CC9E0DCB-EECA-E10C-155D-BCA16FF65318}"/>
                  </a:ext>
                </a:extLst>
              </p:cNvPr>
              <p:cNvSpPr/>
              <p:nvPr/>
            </p:nvSpPr>
            <p:spPr bwMode="auto">
              <a:xfrm>
                <a:off x="1883" y="789"/>
                <a:ext cx="109" cy="52"/>
              </a:xfrm>
              <a:custGeom>
                <a:avLst/>
                <a:gdLst>
                  <a:gd name="T0" fmla="*/ 21 w 68"/>
                  <a:gd name="T1" fmla="*/ 22 h 32"/>
                  <a:gd name="T2" fmla="*/ 0 w 68"/>
                  <a:gd name="T3" fmla="*/ 32 h 32"/>
                  <a:gd name="T4" fmla="*/ 0 w 68"/>
                  <a:gd name="T5" fmla="*/ 32 h 32"/>
                  <a:gd name="T6" fmla="*/ 21 w 68"/>
                  <a:gd name="T7" fmla="*/ 22 h 32"/>
                  <a:gd name="T8" fmla="*/ 25 w 68"/>
                  <a:gd name="T9" fmla="*/ 20 h 32"/>
                  <a:gd name="T10" fmla="*/ 25 w 68"/>
                  <a:gd name="T11" fmla="*/ 20 h 32"/>
                  <a:gd name="T12" fmla="*/ 25 w 68"/>
                  <a:gd name="T13" fmla="*/ 20 h 32"/>
                  <a:gd name="T14" fmla="*/ 68 w 68"/>
                  <a:gd name="T15" fmla="*/ 0 h 32"/>
                  <a:gd name="T16" fmla="*/ 65 w 68"/>
                  <a:gd name="T17" fmla="*/ 1 h 32"/>
                  <a:gd name="T18" fmla="*/ 30 w 68"/>
                  <a:gd name="T19" fmla="*/ 18 h 32"/>
                  <a:gd name="T20" fmla="*/ 25 w 68"/>
                  <a:gd name="T21" fmla="*/ 20 h 32"/>
                  <a:gd name="T22" fmla="*/ 68 w 68"/>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32">
                    <a:moveTo>
                      <a:pt x="21" y="22"/>
                    </a:moveTo>
                    <a:cubicBezTo>
                      <a:pt x="14" y="26"/>
                      <a:pt x="6" y="29"/>
                      <a:pt x="0" y="32"/>
                    </a:cubicBezTo>
                    <a:cubicBezTo>
                      <a:pt x="0" y="32"/>
                      <a:pt x="0" y="32"/>
                      <a:pt x="0" y="32"/>
                    </a:cubicBezTo>
                    <a:cubicBezTo>
                      <a:pt x="21" y="22"/>
                      <a:pt x="21" y="22"/>
                      <a:pt x="21" y="22"/>
                    </a:cubicBezTo>
                    <a:moveTo>
                      <a:pt x="25" y="20"/>
                    </a:moveTo>
                    <a:cubicBezTo>
                      <a:pt x="25" y="20"/>
                      <a:pt x="25" y="20"/>
                      <a:pt x="25" y="20"/>
                    </a:cubicBezTo>
                    <a:cubicBezTo>
                      <a:pt x="25" y="20"/>
                      <a:pt x="25" y="20"/>
                      <a:pt x="25" y="20"/>
                    </a:cubicBezTo>
                    <a:moveTo>
                      <a:pt x="68" y="0"/>
                    </a:moveTo>
                    <a:cubicBezTo>
                      <a:pt x="67" y="0"/>
                      <a:pt x="66" y="1"/>
                      <a:pt x="65" y="1"/>
                    </a:cubicBezTo>
                    <a:cubicBezTo>
                      <a:pt x="30" y="18"/>
                      <a:pt x="30" y="18"/>
                      <a:pt x="30" y="18"/>
                    </a:cubicBezTo>
                    <a:cubicBezTo>
                      <a:pt x="28" y="19"/>
                      <a:pt x="27" y="19"/>
                      <a:pt x="25" y="20"/>
                    </a:cubicBezTo>
                    <a:cubicBezTo>
                      <a:pt x="68" y="0"/>
                      <a:pt x="68" y="0"/>
                      <a:pt x="6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Sliḑê">
                <a:extLst>
                  <a:ext uri="{FF2B5EF4-FFF2-40B4-BE49-F238E27FC236}">
                    <a16:creationId xmlns:a16="http://schemas.microsoft.com/office/drawing/2014/main" id="{BDCBF58B-AC97-F85D-E48F-7A83049F9E89}"/>
                  </a:ext>
                </a:extLst>
              </p:cNvPr>
              <p:cNvSpPr/>
              <p:nvPr/>
            </p:nvSpPr>
            <p:spPr bwMode="auto">
              <a:xfrm>
                <a:off x="1870" y="709"/>
                <a:ext cx="166" cy="132"/>
              </a:xfrm>
              <a:custGeom>
                <a:avLst/>
                <a:gdLst>
                  <a:gd name="T0" fmla="*/ 99 w 103"/>
                  <a:gd name="T1" fmla="*/ 0 h 82"/>
                  <a:gd name="T2" fmla="*/ 26 w 103"/>
                  <a:gd name="T3" fmla="*/ 35 h 82"/>
                  <a:gd name="T4" fmla="*/ 21 w 103"/>
                  <a:gd name="T5" fmla="*/ 36 h 82"/>
                  <a:gd name="T6" fmla="*/ 11 w 103"/>
                  <a:gd name="T7" fmla="*/ 30 h 82"/>
                  <a:gd name="T8" fmla="*/ 0 w 103"/>
                  <a:gd name="T9" fmla="*/ 7 h 82"/>
                  <a:gd name="T10" fmla="*/ 8 w 103"/>
                  <a:gd name="T11" fmla="*/ 82 h 82"/>
                  <a:gd name="T12" fmla="*/ 29 w 103"/>
                  <a:gd name="T13" fmla="*/ 72 h 82"/>
                  <a:gd name="T14" fmla="*/ 33 w 103"/>
                  <a:gd name="T15" fmla="*/ 70 h 82"/>
                  <a:gd name="T16" fmla="*/ 33 w 103"/>
                  <a:gd name="T17" fmla="*/ 70 h 82"/>
                  <a:gd name="T18" fmla="*/ 33 w 103"/>
                  <a:gd name="T19" fmla="*/ 70 h 82"/>
                  <a:gd name="T20" fmla="*/ 38 w 103"/>
                  <a:gd name="T21" fmla="*/ 68 h 82"/>
                  <a:gd name="T22" fmla="*/ 73 w 103"/>
                  <a:gd name="T23" fmla="*/ 51 h 82"/>
                  <a:gd name="T24" fmla="*/ 76 w 103"/>
                  <a:gd name="T25" fmla="*/ 50 h 82"/>
                  <a:gd name="T26" fmla="*/ 103 w 103"/>
                  <a:gd name="T27" fmla="*/ 37 h 82"/>
                  <a:gd name="T28" fmla="*/ 99 w 103"/>
                  <a:gd name="T2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82">
                    <a:moveTo>
                      <a:pt x="99" y="0"/>
                    </a:moveTo>
                    <a:cubicBezTo>
                      <a:pt x="26" y="35"/>
                      <a:pt x="26" y="35"/>
                      <a:pt x="26" y="35"/>
                    </a:cubicBezTo>
                    <a:cubicBezTo>
                      <a:pt x="24" y="36"/>
                      <a:pt x="22" y="36"/>
                      <a:pt x="21" y="36"/>
                    </a:cubicBezTo>
                    <a:cubicBezTo>
                      <a:pt x="17" y="36"/>
                      <a:pt x="12" y="34"/>
                      <a:pt x="11" y="30"/>
                    </a:cubicBezTo>
                    <a:cubicBezTo>
                      <a:pt x="0" y="7"/>
                      <a:pt x="0" y="7"/>
                      <a:pt x="0" y="7"/>
                    </a:cubicBezTo>
                    <a:cubicBezTo>
                      <a:pt x="8" y="82"/>
                      <a:pt x="8" y="82"/>
                      <a:pt x="8" y="82"/>
                    </a:cubicBezTo>
                    <a:cubicBezTo>
                      <a:pt x="14" y="79"/>
                      <a:pt x="22" y="76"/>
                      <a:pt x="29" y="72"/>
                    </a:cubicBezTo>
                    <a:cubicBezTo>
                      <a:pt x="33" y="70"/>
                      <a:pt x="33" y="70"/>
                      <a:pt x="33" y="70"/>
                    </a:cubicBezTo>
                    <a:cubicBezTo>
                      <a:pt x="33" y="70"/>
                      <a:pt x="33" y="70"/>
                      <a:pt x="33" y="70"/>
                    </a:cubicBezTo>
                    <a:cubicBezTo>
                      <a:pt x="33" y="70"/>
                      <a:pt x="33" y="70"/>
                      <a:pt x="33" y="70"/>
                    </a:cubicBezTo>
                    <a:cubicBezTo>
                      <a:pt x="35" y="69"/>
                      <a:pt x="36" y="69"/>
                      <a:pt x="38" y="68"/>
                    </a:cubicBezTo>
                    <a:cubicBezTo>
                      <a:pt x="73" y="51"/>
                      <a:pt x="73" y="51"/>
                      <a:pt x="73" y="51"/>
                    </a:cubicBezTo>
                    <a:cubicBezTo>
                      <a:pt x="74" y="51"/>
                      <a:pt x="75" y="50"/>
                      <a:pt x="76" y="50"/>
                    </a:cubicBezTo>
                    <a:cubicBezTo>
                      <a:pt x="103" y="37"/>
                      <a:pt x="103" y="37"/>
                      <a:pt x="103" y="37"/>
                    </a:cubicBezTo>
                    <a:cubicBezTo>
                      <a:pt x="99" y="0"/>
                      <a:pt x="99" y="0"/>
                      <a:pt x="99" y="0"/>
                    </a:cubicBezTo>
                  </a:path>
                </a:pathLst>
              </a:custGeom>
              <a:solidFill>
                <a:srgbClr val="7471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îṧ1íḓê">
                <a:extLst>
                  <a:ext uri="{FF2B5EF4-FFF2-40B4-BE49-F238E27FC236}">
                    <a16:creationId xmlns:a16="http://schemas.microsoft.com/office/drawing/2014/main" id="{709A5841-06E5-DD83-B787-6A789D5D19B4}"/>
                  </a:ext>
                </a:extLst>
              </p:cNvPr>
              <p:cNvSpPr/>
              <p:nvPr/>
            </p:nvSpPr>
            <p:spPr bwMode="auto">
              <a:xfrm>
                <a:off x="1852" y="503"/>
                <a:ext cx="177" cy="264"/>
              </a:xfrm>
              <a:custGeom>
                <a:avLst/>
                <a:gdLst>
                  <a:gd name="T0" fmla="*/ 95 w 110"/>
                  <a:gd name="T1" fmla="*/ 0 h 164"/>
                  <a:gd name="T2" fmla="*/ 1 w 110"/>
                  <a:gd name="T3" fmla="*/ 45 h 164"/>
                  <a:gd name="T4" fmla="*/ 0 w 110"/>
                  <a:gd name="T5" fmla="*/ 44 h 164"/>
                  <a:gd name="T6" fmla="*/ 11 w 110"/>
                  <a:gd name="T7" fmla="*/ 135 h 164"/>
                  <a:gd name="T8" fmla="*/ 22 w 110"/>
                  <a:gd name="T9" fmla="*/ 158 h 164"/>
                  <a:gd name="T10" fmla="*/ 32 w 110"/>
                  <a:gd name="T11" fmla="*/ 164 h 164"/>
                  <a:gd name="T12" fmla="*/ 37 w 110"/>
                  <a:gd name="T13" fmla="*/ 163 h 164"/>
                  <a:gd name="T14" fmla="*/ 110 w 110"/>
                  <a:gd name="T15" fmla="*/ 128 h 164"/>
                  <a:gd name="T16" fmla="*/ 105 w 110"/>
                  <a:gd name="T17" fmla="*/ 83 h 164"/>
                  <a:gd name="T18" fmla="*/ 34 w 110"/>
                  <a:gd name="T19" fmla="*/ 116 h 164"/>
                  <a:gd name="T20" fmla="*/ 31 w 110"/>
                  <a:gd name="T21" fmla="*/ 108 h 164"/>
                  <a:gd name="T22" fmla="*/ 104 w 110"/>
                  <a:gd name="T23" fmla="*/ 74 h 164"/>
                  <a:gd name="T24" fmla="*/ 102 w 110"/>
                  <a:gd name="T25" fmla="*/ 55 h 164"/>
                  <a:gd name="T26" fmla="*/ 23 w 110"/>
                  <a:gd name="T27" fmla="*/ 92 h 164"/>
                  <a:gd name="T28" fmla="*/ 19 w 110"/>
                  <a:gd name="T29" fmla="*/ 85 h 164"/>
                  <a:gd name="T30" fmla="*/ 101 w 110"/>
                  <a:gd name="T31" fmla="*/ 47 h 164"/>
                  <a:gd name="T32" fmla="*/ 99 w 110"/>
                  <a:gd name="T33" fmla="*/ 28 h 164"/>
                  <a:gd name="T34" fmla="*/ 12 w 110"/>
                  <a:gd name="T35" fmla="*/ 68 h 164"/>
                  <a:gd name="T36" fmla="*/ 10 w 110"/>
                  <a:gd name="T37" fmla="*/ 65 h 164"/>
                  <a:gd name="T38" fmla="*/ 8 w 110"/>
                  <a:gd name="T39" fmla="*/ 61 h 164"/>
                  <a:gd name="T40" fmla="*/ 98 w 110"/>
                  <a:gd name="T41" fmla="*/ 19 h 164"/>
                  <a:gd name="T42" fmla="*/ 95 w 110"/>
                  <a:gd name="T4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164">
                    <a:moveTo>
                      <a:pt x="95" y="0"/>
                    </a:moveTo>
                    <a:cubicBezTo>
                      <a:pt x="1" y="45"/>
                      <a:pt x="1" y="45"/>
                      <a:pt x="1" y="45"/>
                    </a:cubicBezTo>
                    <a:cubicBezTo>
                      <a:pt x="0" y="44"/>
                      <a:pt x="0" y="44"/>
                      <a:pt x="0" y="44"/>
                    </a:cubicBezTo>
                    <a:cubicBezTo>
                      <a:pt x="11" y="135"/>
                      <a:pt x="11" y="135"/>
                      <a:pt x="11" y="135"/>
                    </a:cubicBezTo>
                    <a:cubicBezTo>
                      <a:pt x="22" y="158"/>
                      <a:pt x="22" y="158"/>
                      <a:pt x="22" y="158"/>
                    </a:cubicBezTo>
                    <a:cubicBezTo>
                      <a:pt x="23" y="162"/>
                      <a:pt x="28" y="164"/>
                      <a:pt x="32" y="164"/>
                    </a:cubicBezTo>
                    <a:cubicBezTo>
                      <a:pt x="33" y="164"/>
                      <a:pt x="35" y="164"/>
                      <a:pt x="37" y="163"/>
                    </a:cubicBezTo>
                    <a:cubicBezTo>
                      <a:pt x="110" y="128"/>
                      <a:pt x="110" y="128"/>
                      <a:pt x="110" y="128"/>
                    </a:cubicBezTo>
                    <a:cubicBezTo>
                      <a:pt x="105" y="83"/>
                      <a:pt x="105" y="83"/>
                      <a:pt x="105" y="83"/>
                    </a:cubicBezTo>
                    <a:cubicBezTo>
                      <a:pt x="34" y="116"/>
                      <a:pt x="34" y="116"/>
                      <a:pt x="34" y="116"/>
                    </a:cubicBezTo>
                    <a:cubicBezTo>
                      <a:pt x="31" y="108"/>
                      <a:pt x="31" y="108"/>
                      <a:pt x="31" y="108"/>
                    </a:cubicBezTo>
                    <a:cubicBezTo>
                      <a:pt x="104" y="74"/>
                      <a:pt x="104" y="74"/>
                      <a:pt x="104" y="74"/>
                    </a:cubicBezTo>
                    <a:cubicBezTo>
                      <a:pt x="102" y="55"/>
                      <a:pt x="102" y="55"/>
                      <a:pt x="102" y="55"/>
                    </a:cubicBezTo>
                    <a:cubicBezTo>
                      <a:pt x="23" y="92"/>
                      <a:pt x="23" y="92"/>
                      <a:pt x="23" y="92"/>
                    </a:cubicBezTo>
                    <a:cubicBezTo>
                      <a:pt x="19" y="85"/>
                      <a:pt x="19" y="85"/>
                      <a:pt x="19" y="85"/>
                    </a:cubicBezTo>
                    <a:cubicBezTo>
                      <a:pt x="101" y="47"/>
                      <a:pt x="101" y="47"/>
                      <a:pt x="101" y="47"/>
                    </a:cubicBezTo>
                    <a:cubicBezTo>
                      <a:pt x="99" y="28"/>
                      <a:pt x="99" y="28"/>
                      <a:pt x="99" y="28"/>
                    </a:cubicBezTo>
                    <a:cubicBezTo>
                      <a:pt x="12" y="68"/>
                      <a:pt x="12" y="68"/>
                      <a:pt x="12" y="68"/>
                    </a:cubicBezTo>
                    <a:cubicBezTo>
                      <a:pt x="10" y="65"/>
                      <a:pt x="10" y="65"/>
                      <a:pt x="10" y="65"/>
                    </a:cubicBezTo>
                    <a:cubicBezTo>
                      <a:pt x="8" y="61"/>
                      <a:pt x="8" y="61"/>
                      <a:pt x="8" y="61"/>
                    </a:cubicBezTo>
                    <a:cubicBezTo>
                      <a:pt x="98" y="19"/>
                      <a:pt x="98" y="19"/>
                      <a:pt x="98" y="19"/>
                    </a:cubicBezTo>
                    <a:cubicBezTo>
                      <a:pt x="95" y="0"/>
                      <a:pt x="95" y="0"/>
                      <a:pt x="9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íşḷïḋe">
                <a:extLst>
                  <a:ext uri="{FF2B5EF4-FFF2-40B4-BE49-F238E27FC236}">
                    <a16:creationId xmlns:a16="http://schemas.microsoft.com/office/drawing/2014/main" id="{E8445C08-8903-5F3F-491A-EE33C01096D4}"/>
                  </a:ext>
                </a:extLst>
              </p:cNvPr>
              <p:cNvSpPr/>
              <p:nvPr/>
            </p:nvSpPr>
            <p:spPr bwMode="auto">
              <a:xfrm>
                <a:off x="1902" y="622"/>
                <a:ext cx="119" cy="68"/>
              </a:xfrm>
              <a:custGeom>
                <a:avLst/>
                <a:gdLst>
                  <a:gd name="T0" fmla="*/ 117 w 119"/>
                  <a:gd name="T1" fmla="*/ 0 h 68"/>
                  <a:gd name="T2" fmla="*/ 0 w 119"/>
                  <a:gd name="T3" fmla="*/ 55 h 68"/>
                  <a:gd name="T4" fmla="*/ 5 w 119"/>
                  <a:gd name="T5" fmla="*/ 68 h 68"/>
                  <a:gd name="T6" fmla="*/ 119 w 119"/>
                  <a:gd name="T7" fmla="*/ 14 h 68"/>
                  <a:gd name="T8" fmla="*/ 117 w 119"/>
                  <a:gd name="T9" fmla="*/ 0 h 68"/>
                </a:gdLst>
                <a:ahLst/>
                <a:cxnLst>
                  <a:cxn ang="0">
                    <a:pos x="T0" y="T1"/>
                  </a:cxn>
                  <a:cxn ang="0">
                    <a:pos x="T2" y="T3"/>
                  </a:cxn>
                  <a:cxn ang="0">
                    <a:pos x="T4" y="T5"/>
                  </a:cxn>
                  <a:cxn ang="0">
                    <a:pos x="T6" y="T7"/>
                  </a:cxn>
                  <a:cxn ang="0">
                    <a:pos x="T8" y="T9"/>
                  </a:cxn>
                </a:cxnLst>
                <a:rect l="0" t="0" r="r" b="b"/>
                <a:pathLst>
                  <a:path w="119" h="68">
                    <a:moveTo>
                      <a:pt x="117" y="0"/>
                    </a:moveTo>
                    <a:lnTo>
                      <a:pt x="0" y="55"/>
                    </a:lnTo>
                    <a:lnTo>
                      <a:pt x="5" y="68"/>
                    </a:lnTo>
                    <a:lnTo>
                      <a:pt x="119" y="14"/>
                    </a:lnTo>
                    <a:lnTo>
                      <a:pt x="117"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îṡḷide">
                <a:extLst>
                  <a:ext uri="{FF2B5EF4-FFF2-40B4-BE49-F238E27FC236}">
                    <a16:creationId xmlns:a16="http://schemas.microsoft.com/office/drawing/2014/main" id="{E57B2B45-BA0F-AAC5-DBF9-5BCBD3611D34}"/>
                  </a:ext>
                </a:extLst>
              </p:cNvPr>
              <p:cNvSpPr/>
              <p:nvPr/>
            </p:nvSpPr>
            <p:spPr bwMode="auto">
              <a:xfrm>
                <a:off x="1902" y="622"/>
                <a:ext cx="119" cy="68"/>
              </a:xfrm>
              <a:custGeom>
                <a:avLst/>
                <a:gdLst>
                  <a:gd name="T0" fmla="*/ 117 w 119"/>
                  <a:gd name="T1" fmla="*/ 0 h 68"/>
                  <a:gd name="T2" fmla="*/ 0 w 119"/>
                  <a:gd name="T3" fmla="*/ 55 h 68"/>
                  <a:gd name="T4" fmla="*/ 5 w 119"/>
                  <a:gd name="T5" fmla="*/ 68 h 68"/>
                  <a:gd name="T6" fmla="*/ 119 w 119"/>
                  <a:gd name="T7" fmla="*/ 14 h 68"/>
                  <a:gd name="T8" fmla="*/ 117 w 119"/>
                  <a:gd name="T9" fmla="*/ 0 h 68"/>
                </a:gdLst>
                <a:ahLst/>
                <a:cxnLst>
                  <a:cxn ang="0">
                    <a:pos x="T0" y="T1"/>
                  </a:cxn>
                  <a:cxn ang="0">
                    <a:pos x="T2" y="T3"/>
                  </a:cxn>
                  <a:cxn ang="0">
                    <a:pos x="T4" y="T5"/>
                  </a:cxn>
                  <a:cxn ang="0">
                    <a:pos x="T6" y="T7"/>
                  </a:cxn>
                  <a:cxn ang="0">
                    <a:pos x="T8" y="T9"/>
                  </a:cxn>
                </a:cxnLst>
                <a:rect l="0" t="0" r="r" b="b"/>
                <a:pathLst>
                  <a:path w="119" h="68">
                    <a:moveTo>
                      <a:pt x="117" y="0"/>
                    </a:moveTo>
                    <a:lnTo>
                      <a:pt x="0" y="55"/>
                    </a:lnTo>
                    <a:lnTo>
                      <a:pt x="5" y="68"/>
                    </a:lnTo>
                    <a:lnTo>
                      <a:pt x="119" y="14"/>
                    </a:lnTo>
                    <a:lnTo>
                      <a:pt x="1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ṧľîḑe">
                <a:extLst>
                  <a:ext uri="{FF2B5EF4-FFF2-40B4-BE49-F238E27FC236}">
                    <a16:creationId xmlns:a16="http://schemas.microsoft.com/office/drawing/2014/main" id="{892679F8-189B-4431-6604-E0FAA9D47A37}"/>
                  </a:ext>
                </a:extLst>
              </p:cNvPr>
              <p:cNvSpPr/>
              <p:nvPr/>
            </p:nvSpPr>
            <p:spPr bwMode="auto">
              <a:xfrm>
                <a:off x="1883" y="579"/>
                <a:ext cx="133" cy="72"/>
              </a:xfrm>
              <a:custGeom>
                <a:avLst/>
                <a:gdLst>
                  <a:gd name="T0" fmla="*/ 132 w 133"/>
                  <a:gd name="T1" fmla="*/ 0 h 72"/>
                  <a:gd name="T2" fmla="*/ 0 w 133"/>
                  <a:gd name="T3" fmla="*/ 61 h 72"/>
                  <a:gd name="T4" fmla="*/ 6 w 133"/>
                  <a:gd name="T5" fmla="*/ 72 h 72"/>
                  <a:gd name="T6" fmla="*/ 133 w 133"/>
                  <a:gd name="T7" fmla="*/ 12 h 72"/>
                  <a:gd name="T8" fmla="*/ 132 w 133"/>
                  <a:gd name="T9" fmla="*/ 0 h 72"/>
                </a:gdLst>
                <a:ahLst/>
                <a:cxnLst>
                  <a:cxn ang="0">
                    <a:pos x="T0" y="T1"/>
                  </a:cxn>
                  <a:cxn ang="0">
                    <a:pos x="T2" y="T3"/>
                  </a:cxn>
                  <a:cxn ang="0">
                    <a:pos x="T4" y="T5"/>
                  </a:cxn>
                  <a:cxn ang="0">
                    <a:pos x="T6" y="T7"/>
                  </a:cxn>
                  <a:cxn ang="0">
                    <a:pos x="T8" y="T9"/>
                  </a:cxn>
                </a:cxnLst>
                <a:rect l="0" t="0" r="r" b="b"/>
                <a:pathLst>
                  <a:path w="133" h="72">
                    <a:moveTo>
                      <a:pt x="132" y="0"/>
                    </a:moveTo>
                    <a:lnTo>
                      <a:pt x="0" y="61"/>
                    </a:lnTo>
                    <a:lnTo>
                      <a:pt x="6" y="72"/>
                    </a:lnTo>
                    <a:lnTo>
                      <a:pt x="133" y="12"/>
                    </a:lnTo>
                    <a:lnTo>
                      <a:pt x="132"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ṡḷiḍè">
                <a:extLst>
                  <a:ext uri="{FF2B5EF4-FFF2-40B4-BE49-F238E27FC236}">
                    <a16:creationId xmlns:a16="http://schemas.microsoft.com/office/drawing/2014/main" id="{33F5F8AF-D0F2-11F0-9EB8-7822A8A0248D}"/>
                  </a:ext>
                </a:extLst>
              </p:cNvPr>
              <p:cNvSpPr/>
              <p:nvPr/>
            </p:nvSpPr>
            <p:spPr bwMode="auto">
              <a:xfrm>
                <a:off x="1883" y="579"/>
                <a:ext cx="133" cy="72"/>
              </a:xfrm>
              <a:custGeom>
                <a:avLst/>
                <a:gdLst>
                  <a:gd name="T0" fmla="*/ 132 w 133"/>
                  <a:gd name="T1" fmla="*/ 0 h 72"/>
                  <a:gd name="T2" fmla="*/ 0 w 133"/>
                  <a:gd name="T3" fmla="*/ 61 h 72"/>
                  <a:gd name="T4" fmla="*/ 6 w 133"/>
                  <a:gd name="T5" fmla="*/ 72 h 72"/>
                  <a:gd name="T6" fmla="*/ 133 w 133"/>
                  <a:gd name="T7" fmla="*/ 12 h 72"/>
                  <a:gd name="T8" fmla="*/ 132 w 133"/>
                  <a:gd name="T9" fmla="*/ 0 h 72"/>
                </a:gdLst>
                <a:ahLst/>
                <a:cxnLst>
                  <a:cxn ang="0">
                    <a:pos x="T0" y="T1"/>
                  </a:cxn>
                  <a:cxn ang="0">
                    <a:pos x="T2" y="T3"/>
                  </a:cxn>
                  <a:cxn ang="0">
                    <a:pos x="T4" y="T5"/>
                  </a:cxn>
                  <a:cxn ang="0">
                    <a:pos x="T6" y="T7"/>
                  </a:cxn>
                  <a:cxn ang="0">
                    <a:pos x="T8" y="T9"/>
                  </a:cxn>
                </a:cxnLst>
                <a:rect l="0" t="0" r="r" b="b"/>
                <a:pathLst>
                  <a:path w="133" h="72">
                    <a:moveTo>
                      <a:pt x="132" y="0"/>
                    </a:moveTo>
                    <a:lnTo>
                      <a:pt x="0" y="61"/>
                    </a:lnTo>
                    <a:lnTo>
                      <a:pt x="6" y="72"/>
                    </a:lnTo>
                    <a:lnTo>
                      <a:pt x="133" y="12"/>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Slíḑé">
                <a:extLst>
                  <a:ext uri="{FF2B5EF4-FFF2-40B4-BE49-F238E27FC236}">
                    <a16:creationId xmlns:a16="http://schemas.microsoft.com/office/drawing/2014/main" id="{CEED66DB-F68E-48CA-6B4D-D8BA152C74F1}"/>
                  </a:ext>
                </a:extLst>
              </p:cNvPr>
              <p:cNvSpPr/>
              <p:nvPr/>
            </p:nvSpPr>
            <p:spPr bwMode="auto">
              <a:xfrm>
                <a:off x="1865" y="534"/>
                <a:ext cx="146" cy="78"/>
              </a:xfrm>
              <a:custGeom>
                <a:avLst/>
                <a:gdLst>
                  <a:gd name="T0" fmla="*/ 145 w 146"/>
                  <a:gd name="T1" fmla="*/ 0 h 78"/>
                  <a:gd name="T2" fmla="*/ 0 w 146"/>
                  <a:gd name="T3" fmla="*/ 67 h 78"/>
                  <a:gd name="T4" fmla="*/ 3 w 146"/>
                  <a:gd name="T5" fmla="*/ 74 h 78"/>
                  <a:gd name="T6" fmla="*/ 6 w 146"/>
                  <a:gd name="T7" fmla="*/ 78 h 78"/>
                  <a:gd name="T8" fmla="*/ 146 w 146"/>
                  <a:gd name="T9" fmla="*/ 14 h 78"/>
                  <a:gd name="T10" fmla="*/ 145 w 146"/>
                  <a:gd name="T11" fmla="*/ 0 h 78"/>
                </a:gdLst>
                <a:ahLst/>
                <a:cxnLst>
                  <a:cxn ang="0">
                    <a:pos x="T0" y="T1"/>
                  </a:cxn>
                  <a:cxn ang="0">
                    <a:pos x="T2" y="T3"/>
                  </a:cxn>
                  <a:cxn ang="0">
                    <a:pos x="T4" y="T5"/>
                  </a:cxn>
                  <a:cxn ang="0">
                    <a:pos x="T6" y="T7"/>
                  </a:cxn>
                  <a:cxn ang="0">
                    <a:pos x="T8" y="T9"/>
                  </a:cxn>
                  <a:cxn ang="0">
                    <a:pos x="T10" y="T11"/>
                  </a:cxn>
                </a:cxnLst>
                <a:rect l="0" t="0" r="r" b="b"/>
                <a:pathLst>
                  <a:path w="146" h="78">
                    <a:moveTo>
                      <a:pt x="145" y="0"/>
                    </a:moveTo>
                    <a:lnTo>
                      <a:pt x="0" y="67"/>
                    </a:lnTo>
                    <a:lnTo>
                      <a:pt x="3" y="74"/>
                    </a:lnTo>
                    <a:lnTo>
                      <a:pt x="6" y="78"/>
                    </a:lnTo>
                    <a:lnTo>
                      <a:pt x="146" y="14"/>
                    </a:lnTo>
                    <a:lnTo>
                      <a:pt x="145"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ísḷïḑè">
                <a:extLst>
                  <a:ext uri="{FF2B5EF4-FFF2-40B4-BE49-F238E27FC236}">
                    <a16:creationId xmlns:a16="http://schemas.microsoft.com/office/drawing/2014/main" id="{F0998F96-FCC6-2F9D-CFA7-3D1879E3CBD9}"/>
                  </a:ext>
                </a:extLst>
              </p:cNvPr>
              <p:cNvSpPr/>
              <p:nvPr/>
            </p:nvSpPr>
            <p:spPr bwMode="auto">
              <a:xfrm>
                <a:off x="1865" y="534"/>
                <a:ext cx="146" cy="78"/>
              </a:xfrm>
              <a:custGeom>
                <a:avLst/>
                <a:gdLst>
                  <a:gd name="T0" fmla="*/ 145 w 146"/>
                  <a:gd name="T1" fmla="*/ 0 h 78"/>
                  <a:gd name="T2" fmla="*/ 0 w 146"/>
                  <a:gd name="T3" fmla="*/ 67 h 78"/>
                  <a:gd name="T4" fmla="*/ 3 w 146"/>
                  <a:gd name="T5" fmla="*/ 74 h 78"/>
                  <a:gd name="T6" fmla="*/ 6 w 146"/>
                  <a:gd name="T7" fmla="*/ 78 h 78"/>
                  <a:gd name="T8" fmla="*/ 146 w 146"/>
                  <a:gd name="T9" fmla="*/ 14 h 78"/>
                  <a:gd name="T10" fmla="*/ 145 w 146"/>
                  <a:gd name="T11" fmla="*/ 0 h 78"/>
                </a:gdLst>
                <a:ahLst/>
                <a:cxnLst>
                  <a:cxn ang="0">
                    <a:pos x="T0" y="T1"/>
                  </a:cxn>
                  <a:cxn ang="0">
                    <a:pos x="T2" y="T3"/>
                  </a:cxn>
                  <a:cxn ang="0">
                    <a:pos x="T4" y="T5"/>
                  </a:cxn>
                  <a:cxn ang="0">
                    <a:pos x="T6" y="T7"/>
                  </a:cxn>
                  <a:cxn ang="0">
                    <a:pos x="T8" y="T9"/>
                  </a:cxn>
                  <a:cxn ang="0">
                    <a:pos x="T10" y="T11"/>
                  </a:cxn>
                </a:cxnLst>
                <a:rect l="0" t="0" r="r" b="b"/>
                <a:pathLst>
                  <a:path w="146" h="78">
                    <a:moveTo>
                      <a:pt x="145" y="0"/>
                    </a:moveTo>
                    <a:lnTo>
                      <a:pt x="0" y="67"/>
                    </a:lnTo>
                    <a:lnTo>
                      <a:pt x="3" y="74"/>
                    </a:lnTo>
                    <a:lnTo>
                      <a:pt x="6" y="78"/>
                    </a:lnTo>
                    <a:lnTo>
                      <a:pt x="146" y="1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šlïḑe">
                <a:extLst>
                  <a:ext uri="{FF2B5EF4-FFF2-40B4-BE49-F238E27FC236}">
                    <a16:creationId xmlns:a16="http://schemas.microsoft.com/office/drawing/2014/main" id="{21FC797E-D417-C765-9091-0628F2847703}"/>
                  </a:ext>
                </a:extLst>
              </p:cNvPr>
              <p:cNvSpPr/>
              <p:nvPr/>
            </p:nvSpPr>
            <p:spPr bwMode="auto">
              <a:xfrm>
                <a:off x="1852" y="490"/>
                <a:ext cx="153" cy="85"/>
              </a:xfrm>
              <a:custGeom>
                <a:avLst/>
                <a:gdLst>
                  <a:gd name="T0" fmla="*/ 151 w 153"/>
                  <a:gd name="T1" fmla="*/ 0 h 85"/>
                  <a:gd name="T2" fmla="*/ 0 w 153"/>
                  <a:gd name="T3" fmla="*/ 71 h 85"/>
                  <a:gd name="T4" fmla="*/ 0 w 153"/>
                  <a:gd name="T5" fmla="*/ 84 h 85"/>
                  <a:gd name="T6" fmla="*/ 2 w 153"/>
                  <a:gd name="T7" fmla="*/ 85 h 85"/>
                  <a:gd name="T8" fmla="*/ 153 w 153"/>
                  <a:gd name="T9" fmla="*/ 13 h 85"/>
                  <a:gd name="T10" fmla="*/ 151 w 153"/>
                  <a:gd name="T11" fmla="*/ 0 h 85"/>
                </a:gdLst>
                <a:ahLst/>
                <a:cxnLst>
                  <a:cxn ang="0">
                    <a:pos x="T0" y="T1"/>
                  </a:cxn>
                  <a:cxn ang="0">
                    <a:pos x="T2" y="T3"/>
                  </a:cxn>
                  <a:cxn ang="0">
                    <a:pos x="T4" y="T5"/>
                  </a:cxn>
                  <a:cxn ang="0">
                    <a:pos x="T6" y="T7"/>
                  </a:cxn>
                  <a:cxn ang="0">
                    <a:pos x="T8" y="T9"/>
                  </a:cxn>
                  <a:cxn ang="0">
                    <a:pos x="T10" y="T11"/>
                  </a:cxn>
                </a:cxnLst>
                <a:rect l="0" t="0" r="r" b="b"/>
                <a:pathLst>
                  <a:path w="153" h="85">
                    <a:moveTo>
                      <a:pt x="151" y="0"/>
                    </a:moveTo>
                    <a:lnTo>
                      <a:pt x="0" y="71"/>
                    </a:lnTo>
                    <a:lnTo>
                      <a:pt x="0" y="84"/>
                    </a:lnTo>
                    <a:lnTo>
                      <a:pt x="2" y="85"/>
                    </a:lnTo>
                    <a:lnTo>
                      <a:pt x="153" y="13"/>
                    </a:lnTo>
                    <a:lnTo>
                      <a:pt x="151"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îš1iḑé">
                <a:extLst>
                  <a:ext uri="{FF2B5EF4-FFF2-40B4-BE49-F238E27FC236}">
                    <a16:creationId xmlns:a16="http://schemas.microsoft.com/office/drawing/2014/main" id="{AE3DD12B-C026-2056-C3EE-2291646F09D2}"/>
                  </a:ext>
                </a:extLst>
              </p:cNvPr>
              <p:cNvSpPr/>
              <p:nvPr/>
            </p:nvSpPr>
            <p:spPr bwMode="auto">
              <a:xfrm>
                <a:off x="1852" y="490"/>
                <a:ext cx="153" cy="85"/>
              </a:xfrm>
              <a:custGeom>
                <a:avLst/>
                <a:gdLst>
                  <a:gd name="T0" fmla="*/ 151 w 153"/>
                  <a:gd name="T1" fmla="*/ 0 h 85"/>
                  <a:gd name="T2" fmla="*/ 0 w 153"/>
                  <a:gd name="T3" fmla="*/ 71 h 85"/>
                  <a:gd name="T4" fmla="*/ 0 w 153"/>
                  <a:gd name="T5" fmla="*/ 84 h 85"/>
                  <a:gd name="T6" fmla="*/ 2 w 153"/>
                  <a:gd name="T7" fmla="*/ 85 h 85"/>
                  <a:gd name="T8" fmla="*/ 153 w 153"/>
                  <a:gd name="T9" fmla="*/ 13 h 85"/>
                  <a:gd name="T10" fmla="*/ 151 w 153"/>
                  <a:gd name="T11" fmla="*/ 0 h 85"/>
                </a:gdLst>
                <a:ahLst/>
                <a:cxnLst>
                  <a:cxn ang="0">
                    <a:pos x="T0" y="T1"/>
                  </a:cxn>
                  <a:cxn ang="0">
                    <a:pos x="T2" y="T3"/>
                  </a:cxn>
                  <a:cxn ang="0">
                    <a:pos x="T4" y="T5"/>
                  </a:cxn>
                  <a:cxn ang="0">
                    <a:pos x="T6" y="T7"/>
                  </a:cxn>
                  <a:cxn ang="0">
                    <a:pos x="T8" y="T9"/>
                  </a:cxn>
                  <a:cxn ang="0">
                    <a:pos x="T10" y="T11"/>
                  </a:cxn>
                </a:cxnLst>
                <a:rect l="0" t="0" r="r" b="b"/>
                <a:pathLst>
                  <a:path w="153" h="85">
                    <a:moveTo>
                      <a:pt x="151" y="0"/>
                    </a:moveTo>
                    <a:lnTo>
                      <a:pt x="0" y="71"/>
                    </a:lnTo>
                    <a:lnTo>
                      <a:pt x="0" y="84"/>
                    </a:lnTo>
                    <a:lnTo>
                      <a:pt x="2" y="85"/>
                    </a:lnTo>
                    <a:lnTo>
                      <a:pt x="153" y="13"/>
                    </a:lnTo>
                    <a:lnTo>
                      <a:pt x="1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íšlïdè">
                <a:extLst>
                  <a:ext uri="{FF2B5EF4-FFF2-40B4-BE49-F238E27FC236}">
                    <a16:creationId xmlns:a16="http://schemas.microsoft.com/office/drawing/2014/main" id="{16274F07-88AF-DD17-DBFA-66619220E00A}"/>
                  </a:ext>
                </a:extLst>
              </p:cNvPr>
              <p:cNvSpPr/>
              <p:nvPr/>
            </p:nvSpPr>
            <p:spPr bwMode="auto">
              <a:xfrm>
                <a:off x="1846" y="445"/>
                <a:ext cx="154" cy="85"/>
              </a:xfrm>
              <a:custGeom>
                <a:avLst/>
                <a:gdLst>
                  <a:gd name="T0" fmla="*/ 152 w 154"/>
                  <a:gd name="T1" fmla="*/ 0 h 85"/>
                  <a:gd name="T2" fmla="*/ 0 w 154"/>
                  <a:gd name="T3" fmla="*/ 73 h 85"/>
                  <a:gd name="T4" fmla="*/ 1 w 154"/>
                  <a:gd name="T5" fmla="*/ 85 h 85"/>
                  <a:gd name="T6" fmla="*/ 154 w 154"/>
                  <a:gd name="T7" fmla="*/ 15 h 85"/>
                  <a:gd name="T8" fmla="*/ 152 w 154"/>
                  <a:gd name="T9" fmla="*/ 0 h 85"/>
                </a:gdLst>
                <a:ahLst/>
                <a:cxnLst>
                  <a:cxn ang="0">
                    <a:pos x="T0" y="T1"/>
                  </a:cxn>
                  <a:cxn ang="0">
                    <a:pos x="T2" y="T3"/>
                  </a:cxn>
                  <a:cxn ang="0">
                    <a:pos x="T4" y="T5"/>
                  </a:cxn>
                  <a:cxn ang="0">
                    <a:pos x="T6" y="T7"/>
                  </a:cxn>
                  <a:cxn ang="0">
                    <a:pos x="T8" y="T9"/>
                  </a:cxn>
                </a:cxnLst>
                <a:rect l="0" t="0" r="r" b="b"/>
                <a:pathLst>
                  <a:path w="154" h="85">
                    <a:moveTo>
                      <a:pt x="152" y="0"/>
                    </a:moveTo>
                    <a:lnTo>
                      <a:pt x="0" y="73"/>
                    </a:lnTo>
                    <a:lnTo>
                      <a:pt x="1" y="85"/>
                    </a:lnTo>
                    <a:lnTo>
                      <a:pt x="154" y="15"/>
                    </a:lnTo>
                    <a:lnTo>
                      <a:pt x="152"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iSļíḍe">
                <a:extLst>
                  <a:ext uri="{FF2B5EF4-FFF2-40B4-BE49-F238E27FC236}">
                    <a16:creationId xmlns:a16="http://schemas.microsoft.com/office/drawing/2014/main" id="{B84FCDE6-5D49-5A8E-C55F-033C010FB648}"/>
                  </a:ext>
                </a:extLst>
              </p:cNvPr>
              <p:cNvSpPr/>
              <p:nvPr/>
            </p:nvSpPr>
            <p:spPr bwMode="auto">
              <a:xfrm>
                <a:off x="1846" y="445"/>
                <a:ext cx="154" cy="85"/>
              </a:xfrm>
              <a:custGeom>
                <a:avLst/>
                <a:gdLst>
                  <a:gd name="T0" fmla="*/ 152 w 154"/>
                  <a:gd name="T1" fmla="*/ 0 h 85"/>
                  <a:gd name="T2" fmla="*/ 0 w 154"/>
                  <a:gd name="T3" fmla="*/ 73 h 85"/>
                  <a:gd name="T4" fmla="*/ 1 w 154"/>
                  <a:gd name="T5" fmla="*/ 85 h 85"/>
                  <a:gd name="T6" fmla="*/ 154 w 154"/>
                  <a:gd name="T7" fmla="*/ 15 h 85"/>
                  <a:gd name="T8" fmla="*/ 152 w 154"/>
                  <a:gd name="T9" fmla="*/ 0 h 85"/>
                </a:gdLst>
                <a:ahLst/>
                <a:cxnLst>
                  <a:cxn ang="0">
                    <a:pos x="T0" y="T1"/>
                  </a:cxn>
                  <a:cxn ang="0">
                    <a:pos x="T2" y="T3"/>
                  </a:cxn>
                  <a:cxn ang="0">
                    <a:pos x="T4" y="T5"/>
                  </a:cxn>
                  <a:cxn ang="0">
                    <a:pos x="T6" y="T7"/>
                  </a:cxn>
                  <a:cxn ang="0">
                    <a:pos x="T8" y="T9"/>
                  </a:cxn>
                </a:cxnLst>
                <a:rect l="0" t="0" r="r" b="b"/>
                <a:pathLst>
                  <a:path w="154" h="85">
                    <a:moveTo>
                      <a:pt x="152" y="0"/>
                    </a:moveTo>
                    <a:lnTo>
                      <a:pt x="0" y="73"/>
                    </a:lnTo>
                    <a:lnTo>
                      <a:pt x="1" y="85"/>
                    </a:lnTo>
                    <a:lnTo>
                      <a:pt x="154" y="15"/>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ṡḷiḓê">
                <a:extLst>
                  <a:ext uri="{FF2B5EF4-FFF2-40B4-BE49-F238E27FC236}">
                    <a16:creationId xmlns:a16="http://schemas.microsoft.com/office/drawing/2014/main" id="{4D3DDE11-75CB-3C99-B88E-2A2B98CE1873}"/>
                  </a:ext>
                </a:extLst>
              </p:cNvPr>
              <p:cNvSpPr/>
              <p:nvPr/>
            </p:nvSpPr>
            <p:spPr bwMode="auto">
              <a:xfrm>
                <a:off x="1841" y="400"/>
                <a:ext cx="154" cy="87"/>
              </a:xfrm>
              <a:custGeom>
                <a:avLst/>
                <a:gdLst>
                  <a:gd name="T0" fmla="*/ 153 w 154"/>
                  <a:gd name="T1" fmla="*/ 0 h 87"/>
                  <a:gd name="T2" fmla="*/ 0 w 154"/>
                  <a:gd name="T3" fmla="*/ 73 h 87"/>
                  <a:gd name="T4" fmla="*/ 1 w 154"/>
                  <a:gd name="T5" fmla="*/ 87 h 87"/>
                  <a:gd name="T6" fmla="*/ 154 w 154"/>
                  <a:gd name="T7" fmla="*/ 15 h 87"/>
                  <a:gd name="T8" fmla="*/ 153 w 154"/>
                  <a:gd name="T9" fmla="*/ 0 h 87"/>
                </a:gdLst>
                <a:ahLst/>
                <a:cxnLst>
                  <a:cxn ang="0">
                    <a:pos x="T0" y="T1"/>
                  </a:cxn>
                  <a:cxn ang="0">
                    <a:pos x="T2" y="T3"/>
                  </a:cxn>
                  <a:cxn ang="0">
                    <a:pos x="T4" y="T5"/>
                  </a:cxn>
                  <a:cxn ang="0">
                    <a:pos x="T6" y="T7"/>
                  </a:cxn>
                  <a:cxn ang="0">
                    <a:pos x="T8" y="T9"/>
                  </a:cxn>
                </a:cxnLst>
                <a:rect l="0" t="0" r="r" b="b"/>
                <a:pathLst>
                  <a:path w="154" h="87">
                    <a:moveTo>
                      <a:pt x="153" y="0"/>
                    </a:moveTo>
                    <a:lnTo>
                      <a:pt x="0" y="73"/>
                    </a:lnTo>
                    <a:lnTo>
                      <a:pt x="1" y="87"/>
                    </a:lnTo>
                    <a:lnTo>
                      <a:pt x="154" y="15"/>
                    </a:lnTo>
                    <a:lnTo>
                      <a:pt x="153"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îṧliḑé">
                <a:extLst>
                  <a:ext uri="{FF2B5EF4-FFF2-40B4-BE49-F238E27FC236}">
                    <a16:creationId xmlns:a16="http://schemas.microsoft.com/office/drawing/2014/main" id="{E6435655-C302-9C59-C27A-CF3DFD35345C}"/>
                  </a:ext>
                </a:extLst>
              </p:cNvPr>
              <p:cNvSpPr/>
              <p:nvPr/>
            </p:nvSpPr>
            <p:spPr bwMode="auto">
              <a:xfrm>
                <a:off x="1841" y="400"/>
                <a:ext cx="154" cy="87"/>
              </a:xfrm>
              <a:custGeom>
                <a:avLst/>
                <a:gdLst>
                  <a:gd name="T0" fmla="*/ 153 w 154"/>
                  <a:gd name="T1" fmla="*/ 0 h 87"/>
                  <a:gd name="T2" fmla="*/ 0 w 154"/>
                  <a:gd name="T3" fmla="*/ 73 h 87"/>
                  <a:gd name="T4" fmla="*/ 1 w 154"/>
                  <a:gd name="T5" fmla="*/ 87 h 87"/>
                  <a:gd name="T6" fmla="*/ 154 w 154"/>
                  <a:gd name="T7" fmla="*/ 15 h 87"/>
                  <a:gd name="T8" fmla="*/ 153 w 154"/>
                  <a:gd name="T9" fmla="*/ 0 h 87"/>
                </a:gdLst>
                <a:ahLst/>
                <a:cxnLst>
                  <a:cxn ang="0">
                    <a:pos x="T0" y="T1"/>
                  </a:cxn>
                  <a:cxn ang="0">
                    <a:pos x="T2" y="T3"/>
                  </a:cxn>
                  <a:cxn ang="0">
                    <a:pos x="T4" y="T5"/>
                  </a:cxn>
                  <a:cxn ang="0">
                    <a:pos x="T6" y="T7"/>
                  </a:cxn>
                  <a:cxn ang="0">
                    <a:pos x="T8" y="T9"/>
                  </a:cxn>
                </a:cxnLst>
                <a:rect l="0" t="0" r="r" b="b"/>
                <a:pathLst>
                  <a:path w="154" h="87">
                    <a:moveTo>
                      <a:pt x="153" y="0"/>
                    </a:moveTo>
                    <a:lnTo>
                      <a:pt x="0" y="73"/>
                    </a:lnTo>
                    <a:lnTo>
                      <a:pt x="1" y="87"/>
                    </a:lnTo>
                    <a:lnTo>
                      <a:pt x="154" y="15"/>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iṥḷîḑè">
                <a:extLst>
                  <a:ext uri="{FF2B5EF4-FFF2-40B4-BE49-F238E27FC236}">
                    <a16:creationId xmlns:a16="http://schemas.microsoft.com/office/drawing/2014/main" id="{9B0A791B-0C16-0DB7-EF65-694DC29B0281}"/>
                  </a:ext>
                </a:extLst>
              </p:cNvPr>
              <p:cNvSpPr/>
              <p:nvPr/>
            </p:nvSpPr>
            <p:spPr bwMode="auto">
              <a:xfrm>
                <a:off x="1836" y="357"/>
                <a:ext cx="154" cy="85"/>
              </a:xfrm>
              <a:custGeom>
                <a:avLst/>
                <a:gdLst>
                  <a:gd name="T0" fmla="*/ 153 w 154"/>
                  <a:gd name="T1" fmla="*/ 0 h 85"/>
                  <a:gd name="T2" fmla="*/ 0 w 154"/>
                  <a:gd name="T3" fmla="*/ 72 h 85"/>
                  <a:gd name="T4" fmla="*/ 2 w 154"/>
                  <a:gd name="T5" fmla="*/ 85 h 85"/>
                  <a:gd name="T6" fmla="*/ 154 w 154"/>
                  <a:gd name="T7" fmla="*/ 13 h 85"/>
                  <a:gd name="T8" fmla="*/ 153 w 154"/>
                  <a:gd name="T9" fmla="*/ 0 h 85"/>
                </a:gdLst>
                <a:ahLst/>
                <a:cxnLst>
                  <a:cxn ang="0">
                    <a:pos x="T0" y="T1"/>
                  </a:cxn>
                  <a:cxn ang="0">
                    <a:pos x="T2" y="T3"/>
                  </a:cxn>
                  <a:cxn ang="0">
                    <a:pos x="T4" y="T5"/>
                  </a:cxn>
                  <a:cxn ang="0">
                    <a:pos x="T6" y="T7"/>
                  </a:cxn>
                  <a:cxn ang="0">
                    <a:pos x="T8" y="T9"/>
                  </a:cxn>
                </a:cxnLst>
                <a:rect l="0" t="0" r="r" b="b"/>
                <a:pathLst>
                  <a:path w="154" h="85">
                    <a:moveTo>
                      <a:pt x="153" y="0"/>
                    </a:moveTo>
                    <a:lnTo>
                      <a:pt x="0" y="72"/>
                    </a:lnTo>
                    <a:lnTo>
                      <a:pt x="2" y="85"/>
                    </a:lnTo>
                    <a:lnTo>
                      <a:pt x="154" y="13"/>
                    </a:lnTo>
                    <a:lnTo>
                      <a:pt x="153"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íṡľídê">
                <a:extLst>
                  <a:ext uri="{FF2B5EF4-FFF2-40B4-BE49-F238E27FC236}">
                    <a16:creationId xmlns:a16="http://schemas.microsoft.com/office/drawing/2014/main" id="{BAD912A3-4609-BC65-B182-141CAAB7CDED}"/>
                  </a:ext>
                </a:extLst>
              </p:cNvPr>
              <p:cNvSpPr/>
              <p:nvPr/>
            </p:nvSpPr>
            <p:spPr bwMode="auto">
              <a:xfrm>
                <a:off x="1836" y="357"/>
                <a:ext cx="154" cy="85"/>
              </a:xfrm>
              <a:custGeom>
                <a:avLst/>
                <a:gdLst>
                  <a:gd name="T0" fmla="*/ 153 w 154"/>
                  <a:gd name="T1" fmla="*/ 0 h 85"/>
                  <a:gd name="T2" fmla="*/ 0 w 154"/>
                  <a:gd name="T3" fmla="*/ 72 h 85"/>
                  <a:gd name="T4" fmla="*/ 2 w 154"/>
                  <a:gd name="T5" fmla="*/ 85 h 85"/>
                  <a:gd name="T6" fmla="*/ 154 w 154"/>
                  <a:gd name="T7" fmla="*/ 13 h 85"/>
                  <a:gd name="T8" fmla="*/ 153 w 154"/>
                  <a:gd name="T9" fmla="*/ 0 h 85"/>
                </a:gdLst>
                <a:ahLst/>
                <a:cxnLst>
                  <a:cxn ang="0">
                    <a:pos x="T0" y="T1"/>
                  </a:cxn>
                  <a:cxn ang="0">
                    <a:pos x="T2" y="T3"/>
                  </a:cxn>
                  <a:cxn ang="0">
                    <a:pos x="T4" y="T5"/>
                  </a:cxn>
                  <a:cxn ang="0">
                    <a:pos x="T6" y="T7"/>
                  </a:cxn>
                  <a:cxn ang="0">
                    <a:pos x="T8" y="T9"/>
                  </a:cxn>
                </a:cxnLst>
                <a:rect l="0" t="0" r="r" b="b"/>
                <a:pathLst>
                  <a:path w="154" h="85">
                    <a:moveTo>
                      <a:pt x="153" y="0"/>
                    </a:moveTo>
                    <a:lnTo>
                      <a:pt x="0" y="72"/>
                    </a:lnTo>
                    <a:lnTo>
                      <a:pt x="2" y="85"/>
                    </a:lnTo>
                    <a:lnTo>
                      <a:pt x="154" y="13"/>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íṥḻíḓé">
                <a:extLst>
                  <a:ext uri="{FF2B5EF4-FFF2-40B4-BE49-F238E27FC236}">
                    <a16:creationId xmlns:a16="http://schemas.microsoft.com/office/drawing/2014/main" id="{AA980041-6433-B8EE-C8C4-541EB77D9D64}"/>
                  </a:ext>
                </a:extLst>
              </p:cNvPr>
              <p:cNvSpPr/>
              <p:nvPr/>
            </p:nvSpPr>
            <p:spPr bwMode="auto">
              <a:xfrm>
                <a:off x="1831" y="312"/>
                <a:ext cx="155" cy="87"/>
              </a:xfrm>
              <a:custGeom>
                <a:avLst/>
                <a:gdLst>
                  <a:gd name="T0" fmla="*/ 153 w 155"/>
                  <a:gd name="T1" fmla="*/ 0 h 87"/>
                  <a:gd name="T2" fmla="*/ 0 w 155"/>
                  <a:gd name="T3" fmla="*/ 72 h 87"/>
                  <a:gd name="T4" fmla="*/ 2 w 155"/>
                  <a:gd name="T5" fmla="*/ 87 h 87"/>
                  <a:gd name="T6" fmla="*/ 155 w 155"/>
                  <a:gd name="T7" fmla="*/ 14 h 87"/>
                  <a:gd name="T8" fmla="*/ 153 w 155"/>
                  <a:gd name="T9" fmla="*/ 0 h 87"/>
                </a:gdLst>
                <a:ahLst/>
                <a:cxnLst>
                  <a:cxn ang="0">
                    <a:pos x="T0" y="T1"/>
                  </a:cxn>
                  <a:cxn ang="0">
                    <a:pos x="T2" y="T3"/>
                  </a:cxn>
                  <a:cxn ang="0">
                    <a:pos x="T4" y="T5"/>
                  </a:cxn>
                  <a:cxn ang="0">
                    <a:pos x="T6" y="T7"/>
                  </a:cxn>
                  <a:cxn ang="0">
                    <a:pos x="T8" y="T9"/>
                  </a:cxn>
                </a:cxnLst>
                <a:rect l="0" t="0" r="r" b="b"/>
                <a:pathLst>
                  <a:path w="155" h="87">
                    <a:moveTo>
                      <a:pt x="153" y="0"/>
                    </a:moveTo>
                    <a:lnTo>
                      <a:pt x="0" y="72"/>
                    </a:lnTo>
                    <a:lnTo>
                      <a:pt x="2" y="87"/>
                    </a:lnTo>
                    <a:lnTo>
                      <a:pt x="155" y="14"/>
                    </a:lnTo>
                    <a:lnTo>
                      <a:pt x="153"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ïṣļïḓè">
                <a:extLst>
                  <a:ext uri="{FF2B5EF4-FFF2-40B4-BE49-F238E27FC236}">
                    <a16:creationId xmlns:a16="http://schemas.microsoft.com/office/drawing/2014/main" id="{62D09F3F-A564-1FDE-38A1-F05874ABAC66}"/>
                  </a:ext>
                </a:extLst>
              </p:cNvPr>
              <p:cNvSpPr/>
              <p:nvPr/>
            </p:nvSpPr>
            <p:spPr bwMode="auto">
              <a:xfrm>
                <a:off x="1831" y="312"/>
                <a:ext cx="155" cy="87"/>
              </a:xfrm>
              <a:custGeom>
                <a:avLst/>
                <a:gdLst>
                  <a:gd name="T0" fmla="*/ 153 w 155"/>
                  <a:gd name="T1" fmla="*/ 0 h 87"/>
                  <a:gd name="T2" fmla="*/ 0 w 155"/>
                  <a:gd name="T3" fmla="*/ 72 h 87"/>
                  <a:gd name="T4" fmla="*/ 2 w 155"/>
                  <a:gd name="T5" fmla="*/ 87 h 87"/>
                  <a:gd name="T6" fmla="*/ 155 w 155"/>
                  <a:gd name="T7" fmla="*/ 14 h 87"/>
                  <a:gd name="T8" fmla="*/ 153 w 155"/>
                  <a:gd name="T9" fmla="*/ 0 h 87"/>
                </a:gdLst>
                <a:ahLst/>
                <a:cxnLst>
                  <a:cxn ang="0">
                    <a:pos x="T0" y="T1"/>
                  </a:cxn>
                  <a:cxn ang="0">
                    <a:pos x="T2" y="T3"/>
                  </a:cxn>
                  <a:cxn ang="0">
                    <a:pos x="T4" y="T5"/>
                  </a:cxn>
                  <a:cxn ang="0">
                    <a:pos x="T6" y="T7"/>
                  </a:cxn>
                  <a:cxn ang="0">
                    <a:pos x="T8" y="T9"/>
                  </a:cxn>
                </a:cxnLst>
                <a:rect l="0" t="0" r="r" b="b"/>
                <a:pathLst>
                  <a:path w="155" h="87">
                    <a:moveTo>
                      <a:pt x="153" y="0"/>
                    </a:moveTo>
                    <a:lnTo>
                      <a:pt x="0" y="72"/>
                    </a:lnTo>
                    <a:lnTo>
                      <a:pt x="2" y="87"/>
                    </a:lnTo>
                    <a:lnTo>
                      <a:pt x="155" y="14"/>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íṩ1iḍê">
                <a:extLst>
                  <a:ext uri="{FF2B5EF4-FFF2-40B4-BE49-F238E27FC236}">
                    <a16:creationId xmlns:a16="http://schemas.microsoft.com/office/drawing/2014/main" id="{F511F965-B16E-74DB-E98B-31E9EAAA176D}"/>
                  </a:ext>
                </a:extLst>
              </p:cNvPr>
              <p:cNvSpPr/>
              <p:nvPr/>
            </p:nvSpPr>
            <p:spPr bwMode="auto">
              <a:xfrm>
                <a:off x="2168" y="82"/>
                <a:ext cx="30" cy="14"/>
              </a:xfrm>
              <a:custGeom>
                <a:avLst/>
                <a:gdLst>
                  <a:gd name="T0" fmla="*/ 19 w 19"/>
                  <a:gd name="T1" fmla="*/ 0 h 9"/>
                  <a:gd name="T2" fmla="*/ 0 w 19"/>
                  <a:gd name="T3" fmla="*/ 9 h 9"/>
                  <a:gd name="T4" fmla="*/ 19 w 19"/>
                  <a:gd name="T5" fmla="*/ 0 h 9"/>
                  <a:gd name="T6" fmla="*/ 19 w 19"/>
                  <a:gd name="T7" fmla="*/ 0 h 9"/>
                </a:gdLst>
                <a:ahLst/>
                <a:cxnLst>
                  <a:cxn ang="0">
                    <a:pos x="T0" y="T1"/>
                  </a:cxn>
                  <a:cxn ang="0">
                    <a:pos x="T2" y="T3"/>
                  </a:cxn>
                  <a:cxn ang="0">
                    <a:pos x="T4" y="T5"/>
                  </a:cxn>
                  <a:cxn ang="0">
                    <a:pos x="T6" y="T7"/>
                  </a:cxn>
                </a:cxnLst>
                <a:rect l="0" t="0" r="r" b="b"/>
                <a:pathLst>
                  <a:path w="19" h="9">
                    <a:moveTo>
                      <a:pt x="19" y="0"/>
                    </a:moveTo>
                    <a:cubicBezTo>
                      <a:pt x="0" y="9"/>
                      <a:pt x="0" y="9"/>
                      <a:pt x="0" y="9"/>
                    </a:cubicBezTo>
                    <a:cubicBezTo>
                      <a:pt x="6" y="6"/>
                      <a:pt x="12" y="3"/>
                      <a:pt x="19" y="0"/>
                    </a:cubicBezTo>
                    <a:cubicBezTo>
                      <a:pt x="19" y="0"/>
                      <a:pt x="1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ślîḓé">
                <a:extLst>
                  <a:ext uri="{FF2B5EF4-FFF2-40B4-BE49-F238E27FC236}">
                    <a16:creationId xmlns:a16="http://schemas.microsoft.com/office/drawing/2014/main" id="{4A614FCD-F712-F0D5-2B5A-2B2C875C0906}"/>
                  </a:ext>
                </a:extLst>
              </p:cNvPr>
              <p:cNvSpPr/>
              <p:nvPr/>
            </p:nvSpPr>
            <p:spPr bwMode="auto">
              <a:xfrm>
                <a:off x="2100" y="82"/>
                <a:ext cx="105" cy="106"/>
              </a:xfrm>
              <a:custGeom>
                <a:avLst/>
                <a:gdLst>
                  <a:gd name="T0" fmla="*/ 61 w 65"/>
                  <a:gd name="T1" fmla="*/ 0 h 66"/>
                  <a:gd name="T2" fmla="*/ 42 w 65"/>
                  <a:gd name="T3" fmla="*/ 9 h 66"/>
                  <a:gd name="T4" fmla="*/ 0 w 65"/>
                  <a:gd name="T5" fmla="*/ 29 h 66"/>
                  <a:gd name="T6" fmla="*/ 4 w 65"/>
                  <a:gd name="T7" fmla="*/ 66 h 66"/>
                  <a:gd name="T8" fmla="*/ 65 w 65"/>
                  <a:gd name="T9" fmla="*/ 37 h 66"/>
                  <a:gd name="T10" fmla="*/ 61 w 65"/>
                  <a:gd name="T11" fmla="*/ 0 h 66"/>
                </a:gdLst>
                <a:ahLst/>
                <a:cxnLst>
                  <a:cxn ang="0">
                    <a:pos x="T0" y="T1"/>
                  </a:cxn>
                  <a:cxn ang="0">
                    <a:pos x="T2" y="T3"/>
                  </a:cxn>
                  <a:cxn ang="0">
                    <a:pos x="T4" y="T5"/>
                  </a:cxn>
                  <a:cxn ang="0">
                    <a:pos x="T6" y="T7"/>
                  </a:cxn>
                  <a:cxn ang="0">
                    <a:pos x="T8" y="T9"/>
                  </a:cxn>
                  <a:cxn ang="0">
                    <a:pos x="T10" y="T11"/>
                  </a:cxn>
                </a:cxnLst>
                <a:rect l="0" t="0" r="r" b="b"/>
                <a:pathLst>
                  <a:path w="65" h="66">
                    <a:moveTo>
                      <a:pt x="61" y="0"/>
                    </a:moveTo>
                    <a:cubicBezTo>
                      <a:pt x="54" y="3"/>
                      <a:pt x="48" y="6"/>
                      <a:pt x="42" y="9"/>
                    </a:cubicBezTo>
                    <a:cubicBezTo>
                      <a:pt x="0" y="29"/>
                      <a:pt x="0" y="29"/>
                      <a:pt x="0" y="29"/>
                    </a:cubicBezTo>
                    <a:cubicBezTo>
                      <a:pt x="4" y="66"/>
                      <a:pt x="4" y="66"/>
                      <a:pt x="4" y="66"/>
                    </a:cubicBezTo>
                    <a:cubicBezTo>
                      <a:pt x="65" y="37"/>
                      <a:pt x="65" y="37"/>
                      <a:pt x="65" y="37"/>
                    </a:cubicBezTo>
                    <a:cubicBezTo>
                      <a:pt x="61" y="0"/>
                      <a:pt x="61" y="0"/>
                      <a:pt x="61" y="0"/>
                    </a:cubicBezTo>
                  </a:path>
                </a:pathLst>
              </a:custGeom>
              <a:solidFill>
                <a:srgbClr val="7471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ïṡľide">
                <a:extLst>
                  <a:ext uri="{FF2B5EF4-FFF2-40B4-BE49-F238E27FC236}">
                    <a16:creationId xmlns:a16="http://schemas.microsoft.com/office/drawing/2014/main" id="{69831332-6149-09CD-7625-9BFC6DF4E6F3}"/>
                  </a:ext>
                </a:extLst>
              </p:cNvPr>
              <p:cNvSpPr/>
              <p:nvPr/>
            </p:nvSpPr>
            <p:spPr bwMode="auto">
              <a:xfrm>
                <a:off x="2106" y="141"/>
                <a:ext cx="131" cy="333"/>
              </a:xfrm>
              <a:custGeom>
                <a:avLst/>
                <a:gdLst>
                  <a:gd name="T0" fmla="*/ 128 w 131"/>
                  <a:gd name="T1" fmla="*/ 256 h 333"/>
                  <a:gd name="T2" fmla="*/ 29 w 131"/>
                  <a:gd name="T3" fmla="*/ 301 h 333"/>
                  <a:gd name="T4" fmla="*/ 33 w 131"/>
                  <a:gd name="T5" fmla="*/ 333 h 333"/>
                  <a:gd name="T6" fmla="*/ 131 w 131"/>
                  <a:gd name="T7" fmla="*/ 287 h 333"/>
                  <a:gd name="T8" fmla="*/ 128 w 131"/>
                  <a:gd name="T9" fmla="*/ 256 h 333"/>
                  <a:gd name="T10" fmla="*/ 123 w 131"/>
                  <a:gd name="T11" fmla="*/ 211 h 333"/>
                  <a:gd name="T12" fmla="*/ 24 w 131"/>
                  <a:gd name="T13" fmla="*/ 258 h 333"/>
                  <a:gd name="T14" fmla="*/ 28 w 131"/>
                  <a:gd name="T15" fmla="*/ 288 h 333"/>
                  <a:gd name="T16" fmla="*/ 126 w 131"/>
                  <a:gd name="T17" fmla="*/ 242 h 333"/>
                  <a:gd name="T18" fmla="*/ 123 w 131"/>
                  <a:gd name="T19" fmla="*/ 211 h 333"/>
                  <a:gd name="T20" fmla="*/ 116 w 131"/>
                  <a:gd name="T21" fmla="*/ 166 h 333"/>
                  <a:gd name="T22" fmla="*/ 20 w 131"/>
                  <a:gd name="T23" fmla="*/ 213 h 333"/>
                  <a:gd name="T24" fmla="*/ 23 w 131"/>
                  <a:gd name="T25" fmla="*/ 243 h 333"/>
                  <a:gd name="T26" fmla="*/ 121 w 131"/>
                  <a:gd name="T27" fmla="*/ 198 h 333"/>
                  <a:gd name="T28" fmla="*/ 116 w 131"/>
                  <a:gd name="T29" fmla="*/ 166 h 333"/>
                  <a:gd name="T30" fmla="*/ 111 w 131"/>
                  <a:gd name="T31" fmla="*/ 123 h 333"/>
                  <a:gd name="T32" fmla="*/ 15 w 131"/>
                  <a:gd name="T33" fmla="*/ 168 h 333"/>
                  <a:gd name="T34" fmla="*/ 18 w 131"/>
                  <a:gd name="T35" fmla="*/ 200 h 333"/>
                  <a:gd name="T36" fmla="*/ 115 w 131"/>
                  <a:gd name="T37" fmla="*/ 153 h 333"/>
                  <a:gd name="T38" fmla="*/ 111 w 131"/>
                  <a:gd name="T39" fmla="*/ 123 h 333"/>
                  <a:gd name="T40" fmla="*/ 107 w 131"/>
                  <a:gd name="T41" fmla="*/ 78 h 333"/>
                  <a:gd name="T42" fmla="*/ 8 w 131"/>
                  <a:gd name="T43" fmla="*/ 124 h 333"/>
                  <a:gd name="T44" fmla="*/ 13 w 131"/>
                  <a:gd name="T45" fmla="*/ 155 h 333"/>
                  <a:gd name="T46" fmla="*/ 110 w 131"/>
                  <a:gd name="T47" fmla="*/ 108 h 333"/>
                  <a:gd name="T48" fmla="*/ 107 w 131"/>
                  <a:gd name="T49" fmla="*/ 78 h 333"/>
                  <a:gd name="T50" fmla="*/ 99 w 131"/>
                  <a:gd name="T51" fmla="*/ 0 h 333"/>
                  <a:gd name="T52" fmla="*/ 0 w 131"/>
                  <a:gd name="T53" fmla="*/ 47 h 333"/>
                  <a:gd name="T54" fmla="*/ 8 w 131"/>
                  <a:gd name="T55" fmla="*/ 110 h 333"/>
                  <a:gd name="T56" fmla="*/ 105 w 131"/>
                  <a:gd name="T57" fmla="*/ 63 h 333"/>
                  <a:gd name="T58" fmla="*/ 99 w 131"/>
                  <a:gd name="T5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333">
                    <a:moveTo>
                      <a:pt x="128" y="256"/>
                    </a:moveTo>
                    <a:lnTo>
                      <a:pt x="29" y="301"/>
                    </a:lnTo>
                    <a:lnTo>
                      <a:pt x="33" y="333"/>
                    </a:lnTo>
                    <a:lnTo>
                      <a:pt x="131" y="287"/>
                    </a:lnTo>
                    <a:lnTo>
                      <a:pt x="128" y="256"/>
                    </a:lnTo>
                    <a:close/>
                    <a:moveTo>
                      <a:pt x="123" y="211"/>
                    </a:moveTo>
                    <a:lnTo>
                      <a:pt x="24" y="258"/>
                    </a:lnTo>
                    <a:lnTo>
                      <a:pt x="28" y="288"/>
                    </a:lnTo>
                    <a:lnTo>
                      <a:pt x="126" y="242"/>
                    </a:lnTo>
                    <a:lnTo>
                      <a:pt x="123" y="211"/>
                    </a:lnTo>
                    <a:close/>
                    <a:moveTo>
                      <a:pt x="116" y="166"/>
                    </a:moveTo>
                    <a:lnTo>
                      <a:pt x="20" y="213"/>
                    </a:lnTo>
                    <a:lnTo>
                      <a:pt x="23" y="243"/>
                    </a:lnTo>
                    <a:lnTo>
                      <a:pt x="121" y="198"/>
                    </a:lnTo>
                    <a:lnTo>
                      <a:pt x="116" y="166"/>
                    </a:lnTo>
                    <a:close/>
                    <a:moveTo>
                      <a:pt x="111" y="123"/>
                    </a:moveTo>
                    <a:lnTo>
                      <a:pt x="15" y="168"/>
                    </a:lnTo>
                    <a:lnTo>
                      <a:pt x="18" y="200"/>
                    </a:lnTo>
                    <a:lnTo>
                      <a:pt x="115" y="153"/>
                    </a:lnTo>
                    <a:lnTo>
                      <a:pt x="111" y="123"/>
                    </a:lnTo>
                    <a:close/>
                    <a:moveTo>
                      <a:pt x="107" y="78"/>
                    </a:moveTo>
                    <a:lnTo>
                      <a:pt x="8" y="124"/>
                    </a:lnTo>
                    <a:lnTo>
                      <a:pt x="13" y="155"/>
                    </a:lnTo>
                    <a:lnTo>
                      <a:pt x="110" y="108"/>
                    </a:lnTo>
                    <a:lnTo>
                      <a:pt x="107" y="78"/>
                    </a:lnTo>
                    <a:close/>
                    <a:moveTo>
                      <a:pt x="99" y="0"/>
                    </a:moveTo>
                    <a:lnTo>
                      <a:pt x="0" y="47"/>
                    </a:lnTo>
                    <a:lnTo>
                      <a:pt x="8" y="110"/>
                    </a:lnTo>
                    <a:lnTo>
                      <a:pt x="105" y="63"/>
                    </a:lnTo>
                    <a:lnTo>
                      <a:pt x="9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ïṥľïḓe">
                <a:extLst>
                  <a:ext uri="{FF2B5EF4-FFF2-40B4-BE49-F238E27FC236}">
                    <a16:creationId xmlns:a16="http://schemas.microsoft.com/office/drawing/2014/main" id="{F2C1F575-30B3-2823-804F-76A7FDDB45D6}"/>
                  </a:ext>
                </a:extLst>
              </p:cNvPr>
              <p:cNvSpPr/>
              <p:nvPr/>
            </p:nvSpPr>
            <p:spPr bwMode="auto">
              <a:xfrm>
                <a:off x="2106" y="141"/>
                <a:ext cx="131" cy="333"/>
              </a:xfrm>
              <a:custGeom>
                <a:avLst/>
                <a:gdLst>
                  <a:gd name="T0" fmla="*/ 128 w 131"/>
                  <a:gd name="T1" fmla="*/ 256 h 333"/>
                  <a:gd name="T2" fmla="*/ 29 w 131"/>
                  <a:gd name="T3" fmla="*/ 301 h 333"/>
                  <a:gd name="T4" fmla="*/ 33 w 131"/>
                  <a:gd name="T5" fmla="*/ 333 h 333"/>
                  <a:gd name="T6" fmla="*/ 131 w 131"/>
                  <a:gd name="T7" fmla="*/ 287 h 333"/>
                  <a:gd name="T8" fmla="*/ 128 w 131"/>
                  <a:gd name="T9" fmla="*/ 256 h 333"/>
                  <a:gd name="T10" fmla="*/ 123 w 131"/>
                  <a:gd name="T11" fmla="*/ 211 h 333"/>
                  <a:gd name="T12" fmla="*/ 24 w 131"/>
                  <a:gd name="T13" fmla="*/ 258 h 333"/>
                  <a:gd name="T14" fmla="*/ 28 w 131"/>
                  <a:gd name="T15" fmla="*/ 288 h 333"/>
                  <a:gd name="T16" fmla="*/ 126 w 131"/>
                  <a:gd name="T17" fmla="*/ 242 h 333"/>
                  <a:gd name="T18" fmla="*/ 123 w 131"/>
                  <a:gd name="T19" fmla="*/ 211 h 333"/>
                  <a:gd name="T20" fmla="*/ 116 w 131"/>
                  <a:gd name="T21" fmla="*/ 166 h 333"/>
                  <a:gd name="T22" fmla="*/ 20 w 131"/>
                  <a:gd name="T23" fmla="*/ 213 h 333"/>
                  <a:gd name="T24" fmla="*/ 23 w 131"/>
                  <a:gd name="T25" fmla="*/ 243 h 333"/>
                  <a:gd name="T26" fmla="*/ 121 w 131"/>
                  <a:gd name="T27" fmla="*/ 198 h 333"/>
                  <a:gd name="T28" fmla="*/ 116 w 131"/>
                  <a:gd name="T29" fmla="*/ 166 h 333"/>
                  <a:gd name="T30" fmla="*/ 111 w 131"/>
                  <a:gd name="T31" fmla="*/ 123 h 333"/>
                  <a:gd name="T32" fmla="*/ 15 w 131"/>
                  <a:gd name="T33" fmla="*/ 168 h 333"/>
                  <a:gd name="T34" fmla="*/ 18 w 131"/>
                  <a:gd name="T35" fmla="*/ 200 h 333"/>
                  <a:gd name="T36" fmla="*/ 115 w 131"/>
                  <a:gd name="T37" fmla="*/ 153 h 333"/>
                  <a:gd name="T38" fmla="*/ 111 w 131"/>
                  <a:gd name="T39" fmla="*/ 123 h 333"/>
                  <a:gd name="T40" fmla="*/ 107 w 131"/>
                  <a:gd name="T41" fmla="*/ 78 h 333"/>
                  <a:gd name="T42" fmla="*/ 8 w 131"/>
                  <a:gd name="T43" fmla="*/ 124 h 333"/>
                  <a:gd name="T44" fmla="*/ 13 w 131"/>
                  <a:gd name="T45" fmla="*/ 155 h 333"/>
                  <a:gd name="T46" fmla="*/ 110 w 131"/>
                  <a:gd name="T47" fmla="*/ 108 h 333"/>
                  <a:gd name="T48" fmla="*/ 107 w 131"/>
                  <a:gd name="T49" fmla="*/ 78 h 333"/>
                  <a:gd name="T50" fmla="*/ 99 w 131"/>
                  <a:gd name="T51" fmla="*/ 0 h 333"/>
                  <a:gd name="T52" fmla="*/ 0 w 131"/>
                  <a:gd name="T53" fmla="*/ 47 h 333"/>
                  <a:gd name="T54" fmla="*/ 8 w 131"/>
                  <a:gd name="T55" fmla="*/ 110 h 333"/>
                  <a:gd name="T56" fmla="*/ 105 w 131"/>
                  <a:gd name="T57" fmla="*/ 63 h 333"/>
                  <a:gd name="T58" fmla="*/ 99 w 131"/>
                  <a:gd name="T5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333">
                    <a:moveTo>
                      <a:pt x="128" y="256"/>
                    </a:moveTo>
                    <a:lnTo>
                      <a:pt x="29" y="301"/>
                    </a:lnTo>
                    <a:lnTo>
                      <a:pt x="33" y="333"/>
                    </a:lnTo>
                    <a:lnTo>
                      <a:pt x="131" y="287"/>
                    </a:lnTo>
                    <a:lnTo>
                      <a:pt x="128" y="256"/>
                    </a:lnTo>
                    <a:moveTo>
                      <a:pt x="123" y="211"/>
                    </a:moveTo>
                    <a:lnTo>
                      <a:pt x="24" y="258"/>
                    </a:lnTo>
                    <a:lnTo>
                      <a:pt x="28" y="288"/>
                    </a:lnTo>
                    <a:lnTo>
                      <a:pt x="126" y="242"/>
                    </a:lnTo>
                    <a:lnTo>
                      <a:pt x="123" y="211"/>
                    </a:lnTo>
                    <a:moveTo>
                      <a:pt x="116" y="166"/>
                    </a:moveTo>
                    <a:lnTo>
                      <a:pt x="20" y="213"/>
                    </a:lnTo>
                    <a:lnTo>
                      <a:pt x="23" y="243"/>
                    </a:lnTo>
                    <a:lnTo>
                      <a:pt x="121" y="198"/>
                    </a:lnTo>
                    <a:lnTo>
                      <a:pt x="116" y="166"/>
                    </a:lnTo>
                    <a:moveTo>
                      <a:pt x="111" y="123"/>
                    </a:moveTo>
                    <a:lnTo>
                      <a:pt x="15" y="168"/>
                    </a:lnTo>
                    <a:lnTo>
                      <a:pt x="18" y="200"/>
                    </a:lnTo>
                    <a:lnTo>
                      <a:pt x="115" y="153"/>
                    </a:lnTo>
                    <a:lnTo>
                      <a:pt x="111" y="123"/>
                    </a:lnTo>
                    <a:moveTo>
                      <a:pt x="107" y="78"/>
                    </a:moveTo>
                    <a:lnTo>
                      <a:pt x="8" y="124"/>
                    </a:lnTo>
                    <a:lnTo>
                      <a:pt x="13" y="155"/>
                    </a:lnTo>
                    <a:lnTo>
                      <a:pt x="110" y="108"/>
                    </a:lnTo>
                    <a:lnTo>
                      <a:pt x="107" y="78"/>
                    </a:lnTo>
                    <a:moveTo>
                      <a:pt x="99" y="0"/>
                    </a:moveTo>
                    <a:lnTo>
                      <a:pt x="0" y="47"/>
                    </a:lnTo>
                    <a:lnTo>
                      <a:pt x="8" y="110"/>
                    </a:lnTo>
                    <a:lnTo>
                      <a:pt x="105" y="63"/>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iś1îḋe">
                <a:extLst>
                  <a:ext uri="{FF2B5EF4-FFF2-40B4-BE49-F238E27FC236}">
                    <a16:creationId xmlns:a16="http://schemas.microsoft.com/office/drawing/2014/main" id="{420A0CFB-833F-6BA9-D7AF-132B69DEEB3B}"/>
                  </a:ext>
                </a:extLst>
              </p:cNvPr>
              <p:cNvSpPr/>
              <p:nvPr/>
            </p:nvSpPr>
            <p:spPr bwMode="auto">
              <a:xfrm>
                <a:off x="2171" y="685"/>
                <a:ext cx="38" cy="19"/>
              </a:xfrm>
              <a:custGeom>
                <a:avLst/>
                <a:gdLst>
                  <a:gd name="T0" fmla="*/ 24 w 24"/>
                  <a:gd name="T1" fmla="*/ 0 h 12"/>
                  <a:gd name="T2" fmla="*/ 0 w 24"/>
                  <a:gd name="T3" fmla="*/ 12 h 12"/>
                  <a:gd name="T4" fmla="*/ 24 w 24"/>
                  <a:gd name="T5" fmla="*/ 0 h 12"/>
                  <a:gd name="T6" fmla="*/ 24 w 24"/>
                  <a:gd name="T7" fmla="*/ 0 h 12"/>
                </a:gdLst>
                <a:ahLst/>
                <a:cxnLst>
                  <a:cxn ang="0">
                    <a:pos x="T0" y="T1"/>
                  </a:cxn>
                  <a:cxn ang="0">
                    <a:pos x="T2" y="T3"/>
                  </a:cxn>
                  <a:cxn ang="0">
                    <a:pos x="T4" y="T5"/>
                  </a:cxn>
                  <a:cxn ang="0">
                    <a:pos x="T6" y="T7"/>
                  </a:cxn>
                </a:cxnLst>
                <a:rect l="0" t="0" r="r" b="b"/>
                <a:pathLst>
                  <a:path w="24" h="12">
                    <a:moveTo>
                      <a:pt x="24" y="0"/>
                    </a:moveTo>
                    <a:cubicBezTo>
                      <a:pt x="17" y="4"/>
                      <a:pt x="8" y="8"/>
                      <a:pt x="0" y="12"/>
                    </a:cubicBezTo>
                    <a:cubicBezTo>
                      <a:pt x="24" y="0"/>
                      <a:pt x="24" y="0"/>
                      <a:pt x="24" y="0"/>
                    </a:cubicBezTo>
                    <a:cubicBezTo>
                      <a:pt x="24" y="0"/>
                      <a:pt x="24" y="0"/>
                      <a:pt x="24" y="0"/>
                    </a:cubicBezTo>
                  </a:path>
                </a:pathLst>
              </a:custGeom>
              <a:solidFill>
                <a:srgbClr val="FFC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Sḷíḋe">
                <a:extLst>
                  <a:ext uri="{FF2B5EF4-FFF2-40B4-BE49-F238E27FC236}">
                    <a16:creationId xmlns:a16="http://schemas.microsoft.com/office/drawing/2014/main" id="{0FE6F7BD-2EF6-B684-55D8-2BE8BDF334FA}"/>
                  </a:ext>
                </a:extLst>
              </p:cNvPr>
              <p:cNvSpPr/>
              <p:nvPr/>
            </p:nvSpPr>
            <p:spPr bwMode="auto">
              <a:xfrm>
                <a:off x="2209" y="673"/>
                <a:ext cx="25" cy="12"/>
              </a:xfrm>
              <a:custGeom>
                <a:avLst/>
                <a:gdLst>
                  <a:gd name="T0" fmla="*/ 15 w 15"/>
                  <a:gd name="T1" fmla="*/ 0 h 7"/>
                  <a:gd name="T2" fmla="*/ 3 w 15"/>
                  <a:gd name="T3" fmla="*/ 6 h 7"/>
                  <a:gd name="T4" fmla="*/ 2 w 15"/>
                  <a:gd name="T5" fmla="*/ 6 h 7"/>
                  <a:gd name="T6" fmla="*/ 0 w 15"/>
                  <a:gd name="T7" fmla="*/ 7 h 7"/>
                  <a:gd name="T8" fmla="*/ 0 w 15"/>
                  <a:gd name="T9" fmla="*/ 7 h 7"/>
                  <a:gd name="T10" fmla="*/ 15 w 15"/>
                  <a:gd name="T11" fmla="*/ 0 h 7"/>
                  <a:gd name="T12" fmla="*/ 15 w 1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15" y="0"/>
                    </a:moveTo>
                    <a:cubicBezTo>
                      <a:pt x="11" y="2"/>
                      <a:pt x="7" y="4"/>
                      <a:pt x="3" y="6"/>
                    </a:cubicBezTo>
                    <a:cubicBezTo>
                      <a:pt x="2" y="6"/>
                      <a:pt x="2" y="6"/>
                      <a:pt x="2" y="6"/>
                    </a:cubicBezTo>
                    <a:cubicBezTo>
                      <a:pt x="1" y="7"/>
                      <a:pt x="1" y="7"/>
                      <a:pt x="0" y="7"/>
                    </a:cubicBezTo>
                    <a:cubicBezTo>
                      <a:pt x="0" y="7"/>
                      <a:pt x="0" y="7"/>
                      <a:pt x="0" y="7"/>
                    </a:cubicBezTo>
                    <a:cubicBezTo>
                      <a:pt x="15" y="0"/>
                      <a:pt x="15" y="0"/>
                      <a:pt x="15" y="0"/>
                    </a:cubicBezTo>
                    <a:cubicBezTo>
                      <a:pt x="15" y="0"/>
                      <a:pt x="15" y="0"/>
                      <a:pt x="15" y="0"/>
                    </a:cubicBezTo>
                  </a:path>
                </a:pathLst>
              </a:custGeom>
              <a:solidFill>
                <a:srgbClr val="FFC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íśḻîďé">
                <a:extLst>
                  <a:ext uri="{FF2B5EF4-FFF2-40B4-BE49-F238E27FC236}">
                    <a16:creationId xmlns:a16="http://schemas.microsoft.com/office/drawing/2014/main" id="{17D8DB9B-5E86-01BB-0C7C-8A581DB25869}"/>
                  </a:ext>
                </a:extLst>
              </p:cNvPr>
              <p:cNvSpPr/>
              <p:nvPr/>
            </p:nvSpPr>
            <p:spPr bwMode="auto">
              <a:xfrm>
                <a:off x="2234" y="659"/>
                <a:ext cx="28" cy="14"/>
              </a:xfrm>
              <a:custGeom>
                <a:avLst/>
                <a:gdLst>
                  <a:gd name="T0" fmla="*/ 18 w 18"/>
                  <a:gd name="T1" fmla="*/ 0 h 9"/>
                  <a:gd name="T2" fmla="*/ 0 w 18"/>
                  <a:gd name="T3" fmla="*/ 9 h 9"/>
                  <a:gd name="T4" fmla="*/ 0 w 18"/>
                  <a:gd name="T5" fmla="*/ 9 h 9"/>
                  <a:gd name="T6" fmla="*/ 18 w 18"/>
                  <a:gd name="T7" fmla="*/ 0 h 9"/>
                </a:gdLst>
                <a:ahLst/>
                <a:cxnLst>
                  <a:cxn ang="0">
                    <a:pos x="T0" y="T1"/>
                  </a:cxn>
                  <a:cxn ang="0">
                    <a:pos x="T2" y="T3"/>
                  </a:cxn>
                  <a:cxn ang="0">
                    <a:pos x="T4" y="T5"/>
                  </a:cxn>
                  <a:cxn ang="0">
                    <a:pos x="T6" y="T7"/>
                  </a:cxn>
                </a:cxnLst>
                <a:rect l="0" t="0" r="r" b="b"/>
                <a:pathLst>
                  <a:path w="18" h="9">
                    <a:moveTo>
                      <a:pt x="18" y="0"/>
                    </a:moveTo>
                    <a:cubicBezTo>
                      <a:pt x="12" y="3"/>
                      <a:pt x="5" y="6"/>
                      <a:pt x="0" y="9"/>
                    </a:cubicBezTo>
                    <a:cubicBezTo>
                      <a:pt x="0" y="9"/>
                      <a:pt x="0" y="9"/>
                      <a:pt x="0" y="9"/>
                    </a:cubicBezTo>
                    <a:cubicBezTo>
                      <a:pt x="18" y="0"/>
                      <a:pt x="18" y="0"/>
                      <a:pt x="18" y="0"/>
                    </a:cubicBezTo>
                  </a:path>
                </a:pathLst>
              </a:custGeom>
              <a:solidFill>
                <a:srgbClr val="FFC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îŝḷíḑè">
                <a:extLst>
                  <a:ext uri="{FF2B5EF4-FFF2-40B4-BE49-F238E27FC236}">
                    <a16:creationId xmlns:a16="http://schemas.microsoft.com/office/drawing/2014/main" id="{85AB6B2B-BF83-9721-E9F0-1C1B593A79CE}"/>
                  </a:ext>
                </a:extLst>
              </p:cNvPr>
              <p:cNvSpPr/>
              <p:nvPr/>
            </p:nvSpPr>
            <p:spPr bwMode="auto">
              <a:xfrm>
                <a:off x="2158" y="601"/>
                <a:ext cx="104" cy="105"/>
              </a:xfrm>
              <a:custGeom>
                <a:avLst/>
                <a:gdLst>
                  <a:gd name="T0" fmla="*/ 61 w 65"/>
                  <a:gd name="T1" fmla="*/ 0 h 65"/>
                  <a:gd name="T2" fmla="*/ 0 w 65"/>
                  <a:gd name="T3" fmla="*/ 29 h 65"/>
                  <a:gd name="T4" fmla="*/ 4 w 65"/>
                  <a:gd name="T5" fmla="*/ 65 h 65"/>
                  <a:gd name="T6" fmla="*/ 8 w 65"/>
                  <a:gd name="T7" fmla="*/ 64 h 65"/>
                  <a:gd name="T8" fmla="*/ 32 w 65"/>
                  <a:gd name="T9" fmla="*/ 52 h 65"/>
                  <a:gd name="T10" fmla="*/ 34 w 65"/>
                  <a:gd name="T11" fmla="*/ 51 h 65"/>
                  <a:gd name="T12" fmla="*/ 35 w 65"/>
                  <a:gd name="T13" fmla="*/ 51 h 65"/>
                  <a:gd name="T14" fmla="*/ 47 w 65"/>
                  <a:gd name="T15" fmla="*/ 45 h 65"/>
                  <a:gd name="T16" fmla="*/ 65 w 65"/>
                  <a:gd name="T17" fmla="*/ 36 h 65"/>
                  <a:gd name="T18" fmla="*/ 61 w 65"/>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61" y="0"/>
                    </a:moveTo>
                    <a:cubicBezTo>
                      <a:pt x="0" y="29"/>
                      <a:pt x="0" y="29"/>
                      <a:pt x="0" y="29"/>
                    </a:cubicBezTo>
                    <a:cubicBezTo>
                      <a:pt x="4" y="65"/>
                      <a:pt x="4" y="65"/>
                      <a:pt x="4" y="65"/>
                    </a:cubicBezTo>
                    <a:cubicBezTo>
                      <a:pt x="8" y="64"/>
                      <a:pt x="8" y="64"/>
                      <a:pt x="8" y="64"/>
                    </a:cubicBezTo>
                    <a:cubicBezTo>
                      <a:pt x="16" y="60"/>
                      <a:pt x="25" y="56"/>
                      <a:pt x="32" y="52"/>
                    </a:cubicBezTo>
                    <a:cubicBezTo>
                      <a:pt x="33" y="52"/>
                      <a:pt x="33" y="52"/>
                      <a:pt x="34" y="51"/>
                    </a:cubicBezTo>
                    <a:cubicBezTo>
                      <a:pt x="35" y="51"/>
                      <a:pt x="35" y="51"/>
                      <a:pt x="35" y="51"/>
                    </a:cubicBezTo>
                    <a:cubicBezTo>
                      <a:pt x="39" y="49"/>
                      <a:pt x="43" y="47"/>
                      <a:pt x="47" y="45"/>
                    </a:cubicBezTo>
                    <a:cubicBezTo>
                      <a:pt x="52" y="42"/>
                      <a:pt x="59" y="39"/>
                      <a:pt x="65" y="36"/>
                    </a:cubicBezTo>
                    <a:cubicBezTo>
                      <a:pt x="61" y="0"/>
                      <a:pt x="61" y="0"/>
                      <a:pt x="61" y="0"/>
                    </a:cubicBezTo>
                  </a:path>
                </a:pathLst>
              </a:custGeom>
              <a:solidFill>
                <a:srgbClr val="7471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iŝļíde">
                <a:extLst>
                  <a:ext uri="{FF2B5EF4-FFF2-40B4-BE49-F238E27FC236}">
                    <a16:creationId xmlns:a16="http://schemas.microsoft.com/office/drawing/2014/main" id="{DDC2A9FF-0E17-EE52-EC1C-25CCFD5E49F0}"/>
                  </a:ext>
                </a:extLst>
              </p:cNvPr>
              <p:cNvSpPr/>
              <p:nvPr/>
            </p:nvSpPr>
            <p:spPr bwMode="auto">
              <a:xfrm>
                <a:off x="2140" y="442"/>
                <a:ext cx="116" cy="206"/>
              </a:xfrm>
              <a:custGeom>
                <a:avLst/>
                <a:gdLst>
                  <a:gd name="T0" fmla="*/ 108 w 116"/>
                  <a:gd name="T1" fmla="*/ 88 h 206"/>
                  <a:gd name="T2" fmla="*/ 10 w 116"/>
                  <a:gd name="T3" fmla="*/ 133 h 206"/>
                  <a:gd name="T4" fmla="*/ 18 w 116"/>
                  <a:gd name="T5" fmla="*/ 206 h 206"/>
                  <a:gd name="T6" fmla="*/ 116 w 116"/>
                  <a:gd name="T7" fmla="*/ 159 h 206"/>
                  <a:gd name="T8" fmla="*/ 108 w 116"/>
                  <a:gd name="T9" fmla="*/ 88 h 206"/>
                  <a:gd name="T10" fmla="*/ 103 w 116"/>
                  <a:gd name="T11" fmla="*/ 43 h 206"/>
                  <a:gd name="T12" fmla="*/ 5 w 116"/>
                  <a:gd name="T13" fmla="*/ 90 h 206"/>
                  <a:gd name="T14" fmla="*/ 8 w 116"/>
                  <a:gd name="T15" fmla="*/ 121 h 206"/>
                  <a:gd name="T16" fmla="*/ 106 w 116"/>
                  <a:gd name="T17" fmla="*/ 76 h 206"/>
                  <a:gd name="T18" fmla="*/ 103 w 116"/>
                  <a:gd name="T19" fmla="*/ 43 h 206"/>
                  <a:gd name="T20" fmla="*/ 98 w 116"/>
                  <a:gd name="T21" fmla="*/ 0 h 206"/>
                  <a:gd name="T22" fmla="*/ 0 w 116"/>
                  <a:gd name="T23" fmla="*/ 45 h 206"/>
                  <a:gd name="T24" fmla="*/ 3 w 116"/>
                  <a:gd name="T25" fmla="*/ 76 h 206"/>
                  <a:gd name="T26" fmla="*/ 102 w 116"/>
                  <a:gd name="T27" fmla="*/ 31 h 206"/>
                  <a:gd name="T28" fmla="*/ 98 w 116"/>
                  <a:gd name="T2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206">
                    <a:moveTo>
                      <a:pt x="108" y="88"/>
                    </a:moveTo>
                    <a:lnTo>
                      <a:pt x="10" y="133"/>
                    </a:lnTo>
                    <a:lnTo>
                      <a:pt x="18" y="206"/>
                    </a:lnTo>
                    <a:lnTo>
                      <a:pt x="116" y="159"/>
                    </a:lnTo>
                    <a:lnTo>
                      <a:pt x="108" y="88"/>
                    </a:lnTo>
                    <a:close/>
                    <a:moveTo>
                      <a:pt x="103" y="43"/>
                    </a:moveTo>
                    <a:lnTo>
                      <a:pt x="5" y="90"/>
                    </a:lnTo>
                    <a:lnTo>
                      <a:pt x="8" y="121"/>
                    </a:lnTo>
                    <a:lnTo>
                      <a:pt x="106" y="76"/>
                    </a:lnTo>
                    <a:lnTo>
                      <a:pt x="103" y="43"/>
                    </a:lnTo>
                    <a:close/>
                    <a:moveTo>
                      <a:pt x="98" y="0"/>
                    </a:moveTo>
                    <a:lnTo>
                      <a:pt x="0" y="45"/>
                    </a:lnTo>
                    <a:lnTo>
                      <a:pt x="3" y="76"/>
                    </a:lnTo>
                    <a:lnTo>
                      <a:pt x="102" y="31"/>
                    </a:lnTo>
                    <a:lnTo>
                      <a:pt x="9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ïṩḷïďe">
                <a:extLst>
                  <a:ext uri="{FF2B5EF4-FFF2-40B4-BE49-F238E27FC236}">
                    <a16:creationId xmlns:a16="http://schemas.microsoft.com/office/drawing/2014/main" id="{EBB18AD1-6DFD-81A8-DBFC-F106335550DD}"/>
                  </a:ext>
                </a:extLst>
              </p:cNvPr>
              <p:cNvSpPr/>
              <p:nvPr/>
            </p:nvSpPr>
            <p:spPr bwMode="auto">
              <a:xfrm>
                <a:off x="2140" y="442"/>
                <a:ext cx="116" cy="206"/>
              </a:xfrm>
              <a:custGeom>
                <a:avLst/>
                <a:gdLst>
                  <a:gd name="T0" fmla="*/ 108 w 116"/>
                  <a:gd name="T1" fmla="*/ 88 h 206"/>
                  <a:gd name="T2" fmla="*/ 10 w 116"/>
                  <a:gd name="T3" fmla="*/ 133 h 206"/>
                  <a:gd name="T4" fmla="*/ 18 w 116"/>
                  <a:gd name="T5" fmla="*/ 206 h 206"/>
                  <a:gd name="T6" fmla="*/ 116 w 116"/>
                  <a:gd name="T7" fmla="*/ 159 h 206"/>
                  <a:gd name="T8" fmla="*/ 108 w 116"/>
                  <a:gd name="T9" fmla="*/ 88 h 206"/>
                  <a:gd name="T10" fmla="*/ 103 w 116"/>
                  <a:gd name="T11" fmla="*/ 43 h 206"/>
                  <a:gd name="T12" fmla="*/ 5 w 116"/>
                  <a:gd name="T13" fmla="*/ 90 h 206"/>
                  <a:gd name="T14" fmla="*/ 8 w 116"/>
                  <a:gd name="T15" fmla="*/ 121 h 206"/>
                  <a:gd name="T16" fmla="*/ 106 w 116"/>
                  <a:gd name="T17" fmla="*/ 76 h 206"/>
                  <a:gd name="T18" fmla="*/ 103 w 116"/>
                  <a:gd name="T19" fmla="*/ 43 h 206"/>
                  <a:gd name="T20" fmla="*/ 98 w 116"/>
                  <a:gd name="T21" fmla="*/ 0 h 206"/>
                  <a:gd name="T22" fmla="*/ 0 w 116"/>
                  <a:gd name="T23" fmla="*/ 45 h 206"/>
                  <a:gd name="T24" fmla="*/ 3 w 116"/>
                  <a:gd name="T25" fmla="*/ 76 h 206"/>
                  <a:gd name="T26" fmla="*/ 102 w 116"/>
                  <a:gd name="T27" fmla="*/ 31 h 206"/>
                  <a:gd name="T28" fmla="*/ 98 w 116"/>
                  <a:gd name="T2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206">
                    <a:moveTo>
                      <a:pt x="108" y="88"/>
                    </a:moveTo>
                    <a:lnTo>
                      <a:pt x="10" y="133"/>
                    </a:lnTo>
                    <a:lnTo>
                      <a:pt x="18" y="206"/>
                    </a:lnTo>
                    <a:lnTo>
                      <a:pt x="116" y="159"/>
                    </a:lnTo>
                    <a:lnTo>
                      <a:pt x="108" y="88"/>
                    </a:lnTo>
                    <a:moveTo>
                      <a:pt x="103" y="43"/>
                    </a:moveTo>
                    <a:lnTo>
                      <a:pt x="5" y="90"/>
                    </a:lnTo>
                    <a:lnTo>
                      <a:pt x="8" y="121"/>
                    </a:lnTo>
                    <a:lnTo>
                      <a:pt x="106" y="76"/>
                    </a:lnTo>
                    <a:lnTo>
                      <a:pt x="103" y="43"/>
                    </a:lnTo>
                    <a:moveTo>
                      <a:pt x="98" y="0"/>
                    </a:moveTo>
                    <a:lnTo>
                      <a:pt x="0" y="45"/>
                    </a:lnTo>
                    <a:lnTo>
                      <a:pt x="3" y="76"/>
                    </a:lnTo>
                    <a:lnTo>
                      <a:pt x="102" y="31"/>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ïšḻiḑé">
                <a:extLst>
                  <a:ext uri="{FF2B5EF4-FFF2-40B4-BE49-F238E27FC236}">
                    <a16:creationId xmlns:a16="http://schemas.microsoft.com/office/drawing/2014/main" id="{51DF04E5-2D73-22C9-F773-551B49BCD9FB}"/>
                  </a:ext>
                </a:extLst>
              </p:cNvPr>
              <p:cNvSpPr/>
              <p:nvPr/>
            </p:nvSpPr>
            <p:spPr bwMode="auto">
              <a:xfrm>
                <a:off x="2148" y="518"/>
                <a:ext cx="100" cy="57"/>
              </a:xfrm>
              <a:custGeom>
                <a:avLst/>
                <a:gdLst>
                  <a:gd name="T0" fmla="*/ 98 w 100"/>
                  <a:gd name="T1" fmla="*/ 0 h 57"/>
                  <a:gd name="T2" fmla="*/ 0 w 100"/>
                  <a:gd name="T3" fmla="*/ 45 h 57"/>
                  <a:gd name="T4" fmla="*/ 2 w 100"/>
                  <a:gd name="T5" fmla="*/ 57 h 57"/>
                  <a:gd name="T6" fmla="*/ 100 w 100"/>
                  <a:gd name="T7" fmla="*/ 12 h 57"/>
                  <a:gd name="T8" fmla="*/ 98 w 100"/>
                  <a:gd name="T9" fmla="*/ 0 h 57"/>
                </a:gdLst>
                <a:ahLst/>
                <a:cxnLst>
                  <a:cxn ang="0">
                    <a:pos x="T0" y="T1"/>
                  </a:cxn>
                  <a:cxn ang="0">
                    <a:pos x="T2" y="T3"/>
                  </a:cxn>
                  <a:cxn ang="0">
                    <a:pos x="T4" y="T5"/>
                  </a:cxn>
                  <a:cxn ang="0">
                    <a:pos x="T6" y="T7"/>
                  </a:cxn>
                  <a:cxn ang="0">
                    <a:pos x="T8" y="T9"/>
                  </a:cxn>
                </a:cxnLst>
                <a:rect l="0" t="0" r="r" b="b"/>
                <a:pathLst>
                  <a:path w="100" h="57">
                    <a:moveTo>
                      <a:pt x="98" y="0"/>
                    </a:moveTo>
                    <a:lnTo>
                      <a:pt x="0" y="45"/>
                    </a:lnTo>
                    <a:lnTo>
                      <a:pt x="2" y="57"/>
                    </a:lnTo>
                    <a:lnTo>
                      <a:pt x="100" y="12"/>
                    </a:lnTo>
                    <a:lnTo>
                      <a:pt x="98"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ïśliḓé">
                <a:extLst>
                  <a:ext uri="{FF2B5EF4-FFF2-40B4-BE49-F238E27FC236}">
                    <a16:creationId xmlns:a16="http://schemas.microsoft.com/office/drawing/2014/main" id="{6B199718-C0A3-B908-5D99-719D3A98CACB}"/>
                  </a:ext>
                </a:extLst>
              </p:cNvPr>
              <p:cNvSpPr/>
              <p:nvPr/>
            </p:nvSpPr>
            <p:spPr bwMode="auto">
              <a:xfrm>
                <a:off x="2148" y="518"/>
                <a:ext cx="100" cy="57"/>
              </a:xfrm>
              <a:custGeom>
                <a:avLst/>
                <a:gdLst>
                  <a:gd name="T0" fmla="*/ 98 w 100"/>
                  <a:gd name="T1" fmla="*/ 0 h 57"/>
                  <a:gd name="T2" fmla="*/ 0 w 100"/>
                  <a:gd name="T3" fmla="*/ 45 h 57"/>
                  <a:gd name="T4" fmla="*/ 2 w 100"/>
                  <a:gd name="T5" fmla="*/ 57 h 57"/>
                  <a:gd name="T6" fmla="*/ 100 w 100"/>
                  <a:gd name="T7" fmla="*/ 12 h 57"/>
                  <a:gd name="T8" fmla="*/ 98 w 100"/>
                  <a:gd name="T9" fmla="*/ 0 h 57"/>
                </a:gdLst>
                <a:ahLst/>
                <a:cxnLst>
                  <a:cxn ang="0">
                    <a:pos x="T0" y="T1"/>
                  </a:cxn>
                  <a:cxn ang="0">
                    <a:pos x="T2" y="T3"/>
                  </a:cxn>
                  <a:cxn ang="0">
                    <a:pos x="T4" y="T5"/>
                  </a:cxn>
                  <a:cxn ang="0">
                    <a:pos x="T6" y="T7"/>
                  </a:cxn>
                  <a:cxn ang="0">
                    <a:pos x="T8" y="T9"/>
                  </a:cxn>
                </a:cxnLst>
                <a:rect l="0" t="0" r="r" b="b"/>
                <a:pathLst>
                  <a:path w="100" h="57">
                    <a:moveTo>
                      <a:pt x="98" y="0"/>
                    </a:moveTo>
                    <a:lnTo>
                      <a:pt x="0" y="45"/>
                    </a:lnTo>
                    <a:lnTo>
                      <a:pt x="2" y="57"/>
                    </a:lnTo>
                    <a:lnTo>
                      <a:pt x="100" y="12"/>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śļîḍe">
                <a:extLst>
                  <a:ext uri="{FF2B5EF4-FFF2-40B4-BE49-F238E27FC236}">
                    <a16:creationId xmlns:a16="http://schemas.microsoft.com/office/drawing/2014/main" id="{BB25E205-8ECC-5BDE-F9DB-53BA7A03014A}"/>
                  </a:ext>
                </a:extLst>
              </p:cNvPr>
              <p:cNvSpPr/>
              <p:nvPr/>
            </p:nvSpPr>
            <p:spPr bwMode="auto">
              <a:xfrm>
                <a:off x="2143" y="473"/>
                <a:ext cx="100" cy="59"/>
              </a:xfrm>
              <a:custGeom>
                <a:avLst/>
                <a:gdLst>
                  <a:gd name="T0" fmla="*/ 99 w 100"/>
                  <a:gd name="T1" fmla="*/ 0 h 59"/>
                  <a:gd name="T2" fmla="*/ 0 w 100"/>
                  <a:gd name="T3" fmla="*/ 45 h 59"/>
                  <a:gd name="T4" fmla="*/ 2 w 100"/>
                  <a:gd name="T5" fmla="*/ 59 h 59"/>
                  <a:gd name="T6" fmla="*/ 100 w 100"/>
                  <a:gd name="T7" fmla="*/ 12 h 59"/>
                  <a:gd name="T8" fmla="*/ 99 w 100"/>
                  <a:gd name="T9" fmla="*/ 0 h 59"/>
                </a:gdLst>
                <a:ahLst/>
                <a:cxnLst>
                  <a:cxn ang="0">
                    <a:pos x="T0" y="T1"/>
                  </a:cxn>
                  <a:cxn ang="0">
                    <a:pos x="T2" y="T3"/>
                  </a:cxn>
                  <a:cxn ang="0">
                    <a:pos x="T4" y="T5"/>
                  </a:cxn>
                  <a:cxn ang="0">
                    <a:pos x="T6" y="T7"/>
                  </a:cxn>
                  <a:cxn ang="0">
                    <a:pos x="T8" y="T9"/>
                  </a:cxn>
                </a:cxnLst>
                <a:rect l="0" t="0" r="r" b="b"/>
                <a:pathLst>
                  <a:path w="100" h="59">
                    <a:moveTo>
                      <a:pt x="99" y="0"/>
                    </a:moveTo>
                    <a:lnTo>
                      <a:pt x="0" y="45"/>
                    </a:lnTo>
                    <a:lnTo>
                      <a:pt x="2" y="59"/>
                    </a:lnTo>
                    <a:lnTo>
                      <a:pt x="100" y="12"/>
                    </a:lnTo>
                    <a:lnTo>
                      <a:pt x="99"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íṧḷîḍé">
                <a:extLst>
                  <a:ext uri="{FF2B5EF4-FFF2-40B4-BE49-F238E27FC236}">
                    <a16:creationId xmlns:a16="http://schemas.microsoft.com/office/drawing/2014/main" id="{F19ADFB5-9DB1-073A-6848-2FE5A1318131}"/>
                  </a:ext>
                </a:extLst>
              </p:cNvPr>
              <p:cNvSpPr/>
              <p:nvPr/>
            </p:nvSpPr>
            <p:spPr bwMode="auto">
              <a:xfrm>
                <a:off x="2143" y="473"/>
                <a:ext cx="100" cy="59"/>
              </a:xfrm>
              <a:custGeom>
                <a:avLst/>
                <a:gdLst>
                  <a:gd name="T0" fmla="*/ 99 w 100"/>
                  <a:gd name="T1" fmla="*/ 0 h 59"/>
                  <a:gd name="T2" fmla="*/ 0 w 100"/>
                  <a:gd name="T3" fmla="*/ 45 h 59"/>
                  <a:gd name="T4" fmla="*/ 2 w 100"/>
                  <a:gd name="T5" fmla="*/ 59 h 59"/>
                  <a:gd name="T6" fmla="*/ 100 w 100"/>
                  <a:gd name="T7" fmla="*/ 12 h 59"/>
                  <a:gd name="T8" fmla="*/ 99 w 100"/>
                  <a:gd name="T9" fmla="*/ 0 h 59"/>
                </a:gdLst>
                <a:ahLst/>
                <a:cxnLst>
                  <a:cxn ang="0">
                    <a:pos x="T0" y="T1"/>
                  </a:cxn>
                  <a:cxn ang="0">
                    <a:pos x="T2" y="T3"/>
                  </a:cxn>
                  <a:cxn ang="0">
                    <a:pos x="T4" y="T5"/>
                  </a:cxn>
                  <a:cxn ang="0">
                    <a:pos x="T6" y="T7"/>
                  </a:cxn>
                  <a:cxn ang="0">
                    <a:pos x="T8" y="T9"/>
                  </a:cxn>
                </a:cxnLst>
                <a:rect l="0" t="0" r="r" b="b"/>
                <a:pathLst>
                  <a:path w="100" h="59">
                    <a:moveTo>
                      <a:pt x="99" y="0"/>
                    </a:moveTo>
                    <a:lnTo>
                      <a:pt x="0" y="45"/>
                    </a:lnTo>
                    <a:lnTo>
                      <a:pt x="2" y="59"/>
                    </a:lnTo>
                    <a:lnTo>
                      <a:pt x="100" y="12"/>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íṣḻîḑê">
                <a:extLst>
                  <a:ext uri="{FF2B5EF4-FFF2-40B4-BE49-F238E27FC236}">
                    <a16:creationId xmlns:a16="http://schemas.microsoft.com/office/drawing/2014/main" id="{CB57DF52-BA5F-B5FF-3D64-C349AAF1FC3F}"/>
                  </a:ext>
                </a:extLst>
              </p:cNvPr>
              <p:cNvSpPr/>
              <p:nvPr/>
            </p:nvSpPr>
            <p:spPr bwMode="auto">
              <a:xfrm>
                <a:off x="2139" y="428"/>
                <a:ext cx="99" cy="59"/>
              </a:xfrm>
              <a:custGeom>
                <a:avLst/>
                <a:gdLst>
                  <a:gd name="T0" fmla="*/ 98 w 99"/>
                  <a:gd name="T1" fmla="*/ 0 h 59"/>
                  <a:gd name="T2" fmla="*/ 0 w 99"/>
                  <a:gd name="T3" fmla="*/ 46 h 59"/>
                  <a:gd name="T4" fmla="*/ 1 w 99"/>
                  <a:gd name="T5" fmla="*/ 59 h 59"/>
                  <a:gd name="T6" fmla="*/ 99 w 99"/>
                  <a:gd name="T7" fmla="*/ 14 h 59"/>
                  <a:gd name="T8" fmla="*/ 98 w 99"/>
                  <a:gd name="T9" fmla="*/ 0 h 59"/>
                </a:gdLst>
                <a:ahLst/>
                <a:cxnLst>
                  <a:cxn ang="0">
                    <a:pos x="T0" y="T1"/>
                  </a:cxn>
                  <a:cxn ang="0">
                    <a:pos x="T2" y="T3"/>
                  </a:cxn>
                  <a:cxn ang="0">
                    <a:pos x="T4" y="T5"/>
                  </a:cxn>
                  <a:cxn ang="0">
                    <a:pos x="T6" y="T7"/>
                  </a:cxn>
                  <a:cxn ang="0">
                    <a:pos x="T8" y="T9"/>
                  </a:cxn>
                </a:cxnLst>
                <a:rect l="0" t="0" r="r" b="b"/>
                <a:pathLst>
                  <a:path w="99" h="59">
                    <a:moveTo>
                      <a:pt x="98" y="0"/>
                    </a:moveTo>
                    <a:lnTo>
                      <a:pt x="0" y="46"/>
                    </a:lnTo>
                    <a:lnTo>
                      <a:pt x="1" y="59"/>
                    </a:lnTo>
                    <a:lnTo>
                      <a:pt x="99" y="14"/>
                    </a:lnTo>
                    <a:lnTo>
                      <a:pt x="98"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îṩľîḓe">
                <a:extLst>
                  <a:ext uri="{FF2B5EF4-FFF2-40B4-BE49-F238E27FC236}">
                    <a16:creationId xmlns:a16="http://schemas.microsoft.com/office/drawing/2014/main" id="{D881DF5A-FF71-693F-C65B-AF0DCAC7E489}"/>
                  </a:ext>
                </a:extLst>
              </p:cNvPr>
              <p:cNvSpPr/>
              <p:nvPr/>
            </p:nvSpPr>
            <p:spPr bwMode="auto">
              <a:xfrm>
                <a:off x="2139" y="428"/>
                <a:ext cx="99" cy="59"/>
              </a:xfrm>
              <a:custGeom>
                <a:avLst/>
                <a:gdLst>
                  <a:gd name="T0" fmla="*/ 98 w 99"/>
                  <a:gd name="T1" fmla="*/ 0 h 59"/>
                  <a:gd name="T2" fmla="*/ 0 w 99"/>
                  <a:gd name="T3" fmla="*/ 46 h 59"/>
                  <a:gd name="T4" fmla="*/ 1 w 99"/>
                  <a:gd name="T5" fmla="*/ 59 h 59"/>
                  <a:gd name="T6" fmla="*/ 99 w 99"/>
                  <a:gd name="T7" fmla="*/ 14 h 59"/>
                  <a:gd name="T8" fmla="*/ 98 w 99"/>
                  <a:gd name="T9" fmla="*/ 0 h 59"/>
                </a:gdLst>
                <a:ahLst/>
                <a:cxnLst>
                  <a:cxn ang="0">
                    <a:pos x="T0" y="T1"/>
                  </a:cxn>
                  <a:cxn ang="0">
                    <a:pos x="T2" y="T3"/>
                  </a:cxn>
                  <a:cxn ang="0">
                    <a:pos x="T4" y="T5"/>
                  </a:cxn>
                  <a:cxn ang="0">
                    <a:pos x="T6" y="T7"/>
                  </a:cxn>
                  <a:cxn ang="0">
                    <a:pos x="T8" y="T9"/>
                  </a:cxn>
                </a:cxnLst>
                <a:rect l="0" t="0" r="r" b="b"/>
                <a:pathLst>
                  <a:path w="99" h="59">
                    <a:moveTo>
                      <a:pt x="98" y="0"/>
                    </a:moveTo>
                    <a:lnTo>
                      <a:pt x="0" y="46"/>
                    </a:lnTo>
                    <a:lnTo>
                      <a:pt x="1" y="59"/>
                    </a:lnTo>
                    <a:lnTo>
                      <a:pt x="99" y="14"/>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ïṡliḍe">
                <a:extLst>
                  <a:ext uri="{FF2B5EF4-FFF2-40B4-BE49-F238E27FC236}">
                    <a16:creationId xmlns:a16="http://schemas.microsoft.com/office/drawing/2014/main" id="{C25AB34B-1DCA-905F-336E-1A3EEDBE47F9}"/>
                  </a:ext>
                </a:extLst>
              </p:cNvPr>
              <p:cNvSpPr/>
              <p:nvPr/>
            </p:nvSpPr>
            <p:spPr bwMode="auto">
              <a:xfrm>
                <a:off x="2134" y="383"/>
                <a:ext cx="100" cy="59"/>
              </a:xfrm>
              <a:custGeom>
                <a:avLst/>
                <a:gdLst>
                  <a:gd name="T0" fmla="*/ 98 w 100"/>
                  <a:gd name="T1" fmla="*/ 0 h 59"/>
                  <a:gd name="T2" fmla="*/ 0 w 100"/>
                  <a:gd name="T3" fmla="*/ 46 h 59"/>
                  <a:gd name="T4" fmla="*/ 1 w 100"/>
                  <a:gd name="T5" fmla="*/ 59 h 59"/>
                  <a:gd name="T6" fmla="*/ 100 w 100"/>
                  <a:gd name="T7" fmla="*/ 14 h 59"/>
                  <a:gd name="T8" fmla="*/ 98 w 100"/>
                  <a:gd name="T9" fmla="*/ 0 h 59"/>
                </a:gdLst>
                <a:ahLst/>
                <a:cxnLst>
                  <a:cxn ang="0">
                    <a:pos x="T0" y="T1"/>
                  </a:cxn>
                  <a:cxn ang="0">
                    <a:pos x="T2" y="T3"/>
                  </a:cxn>
                  <a:cxn ang="0">
                    <a:pos x="T4" y="T5"/>
                  </a:cxn>
                  <a:cxn ang="0">
                    <a:pos x="T6" y="T7"/>
                  </a:cxn>
                  <a:cxn ang="0">
                    <a:pos x="T8" y="T9"/>
                  </a:cxn>
                </a:cxnLst>
                <a:rect l="0" t="0" r="r" b="b"/>
                <a:pathLst>
                  <a:path w="100" h="59">
                    <a:moveTo>
                      <a:pt x="98" y="0"/>
                    </a:moveTo>
                    <a:lnTo>
                      <a:pt x="0" y="46"/>
                    </a:lnTo>
                    <a:lnTo>
                      <a:pt x="1" y="59"/>
                    </a:lnTo>
                    <a:lnTo>
                      <a:pt x="100" y="14"/>
                    </a:lnTo>
                    <a:lnTo>
                      <a:pt x="98"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işḻïḋê">
                <a:extLst>
                  <a:ext uri="{FF2B5EF4-FFF2-40B4-BE49-F238E27FC236}">
                    <a16:creationId xmlns:a16="http://schemas.microsoft.com/office/drawing/2014/main" id="{147ED90E-301D-DABF-D7A6-2F413B3D26BA}"/>
                  </a:ext>
                </a:extLst>
              </p:cNvPr>
              <p:cNvSpPr/>
              <p:nvPr/>
            </p:nvSpPr>
            <p:spPr bwMode="auto">
              <a:xfrm>
                <a:off x="2134" y="383"/>
                <a:ext cx="100" cy="59"/>
              </a:xfrm>
              <a:custGeom>
                <a:avLst/>
                <a:gdLst>
                  <a:gd name="T0" fmla="*/ 98 w 100"/>
                  <a:gd name="T1" fmla="*/ 0 h 59"/>
                  <a:gd name="T2" fmla="*/ 0 w 100"/>
                  <a:gd name="T3" fmla="*/ 46 h 59"/>
                  <a:gd name="T4" fmla="*/ 1 w 100"/>
                  <a:gd name="T5" fmla="*/ 59 h 59"/>
                  <a:gd name="T6" fmla="*/ 100 w 100"/>
                  <a:gd name="T7" fmla="*/ 14 h 59"/>
                  <a:gd name="T8" fmla="*/ 98 w 100"/>
                  <a:gd name="T9" fmla="*/ 0 h 59"/>
                </a:gdLst>
                <a:ahLst/>
                <a:cxnLst>
                  <a:cxn ang="0">
                    <a:pos x="T0" y="T1"/>
                  </a:cxn>
                  <a:cxn ang="0">
                    <a:pos x="T2" y="T3"/>
                  </a:cxn>
                  <a:cxn ang="0">
                    <a:pos x="T4" y="T5"/>
                  </a:cxn>
                  <a:cxn ang="0">
                    <a:pos x="T6" y="T7"/>
                  </a:cxn>
                  <a:cxn ang="0">
                    <a:pos x="T8" y="T9"/>
                  </a:cxn>
                </a:cxnLst>
                <a:rect l="0" t="0" r="r" b="b"/>
                <a:pathLst>
                  <a:path w="100" h="59">
                    <a:moveTo>
                      <a:pt x="98" y="0"/>
                    </a:moveTo>
                    <a:lnTo>
                      <a:pt x="0" y="46"/>
                    </a:lnTo>
                    <a:lnTo>
                      <a:pt x="1" y="59"/>
                    </a:lnTo>
                    <a:lnTo>
                      <a:pt x="100" y="14"/>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î$1îḑe">
                <a:extLst>
                  <a:ext uri="{FF2B5EF4-FFF2-40B4-BE49-F238E27FC236}">
                    <a16:creationId xmlns:a16="http://schemas.microsoft.com/office/drawing/2014/main" id="{39837D9D-02D0-F7F2-35C3-5DFCEA5EE49E}"/>
                  </a:ext>
                </a:extLst>
              </p:cNvPr>
              <p:cNvSpPr/>
              <p:nvPr/>
            </p:nvSpPr>
            <p:spPr bwMode="auto">
              <a:xfrm>
                <a:off x="2129" y="339"/>
                <a:ext cx="100" cy="60"/>
              </a:xfrm>
              <a:custGeom>
                <a:avLst/>
                <a:gdLst>
                  <a:gd name="T0" fmla="*/ 98 w 100"/>
                  <a:gd name="T1" fmla="*/ 0 h 60"/>
                  <a:gd name="T2" fmla="*/ 0 w 100"/>
                  <a:gd name="T3" fmla="*/ 45 h 60"/>
                  <a:gd name="T4" fmla="*/ 1 w 100"/>
                  <a:gd name="T5" fmla="*/ 60 h 60"/>
                  <a:gd name="T6" fmla="*/ 100 w 100"/>
                  <a:gd name="T7" fmla="*/ 13 h 60"/>
                  <a:gd name="T8" fmla="*/ 98 w 100"/>
                  <a:gd name="T9" fmla="*/ 0 h 60"/>
                </a:gdLst>
                <a:ahLst/>
                <a:cxnLst>
                  <a:cxn ang="0">
                    <a:pos x="T0" y="T1"/>
                  </a:cxn>
                  <a:cxn ang="0">
                    <a:pos x="T2" y="T3"/>
                  </a:cxn>
                  <a:cxn ang="0">
                    <a:pos x="T4" y="T5"/>
                  </a:cxn>
                  <a:cxn ang="0">
                    <a:pos x="T6" y="T7"/>
                  </a:cxn>
                  <a:cxn ang="0">
                    <a:pos x="T8" y="T9"/>
                  </a:cxn>
                </a:cxnLst>
                <a:rect l="0" t="0" r="r" b="b"/>
                <a:pathLst>
                  <a:path w="100" h="60">
                    <a:moveTo>
                      <a:pt x="98" y="0"/>
                    </a:moveTo>
                    <a:lnTo>
                      <a:pt x="0" y="45"/>
                    </a:lnTo>
                    <a:lnTo>
                      <a:pt x="1" y="60"/>
                    </a:lnTo>
                    <a:lnTo>
                      <a:pt x="100" y="13"/>
                    </a:lnTo>
                    <a:lnTo>
                      <a:pt x="98"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ľíḓê">
                <a:extLst>
                  <a:ext uri="{FF2B5EF4-FFF2-40B4-BE49-F238E27FC236}">
                    <a16:creationId xmlns:a16="http://schemas.microsoft.com/office/drawing/2014/main" id="{4BAFEDF3-A118-B050-CB86-1EC903265873}"/>
                  </a:ext>
                </a:extLst>
              </p:cNvPr>
              <p:cNvSpPr/>
              <p:nvPr/>
            </p:nvSpPr>
            <p:spPr bwMode="auto">
              <a:xfrm>
                <a:off x="2129" y="339"/>
                <a:ext cx="100" cy="60"/>
              </a:xfrm>
              <a:custGeom>
                <a:avLst/>
                <a:gdLst>
                  <a:gd name="T0" fmla="*/ 98 w 100"/>
                  <a:gd name="T1" fmla="*/ 0 h 60"/>
                  <a:gd name="T2" fmla="*/ 0 w 100"/>
                  <a:gd name="T3" fmla="*/ 45 h 60"/>
                  <a:gd name="T4" fmla="*/ 1 w 100"/>
                  <a:gd name="T5" fmla="*/ 60 h 60"/>
                  <a:gd name="T6" fmla="*/ 100 w 100"/>
                  <a:gd name="T7" fmla="*/ 13 h 60"/>
                  <a:gd name="T8" fmla="*/ 98 w 100"/>
                  <a:gd name="T9" fmla="*/ 0 h 60"/>
                </a:gdLst>
                <a:ahLst/>
                <a:cxnLst>
                  <a:cxn ang="0">
                    <a:pos x="T0" y="T1"/>
                  </a:cxn>
                  <a:cxn ang="0">
                    <a:pos x="T2" y="T3"/>
                  </a:cxn>
                  <a:cxn ang="0">
                    <a:pos x="T4" y="T5"/>
                  </a:cxn>
                  <a:cxn ang="0">
                    <a:pos x="T6" y="T7"/>
                  </a:cxn>
                  <a:cxn ang="0">
                    <a:pos x="T8" y="T9"/>
                  </a:cxn>
                </a:cxnLst>
                <a:rect l="0" t="0" r="r" b="b"/>
                <a:pathLst>
                  <a:path w="100" h="60">
                    <a:moveTo>
                      <a:pt x="98" y="0"/>
                    </a:moveTo>
                    <a:lnTo>
                      <a:pt x="0" y="45"/>
                    </a:lnTo>
                    <a:lnTo>
                      <a:pt x="1" y="60"/>
                    </a:lnTo>
                    <a:lnTo>
                      <a:pt x="100" y="13"/>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ï$ḷíḓè">
                <a:extLst>
                  <a:ext uri="{FF2B5EF4-FFF2-40B4-BE49-F238E27FC236}">
                    <a16:creationId xmlns:a16="http://schemas.microsoft.com/office/drawing/2014/main" id="{FE67364F-2B77-8BBD-73AA-61FEFEACA59D}"/>
                  </a:ext>
                </a:extLst>
              </p:cNvPr>
              <p:cNvSpPr/>
              <p:nvPr/>
            </p:nvSpPr>
            <p:spPr bwMode="auto">
              <a:xfrm>
                <a:off x="2124" y="294"/>
                <a:ext cx="98" cy="60"/>
              </a:xfrm>
              <a:custGeom>
                <a:avLst/>
                <a:gdLst>
                  <a:gd name="T0" fmla="*/ 97 w 98"/>
                  <a:gd name="T1" fmla="*/ 0 h 60"/>
                  <a:gd name="T2" fmla="*/ 0 w 98"/>
                  <a:gd name="T3" fmla="*/ 47 h 60"/>
                  <a:gd name="T4" fmla="*/ 2 w 98"/>
                  <a:gd name="T5" fmla="*/ 60 h 60"/>
                  <a:gd name="T6" fmla="*/ 98 w 98"/>
                  <a:gd name="T7" fmla="*/ 13 h 60"/>
                  <a:gd name="T8" fmla="*/ 97 w 98"/>
                  <a:gd name="T9" fmla="*/ 0 h 60"/>
                </a:gdLst>
                <a:ahLst/>
                <a:cxnLst>
                  <a:cxn ang="0">
                    <a:pos x="T0" y="T1"/>
                  </a:cxn>
                  <a:cxn ang="0">
                    <a:pos x="T2" y="T3"/>
                  </a:cxn>
                  <a:cxn ang="0">
                    <a:pos x="T4" y="T5"/>
                  </a:cxn>
                  <a:cxn ang="0">
                    <a:pos x="T6" y="T7"/>
                  </a:cxn>
                  <a:cxn ang="0">
                    <a:pos x="T8" y="T9"/>
                  </a:cxn>
                </a:cxnLst>
                <a:rect l="0" t="0" r="r" b="b"/>
                <a:pathLst>
                  <a:path w="98" h="60">
                    <a:moveTo>
                      <a:pt x="97" y="0"/>
                    </a:moveTo>
                    <a:lnTo>
                      <a:pt x="0" y="47"/>
                    </a:lnTo>
                    <a:lnTo>
                      <a:pt x="2" y="60"/>
                    </a:lnTo>
                    <a:lnTo>
                      <a:pt x="98" y="13"/>
                    </a:lnTo>
                    <a:lnTo>
                      <a:pt x="97"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íṥļîḓe">
                <a:extLst>
                  <a:ext uri="{FF2B5EF4-FFF2-40B4-BE49-F238E27FC236}">
                    <a16:creationId xmlns:a16="http://schemas.microsoft.com/office/drawing/2014/main" id="{3EDFCCFF-A58D-8486-927A-4CB4DAEFC1CF}"/>
                  </a:ext>
                </a:extLst>
              </p:cNvPr>
              <p:cNvSpPr/>
              <p:nvPr/>
            </p:nvSpPr>
            <p:spPr bwMode="auto">
              <a:xfrm>
                <a:off x="2124" y="294"/>
                <a:ext cx="98" cy="60"/>
              </a:xfrm>
              <a:custGeom>
                <a:avLst/>
                <a:gdLst>
                  <a:gd name="T0" fmla="*/ 97 w 98"/>
                  <a:gd name="T1" fmla="*/ 0 h 60"/>
                  <a:gd name="T2" fmla="*/ 0 w 98"/>
                  <a:gd name="T3" fmla="*/ 47 h 60"/>
                  <a:gd name="T4" fmla="*/ 2 w 98"/>
                  <a:gd name="T5" fmla="*/ 60 h 60"/>
                  <a:gd name="T6" fmla="*/ 98 w 98"/>
                  <a:gd name="T7" fmla="*/ 13 h 60"/>
                  <a:gd name="T8" fmla="*/ 97 w 98"/>
                  <a:gd name="T9" fmla="*/ 0 h 60"/>
                </a:gdLst>
                <a:ahLst/>
                <a:cxnLst>
                  <a:cxn ang="0">
                    <a:pos x="T0" y="T1"/>
                  </a:cxn>
                  <a:cxn ang="0">
                    <a:pos x="T2" y="T3"/>
                  </a:cxn>
                  <a:cxn ang="0">
                    <a:pos x="T4" y="T5"/>
                  </a:cxn>
                  <a:cxn ang="0">
                    <a:pos x="T6" y="T7"/>
                  </a:cxn>
                  <a:cxn ang="0">
                    <a:pos x="T8" y="T9"/>
                  </a:cxn>
                </a:cxnLst>
                <a:rect l="0" t="0" r="r" b="b"/>
                <a:pathLst>
                  <a:path w="98" h="60">
                    <a:moveTo>
                      <a:pt x="97" y="0"/>
                    </a:moveTo>
                    <a:lnTo>
                      <a:pt x="0" y="47"/>
                    </a:lnTo>
                    <a:lnTo>
                      <a:pt x="2" y="60"/>
                    </a:lnTo>
                    <a:lnTo>
                      <a:pt x="98" y="13"/>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ṡľîḍé">
                <a:extLst>
                  <a:ext uri="{FF2B5EF4-FFF2-40B4-BE49-F238E27FC236}">
                    <a16:creationId xmlns:a16="http://schemas.microsoft.com/office/drawing/2014/main" id="{055E3C59-DFA5-3527-10F5-41B776E8F02E}"/>
                  </a:ext>
                </a:extLst>
              </p:cNvPr>
              <p:cNvSpPr/>
              <p:nvPr/>
            </p:nvSpPr>
            <p:spPr bwMode="auto">
              <a:xfrm>
                <a:off x="2119" y="249"/>
                <a:ext cx="98" cy="60"/>
              </a:xfrm>
              <a:custGeom>
                <a:avLst/>
                <a:gdLst>
                  <a:gd name="T0" fmla="*/ 97 w 98"/>
                  <a:gd name="T1" fmla="*/ 0 h 60"/>
                  <a:gd name="T2" fmla="*/ 0 w 98"/>
                  <a:gd name="T3" fmla="*/ 47 h 60"/>
                  <a:gd name="T4" fmla="*/ 2 w 98"/>
                  <a:gd name="T5" fmla="*/ 60 h 60"/>
                  <a:gd name="T6" fmla="*/ 98 w 98"/>
                  <a:gd name="T7" fmla="*/ 15 h 60"/>
                  <a:gd name="T8" fmla="*/ 97 w 98"/>
                  <a:gd name="T9" fmla="*/ 0 h 60"/>
                </a:gdLst>
                <a:ahLst/>
                <a:cxnLst>
                  <a:cxn ang="0">
                    <a:pos x="T0" y="T1"/>
                  </a:cxn>
                  <a:cxn ang="0">
                    <a:pos x="T2" y="T3"/>
                  </a:cxn>
                  <a:cxn ang="0">
                    <a:pos x="T4" y="T5"/>
                  </a:cxn>
                  <a:cxn ang="0">
                    <a:pos x="T6" y="T7"/>
                  </a:cxn>
                  <a:cxn ang="0">
                    <a:pos x="T8" y="T9"/>
                  </a:cxn>
                </a:cxnLst>
                <a:rect l="0" t="0" r="r" b="b"/>
                <a:pathLst>
                  <a:path w="98" h="60">
                    <a:moveTo>
                      <a:pt x="97" y="0"/>
                    </a:moveTo>
                    <a:lnTo>
                      <a:pt x="0" y="47"/>
                    </a:lnTo>
                    <a:lnTo>
                      <a:pt x="2" y="60"/>
                    </a:lnTo>
                    <a:lnTo>
                      <a:pt x="98" y="15"/>
                    </a:lnTo>
                    <a:lnTo>
                      <a:pt x="97"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îṥľidè">
                <a:extLst>
                  <a:ext uri="{FF2B5EF4-FFF2-40B4-BE49-F238E27FC236}">
                    <a16:creationId xmlns:a16="http://schemas.microsoft.com/office/drawing/2014/main" id="{4FAB75C6-DC73-8E20-8647-B7693F7966A5}"/>
                  </a:ext>
                </a:extLst>
              </p:cNvPr>
              <p:cNvSpPr/>
              <p:nvPr/>
            </p:nvSpPr>
            <p:spPr bwMode="auto">
              <a:xfrm>
                <a:off x="2119" y="249"/>
                <a:ext cx="98" cy="60"/>
              </a:xfrm>
              <a:custGeom>
                <a:avLst/>
                <a:gdLst>
                  <a:gd name="T0" fmla="*/ 97 w 98"/>
                  <a:gd name="T1" fmla="*/ 0 h 60"/>
                  <a:gd name="T2" fmla="*/ 0 w 98"/>
                  <a:gd name="T3" fmla="*/ 47 h 60"/>
                  <a:gd name="T4" fmla="*/ 2 w 98"/>
                  <a:gd name="T5" fmla="*/ 60 h 60"/>
                  <a:gd name="T6" fmla="*/ 98 w 98"/>
                  <a:gd name="T7" fmla="*/ 15 h 60"/>
                  <a:gd name="T8" fmla="*/ 97 w 98"/>
                  <a:gd name="T9" fmla="*/ 0 h 60"/>
                </a:gdLst>
                <a:ahLst/>
                <a:cxnLst>
                  <a:cxn ang="0">
                    <a:pos x="T0" y="T1"/>
                  </a:cxn>
                  <a:cxn ang="0">
                    <a:pos x="T2" y="T3"/>
                  </a:cxn>
                  <a:cxn ang="0">
                    <a:pos x="T4" y="T5"/>
                  </a:cxn>
                  <a:cxn ang="0">
                    <a:pos x="T6" y="T7"/>
                  </a:cxn>
                  <a:cxn ang="0">
                    <a:pos x="T8" y="T9"/>
                  </a:cxn>
                </a:cxnLst>
                <a:rect l="0" t="0" r="r" b="b"/>
                <a:pathLst>
                  <a:path w="98" h="60">
                    <a:moveTo>
                      <a:pt x="97" y="0"/>
                    </a:moveTo>
                    <a:lnTo>
                      <a:pt x="0" y="47"/>
                    </a:lnTo>
                    <a:lnTo>
                      <a:pt x="2" y="60"/>
                    </a:lnTo>
                    <a:lnTo>
                      <a:pt x="98" y="1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îšḻiḋé">
                <a:extLst>
                  <a:ext uri="{FF2B5EF4-FFF2-40B4-BE49-F238E27FC236}">
                    <a16:creationId xmlns:a16="http://schemas.microsoft.com/office/drawing/2014/main" id="{7450FED0-DF80-FB96-ED5C-1F6D792BCA69}"/>
                  </a:ext>
                </a:extLst>
              </p:cNvPr>
              <p:cNvSpPr/>
              <p:nvPr/>
            </p:nvSpPr>
            <p:spPr bwMode="auto">
              <a:xfrm>
                <a:off x="2114" y="204"/>
                <a:ext cx="99" cy="61"/>
              </a:xfrm>
              <a:custGeom>
                <a:avLst/>
                <a:gdLst>
                  <a:gd name="T0" fmla="*/ 97 w 99"/>
                  <a:gd name="T1" fmla="*/ 0 h 61"/>
                  <a:gd name="T2" fmla="*/ 0 w 99"/>
                  <a:gd name="T3" fmla="*/ 47 h 61"/>
                  <a:gd name="T4" fmla="*/ 0 w 99"/>
                  <a:gd name="T5" fmla="*/ 61 h 61"/>
                  <a:gd name="T6" fmla="*/ 99 w 99"/>
                  <a:gd name="T7" fmla="*/ 15 h 61"/>
                  <a:gd name="T8" fmla="*/ 97 w 99"/>
                  <a:gd name="T9" fmla="*/ 0 h 61"/>
                </a:gdLst>
                <a:ahLst/>
                <a:cxnLst>
                  <a:cxn ang="0">
                    <a:pos x="T0" y="T1"/>
                  </a:cxn>
                  <a:cxn ang="0">
                    <a:pos x="T2" y="T3"/>
                  </a:cxn>
                  <a:cxn ang="0">
                    <a:pos x="T4" y="T5"/>
                  </a:cxn>
                  <a:cxn ang="0">
                    <a:pos x="T6" y="T7"/>
                  </a:cxn>
                  <a:cxn ang="0">
                    <a:pos x="T8" y="T9"/>
                  </a:cxn>
                </a:cxnLst>
                <a:rect l="0" t="0" r="r" b="b"/>
                <a:pathLst>
                  <a:path w="99" h="61">
                    <a:moveTo>
                      <a:pt x="97" y="0"/>
                    </a:moveTo>
                    <a:lnTo>
                      <a:pt x="0" y="47"/>
                    </a:lnTo>
                    <a:lnTo>
                      <a:pt x="0" y="61"/>
                    </a:lnTo>
                    <a:lnTo>
                      <a:pt x="99" y="15"/>
                    </a:lnTo>
                    <a:lnTo>
                      <a:pt x="97"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îṥļíḋe">
                <a:extLst>
                  <a:ext uri="{FF2B5EF4-FFF2-40B4-BE49-F238E27FC236}">
                    <a16:creationId xmlns:a16="http://schemas.microsoft.com/office/drawing/2014/main" id="{A839D6F6-1CC6-B3F9-501A-2D937FEF18BC}"/>
                  </a:ext>
                </a:extLst>
              </p:cNvPr>
              <p:cNvSpPr/>
              <p:nvPr/>
            </p:nvSpPr>
            <p:spPr bwMode="auto">
              <a:xfrm>
                <a:off x="2114" y="204"/>
                <a:ext cx="99" cy="61"/>
              </a:xfrm>
              <a:custGeom>
                <a:avLst/>
                <a:gdLst>
                  <a:gd name="T0" fmla="*/ 97 w 99"/>
                  <a:gd name="T1" fmla="*/ 0 h 61"/>
                  <a:gd name="T2" fmla="*/ 0 w 99"/>
                  <a:gd name="T3" fmla="*/ 47 h 61"/>
                  <a:gd name="T4" fmla="*/ 0 w 99"/>
                  <a:gd name="T5" fmla="*/ 61 h 61"/>
                  <a:gd name="T6" fmla="*/ 99 w 99"/>
                  <a:gd name="T7" fmla="*/ 15 h 61"/>
                  <a:gd name="T8" fmla="*/ 97 w 99"/>
                  <a:gd name="T9" fmla="*/ 0 h 61"/>
                </a:gdLst>
                <a:ahLst/>
                <a:cxnLst>
                  <a:cxn ang="0">
                    <a:pos x="T0" y="T1"/>
                  </a:cxn>
                  <a:cxn ang="0">
                    <a:pos x="T2" y="T3"/>
                  </a:cxn>
                  <a:cxn ang="0">
                    <a:pos x="T4" y="T5"/>
                  </a:cxn>
                  <a:cxn ang="0">
                    <a:pos x="T6" y="T7"/>
                  </a:cxn>
                  <a:cxn ang="0">
                    <a:pos x="T8" y="T9"/>
                  </a:cxn>
                </a:cxnLst>
                <a:rect l="0" t="0" r="r" b="b"/>
                <a:pathLst>
                  <a:path w="99" h="61">
                    <a:moveTo>
                      <a:pt x="97" y="0"/>
                    </a:moveTo>
                    <a:lnTo>
                      <a:pt x="0" y="47"/>
                    </a:lnTo>
                    <a:lnTo>
                      <a:pt x="0" y="61"/>
                    </a:lnTo>
                    <a:lnTo>
                      <a:pt x="99" y="1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íŝlîḍé">
                <a:extLst>
                  <a:ext uri="{FF2B5EF4-FFF2-40B4-BE49-F238E27FC236}">
                    <a16:creationId xmlns:a16="http://schemas.microsoft.com/office/drawing/2014/main" id="{B6391BED-F1F8-0107-4C93-C94B0A263A38}"/>
                  </a:ext>
                </a:extLst>
              </p:cNvPr>
              <p:cNvSpPr/>
              <p:nvPr/>
            </p:nvSpPr>
            <p:spPr bwMode="auto">
              <a:xfrm>
                <a:off x="2234" y="608"/>
                <a:ext cx="117" cy="163"/>
              </a:xfrm>
              <a:custGeom>
                <a:avLst/>
                <a:gdLst>
                  <a:gd name="T0" fmla="*/ 63 w 73"/>
                  <a:gd name="T1" fmla="*/ 41 h 102"/>
                  <a:gd name="T2" fmla="*/ 55 w 73"/>
                  <a:gd name="T3" fmla="*/ 97 h 102"/>
                  <a:gd name="T4" fmla="*/ 10 w 73"/>
                  <a:gd name="T5" fmla="*/ 62 h 102"/>
                  <a:gd name="T6" fmla="*/ 18 w 73"/>
                  <a:gd name="T7" fmla="*/ 6 h 102"/>
                  <a:gd name="T8" fmla="*/ 63 w 73"/>
                  <a:gd name="T9" fmla="*/ 41 h 102"/>
                </a:gdLst>
                <a:ahLst/>
                <a:cxnLst>
                  <a:cxn ang="0">
                    <a:pos x="T0" y="T1"/>
                  </a:cxn>
                  <a:cxn ang="0">
                    <a:pos x="T2" y="T3"/>
                  </a:cxn>
                  <a:cxn ang="0">
                    <a:pos x="T4" y="T5"/>
                  </a:cxn>
                  <a:cxn ang="0">
                    <a:pos x="T6" y="T7"/>
                  </a:cxn>
                  <a:cxn ang="0">
                    <a:pos x="T8" y="T9"/>
                  </a:cxn>
                </a:cxnLst>
                <a:rect l="0" t="0" r="r" b="b"/>
                <a:pathLst>
                  <a:path w="73" h="102">
                    <a:moveTo>
                      <a:pt x="63" y="41"/>
                    </a:moveTo>
                    <a:cubicBezTo>
                      <a:pt x="73" y="66"/>
                      <a:pt x="69" y="91"/>
                      <a:pt x="55" y="97"/>
                    </a:cubicBezTo>
                    <a:cubicBezTo>
                      <a:pt x="40" y="102"/>
                      <a:pt x="20" y="87"/>
                      <a:pt x="10" y="62"/>
                    </a:cubicBezTo>
                    <a:cubicBezTo>
                      <a:pt x="0" y="37"/>
                      <a:pt x="4" y="11"/>
                      <a:pt x="18" y="6"/>
                    </a:cubicBezTo>
                    <a:cubicBezTo>
                      <a:pt x="33" y="0"/>
                      <a:pt x="52" y="15"/>
                      <a:pt x="63" y="41"/>
                    </a:cubicBezTo>
                    <a:close/>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íşľiḓe">
                <a:extLst>
                  <a:ext uri="{FF2B5EF4-FFF2-40B4-BE49-F238E27FC236}">
                    <a16:creationId xmlns:a16="http://schemas.microsoft.com/office/drawing/2014/main" id="{9ADDA595-86BD-2A5C-861B-285A8202DF26}"/>
                  </a:ext>
                </a:extLst>
              </p:cNvPr>
              <p:cNvSpPr/>
              <p:nvPr/>
            </p:nvSpPr>
            <p:spPr bwMode="auto">
              <a:xfrm>
                <a:off x="2201" y="513"/>
                <a:ext cx="115" cy="164"/>
              </a:xfrm>
              <a:custGeom>
                <a:avLst/>
                <a:gdLst>
                  <a:gd name="T0" fmla="*/ 4 w 71"/>
                  <a:gd name="T1" fmla="*/ 26 h 102"/>
                  <a:gd name="T2" fmla="*/ 38 w 71"/>
                  <a:gd name="T3" fmla="*/ 91 h 102"/>
                  <a:gd name="T4" fmla="*/ 60 w 71"/>
                  <a:gd name="T5" fmla="*/ 98 h 102"/>
                  <a:gd name="T6" fmla="*/ 67 w 71"/>
                  <a:gd name="T7" fmla="*/ 76 h 102"/>
                  <a:gd name="T8" fmla="*/ 33 w 71"/>
                  <a:gd name="T9" fmla="*/ 11 h 102"/>
                  <a:gd name="T10" fmla="*/ 11 w 71"/>
                  <a:gd name="T11" fmla="*/ 4 h 102"/>
                  <a:gd name="T12" fmla="*/ 4 w 71"/>
                  <a:gd name="T13" fmla="*/ 26 h 102"/>
                </a:gdLst>
                <a:ahLst/>
                <a:cxnLst>
                  <a:cxn ang="0">
                    <a:pos x="T0" y="T1"/>
                  </a:cxn>
                  <a:cxn ang="0">
                    <a:pos x="T2" y="T3"/>
                  </a:cxn>
                  <a:cxn ang="0">
                    <a:pos x="T4" y="T5"/>
                  </a:cxn>
                  <a:cxn ang="0">
                    <a:pos x="T6" y="T7"/>
                  </a:cxn>
                  <a:cxn ang="0">
                    <a:pos x="T8" y="T9"/>
                  </a:cxn>
                  <a:cxn ang="0">
                    <a:pos x="T10" y="T11"/>
                  </a:cxn>
                  <a:cxn ang="0">
                    <a:pos x="T12" y="T13"/>
                  </a:cxn>
                </a:cxnLst>
                <a:rect l="0" t="0" r="r" b="b"/>
                <a:pathLst>
                  <a:path w="71" h="102">
                    <a:moveTo>
                      <a:pt x="4" y="26"/>
                    </a:moveTo>
                    <a:cubicBezTo>
                      <a:pt x="38" y="91"/>
                      <a:pt x="38" y="91"/>
                      <a:pt x="38" y="91"/>
                    </a:cubicBezTo>
                    <a:cubicBezTo>
                      <a:pt x="42" y="99"/>
                      <a:pt x="52" y="102"/>
                      <a:pt x="60" y="98"/>
                    </a:cubicBezTo>
                    <a:cubicBezTo>
                      <a:pt x="68" y="94"/>
                      <a:pt x="71" y="84"/>
                      <a:pt x="67" y="76"/>
                    </a:cubicBezTo>
                    <a:cubicBezTo>
                      <a:pt x="33" y="11"/>
                      <a:pt x="33" y="11"/>
                      <a:pt x="33" y="11"/>
                    </a:cubicBezTo>
                    <a:cubicBezTo>
                      <a:pt x="28" y="3"/>
                      <a:pt x="19" y="0"/>
                      <a:pt x="11" y="4"/>
                    </a:cubicBezTo>
                    <a:cubicBezTo>
                      <a:pt x="3" y="9"/>
                      <a:pt x="0" y="18"/>
                      <a:pt x="4" y="26"/>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ïṧḷïḑe">
                <a:extLst>
                  <a:ext uri="{FF2B5EF4-FFF2-40B4-BE49-F238E27FC236}">
                    <a16:creationId xmlns:a16="http://schemas.microsoft.com/office/drawing/2014/main" id="{DF5435B1-4167-3DBE-9744-C71B8ACFA0DE}"/>
                  </a:ext>
                </a:extLst>
              </p:cNvPr>
              <p:cNvSpPr/>
              <p:nvPr/>
            </p:nvSpPr>
            <p:spPr bwMode="auto">
              <a:xfrm>
                <a:off x="3627" y="2287"/>
                <a:ext cx="256" cy="228"/>
              </a:xfrm>
              <a:custGeom>
                <a:avLst/>
                <a:gdLst>
                  <a:gd name="T0" fmla="*/ 144 w 159"/>
                  <a:gd name="T1" fmla="*/ 86 h 142"/>
                  <a:gd name="T2" fmla="*/ 135 w 159"/>
                  <a:gd name="T3" fmla="*/ 94 h 142"/>
                  <a:gd name="T4" fmla="*/ 93 w 159"/>
                  <a:gd name="T5" fmla="*/ 126 h 142"/>
                  <a:gd name="T6" fmla="*/ 28 w 159"/>
                  <a:gd name="T7" fmla="*/ 113 h 142"/>
                  <a:gd name="T8" fmla="*/ 22 w 159"/>
                  <a:gd name="T9" fmla="*/ 57 h 142"/>
                  <a:gd name="T10" fmla="*/ 77 w 159"/>
                  <a:gd name="T11" fmla="*/ 16 h 142"/>
                  <a:gd name="T12" fmla="*/ 145 w 159"/>
                  <a:gd name="T13" fmla="*/ 26 h 142"/>
                  <a:gd name="T14" fmla="*/ 144 w 159"/>
                  <a:gd name="T15" fmla="*/ 8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42">
                    <a:moveTo>
                      <a:pt x="144" y="86"/>
                    </a:moveTo>
                    <a:cubicBezTo>
                      <a:pt x="141" y="89"/>
                      <a:pt x="139" y="91"/>
                      <a:pt x="135" y="94"/>
                    </a:cubicBezTo>
                    <a:cubicBezTo>
                      <a:pt x="93" y="126"/>
                      <a:pt x="93" y="126"/>
                      <a:pt x="93" y="126"/>
                    </a:cubicBezTo>
                    <a:cubicBezTo>
                      <a:pt x="71" y="142"/>
                      <a:pt x="45" y="134"/>
                      <a:pt x="28" y="113"/>
                    </a:cubicBezTo>
                    <a:cubicBezTo>
                      <a:pt x="12" y="92"/>
                      <a:pt x="0" y="74"/>
                      <a:pt x="22" y="57"/>
                    </a:cubicBezTo>
                    <a:cubicBezTo>
                      <a:pt x="77" y="16"/>
                      <a:pt x="77" y="16"/>
                      <a:pt x="77" y="16"/>
                    </a:cubicBezTo>
                    <a:cubicBezTo>
                      <a:pt x="99" y="0"/>
                      <a:pt x="129" y="4"/>
                      <a:pt x="145" y="26"/>
                    </a:cubicBezTo>
                    <a:cubicBezTo>
                      <a:pt x="159" y="44"/>
                      <a:pt x="158" y="69"/>
                      <a:pt x="144" y="86"/>
                    </a:cubicBezTo>
                    <a:close/>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íṧlíḓê">
                <a:extLst>
                  <a:ext uri="{FF2B5EF4-FFF2-40B4-BE49-F238E27FC236}">
                    <a16:creationId xmlns:a16="http://schemas.microsoft.com/office/drawing/2014/main" id="{D4371BF2-8C98-2B81-7C1D-5817CB854E20}"/>
                  </a:ext>
                </a:extLst>
              </p:cNvPr>
              <p:cNvSpPr/>
              <p:nvPr/>
            </p:nvSpPr>
            <p:spPr bwMode="auto">
              <a:xfrm>
                <a:off x="3782" y="2171"/>
                <a:ext cx="229" cy="232"/>
              </a:xfrm>
              <a:custGeom>
                <a:avLst/>
                <a:gdLst>
                  <a:gd name="T0" fmla="*/ 73 w 142"/>
                  <a:gd name="T1" fmla="*/ 15 h 144"/>
                  <a:gd name="T2" fmla="*/ 15 w 142"/>
                  <a:gd name="T3" fmla="*/ 76 h 144"/>
                  <a:gd name="T4" fmla="*/ 16 w 142"/>
                  <a:gd name="T5" fmla="*/ 130 h 144"/>
                  <a:gd name="T6" fmla="*/ 69 w 142"/>
                  <a:gd name="T7" fmla="*/ 129 h 144"/>
                  <a:gd name="T8" fmla="*/ 128 w 142"/>
                  <a:gd name="T9" fmla="*/ 68 h 144"/>
                  <a:gd name="T10" fmla="*/ 126 w 142"/>
                  <a:gd name="T11" fmla="*/ 14 h 144"/>
                  <a:gd name="T12" fmla="*/ 73 w 142"/>
                  <a:gd name="T13" fmla="*/ 15 h 144"/>
                </a:gdLst>
                <a:ahLst/>
                <a:cxnLst>
                  <a:cxn ang="0">
                    <a:pos x="T0" y="T1"/>
                  </a:cxn>
                  <a:cxn ang="0">
                    <a:pos x="T2" y="T3"/>
                  </a:cxn>
                  <a:cxn ang="0">
                    <a:pos x="T4" y="T5"/>
                  </a:cxn>
                  <a:cxn ang="0">
                    <a:pos x="T6" y="T7"/>
                  </a:cxn>
                  <a:cxn ang="0">
                    <a:pos x="T8" y="T9"/>
                  </a:cxn>
                  <a:cxn ang="0">
                    <a:pos x="T10" y="T11"/>
                  </a:cxn>
                  <a:cxn ang="0">
                    <a:pos x="T12" y="T13"/>
                  </a:cxn>
                </a:cxnLst>
                <a:rect l="0" t="0" r="r" b="b"/>
                <a:pathLst>
                  <a:path w="142" h="144">
                    <a:moveTo>
                      <a:pt x="73" y="15"/>
                    </a:moveTo>
                    <a:cubicBezTo>
                      <a:pt x="15" y="76"/>
                      <a:pt x="15" y="76"/>
                      <a:pt x="15" y="76"/>
                    </a:cubicBezTo>
                    <a:cubicBezTo>
                      <a:pt x="0" y="91"/>
                      <a:pt x="1" y="115"/>
                      <a:pt x="16" y="130"/>
                    </a:cubicBezTo>
                    <a:cubicBezTo>
                      <a:pt x="31" y="144"/>
                      <a:pt x="55" y="144"/>
                      <a:pt x="69" y="129"/>
                    </a:cubicBezTo>
                    <a:cubicBezTo>
                      <a:pt x="128" y="68"/>
                      <a:pt x="128" y="68"/>
                      <a:pt x="128" y="68"/>
                    </a:cubicBezTo>
                    <a:cubicBezTo>
                      <a:pt x="142" y="53"/>
                      <a:pt x="142" y="29"/>
                      <a:pt x="126" y="14"/>
                    </a:cubicBezTo>
                    <a:cubicBezTo>
                      <a:pt x="111" y="0"/>
                      <a:pt x="87" y="0"/>
                      <a:pt x="73" y="15"/>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íśliďè">
                <a:extLst>
                  <a:ext uri="{FF2B5EF4-FFF2-40B4-BE49-F238E27FC236}">
                    <a16:creationId xmlns:a16="http://schemas.microsoft.com/office/drawing/2014/main" id="{17427443-C38A-4529-061F-039BAD1133A3}"/>
                  </a:ext>
                </a:extLst>
              </p:cNvPr>
              <p:cNvSpPr/>
              <p:nvPr/>
            </p:nvSpPr>
            <p:spPr bwMode="auto">
              <a:xfrm>
                <a:off x="3634" y="2297"/>
                <a:ext cx="171" cy="59"/>
              </a:xfrm>
              <a:custGeom>
                <a:avLst/>
                <a:gdLst>
                  <a:gd name="T0" fmla="*/ 17 w 106"/>
                  <a:gd name="T1" fmla="*/ 36 h 37"/>
                  <a:gd name="T2" fmla="*/ 91 w 106"/>
                  <a:gd name="T3" fmla="*/ 30 h 37"/>
                  <a:gd name="T4" fmla="*/ 105 w 106"/>
                  <a:gd name="T5" fmla="*/ 15 h 37"/>
                  <a:gd name="T6" fmla="*/ 89 w 106"/>
                  <a:gd name="T7" fmla="*/ 1 h 37"/>
                  <a:gd name="T8" fmla="*/ 15 w 106"/>
                  <a:gd name="T9" fmla="*/ 6 h 37"/>
                  <a:gd name="T10" fmla="*/ 1 w 106"/>
                  <a:gd name="T11" fmla="*/ 22 h 37"/>
                  <a:gd name="T12" fmla="*/ 17 w 106"/>
                  <a:gd name="T13" fmla="*/ 36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7" y="36"/>
                    </a:moveTo>
                    <a:cubicBezTo>
                      <a:pt x="91" y="30"/>
                      <a:pt x="91" y="30"/>
                      <a:pt x="91" y="30"/>
                    </a:cubicBezTo>
                    <a:cubicBezTo>
                      <a:pt x="99" y="30"/>
                      <a:pt x="106" y="23"/>
                      <a:pt x="105" y="15"/>
                    </a:cubicBezTo>
                    <a:cubicBezTo>
                      <a:pt x="104" y="6"/>
                      <a:pt x="97" y="0"/>
                      <a:pt x="89" y="1"/>
                    </a:cubicBezTo>
                    <a:cubicBezTo>
                      <a:pt x="15" y="6"/>
                      <a:pt x="15" y="6"/>
                      <a:pt x="15" y="6"/>
                    </a:cubicBezTo>
                    <a:cubicBezTo>
                      <a:pt x="7" y="7"/>
                      <a:pt x="0" y="14"/>
                      <a:pt x="1" y="22"/>
                    </a:cubicBezTo>
                    <a:cubicBezTo>
                      <a:pt x="2" y="30"/>
                      <a:pt x="9" y="37"/>
                      <a:pt x="17" y="36"/>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íṥ1iḋé">
                <a:extLst>
                  <a:ext uri="{FF2B5EF4-FFF2-40B4-BE49-F238E27FC236}">
                    <a16:creationId xmlns:a16="http://schemas.microsoft.com/office/drawing/2014/main" id="{91395DFB-3A8F-45E0-19C0-A2FEC630B0AC}"/>
                  </a:ext>
                </a:extLst>
              </p:cNvPr>
              <p:cNvSpPr/>
              <p:nvPr/>
            </p:nvSpPr>
            <p:spPr bwMode="auto">
              <a:xfrm>
                <a:off x="3613" y="2332"/>
                <a:ext cx="138" cy="122"/>
              </a:xfrm>
              <a:custGeom>
                <a:avLst/>
                <a:gdLst>
                  <a:gd name="T0" fmla="*/ 26 w 86"/>
                  <a:gd name="T1" fmla="*/ 71 h 76"/>
                  <a:gd name="T2" fmla="*/ 79 w 86"/>
                  <a:gd name="T3" fmla="*/ 29 h 76"/>
                  <a:gd name="T4" fmla="*/ 81 w 86"/>
                  <a:gd name="T5" fmla="*/ 8 h 76"/>
                  <a:gd name="T6" fmla="*/ 60 w 86"/>
                  <a:gd name="T7" fmla="*/ 5 h 76"/>
                  <a:gd name="T8" fmla="*/ 7 w 86"/>
                  <a:gd name="T9" fmla="*/ 47 h 76"/>
                  <a:gd name="T10" fmla="*/ 5 w 86"/>
                  <a:gd name="T11" fmla="*/ 68 h 76"/>
                  <a:gd name="T12" fmla="*/ 26 w 86"/>
                  <a:gd name="T13" fmla="*/ 71 h 76"/>
                </a:gdLst>
                <a:ahLst/>
                <a:cxnLst>
                  <a:cxn ang="0">
                    <a:pos x="T0" y="T1"/>
                  </a:cxn>
                  <a:cxn ang="0">
                    <a:pos x="T2" y="T3"/>
                  </a:cxn>
                  <a:cxn ang="0">
                    <a:pos x="T4" y="T5"/>
                  </a:cxn>
                  <a:cxn ang="0">
                    <a:pos x="T6" y="T7"/>
                  </a:cxn>
                  <a:cxn ang="0">
                    <a:pos x="T8" y="T9"/>
                  </a:cxn>
                  <a:cxn ang="0">
                    <a:pos x="T10" y="T11"/>
                  </a:cxn>
                  <a:cxn ang="0">
                    <a:pos x="T12" y="T13"/>
                  </a:cxn>
                </a:cxnLst>
                <a:rect l="0" t="0" r="r" b="b"/>
                <a:pathLst>
                  <a:path w="86" h="76">
                    <a:moveTo>
                      <a:pt x="26" y="71"/>
                    </a:moveTo>
                    <a:cubicBezTo>
                      <a:pt x="79" y="29"/>
                      <a:pt x="79" y="29"/>
                      <a:pt x="79" y="29"/>
                    </a:cubicBezTo>
                    <a:cubicBezTo>
                      <a:pt x="85" y="24"/>
                      <a:pt x="86" y="14"/>
                      <a:pt x="81" y="8"/>
                    </a:cubicBezTo>
                    <a:cubicBezTo>
                      <a:pt x="76" y="1"/>
                      <a:pt x="67" y="0"/>
                      <a:pt x="60" y="5"/>
                    </a:cubicBezTo>
                    <a:cubicBezTo>
                      <a:pt x="7" y="47"/>
                      <a:pt x="7" y="47"/>
                      <a:pt x="7" y="47"/>
                    </a:cubicBezTo>
                    <a:cubicBezTo>
                      <a:pt x="1" y="52"/>
                      <a:pt x="0" y="62"/>
                      <a:pt x="5" y="68"/>
                    </a:cubicBezTo>
                    <a:cubicBezTo>
                      <a:pt x="10" y="75"/>
                      <a:pt x="19" y="76"/>
                      <a:pt x="26" y="71"/>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íS1îḓe">
                <a:extLst>
                  <a:ext uri="{FF2B5EF4-FFF2-40B4-BE49-F238E27FC236}">
                    <a16:creationId xmlns:a16="http://schemas.microsoft.com/office/drawing/2014/main" id="{C5B021E6-9519-0FC1-9ADF-F769B0603DB7}"/>
                  </a:ext>
                </a:extLst>
              </p:cNvPr>
              <p:cNvSpPr/>
              <p:nvPr/>
            </p:nvSpPr>
            <p:spPr bwMode="auto">
              <a:xfrm>
                <a:off x="3619" y="1406"/>
                <a:ext cx="554" cy="981"/>
              </a:xfrm>
              <a:custGeom>
                <a:avLst/>
                <a:gdLst>
                  <a:gd name="T0" fmla="*/ 25 w 344"/>
                  <a:gd name="T1" fmla="*/ 117 h 610"/>
                  <a:gd name="T2" fmla="*/ 205 w 344"/>
                  <a:gd name="T3" fmla="*/ 306 h 610"/>
                  <a:gd name="T4" fmla="*/ 211 w 344"/>
                  <a:gd name="T5" fmla="*/ 317 h 610"/>
                  <a:gd name="T6" fmla="*/ 214 w 344"/>
                  <a:gd name="T7" fmla="*/ 334 h 610"/>
                  <a:gd name="T8" fmla="*/ 213 w 344"/>
                  <a:gd name="T9" fmla="*/ 343 h 610"/>
                  <a:gd name="T10" fmla="*/ 211 w 344"/>
                  <a:gd name="T11" fmla="*/ 348 h 610"/>
                  <a:gd name="T12" fmla="*/ 133 w 344"/>
                  <a:gd name="T13" fmla="*/ 507 h 610"/>
                  <a:gd name="T14" fmla="*/ 162 w 344"/>
                  <a:gd name="T15" fmla="*/ 594 h 610"/>
                  <a:gd name="T16" fmla="*/ 250 w 344"/>
                  <a:gd name="T17" fmla="*/ 565 h 610"/>
                  <a:gd name="T18" fmla="*/ 328 w 344"/>
                  <a:gd name="T19" fmla="*/ 406 h 610"/>
                  <a:gd name="T20" fmla="*/ 341 w 344"/>
                  <a:gd name="T21" fmla="*/ 370 h 610"/>
                  <a:gd name="T22" fmla="*/ 344 w 344"/>
                  <a:gd name="T23" fmla="*/ 334 h 610"/>
                  <a:gd name="T24" fmla="*/ 334 w 344"/>
                  <a:gd name="T25" fmla="*/ 272 h 610"/>
                  <a:gd name="T26" fmla="*/ 300 w 344"/>
                  <a:gd name="T27" fmla="*/ 216 h 610"/>
                  <a:gd name="T28" fmla="*/ 119 w 344"/>
                  <a:gd name="T29" fmla="*/ 27 h 610"/>
                  <a:gd name="T30" fmla="*/ 27 w 344"/>
                  <a:gd name="T31" fmla="*/ 25 h 610"/>
                  <a:gd name="T32" fmla="*/ 25 w 344"/>
                  <a:gd name="T33" fmla="*/ 117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4" h="610">
                    <a:moveTo>
                      <a:pt x="25" y="117"/>
                    </a:moveTo>
                    <a:cubicBezTo>
                      <a:pt x="205" y="306"/>
                      <a:pt x="205" y="306"/>
                      <a:pt x="205" y="306"/>
                    </a:cubicBezTo>
                    <a:cubicBezTo>
                      <a:pt x="206" y="308"/>
                      <a:pt x="209" y="311"/>
                      <a:pt x="211" y="317"/>
                    </a:cubicBezTo>
                    <a:cubicBezTo>
                      <a:pt x="212" y="322"/>
                      <a:pt x="214" y="329"/>
                      <a:pt x="214" y="334"/>
                    </a:cubicBezTo>
                    <a:cubicBezTo>
                      <a:pt x="214" y="338"/>
                      <a:pt x="213" y="341"/>
                      <a:pt x="213" y="343"/>
                    </a:cubicBezTo>
                    <a:cubicBezTo>
                      <a:pt x="212" y="345"/>
                      <a:pt x="212" y="347"/>
                      <a:pt x="211" y="348"/>
                    </a:cubicBezTo>
                    <a:cubicBezTo>
                      <a:pt x="133" y="507"/>
                      <a:pt x="133" y="507"/>
                      <a:pt x="133" y="507"/>
                    </a:cubicBezTo>
                    <a:cubicBezTo>
                      <a:pt x="117" y="539"/>
                      <a:pt x="130" y="578"/>
                      <a:pt x="162" y="594"/>
                    </a:cubicBezTo>
                    <a:cubicBezTo>
                      <a:pt x="195" y="610"/>
                      <a:pt x="234" y="597"/>
                      <a:pt x="250" y="565"/>
                    </a:cubicBezTo>
                    <a:cubicBezTo>
                      <a:pt x="328" y="406"/>
                      <a:pt x="328" y="406"/>
                      <a:pt x="328" y="406"/>
                    </a:cubicBezTo>
                    <a:cubicBezTo>
                      <a:pt x="334" y="394"/>
                      <a:pt x="338" y="382"/>
                      <a:pt x="341" y="370"/>
                    </a:cubicBezTo>
                    <a:cubicBezTo>
                      <a:pt x="343" y="358"/>
                      <a:pt x="344" y="346"/>
                      <a:pt x="344" y="334"/>
                    </a:cubicBezTo>
                    <a:cubicBezTo>
                      <a:pt x="344" y="313"/>
                      <a:pt x="341" y="292"/>
                      <a:pt x="334" y="272"/>
                    </a:cubicBezTo>
                    <a:cubicBezTo>
                      <a:pt x="326" y="253"/>
                      <a:pt x="316" y="233"/>
                      <a:pt x="300" y="216"/>
                    </a:cubicBezTo>
                    <a:cubicBezTo>
                      <a:pt x="119" y="27"/>
                      <a:pt x="119" y="27"/>
                      <a:pt x="119" y="27"/>
                    </a:cubicBezTo>
                    <a:cubicBezTo>
                      <a:pt x="94" y="1"/>
                      <a:pt x="53" y="0"/>
                      <a:pt x="27" y="25"/>
                    </a:cubicBezTo>
                    <a:cubicBezTo>
                      <a:pt x="1" y="50"/>
                      <a:pt x="0" y="91"/>
                      <a:pt x="25" y="117"/>
                    </a:cubicBez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ïŝlïḋè">
                <a:extLst>
                  <a:ext uri="{FF2B5EF4-FFF2-40B4-BE49-F238E27FC236}">
                    <a16:creationId xmlns:a16="http://schemas.microsoft.com/office/drawing/2014/main" id="{0A83ACA4-1780-A70A-92C7-5F4640AA07C5}"/>
                  </a:ext>
                </a:extLst>
              </p:cNvPr>
              <p:cNvSpPr/>
              <p:nvPr/>
            </p:nvSpPr>
            <p:spPr bwMode="auto">
              <a:xfrm>
                <a:off x="3145" y="1299"/>
                <a:ext cx="252" cy="340"/>
              </a:xfrm>
              <a:custGeom>
                <a:avLst/>
                <a:gdLst>
                  <a:gd name="T0" fmla="*/ 39 w 157"/>
                  <a:gd name="T1" fmla="*/ 21 h 212"/>
                  <a:gd name="T2" fmla="*/ 82 w 157"/>
                  <a:gd name="T3" fmla="*/ 212 h 212"/>
                  <a:gd name="T4" fmla="*/ 157 w 157"/>
                  <a:gd name="T5" fmla="*/ 145 h 212"/>
                  <a:gd name="T6" fmla="*/ 107 w 157"/>
                  <a:gd name="T7" fmla="*/ 3 h 212"/>
                  <a:gd name="T8" fmla="*/ 39 w 157"/>
                  <a:gd name="T9" fmla="*/ 21 h 212"/>
                </a:gdLst>
                <a:ahLst/>
                <a:cxnLst>
                  <a:cxn ang="0">
                    <a:pos x="T0" y="T1"/>
                  </a:cxn>
                  <a:cxn ang="0">
                    <a:pos x="T2" y="T3"/>
                  </a:cxn>
                  <a:cxn ang="0">
                    <a:pos x="T4" y="T5"/>
                  </a:cxn>
                  <a:cxn ang="0">
                    <a:pos x="T6" y="T7"/>
                  </a:cxn>
                  <a:cxn ang="0">
                    <a:pos x="T8" y="T9"/>
                  </a:cxn>
                </a:cxnLst>
                <a:rect l="0" t="0" r="r" b="b"/>
                <a:pathLst>
                  <a:path w="157" h="212">
                    <a:moveTo>
                      <a:pt x="39" y="21"/>
                    </a:moveTo>
                    <a:cubicBezTo>
                      <a:pt x="0" y="88"/>
                      <a:pt x="24" y="151"/>
                      <a:pt x="82" y="212"/>
                    </a:cubicBezTo>
                    <a:cubicBezTo>
                      <a:pt x="157" y="145"/>
                      <a:pt x="157" y="145"/>
                      <a:pt x="157" y="145"/>
                    </a:cubicBezTo>
                    <a:cubicBezTo>
                      <a:pt x="79" y="115"/>
                      <a:pt x="50" y="61"/>
                      <a:pt x="107" y="3"/>
                    </a:cubicBezTo>
                    <a:cubicBezTo>
                      <a:pt x="108" y="0"/>
                      <a:pt x="47" y="14"/>
                      <a:pt x="39"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ïšḻíďè">
                <a:extLst>
                  <a:ext uri="{FF2B5EF4-FFF2-40B4-BE49-F238E27FC236}">
                    <a16:creationId xmlns:a16="http://schemas.microsoft.com/office/drawing/2014/main" id="{CC87C82E-1D2F-72B1-ED4A-540D8CA88D8F}"/>
                  </a:ext>
                </a:extLst>
              </p:cNvPr>
              <p:cNvSpPr/>
              <p:nvPr/>
            </p:nvSpPr>
            <p:spPr bwMode="auto">
              <a:xfrm>
                <a:off x="4951" y="2599"/>
                <a:ext cx="268" cy="1564"/>
              </a:xfrm>
              <a:custGeom>
                <a:avLst/>
                <a:gdLst>
                  <a:gd name="T0" fmla="*/ 103 w 268"/>
                  <a:gd name="T1" fmla="*/ 5 h 1564"/>
                  <a:gd name="T2" fmla="*/ 0 w 268"/>
                  <a:gd name="T3" fmla="*/ 8 h 1564"/>
                  <a:gd name="T4" fmla="*/ 62 w 268"/>
                  <a:gd name="T5" fmla="*/ 1564 h 1564"/>
                  <a:gd name="T6" fmla="*/ 268 w 268"/>
                  <a:gd name="T7" fmla="*/ 1556 h 1564"/>
                  <a:gd name="T8" fmla="*/ 206 w 268"/>
                  <a:gd name="T9" fmla="*/ 0 h 1564"/>
                  <a:gd name="T10" fmla="*/ 0 w 268"/>
                  <a:gd name="T11" fmla="*/ 8 h 1564"/>
                  <a:gd name="T12" fmla="*/ 103 w 268"/>
                  <a:gd name="T13" fmla="*/ 5 h 1564"/>
                  <a:gd name="T14" fmla="*/ 0 w 268"/>
                  <a:gd name="T15" fmla="*/ 8 h 1564"/>
                  <a:gd name="T16" fmla="*/ 62 w 268"/>
                  <a:gd name="T17" fmla="*/ 1564 h 1564"/>
                  <a:gd name="T18" fmla="*/ 268 w 268"/>
                  <a:gd name="T19" fmla="*/ 1556 h 1564"/>
                  <a:gd name="T20" fmla="*/ 206 w 268"/>
                  <a:gd name="T21" fmla="*/ 0 h 1564"/>
                  <a:gd name="T22" fmla="*/ 0 w 268"/>
                  <a:gd name="T23" fmla="*/ 8 h 1564"/>
                  <a:gd name="T24" fmla="*/ 103 w 268"/>
                  <a:gd name="T25" fmla="*/ 5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1564">
                    <a:moveTo>
                      <a:pt x="103" y="5"/>
                    </a:moveTo>
                    <a:lnTo>
                      <a:pt x="0" y="8"/>
                    </a:lnTo>
                    <a:lnTo>
                      <a:pt x="62" y="1564"/>
                    </a:lnTo>
                    <a:lnTo>
                      <a:pt x="268" y="1556"/>
                    </a:lnTo>
                    <a:lnTo>
                      <a:pt x="206" y="0"/>
                    </a:lnTo>
                    <a:lnTo>
                      <a:pt x="0" y="8"/>
                    </a:lnTo>
                    <a:lnTo>
                      <a:pt x="103" y="5"/>
                    </a:lnTo>
                    <a:lnTo>
                      <a:pt x="0" y="8"/>
                    </a:lnTo>
                    <a:lnTo>
                      <a:pt x="62" y="1564"/>
                    </a:lnTo>
                    <a:lnTo>
                      <a:pt x="268" y="1556"/>
                    </a:lnTo>
                    <a:lnTo>
                      <a:pt x="206" y="0"/>
                    </a:lnTo>
                    <a:lnTo>
                      <a:pt x="0" y="8"/>
                    </a:lnTo>
                    <a:lnTo>
                      <a:pt x="103" y="5"/>
                    </a:lnTo>
                    <a:close/>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işḻíḍe">
                <a:extLst>
                  <a:ext uri="{FF2B5EF4-FFF2-40B4-BE49-F238E27FC236}">
                    <a16:creationId xmlns:a16="http://schemas.microsoft.com/office/drawing/2014/main" id="{4E79E876-A881-4D93-374C-9E624F41B5DB}"/>
                  </a:ext>
                </a:extLst>
              </p:cNvPr>
              <p:cNvSpPr/>
              <p:nvPr/>
            </p:nvSpPr>
            <p:spPr bwMode="auto">
              <a:xfrm>
                <a:off x="4951" y="2599"/>
                <a:ext cx="268" cy="1564"/>
              </a:xfrm>
              <a:custGeom>
                <a:avLst/>
                <a:gdLst>
                  <a:gd name="T0" fmla="*/ 103 w 268"/>
                  <a:gd name="T1" fmla="*/ 5 h 1564"/>
                  <a:gd name="T2" fmla="*/ 0 w 268"/>
                  <a:gd name="T3" fmla="*/ 8 h 1564"/>
                  <a:gd name="T4" fmla="*/ 62 w 268"/>
                  <a:gd name="T5" fmla="*/ 1564 h 1564"/>
                  <a:gd name="T6" fmla="*/ 268 w 268"/>
                  <a:gd name="T7" fmla="*/ 1556 h 1564"/>
                  <a:gd name="T8" fmla="*/ 206 w 268"/>
                  <a:gd name="T9" fmla="*/ 0 h 1564"/>
                  <a:gd name="T10" fmla="*/ 0 w 268"/>
                  <a:gd name="T11" fmla="*/ 8 h 1564"/>
                  <a:gd name="T12" fmla="*/ 103 w 268"/>
                  <a:gd name="T13" fmla="*/ 5 h 1564"/>
                  <a:gd name="T14" fmla="*/ 0 w 268"/>
                  <a:gd name="T15" fmla="*/ 8 h 1564"/>
                  <a:gd name="T16" fmla="*/ 62 w 268"/>
                  <a:gd name="T17" fmla="*/ 1564 h 1564"/>
                  <a:gd name="T18" fmla="*/ 268 w 268"/>
                  <a:gd name="T19" fmla="*/ 1556 h 1564"/>
                  <a:gd name="T20" fmla="*/ 206 w 268"/>
                  <a:gd name="T21" fmla="*/ 0 h 1564"/>
                  <a:gd name="T22" fmla="*/ 0 w 268"/>
                  <a:gd name="T23" fmla="*/ 8 h 1564"/>
                  <a:gd name="T24" fmla="*/ 103 w 268"/>
                  <a:gd name="T25" fmla="*/ 5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1564">
                    <a:moveTo>
                      <a:pt x="103" y="5"/>
                    </a:moveTo>
                    <a:lnTo>
                      <a:pt x="0" y="8"/>
                    </a:lnTo>
                    <a:lnTo>
                      <a:pt x="62" y="1564"/>
                    </a:lnTo>
                    <a:lnTo>
                      <a:pt x="268" y="1556"/>
                    </a:lnTo>
                    <a:lnTo>
                      <a:pt x="206" y="0"/>
                    </a:lnTo>
                    <a:lnTo>
                      <a:pt x="0" y="8"/>
                    </a:lnTo>
                    <a:lnTo>
                      <a:pt x="103" y="5"/>
                    </a:lnTo>
                    <a:lnTo>
                      <a:pt x="0" y="8"/>
                    </a:lnTo>
                    <a:lnTo>
                      <a:pt x="62" y="1564"/>
                    </a:lnTo>
                    <a:lnTo>
                      <a:pt x="268" y="1556"/>
                    </a:lnTo>
                    <a:lnTo>
                      <a:pt x="206" y="0"/>
                    </a:lnTo>
                    <a:lnTo>
                      <a:pt x="0" y="8"/>
                    </a:lnTo>
                    <a:lnTo>
                      <a:pt x="10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ś1iḑe">
                <a:extLst>
                  <a:ext uri="{FF2B5EF4-FFF2-40B4-BE49-F238E27FC236}">
                    <a16:creationId xmlns:a16="http://schemas.microsoft.com/office/drawing/2014/main" id="{EA6A2F60-C94B-1CF8-242D-EB4FA8566DF7}"/>
                  </a:ext>
                </a:extLst>
              </p:cNvPr>
              <p:cNvSpPr/>
              <p:nvPr/>
            </p:nvSpPr>
            <p:spPr bwMode="auto">
              <a:xfrm>
                <a:off x="5005" y="3896"/>
                <a:ext cx="210" cy="156"/>
              </a:xfrm>
              <a:custGeom>
                <a:avLst/>
                <a:gdLst>
                  <a:gd name="T0" fmla="*/ 4 w 210"/>
                  <a:gd name="T1" fmla="*/ 152 h 156"/>
                  <a:gd name="T2" fmla="*/ 210 w 210"/>
                  <a:gd name="T3" fmla="*/ 156 h 156"/>
                  <a:gd name="T4" fmla="*/ 205 w 210"/>
                  <a:gd name="T5" fmla="*/ 0 h 156"/>
                  <a:gd name="T6" fmla="*/ 0 w 210"/>
                  <a:gd name="T7" fmla="*/ 0 h 156"/>
                  <a:gd name="T8" fmla="*/ 4 w 210"/>
                  <a:gd name="T9" fmla="*/ 152 h 156"/>
                </a:gdLst>
                <a:ahLst/>
                <a:cxnLst>
                  <a:cxn ang="0">
                    <a:pos x="T0" y="T1"/>
                  </a:cxn>
                  <a:cxn ang="0">
                    <a:pos x="T2" y="T3"/>
                  </a:cxn>
                  <a:cxn ang="0">
                    <a:pos x="T4" y="T5"/>
                  </a:cxn>
                  <a:cxn ang="0">
                    <a:pos x="T6" y="T7"/>
                  </a:cxn>
                  <a:cxn ang="0">
                    <a:pos x="T8" y="T9"/>
                  </a:cxn>
                </a:cxnLst>
                <a:rect l="0" t="0" r="r" b="b"/>
                <a:pathLst>
                  <a:path w="210" h="156">
                    <a:moveTo>
                      <a:pt x="4" y="152"/>
                    </a:moveTo>
                    <a:lnTo>
                      <a:pt x="210" y="156"/>
                    </a:lnTo>
                    <a:lnTo>
                      <a:pt x="205" y="0"/>
                    </a:lnTo>
                    <a:lnTo>
                      <a:pt x="0" y="0"/>
                    </a:lnTo>
                    <a:lnTo>
                      <a:pt x="4" y="152"/>
                    </a:lnTo>
                    <a:close/>
                  </a:path>
                </a:pathLst>
              </a:custGeom>
              <a:solidFill>
                <a:srgbClr val="E756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ïŝļiḑé">
                <a:extLst>
                  <a:ext uri="{FF2B5EF4-FFF2-40B4-BE49-F238E27FC236}">
                    <a16:creationId xmlns:a16="http://schemas.microsoft.com/office/drawing/2014/main" id="{0806153E-2A23-2594-63EE-F038B58329B4}"/>
                  </a:ext>
                </a:extLst>
              </p:cNvPr>
              <p:cNvSpPr/>
              <p:nvPr/>
            </p:nvSpPr>
            <p:spPr bwMode="auto">
              <a:xfrm>
                <a:off x="4605" y="2599"/>
                <a:ext cx="270" cy="1564"/>
              </a:xfrm>
              <a:custGeom>
                <a:avLst/>
                <a:gdLst>
                  <a:gd name="T0" fmla="*/ 103 w 270"/>
                  <a:gd name="T1" fmla="*/ 5 h 1564"/>
                  <a:gd name="T2" fmla="*/ 0 w 270"/>
                  <a:gd name="T3" fmla="*/ 8 h 1564"/>
                  <a:gd name="T4" fmla="*/ 64 w 270"/>
                  <a:gd name="T5" fmla="*/ 1564 h 1564"/>
                  <a:gd name="T6" fmla="*/ 270 w 270"/>
                  <a:gd name="T7" fmla="*/ 1556 h 1564"/>
                  <a:gd name="T8" fmla="*/ 206 w 270"/>
                  <a:gd name="T9" fmla="*/ 0 h 1564"/>
                  <a:gd name="T10" fmla="*/ 0 w 270"/>
                  <a:gd name="T11" fmla="*/ 8 h 1564"/>
                  <a:gd name="T12" fmla="*/ 103 w 270"/>
                  <a:gd name="T13" fmla="*/ 5 h 1564"/>
                  <a:gd name="T14" fmla="*/ 0 w 270"/>
                  <a:gd name="T15" fmla="*/ 8 h 1564"/>
                  <a:gd name="T16" fmla="*/ 64 w 270"/>
                  <a:gd name="T17" fmla="*/ 1564 h 1564"/>
                  <a:gd name="T18" fmla="*/ 270 w 270"/>
                  <a:gd name="T19" fmla="*/ 1556 h 1564"/>
                  <a:gd name="T20" fmla="*/ 206 w 270"/>
                  <a:gd name="T21" fmla="*/ 0 h 1564"/>
                  <a:gd name="T22" fmla="*/ 0 w 270"/>
                  <a:gd name="T23" fmla="*/ 8 h 1564"/>
                  <a:gd name="T24" fmla="*/ 103 w 270"/>
                  <a:gd name="T25" fmla="*/ 5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1564">
                    <a:moveTo>
                      <a:pt x="103" y="5"/>
                    </a:moveTo>
                    <a:lnTo>
                      <a:pt x="0" y="8"/>
                    </a:lnTo>
                    <a:lnTo>
                      <a:pt x="64" y="1564"/>
                    </a:lnTo>
                    <a:lnTo>
                      <a:pt x="270" y="1556"/>
                    </a:lnTo>
                    <a:lnTo>
                      <a:pt x="206" y="0"/>
                    </a:lnTo>
                    <a:lnTo>
                      <a:pt x="0" y="8"/>
                    </a:lnTo>
                    <a:lnTo>
                      <a:pt x="103" y="5"/>
                    </a:lnTo>
                    <a:lnTo>
                      <a:pt x="0" y="8"/>
                    </a:lnTo>
                    <a:lnTo>
                      <a:pt x="64" y="1564"/>
                    </a:lnTo>
                    <a:lnTo>
                      <a:pt x="270" y="1556"/>
                    </a:lnTo>
                    <a:lnTo>
                      <a:pt x="206" y="0"/>
                    </a:lnTo>
                    <a:lnTo>
                      <a:pt x="0" y="8"/>
                    </a:lnTo>
                    <a:lnTo>
                      <a:pt x="103" y="5"/>
                    </a:lnTo>
                    <a:close/>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iṧ1iḑe">
                <a:extLst>
                  <a:ext uri="{FF2B5EF4-FFF2-40B4-BE49-F238E27FC236}">
                    <a16:creationId xmlns:a16="http://schemas.microsoft.com/office/drawing/2014/main" id="{40D9DD75-940D-B038-E858-EB0C7EF589CE}"/>
                  </a:ext>
                </a:extLst>
              </p:cNvPr>
              <p:cNvSpPr/>
              <p:nvPr/>
            </p:nvSpPr>
            <p:spPr bwMode="auto">
              <a:xfrm>
                <a:off x="4605" y="2599"/>
                <a:ext cx="270" cy="1564"/>
              </a:xfrm>
              <a:custGeom>
                <a:avLst/>
                <a:gdLst>
                  <a:gd name="T0" fmla="*/ 103 w 270"/>
                  <a:gd name="T1" fmla="*/ 5 h 1564"/>
                  <a:gd name="T2" fmla="*/ 0 w 270"/>
                  <a:gd name="T3" fmla="*/ 8 h 1564"/>
                  <a:gd name="T4" fmla="*/ 64 w 270"/>
                  <a:gd name="T5" fmla="*/ 1564 h 1564"/>
                  <a:gd name="T6" fmla="*/ 270 w 270"/>
                  <a:gd name="T7" fmla="*/ 1556 h 1564"/>
                  <a:gd name="T8" fmla="*/ 206 w 270"/>
                  <a:gd name="T9" fmla="*/ 0 h 1564"/>
                  <a:gd name="T10" fmla="*/ 0 w 270"/>
                  <a:gd name="T11" fmla="*/ 8 h 1564"/>
                  <a:gd name="T12" fmla="*/ 103 w 270"/>
                  <a:gd name="T13" fmla="*/ 5 h 1564"/>
                  <a:gd name="T14" fmla="*/ 0 w 270"/>
                  <a:gd name="T15" fmla="*/ 8 h 1564"/>
                  <a:gd name="T16" fmla="*/ 64 w 270"/>
                  <a:gd name="T17" fmla="*/ 1564 h 1564"/>
                  <a:gd name="T18" fmla="*/ 270 w 270"/>
                  <a:gd name="T19" fmla="*/ 1556 h 1564"/>
                  <a:gd name="T20" fmla="*/ 206 w 270"/>
                  <a:gd name="T21" fmla="*/ 0 h 1564"/>
                  <a:gd name="T22" fmla="*/ 0 w 270"/>
                  <a:gd name="T23" fmla="*/ 8 h 1564"/>
                  <a:gd name="T24" fmla="*/ 103 w 270"/>
                  <a:gd name="T25" fmla="*/ 5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1564">
                    <a:moveTo>
                      <a:pt x="103" y="5"/>
                    </a:moveTo>
                    <a:lnTo>
                      <a:pt x="0" y="8"/>
                    </a:lnTo>
                    <a:lnTo>
                      <a:pt x="64" y="1564"/>
                    </a:lnTo>
                    <a:lnTo>
                      <a:pt x="270" y="1556"/>
                    </a:lnTo>
                    <a:lnTo>
                      <a:pt x="206" y="0"/>
                    </a:lnTo>
                    <a:lnTo>
                      <a:pt x="0" y="8"/>
                    </a:lnTo>
                    <a:lnTo>
                      <a:pt x="103" y="5"/>
                    </a:lnTo>
                    <a:lnTo>
                      <a:pt x="0" y="8"/>
                    </a:lnTo>
                    <a:lnTo>
                      <a:pt x="64" y="1564"/>
                    </a:lnTo>
                    <a:lnTo>
                      <a:pt x="270" y="1556"/>
                    </a:lnTo>
                    <a:lnTo>
                      <a:pt x="206" y="0"/>
                    </a:lnTo>
                    <a:lnTo>
                      <a:pt x="0" y="8"/>
                    </a:lnTo>
                    <a:lnTo>
                      <a:pt x="10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îṩ1ïḋê">
                <a:extLst>
                  <a:ext uri="{FF2B5EF4-FFF2-40B4-BE49-F238E27FC236}">
                    <a16:creationId xmlns:a16="http://schemas.microsoft.com/office/drawing/2014/main" id="{E6117568-656F-468A-7DF9-5C5721304997}"/>
                  </a:ext>
                </a:extLst>
              </p:cNvPr>
              <p:cNvSpPr/>
              <p:nvPr/>
            </p:nvSpPr>
            <p:spPr bwMode="auto">
              <a:xfrm>
                <a:off x="4659" y="3885"/>
                <a:ext cx="211" cy="167"/>
              </a:xfrm>
              <a:custGeom>
                <a:avLst/>
                <a:gdLst>
                  <a:gd name="T0" fmla="*/ 5 w 211"/>
                  <a:gd name="T1" fmla="*/ 162 h 167"/>
                  <a:gd name="T2" fmla="*/ 211 w 211"/>
                  <a:gd name="T3" fmla="*/ 167 h 167"/>
                  <a:gd name="T4" fmla="*/ 205 w 211"/>
                  <a:gd name="T5" fmla="*/ 0 h 167"/>
                  <a:gd name="T6" fmla="*/ 0 w 211"/>
                  <a:gd name="T7" fmla="*/ 0 h 167"/>
                  <a:gd name="T8" fmla="*/ 5 w 211"/>
                  <a:gd name="T9" fmla="*/ 162 h 167"/>
                </a:gdLst>
                <a:ahLst/>
                <a:cxnLst>
                  <a:cxn ang="0">
                    <a:pos x="T0" y="T1"/>
                  </a:cxn>
                  <a:cxn ang="0">
                    <a:pos x="T2" y="T3"/>
                  </a:cxn>
                  <a:cxn ang="0">
                    <a:pos x="T4" y="T5"/>
                  </a:cxn>
                  <a:cxn ang="0">
                    <a:pos x="T6" y="T7"/>
                  </a:cxn>
                  <a:cxn ang="0">
                    <a:pos x="T8" y="T9"/>
                  </a:cxn>
                </a:cxnLst>
                <a:rect l="0" t="0" r="r" b="b"/>
                <a:pathLst>
                  <a:path w="211" h="167">
                    <a:moveTo>
                      <a:pt x="5" y="162"/>
                    </a:moveTo>
                    <a:lnTo>
                      <a:pt x="211" y="167"/>
                    </a:lnTo>
                    <a:lnTo>
                      <a:pt x="205" y="0"/>
                    </a:lnTo>
                    <a:lnTo>
                      <a:pt x="0" y="0"/>
                    </a:lnTo>
                    <a:lnTo>
                      <a:pt x="5" y="162"/>
                    </a:lnTo>
                    <a:close/>
                  </a:path>
                </a:pathLst>
              </a:custGeom>
              <a:solidFill>
                <a:srgbClr val="E756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ísḷïde">
                <a:extLst>
                  <a:ext uri="{FF2B5EF4-FFF2-40B4-BE49-F238E27FC236}">
                    <a16:creationId xmlns:a16="http://schemas.microsoft.com/office/drawing/2014/main" id="{967892A8-DBF9-534C-2BB5-C668871A85D4}"/>
                  </a:ext>
                </a:extLst>
              </p:cNvPr>
              <p:cNvSpPr/>
              <p:nvPr/>
            </p:nvSpPr>
            <p:spPr bwMode="auto">
              <a:xfrm>
                <a:off x="4453" y="1900"/>
                <a:ext cx="939" cy="1734"/>
              </a:xfrm>
              <a:custGeom>
                <a:avLst/>
                <a:gdLst>
                  <a:gd name="T0" fmla="*/ 583 w 583"/>
                  <a:gd name="T1" fmla="*/ 1079 h 1079"/>
                  <a:gd name="T2" fmla="*/ 0 w 583"/>
                  <a:gd name="T3" fmla="*/ 1079 h 1079"/>
                  <a:gd name="T4" fmla="*/ 6 w 583"/>
                  <a:gd name="T5" fmla="*/ 1012 h 1079"/>
                  <a:gd name="T6" fmla="*/ 97 w 583"/>
                  <a:gd name="T7" fmla="*/ 90 h 1079"/>
                  <a:gd name="T8" fmla="*/ 106 w 583"/>
                  <a:gd name="T9" fmla="*/ 1 h 1079"/>
                  <a:gd name="T10" fmla="*/ 470 w 583"/>
                  <a:gd name="T11" fmla="*/ 0 h 1079"/>
                  <a:gd name="T12" fmla="*/ 478 w 583"/>
                  <a:gd name="T13" fmla="*/ 126 h 1079"/>
                  <a:gd name="T14" fmla="*/ 575 w 583"/>
                  <a:gd name="T15" fmla="*/ 1012 h 1079"/>
                  <a:gd name="T16" fmla="*/ 583 w 583"/>
                  <a:gd name="T17" fmla="*/ 107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 h="1079">
                    <a:moveTo>
                      <a:pt x="583" y="1079"/>
                    </a:moveTo>
                    <a:cubicBezTo>
                      <a:pt x="0" y="1079"/>
                      <a:pt x="0" y="1079"/>
                      <a:pt x="0" y="1079"/>
                    </a:cubicBezTo>
                    <a:cubicBezTo>
                      <a:pt x="6" y="1012"/>
                      <a:pt x="6" y="1012"/>
                      <a:pt x="6" y="1012"/>
                    </a:cubicBezTo>
                    <a:cubicBezTo>
                      <a:pt x="97" y="90"/>
                      <a:pt x="97" y="90"/>
                      <a:pt x="97" y="90"/>
                    </a:cubicBezTo>
                    <a:cubicBezTo>
                      <a:pt x="97" y="56"/>
                      <a:pt x="100" y="26"/>
                      <a:pt x="106" y="1"/>
                    </a:cubicBezTo>
                    <a:cubicBezTo>
                      <a:pt x="470" y="0"/>
                      <a:pt x="470" y="0"/>
                      <a:pt x="470" y="0"/>
                    </a:cubicBezTo>
                    <a:cubicBezTo>
                      <a:pt x="475" y="37"/>
                      <a:pt x="478" y="79"/>
                      <a:pt x="478" y="126"/>
                    </a:cubicBezTo>
                    <a:cubicBezTo>
                      <a:pt x="575" y="1012"/>
                      <a:pt x="575" y="1012"/>
                      <a:pt x="575" y="1012"/>
                    </a:cubicBezTo>
                    <a:cubicBezTo>
                      <a:pt x="583" y="1079"/>
                      <a:pt x="583" y="1079"/>
                      <a:pt x="583" y="1079"/>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ïṧļïdè">
                <a:extLst>
                  <a:ext uri="{FF2B5EF4-FFF2-40B4-BE49-F238E27FC236}">
                    <a16:creationId xmlns:a16="http://schemas.microsoft.com/office/drawing/2014/main" id="{3A6035A0-DD37-CB3D-9BFB-B485AB377A93}"/>
                  </a:ext>
                </a:extLst>
              </p:cNvPr>
              <p:cNvSpPr/>
              <p:nvPr/>
            </p:nvSpPr>
            <p:spPr bwMode="auto">
              <a:xfrm>
                <a:off x="4555" y="2501"/>
                <a:ext cx="173" cy="135"/>
              </a:xfrm>
              <a:custGeom>
                <a:avLst/>
                <a:gdLst>
                  <a:gd name="T0" fmla="*/ 61 w 108"/>
                  <a:gd name="T1" fmla="*/ 0 h 84"/>
                  <a:gd name="T2" fmla="*/ 64 w 108"/>
                  <a:gd name="T3" fmla="*/ 29 h 84"/>
                  <a:gd name="T4" fmla="*/ 19 w 108"/>
                  <a:gd name="T5" fmla="*/ 62 h 84"/>
                  <a:gd name="T6" fmla="*/ 13 w 108"/>
                  <a:gd name="T7" fmla="*/ 62 h 84"/>
                  <a:gd name="T8" fmla="*/ 1 w 108"/>
                  <a:gd name="T9" fmla="*/ 61 h 84"/>
                  <a:gd name="T10" fmla="*/ 0 w 108"/>
                  <a:gd name="T11" fmla="*/ 78 h 84"/>
                  <a:gd name="T12" fmla="*/ 8 w 108"/>
                  <a:gd name="T13" fmla="*/ 79 h 84"/>
                  <a:gd name="T14" fmla="*/ 23 w 108"/>
                  <a:gd name="T15" fmla="*/ 78 h 84"/>
                  <a:gd name="T16" fmla="*/ 41 w 108"/>
                  <a:gd name="T17" fmla="*/ 69 h 84"/>
                  <a:gd name="T18" fmla="*/ 41 w 108"/>
                  <a:gd name="T19" fmla="*/ 70 h 84"/>
                  <a:gd name="T20" fmla="*/ 56 w 108"/>
                  <a:gd name="T21" fmla="*/ 84 h 84"/>
                  <a:gd name="T22" fmla="*/ 57 w 108"/>
                  <a:gd name="T23" fmla="*/ 84 h 84"/>
                  <a:gd name="T24" fmla="*/ 71 w 108"/>
                  <a:gd name="T25" fmla="*/ 67 h 84"/>
                  <a:gd name="T26" fmla="*/ 66 w 108"/>
                  <a:gd name="T27" fmla="*/ 11 h 84"/>
                  <a:gd name="T28" fmla="*/ 80 w 108"/>
                  <a:gd name="T29" fmla="*/ 28 h 84"/>
                  <a:gd name="T30" fmla="*/ 91 w 108"/>
                  <a:gd name="T31" fmla="*/ 34 h 84"/>
                  <a:gd name="T32" fmla="*/ 101 w 108"/>
                  <a:gd name="T33" fmla="*/ 30 h 84"/>
                  <a:gd name="T34" fmla="*/ 103 w 108"/>
                  <a:gd name="T35" fmla="*/ 9 h 84"/>
                  <a:gd name="T36" fmla="*/ 102 w 108"/>
                  <a:gd name="T37" fmla="*/ 8 h 84"/>
                  <a:gd name="T38" fmla="*/ 97 w 108"/>
                  <a:gd name="T39" fmla="*/ 21 h 84"/>
                  <a:gd name="T40" fmla="*/ 87 w 108"/>
                  <a:gd name="T41" fmla="*/ 24 h 84"/>
                  <a:gd name="T42" fmla="*/ 76 w 108"/>
                  <a:gd name="T43" fmla="*/ 19 h 84"/>
                  <a:gd name="T44" fmla="*/ 61 w 108"/>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84">
                    <a:moveTo>
                      <a:pt x="61" y="0"/>
                    </a:moveTo>
                    <a:cubicBezTo>
                      <a:pt x="64" y="29"/>
                      <a:pt x="64" y="29"/>
                      <a:pt x="64" y="29"/>
                    </a:cubicBezTo>
                    <a:cubicBezTo>
                      <a:pt x="67" y="56"/>
                      <a:pt x="46" y="60"/>
                      <a:pt x="19" y="62"/>
                    </a:cubicBezTo>
                    <a:cubicBezTo>
                      <a:pt x="17" y="62"/>
                      <a:pt x="15" y="62"/>
                      <a:pt x="13" y="62"/>
                    </a:cubicBezTo>
                    <a:cubicBezTo>
                      <a:pt x="9" y="62"/>
                      <a:pt x="5" y="62"/>
                      <a:pt x="1" y="61"/>
                    </a:cubicBezTo>
                    <a:cubicBezTo>
                      <a:pt x="0" y="78"/>
                      <a:pt x="0" y="78"/>
                      <a:pt x="0" y="78"/>
                    </a:cubicBezTo>
                    <a:cubicBezTo>
                      <a:pt x="2" y="79"/>
                      <a:pt x="5" y="79"/>
                      <a:pt x="8" y="79"/>
                    </a:cubicBezTo>
                    <a:cubicBezTo>
                      <a:pt x="13" y="79"/>
                      <a:pt x="18" y="78"/>
                      <a:pt x="23" y="78"/>
                    </a:cubicBezTo>
                    <a:cubicBezTo>
                      <a:pt x="29" y="77"/>
                      <a:pt x="36" y="70"/>
                      <a:pt x="41" y="69"/>
                    </a:cubicBezTo>
                    <a:cubicBezTo>
                      <a:pt x="41" y="70"/>
                      <a:pt x="41" y="70"/>
                      <a:pt x="41" y="70"/>
                    </a:cubicBezTo>
                    <a:cubicBezTo>
                      <a:pt x="42" y="78"/>
                      <a:pt x="48" y="84"/>
                      <a:pt x="56" y="84"/>
                    </a:cubicBezTo>
                    <a:cubicBezTo>
                      <a:pt x="57" y="84"/>
                      <a:pt x="57" y="84"/>
                      <a:pt x="57" y="84"/>
                    </a:cubicBezTo>
                    <a:cubicBezTo>
                      <a:pt x="66" y="83"/>
                      <a:pt x="72" y="76"/>
                      <a:pt x="71" y="67"/>
                    </a:cubicBezTo>
                    <a:cubicBezTo>
                      <a:pt x="66" y="11"/>
                      <a:pt x="66" y="11"/>
                      <a:pt x="66" y="11"/>
                    </a:cubicBezTo>
                    <a:cubicBezTo>
                      <a:pt x="80" y="28"/>
                      <a:pt x="80" y="28"/>
                      <a:pt x="80" y="28"/>
                    </a:cubicBezTo>
                    <a:cubicBezTo>
                      <a:pt x="83" y="32"/>
                      <a:pt x="87" y="34"/>
                      <a:pt x="91" y="34"/>
                    </a:cubicBezTo>
                    <a:cubicBezTo>
                      <a:pt x="95" y="34"/>
                      <a:pt x="98" y="33"/>
                      <a:pt x="101" y="30"/>
                    </a:cubicBezTo>
                    <a:cubicBezTo>
                      <a:pt x="107" y="25"/>
                      <a:pt x="108" y="16"/>
                      <a:pt x="103" y="9"/>
                    </a:cubicBezTo>
                    <a:cubicBezTo>
                      <a:pt x="102" y="8"/>
                      <a:pt x="102" y="8"/>
                      <a:pt x="102" y="8"/>
                    </a:cubicBezTo>
                    <a:cubicBezTo>
                      <a:pt x="102" y="13"/>
                      <a:pt x="100" y="18"/>
                      <a:pt x="97" y="21"/>
                    </a:cubicBezTo>
                    <a:cubicBezTo>
                      <a:pt x="94" y="23"/>
                      <a:pt x="91" y="24"/>
                      <a:pt x="87" y="24"/>
                    </a:cubicBezTo>
                    <a:cubicBezTo>
                      <a:pt x="83" y="24"/>
                      <a:pt x="79" y="22"/>
                      <a:pt x="76" y="19"/>
                    </a:cubicBezTo>
                    <a:cubicBezTo>
                      <a:pt x="61" y="0"/>
                      <a:pt x="61" y="0"/>
                      <a:pt x="61" y="0"/>
                    </a:cubicBezTo>
                  </a:path>
                </a:pathLst>
              </a:custGeom>
              <a:solidFill>
                <a:srgbClr val="131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ïṧliḓè">
                <a:extLst>
                  <a:ext uri="{FF2B5EF4-FFF2-40B4-BE49-F238E27FC236}">
                    <a16:creationId xmlns:a16="http://schemas.microsoft.com/office/drawing/2014/main" id="{CB1E867D-8212-C60C-471E-87DD7FACA0EF}"/>
                  </a:ext>
                </a:extLst>
              </p:cNvPr>
              <p:cNvSpPr/>
              <p:nvPr/>
            </p:nvSpPr>
            <p:spPr bwMode="auto">
              <a:xfrm>
                <a:off x="4852" y="3634"/>
                <a:ext cx="4" cy="59"/>
              </a:xfrm>
              <a:custGeom>
                <a:avLst/>
                <a:gdLst>
                  <a:gd name="T0" fmla="*/ 4 w 4"/>
                  <a:gd name="T1" fmla="*/ 0 h 59"/>
                  <a:gd name="T2" fmla="*/ 0 w 4"/>
                  <a:gd name="T3" fmla="*/ 0 h 59"/>
                  <a:gd name="T4" fmla="*/ 4 w 4"/>
                  <a:gd name="T5" fmla="*/ 59 h 59"/>
                  <a:gd name="T6" fmla="*/ 4 w 4"/>
                  <a:gd name="T7" fmla="*/ 59 h 59"/>
                  <a:gd name="T8" fmla="*/ 4 w 4"/>
                  <a:gd name="T9" fmla="*/ 0 h 59"/>
                </a:gdLst>
                <a:ahLst/>
                <a:cxnLst>
                  <a:cxn ang="0">
                    <a:pos x="T0" y="T1"/>
                  </a:cxn>
                  <a:cxn ang="0">
                    <a:pos x="T2" y="T3"/>
                  </a:cxn>
                  <a:cxn ang="0">
                    <a:pos x="T4" y="T5"/>
                  </a:cxn>
                  <a:cxn ang="0">
                    <a:pos x="T6" y="T7"/>
                  </a:cxn>
                  <a:cxn ang="0">
                    <a:pos x="T8" y="T9"/>
                  </a:cxn>
                </a:cxnLst>
                <a:rect l="0" t="0" r="r" b="b"/>
                <a:pathLst>
                  <a:path w="4" h="59">
                    <a:moveTo>
                      <a:pt x="4" y="0"/>
                    </a:moveTo>
                    <a:lnTo>
                      <a:pt x="0" y="0"/>
                    </a:lnTo>
                    <a:lnTo>
                      <a:pt x="4" y="59"/>
                    </a:lnTo>
                    <a:lnTo>
                      <a:pt x="4" y="59"/>
                    </a:lnTo>
                    <a:lnTo>
                      <a:pt x="4" y="0"/>
                    </a:lnTo>
                    <a:close/>
                  </a:path>
                </a:pathLst>
              </a:custGeom>
              <a:solidFill>
                <a:srgbClr val="7E72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ïṧľíḋe">
                <a:extLst>
                  <a:ext uri="{FF2B5EF4-FFF2-40B4-BE49-F238E27FC236}">
                    <a16:creationId xmlns:a16="http://schemas.microsoft.com/office/drawing/2014/main" id="{4B8DF187-886E-6D2B-CC67-9C4F526B5606}"/>
                  </a:ext>
                </a:extLst>
              </p:cNvPr>
              <p:cNvSpPr/>
              <p:nvPr/>
            </p:nvSpPr>
            <p:spPr bwMode="auto">
              <a:xfrm>
                <a:off x="4852" y="3634"/>
                <a:ext cx="4" cy="59"/>
              </a:xfrm>
              <a:custGeom>
                <a:avLst/>
                <a:gdLst>
                  <a:gd name="T0" fmla="*/ 4 w 4"/>
                  <a:gd name="T1" fmla="*/ 0 h 59"/>
                  <a:gd name="T2" fmla="*/ 0 w 4"/>
                  <a:gd name="T3" fmla="*/ 0 h 59"/>
                  <a:gd name="T4" fmla="*/ 4 w 4"/>
                  <a:gd name="T5" fmla="*/ 59 h 59"/>
                  <a:gd name="T6" fmla="*/ 4 w 4"/>
                  <a:gd name="T7" fmla="*/ 59 h 59"/>
                  <a:gd name="T8" fmla="*/ 4 w 4"/>
                  <a:gd name="T9" fmla="*/ 0 h 59"/>
                </a:gdLst>
                <a:ahLst/>
                <a:cxnLst>
                  <a:cxn ang="0">
                    <a:pos x="T0" y="T1"/>
                  </a:cxn>
                  <a:cxn ang="0">
                    <a:pos x="T2" y="T3"/>
                  </a:cxn>
                  <a:cxn ang="0">
                    <a:pos x="T4" y="T5"/>
                  </a:cxn>
                  <a:cxn ang="0">
                    <a:pos x="T6" y="T7"/>
                  </a:cxn>
                  <a:cxn ang="0">
                    <a:pos x="T8" y="T9"/>
                  </a:cxn>
                </a:cxnLst>
                <a:rect l="0" t="0" r="r" b="b"/>
                <a:pathLst>
                  <a:path w="4" h="59">
                    <a:moveTo>
                      <a:pt x="4" y="0"/>
                    </a:moveTo>
                    <a:lnTo>
                      <a:pt x="0" y="0"/>
                    </a:lnTo>
                    <a:lnTo>
                      <a:pt x="4" y="59"/>
                    </a:lnTo>
                    <a:lnTo>
                      <a:pt x="4" y="5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íşľïďê">
                <a:extLst>
                  <a:ext uri="{FF2B5EF4-FFF2-40B4-BE49-F238E27FC236}">
                    <a16:creationId xmlns:a16="http://schemas.microsoft.com/office/drawing/2014/main" id="{7A52683E-FAEA-6073-F287-7C2B93885B73}"/>
                  </a:ext>
                </a:extLst>
              </p:cNvPr>
              <p:cNvSpPr/>
              <p:nvPr/>
            </p:nvSpPr>
            <p:spPr bwMode="auto">
              <a:xfrm>
                <a:off x="4650" y="3634"/>
                <a:ext cx="206" cy="59"/>
              </a:xfrm>
              <a:custGeom>
                <a:avLst/>
                <a:gdLst>
                  <a:gd name="T0" fmla="*/ 202 w 206"/>
                  <a:gd name="T1" fmla="*/ 0 h 59"/>
                  <a:gd name="T2" fmla="*/ 0 w 206"/>
                  <a:gd name="T3" fmla="*/ 0 h 59"/>
                  <a:gd name="T4" fmla="*/ 0 w 206"/>
                  <a:gd name="T5" fmla="*/ 59 h 59"/>
                  <a:gd name="T6" fmla="*/ 206 w 206"/>
                  <a:gd name="T7" fmla="*/ 59 h 59"/>
                  <a:gd name="T8" fmla="*/ 202 w 206"/>
                  <a:gd name="T9" fmla="*/ 0 h 59"/>
                </a:gdLst>
                <a:ahLst/>
                <a:cxnLst>
                  <a:cxn ang="0">
                    <a:pos x="T0" y="T1"/>
                  </a:cxn>
                  <a:cxn ang="0">
                    <a:pos x="T2" y="T3"/>
                  </a:cxn>
                  <a:cxn ang="0">
                    <a:pos x="T4" y="T5"/>
                  </a:cxn>
                  <a:cxn ang="0">
                    <a:pos x="T6" y="T7"/>
                  </a:cxn>
                  <a:cxn ang="0">
                    <a:pos x="T8" y="T9"/>
                  </a:cxn>
                </a:cxnLst>
                <a:rect l="0" t="0" r="r" b="b"/>
                <a:pathLst>
                  <a:path w="206" h="59">
                    <a:moveTo>
                      <a:pt x="202" y="0"/>
                    </a:moveTo>
                    <a:lnTo>
                      <a:pt x="0" y="0"/>
                    </a:lnTo>
                    <a:lnTo>
                      <a:pt x="0" y="59"/>
                    </a:lnTo>
                    <a:lnTo>
                      <a:pt x="206" y="59"/>
                    </a:lnTo>
                    <a:lnTo>
                      <a:pt x="202" y="0"/>
                    </a:lnTo>
                    <a:close/>
                  </a:path>
                </a:pathLst>
              </a:custGeom>
              <a:solidFill>
                <a:srgbClr val="794E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iŝ1iḑè">
                <a:extLst>
                  <a:ext uri="{FF2B5EF4-FFF2-40B4-BE49-F238E27FC236}">
                    <a16:creationId xmlns:a16="http://schemas.microsoft.com/office/drawing/2014/main" id="{0F530DA0-3D6B-7C07-25A8-3B3F249C7A9A}"/>
                  </a:ext>
                </a:extLst>
              </p:cNvPr>
              <p:cNvSpPr/>
              <p:nvPr/>
            </p:nvSpPr>
            <p:spPr bwMode="auto">
              <a:xfrm>
                <a:off x="4650" y="3634"/>
                <a:ext cx="206" cy="59"/>
              </a:xfrm>
              <a:custGeom>
                <a:avLst/>
                <a:gdLst>
                  <a:gd name="T0" fmla="*/ 202 w 206"/>
                  <a:gd name="T1" fmla="*/ 0 h 59"/>
                  <a:gd name="T2" fmla="*/ 0 w 206"/>
                  <a:gd name="T3" fmla="*/ 0 h 59"/>
                  <a:gd name="T4" fmla="*/ 0 w 206"/>
                  <a:gd name="T5" fmla="*/ 59 h 59"/>
                  <a:gd name="T6" fmla="*/ 206 w 206"/>
                  <a:gd name="T7" fmla="*/ 59 h 59"/>
                  <a:gd name="T8" fmla="*/ 202 w 206"/>
                  <a:gd name="T9" fmla="*/ 0 h 59"/>
                </a:gdLst>
                <a:ahLst/>
                <a:cxnLst>
                  <a:cxn ang="0">
                    <a:pos x="T0" y="T1"/>
                  </a:cxn>
                  <a:cxn ang="0">
                    <a:pos x="T2" y="T3"/>
                  </a:cxn>
                  <a:cxn ang="0">
                    <a:pos x="T4" y="T5"/>
                  </a:cxn>
                  <a:cxn ang="0">
                    <a:pos x="T6" y="T7"/>
                  </a:cxn>
                  <a:cxn ang="0">
                    <a:pos x="T8" y="T9"/>
                  </a:cxn>
                </a:cxnLst>
                <a:rect l="0" t="0" r="r" b="b"/>
                <a:pathLst>
                  <a:path w="206" h="59">
                    <a:moveTo>
                      <a:pt x="202" y="0"/>
                    </a:moveTo>
                    <a:lnTo>
                      <a:pt x="0" y="0"/>
                    </a:lnTo>
                    <a:lnTo>
                      <a:pt x="0" y="59"/>
                    </a:lnTo>
                    <a:lnTo>
                      <a:pt x="206" y="59"/>
                    </a:lnTo>
                    <a:lnTo>
                      <a:pt x="2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í$ļíḋé">
                <a:extLst>
                  <a:ext uri="{FF2B5EF4-FFF2-40B4-BE49-F238E27FC236}">
                    <a16:creationId xmlns:a16="http://schemas.microsoft.com/office/drawing/2014/main" id="{D1618B2D-F594-020F-B02F-38AC59425FB3}"/>
                  </a:ext>
                </a:extLst>
              </p:cNvPr>
              <p:cNvSpPr/>
              <p:nvPr/>
            </p:nvSpPr>
            <p:spPr bwMode="auto">
              <a:xfrm>
                <a:off x="5199" y="3634"/>
                <a:ext cx="3" cy="59"/>
              </a:xfrm>
              <a:custGeom>
                <a:avLst/>
                <a:gdLst>
                  <a:gd name="T0" fmla="*/ 3 w 3"/>
                  <a:gd name="T1" fmla="*/ 0 h 59"/>
                  <a:gd name="T2" fmla="*/ 0 w 3"/>
                  <a:gd name="T3" fmla="*/ 0 h 59"/>
                  <a:gd name="T4" fmla="*/ 1 w 3"/>
                  <a:gd name="T5" fmla="*/ 59 h 59"/>
                  <a:gd name="T6" fmla="*/ 3 w 3"/>
                  <a:gd name="T7" fmla="*/ 59 h 59"/>
                  <a:gd name="T8" fmla="*/ 3 w 3"/>
                  <a:gd name="T9" fmla="*/ 0 h 59"/>
                </a:gdLst>
                <a:ahLst/>
                <a:cxnLst>
                  <a:cxn ang="0">
                    <a:pos x="T0" y="T1"/>
                  </a:cxn>
                  <a:cxn ang="0">
                    <a:pos x="T2" y="T3"/>
                  </a:cxn>
                  <a:cxn ang="0">
                    <a:pos x="T4" y="T5"/>
                  </a:cxn>
                  <a:cxn ang="0">
                    <a:pos x="T6" y="T7"/>
                  </a:cxn>
                  <a:cxn ang="0">
                    <a:pos x="T8" y="T9"/>
                  </a:cxn>
                </a:cxnLst>
                <a:rect l="0" t="0" r="r" b="b"/>
                <a:pathLst>
                  <a:path w="3" h="59">
                    <a:moveTo>
                      <a:pt x="3" y="0"/>
                    </a:moveTo>
                    <a:lnTo>
                      <a:pt x="0" y="0"/>
                    </a:lnTo>
                    <a:lnTo>
                      <a:pt x="1" y="59"/>
                    </a:lnTo>
                    <a:lnTo>
                      <a:pt x="3" y="59"/>
                    </a:lnTo>
                    <a:lnTo>
                      <a:pt x="3" y="0"/>
                    </a:lnTo>
                    <a:close/>
                  </a:path>
                </a:pathLst>
              </a:custGeom>
              <a:solidFill>
                <a:srgbClr val="7E72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ïsļîdê">
                <a:extLst>
                  <a:ext uri="{FF2B5EF4-FFF2-40B4-BE49-F238E27FC236}">
                    <a16:creationId xmlns:a16="http://schemas.microsoft.com/office/drawing/2014/main" id="{3F3C12A2-BAC3-B95A-6FA0-DE20D3441C39}"/>
                  </a:ext>
                </a:extLst>
              </p:cNvPr>
              <p:cNvSpPr/>
              <p:nvPr/>
            </p:nvSpPr>
            <p:spPr bwMode="auto">
              <a:xfrm>
                <a:off x="5199" y="3634"/>
                <a:ext cx="3" cy="59"/>
              </a:xfrm>
              <a:custGeom>
                <a:avLst/>
                <a:gdLst>
                  <a:gd name="T0" fmla="*/ 3 w 3"/>
                  <a:gd name="T1" fmla="*/ 0 h 59"/>
                  <a:gd name="T2" fmla="*/ 0 w 3"/>
                  <a:gd name="T3" fmla="*/ 0 h 59"/>
                  <a:gd name="T4" fmla="*/ 1 w 3"/>
                  <a:gd name="T5" fmla="*/ 59 h 59"/>
                  <a:gd name="T6" fmla="*/ 3 w 3"/>
                  <a:gd name="T7" fmla="*/ 59 h 59"/>
                  <a:gd name="T8" fmla="*/ 3 w 3"/>
                  <a:gd name="T9" fmla="*/ 0 h 59"/>
                </a:gdLst>
                <a:ahLst/>
                <a:cxnLst>
                  <a:cxn ang="0">
                    <a:pos x="T0" y="T1"/>
                  </a:cxn>
                  <a:cxn ang="0">
                    <a:pos x="T2" y="T3"/>
                  </a:cxn>
                  <a:cxn ang="0">
                    <a:pos x="T4" y="T5"/>
                  </a:cxn>
                  <a:cxn ang="0">
                    <a:pos x="T6" y="T7"/>
                  </a:cxn>
                  <a:cxn ang="0">
                    <a:pos x="T8" y="T9"/>
                  </a:cxn>
                </a:cxnLst>
                <a:rect l="0" t="0" r="r" b="b"/>
                <a:pathLst>
                  <a:path w="3" h="59">
                    <a:moveTo>
                      <a:pt x="3" y="0"/>
                    </a:moveTo>
                    <a:lnTo>
                      <a:pt x="0" y="0"/>
                    </a:lnTo>
                    <a:lnTo>
                      <a:pt x="1" y="59"/>
                    </a:lnTo>
                    <a:lnTo>
                      <a:pt x="3" y="59"/>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ṣḷîďè">
                <a:extLst>
                  <a:ext uri="{FF2B5EF4-FFF2-40B4-BE49-F238E27FC236}">
                    <a16:creationId xmlns:a16="http://schemas.microsoft.com/office/drawing/2014/main" id="{D54596C3-86F9-4CC3-1703-568C2C4D5636}"/>
                  </a:ext>
                </a:extLst>
              </p:cNvPr>
              <p:cNvSpPr/>
              <p:nvPr/>
            </p:nvSpPr>
            <p:spPr bwMode="auto">
              <a:xfrm>
                <a:off x="4996" y="3634"/>
                <a:ext cx="204" cy="59"/>
              </a:xfrm>
              <a:custGeom>
                <a:avLst/>
                <a:gdLst>
                  <a:gd name="T0" fmla="*/ 203 w 204"/>
                  <a:gd name="T1" fmla="*/ 0 h 59"/>
                  <a:gd name="T2" fmla="*/ 0 w 204"/>
                  <a:gd name="T3" fmla="*/ 0 h 59"/>
                  <a:gd name="T4" fmla="*/ 0 w 204"/>
                  <a:gd name="T5" fmla="*/ 59 h 59"/>
                  <a:gd name="T6" fmla="*/ 204 w 204"/>
                  <a:gd name="T7" fmla="*/ 59 h 59"/>
                  <a:gd name="T8" fmla="*/ 203 w 204"/>
                  <a:gd name="T9" fmla="*/ 0 h 59"/>
                </a:gdLst>
                <a:ahLst/>
                <a:cxnLst>
                  <a:cxn ang="0">
                    <a:pos x="T0" y="T1"/>
                  </a:cxn>
                  <a:cxn ang="0">
                    <a:pos x="T2" y="T3"/>
                  </a:cxn>
                  <a:cxn ang="0">
                    <a:pos x="T4" y="T5"/>
                  </a:cxn>
                  <a:cxn ang="0">
                    <a:pos x="T6" y="T7"/>
                  </a:cxn>
                  <a:cxn ang="0">
                    <a:pos x="T8" y="T9"/>
                  </a:cxn>
                </a:cxnLst>
                <a:rect l="0" t="0" r="r" b="b"/>
                <a:pathLst>
                  <a:path w="204" h="59">
                    <a:moveTo>
                      <a:pt x="203" y="0"/>
                    </a:moveTo>
                    <a:lnTo>
                      <a:pt x="0" y="0"/>
                    </a:lnTo>
                    <a:lnTo>
                      <a:pt x="0" y="59"/>
                    </a:lnTo>
                    <a:lnTo>
                      <a:pt x="204" y="59"/>
                    </a:lnTo>
                    <a:lnTo>
                      <a:pt x="203" y="0"/>
                    </a:lnTo>
                    <a:close/>
                  </a:path>
                </a:pathLst>
              </a:custGeom>
              <a:solidFill>
                <a:srgbClr val="794E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sḷîḍe">
                <a:extLst>
                  <a:ext uri="{FF2B5EF4-FFF2-40B4-BE49-F238E27FC236}">
                    <a16:creationId xmlns:a16="http://schemas.microsoft.com/office/drawing/2014/main" id="{D2704ECC-9F23-CF3A-D294-FCF0A62E0364}"/>
                  </a:ext>
                </a:extLst>
              </p:cNvPr>
              <p:cNvSpPr/>
              <p:nvPr/>
            </p:nvSpPr>
            <p:spPr bwMode="auto">
              <a:xfrm>
                <a:off x="4996" y="3634"/>
                <a:ext cx="204" cy="59"/>
              </a:xfrm>
              <a:custGeom>
                <a:avLst/>
                <a:gdLst>
                  <a:gd name="T0" fmla="*/ 203 w 204"/>
                  <a:gd name="T1" fmla="*/ 0 h 59"/>
                  <a:gd name="T2" fmla="*/ 0 w 204"/>
                  <a:gd name="T3" fmla="*/ 0 h 59"/>
                  <a:gd name="T4" fmla="*/ 0 w 204"/>
                  <a:gd name="T5" fmla="*/ 59 h 59"/>
                  <a:gd name="T6" fmla="*/ 204 w 204"/>
                  <a:gd name="T7" fmla="*/ 59 h 59"/>
                  <a:gd name="T8" fmla="*/ 203 w 204"/>
                  <a:gd name="T9" fmla="*/ 0 h 59"/>
                </a:gdLst>
                <a:ahLst/>
                <a:cxnLst>
                  <a:cxn ang="0">
                    <a:pos x="T0" y="T1"/>
                  </a:cxn>
                  <a:cxn ang="0">
                    <a:pos x="T2" y="T3"/>
                  </a:cxn>
                  <a:cxn ang="0">
                    <a:pos x="T4" y="T5"/>
                  </a:cxn>
                  <a:cxn ang="0">
                    <a:pos x="T6" y="T7"/>
                  </a:cxn>
                  <a:cxn ang="0">
                    <a:pos x="T8" y="T9"/>
                  </a:cxn>
                </a:cxnLst>
                <a:rect l="0" t="0" r="r" b="b"/>
                <a:pathLst>
                  <a:path w="204" h="59">
                    <a:moveTo>
                      <a:pt x="203" y="0"/>
                    </a:moveTo>
                    <a:lnTo>
                      <a:pt x="0" y="0"/>
                    </a:lnTo>
                    <a:lnTo>
                      <a:pt x="0" y="59"/>
                    </a:lnTo>
                    <a:lnTo>
                      <a:pt x="204" y="59"/>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ïšḻîďè">
                <a:extLst>
                  <a:ext uri="{FF2B5EF4-FFF2-40B4-BE49-F238E27FC236}">
                    <a16:creationId xmlns:a16="http://schemas.microsoft.com/office/drawing/2014/main" id="{17D7F936-32BF-CEA2-DF71-1C95752C06B9}"/>
                  </a:ext>
                </a:extLst>
              </p:cNvPr>
              <p:cNvSpPr/>
              <p:nvPr/>
            </p:nvSpPr>
            <p:spPr bwMode="auto">
              <a:xfrm>
                <a:off x="4962" y="1242"/>
                <a:ext cx="502" cy="545"/>
              </a:xfrm>
              <a:custGeom>
                <a:avLst/>
                <a:gdLst>
                  <a:gd name="T0" fmla="*/ 90 w 312"/>
                  <a:gd name="T1" fmla="*/ 41 h 339"/>
                  <a:gd name="T2" fmla="*/ 306 w 312"/>
                  <a:gd name="T3" fmla="*/ 270 h 339"/>
                  <a:gd name="T4" fmla="*/ 76 w 312"/>
                  <a:gd name="T5" fmla="*/ 318 h 339"/>
                  <a:gd name="T6" fmla="*/ 90 w 312"/>
                  <a:gd name="T7" fmla="*/ 41 h 339"/>
                </a:gdLst>
                <a:ahLst/>
                <a:cxnLst>
                  <a:cxn ang="0">
                    <a:pos x="T0" y="T1"/>
                  </a:cxn>
                  <a:cxn ang="0">
                    <a:pos x="T2" y="T3"/>
                  </a:cxn>
                  <a:cxn ang="0">
                    <a:pos x="T4" y="T5"/>
                  </a:cxn>
                  <a:cxn ang="0">
                    <a:pos x="T6" y="T7"/>
                  </a:cxn>
                </a:cxnLst>
                <a:rect l="0" t="0" r="r" b="b"/>
                <a:pathLst>
                  <a:path w="312" h="339">
                    <a:moveTo>
                      <a:pt x="90" y="41"/>
                    </a:moveTo>
                    <a:cubicBezTo>
                      <a:pt x="312" y="0"/>
                      <a:pt x="248" y="219"/>
                      <a:pt x="306" y="270"/>
                    </a:cubicBezTo>
                    <a:cubicBezTo>
                      <a:pt x="244" y="339"/>
                      <a:pt x="112" y="327"/>
                      <a:pt x="76" y="318"/>
                    </a:cubicBezTo>
                    <a:cubicBezTo>
                      <a:pt x="0" y="298"/>
                      <a:pt x="61" y="179"/>
                      <a:pt x="90" y="41"/>
                    </a:cubicBezTo>
                    <a:close/>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íṧ1îḑé">
                <a:extLst>
                  <a:ext uri="{FF2B5EF4-FFF2-40B4-BE49-F238E27FC236}">
                    <a16:creationId xmlns:a16="http://schemas.microsoft.com/office/drawing/2014/main" id="{A57B374A-AACC-87F5-0495-3E619B134BD9}"/>
                  </a:ext>
                </a:extLst>
              </p:cNvPr>
              <p:cNvSpPr/>
              <p:nvPr/>
            </p:nvSpPr>
            <p:spPr bwMode="auto">
              <a:xfrm>
                <a:off x="4506" y="429"/>
                <a:ext cx="825" cy="931"/>
              </a:xfrm>
              <a:custGeom>
                <a:avLst/>
                <a:gdLst>
                  <a:gd name="T0" fmla="*/ 0 w 512"/>
                  <a:gd name="T1" fmla="*/ 289 h 579"/>
                  <a:gd name="T2" fmla="*/ 256 w 512"/>
                  <a:gd name="T3" fmla="*/ 579 h 579"/>
                  <a:gd name="T4" fmla="*/ 510 w 512"/>
                  <a:gd name="T5" fmla="*/ 330 h 579"/>
                  <a:gd name="T6" fmla="*/ 511 w 512"/>
                  <a:gd name="T7" fmla="*/ 322 h 579"/>
                  <a:gd name="T8" fmla="*/ 512 w 512"/>
                  <a:gd name="T9" fmla="*/ 289 h 579"/>
                  <a:gd name="T10" fmla="*/ 338 w 512"/>
                  <a:gd name="T11" fmla="*/ 15 h 579"/>
                  <a:gd name="T12" fmla="*/ 336 w 512"/>
                  <a:gd name="T13" fmla="*/ 14 h 579"/>
                  <a:gd name="T14" fmla="*/ 279 w 512"/>
                  <a:gd name="T15" fmla="*/ 1 h 579"/>
                  <a:gd name="T16" fmla="*/ 261 w 512"/>
                  <a:gd name="T17" fmla="*/ 0 h 579"/>
                  <a:gd name="T18" fmla="*/ 261 w 512"/>
                  <a:gd name="T19" fmla="*/ 0 h 579"/>
                  <a:gd name="T20" fmla="*/ 256 w 512"/>
                  <a:gd name="T21" fmla="*/ 0 h 579"/>
                  <a:gd name="T22" fmla="*/ 5 w 512"/>
                  <a:gd name="T23" fmla="*/ 227 h 579"/>
                  <a:gd name="T24" fmla="*/ 5 w 512"/>
                  <a:gd name="T25" fmla="*/ 227 h 579"/>
                  <a:gd name="T26" fmla="*/ 0 w 512"/>
                  <a:gd name="T27" fmla="*/ 266 h 579"/>
                  <a:gd name="T28" fmla="*/ 0 w 512"/>
                  <a:gd name="T29" fmla="*/ 28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579">
                    <a:moveTo>
                      <a:pt x="0" y="289"/>
                    </a:moveTo>
                    <a:cubicBezTo>
                      <a:pt x="0" y="449"/>
                      <a:pt x="114" y="579"/>
                      <a:pt x="256" y="579"/>
                    </a:cubicBezTo>
                    <a:cubicBezTo>
                      <a:pt x="385" y="579"/>
                      <a:pt x="492" y="471"/>
                      <a:pt x="510" y="330"/>
                    </a:cubicBezTo>
                    <a:cubicBezTo>
                      <a:pt x="510" y="328"/>
                      <a:pt x="510" y="325"/>
                      <a:pt x="511" y="322"/>
                    </a:cubicBezTo>
                    <a:cubicBezTo>
                      <a:pt x="512" y="311"/>
                      <a:pt x="512" y="300"/>
                      <a:pt x="512" y="289"/>
                    </a:cubicBezTo>
                    <a:cubicBezTo>
                      <a:pt x="512" y="162"/>
                      <a:pt x="439" y="54"/>
                      <a:pt x="338" y="15"/>
                    </a:cubicBezTo>
                    <a:cubicBezTo>
                      <a:pt x="337" y="14"/>
                      <a:pt x="336" y="14"/>
                      <a:pt x="336" y="14"/>
                    </a:cubicBezTo>
                    <a:cubicBezTo>
                      <a:pt x="317" y="7"/>
                      <a:pt x="298" y="3"/>
                      <a:pt x="279" y="1"/>
                    </a:cubicBezTo>
                    <a:cubicBezTo>
                      <a:pt x="273" y="0"/>
                      <a:pt x="267" y="0"/>
                      <a:pt x="261" y="0"/>
                    </a:cubicBezTo>
                    <a:cubicBezTo>
                      <a:pt x="261" y="0"/>
                      <a:pt x="261" y="0"/>
                      <a:pt x="261" y="0"/>
                    </a:cubicBezTo>
                    <a:cubicBezTo>
                      <a:pt x="259" y="0"/>
                      <a:pt x="258" y="0"/>
                      <a:pt x="256" y="0"/>
                    </a:cubicBezTo>
                    <a:cubicBezTo>
                      <a:pt x="133" y="0"/>
                      <a:pt x="31" y="97"/>
                      <a:pt x="5" y="227"/>
                    </a:cubicBezTo>
                    <a:cubicBezTo>
                      <a:pt x="5" y="227"/>
                      <a:pt x="5" y="227"/>
                      <a:pt x="5" y="227"/>
                    </a:cubicBezTo>
                    <a:cubicBezTo>
                      <a:pt x="3" y="240"/>
                      <a:pt x="1" y="253"/>
                      <a:pt x="0" y="266"/>
                    </a:cubicBezTo>
                    <a:cubicBezTo>
                      <a:pt x="0" y="274"/>
                      <a:pt x="0" y="281"/>
                      <a:pt x="0" y="289"/>
                    </a:cubicBezTo>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ïṩļîḋe">
                <a:extLst>
                  <a:ext uri="{FF2B5EF4-FFF2-40B4-BE49-F238E27FC236}">
                    <a16:creationId xmlns:a16="http://schemas.microsoft.com/office/drawing/2014/main" id="{06F6DBC7-A37E-8EB5-33B5-B801E01C834C}"/>
                  </a:ext>
                </a:extLst>
              </p:cNvPr>
              <p:cNvSpPr/>
              <p:nvPr/>
            </p:nvSpPr>
            <p:spPr bwMode="auto">
              <a:xfrm>
                <a:off x="4415" y="669"/>
                <a:ext cx="994" cy="1072"/>
              </a:xfrm>
              <a:custGeom>
                <a:avLst/>
                <a:gdLst>
                  <a:gd name="T0" fmla="*/ 0 w 618"/>
                  <a:gd name="T1" fmla="*/ 333 h 667"/>
                  <a:gd name="T2" fmla="*/ 309 w 618"/>
                  <a:gd name="T3" fmla="*/ 667 h 667"/>
                  <a:gd name="T4" fmla="*/ 615 w 618"/>
                  <a:gd name="T5" fmla="*/ 381 h 667"/>
                  <a:gd name="T6" fmla="*/ 616 w 618"/>
                  <a:gd name="T7" fmla="*/ 371 h 667"/>
                  <a:gd name="T8" fmla="*/ 618 w 618"/>
                  <a:gd name="T9" fmla="*/ 333 h 667"/>
                  <a:gd name="T10" fmla="*/ 408 w 618"/>
                  <a:gd name="T11" fmla="*/ 18 h 667"/>
                  <a:gd name="T12" fmla="*/ 405 w 618"/>
                  <a:gd name="T13" fmla="*/ 16 h 667"/>
                  <a:gd name="T14" fmla="*/ 336 w 618"/>
                  <a:gd name="T15" fmla="*/ 1 h 667"/>
                  <a:gd name="T16" fmla="*/ 315 w 618"/>
                  <a:gd name="T17" fmla="*/ 0 h 667"/>
                  <a:gd name="T18" fmla="*/ 315 w 618"/>
                  <a:gd name="T19" fmla="*/ 0 h 667"/>
                  <a:gd name="T20" fmla="*/ 309 w 618"/>
                  <a:gd name="T21" fmla="*/ 0 h 667"/>
                  <a:gd name="T22" fmla="*/ 7 w 618"/>
                  <a:gd name="T23" fmla="*/ 262 h 667"/>
                  <a:gd name="T24" fmla="*/ 7 w 618"/>
                  <a:gd name="T25" fmla="*/ 262 h 667"/>
                  <a:gd name="T26" fmla="*/ 1 w 618"/>
                  <a:gd name="T27" fmla="*/ 307 h 667"/>
                  <a:gd name="T28" fmla="*/ 0 w 618"/>
                  <a:gd name="T29" fmla="*/ 33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8" h="667">
                    <a:moveTo>
                      <a:pt x="0" y="333"/>
                    </a:moveTo>
                    <a:cubicBezTo>
                      <a:pt x="0" y="518"/>
                      <a:pt x="138" y="667"/>
                      <a:pt x="309" y="667"/>
                    </a:cubicBezTo>
                    <a:cubicBezTo>
                      <a:pt x="464" y="667"/>
                      <a:pt x="593" y="543"/>
                      <a:pt x="615" y="381"/>
                    </a:cubicBezTo>
                    <a:cubicBezTo>
                      <a:pt x="615" y="378"/>
                      <a:pt x="615" y="374"/>
                      <a:pt x="616" y="371"/>
                    </a:cubicBezTo>
                    <a:cubicBezTo>
                      <a:pt x="617" y="359"/>
                      <a:pt x="618" y="346"/>
                      <a:pt x="618" y="333"/>
                    </a:cubicBezTo>
                    <a:cubicBezTo>
                      <a:pt x="618" y="187"/>
                      <a:pt x="530" y="62"/>
                      <a:pt x="408" y="18"/>
                    </a:cubicBezTo>
                    <a:cubicBezTo>
                      <a:pt x="407" y="17"/>
                      <a:pt x="406" y="17"/>
                      <a:pt x="405" y="16"/>
                    </a:cubicBezTo>
                    <a:cubicBezTo>
                      <a:pt x="383" y="9"/>
                      <a:pt x="360" y="4"/>
                      <a:pt x="336" y="1"/>
                    </a:cubicBezTo>
                    <a:cubicBezTo>
                      <a:pt x="329" y="1"/>
                      <a:pt x="322" y="0"/>
                      <a:pt x="315" y="0"/>
                    </a:cubicBezTo>
                    <a:cubicBezTo>
                      <a:pt x="315" y="0"/>
                      <a:pt x="315" y="0"/>
                      <a:pt x="315" y="0"/>
                    </a:cubicBezTo>
                    <a:cubicBezTo>
                      <a:pt x="313" y="0"/>
                      <a:pt x="311" y="0"/>
                      <a:pt x="309" y="0"/>
                    </a:cubicBezTo>
                    <a:cubicBezTo>
                      <a:pt x="161" y="0"/>
                      <a:pt x="37" y="112"/>
                      <a:pt x="7" y="262"/>
                    </a:cubicBezTo>
                    <a:cubicBezTo>
                      <a:pt x="7" y="262"/>
                      <a:pt x="7" y="262"/>
                      <a:pt x="7" y="262"/>
                    </a:cubicBezTo>
                    <a:cubicBezTo>
                      <a:pt x="4" y="277"/>
                      <a:pt x="2" y="292"/>
                      <a:pt x="1" y="307"/>
                    </a:cubicBezTo>
                    <a:cubicBezTo>
                      <a:pt x="0" y="316"/>
                      <a:pt x="0" y="325"/>
                      <a:pt x="0" y="333"/>
                    </a:cubicBezTo>
                    <a:close/>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íṧḷîdè">
                <a:extLst>
                  <a:ext uri="{FF2B5EF4-FFF2-40B4-BE49-F238E27FC236}">
                    <a16:creationId xmlns:a16="http://schemas.microsoft.com/office/drawing/2014/main" id="{5EF57057-1789-5146-AD4B-7BFFB6DB4E58}"/>
                  </a:ext>
                </a:extLst>
              </p:cNvPr>
              <p:cNvSpPr/>
              <p:nvPr/>
            </p:nvSpPr>
            <p:spPr bwMode="auto">
              <a:xfrm>
                <a:off x="4357" y="1246"/>
                <a:ext cx="502" cy="544"/>
              </a:xfrm>
              <a:custGeom>
                <a:avLst/>
                <a:gdLst>
                  <a:gd name="T0" fmla="*/ 222 w 312"/>
                  <a:gd name="T1" fmla="*/ 41 h 339"/>
                  <a:gd name="T2" fmla="*/ 6 w 312"/>
                  <a:gd name="T3" fmla="*/ 270 h 339"/>
                  <a:gd name="T4" fmla="*/ 236 w 312"/>
                  <a:gd name="T5" fmla="*/ 318 h 339"/>
                  <a:gd name="T6" fmla="*/ 222 w 312"/>
                  <a:gd name="T7" fmla="*/ 41 h 339"/>
                </a:gdLst>
                <a:ahLst/>
                <a:cxnLst>
                  <a:cxn ang="0">
                    <a:pos x="T0" y="T1"/>
                  </a:cxn>
                  <a:cxn ang="0">
                    <a:pos x="T2" y="T3"/>
                  </a:cxn>
                  <a:cxn ang="0">
                    <a:pos x="T4" y="T5"/>
                  </a:cxn>
                  <a:cxn ang="0">
                    <a:pos x="T6" y="T7"/>
                  </a:cxn>
                </a:cxnLst>
                <a:rect l="0" t="0" r="r" b="b"/>
                <a:pathLst>
                  <a:path w="312" h="339">
                    <a:moveTo>
                      <a:pt x="222" y="41"/>
                    </a:moveTo>
                    <a:cubicBezTo>
                      <a:pt x="0" y="0"/>
                      <a:pt x="65" y="219"/>
                      <a:pt x="6" y="270"/>
                    </a:cubicBezTo>
                    <a:cubicBezTo>
                      <a:pt x="68" y="339"/>
                      <a:pt x="200" y="327"/>
                      <a:pt x="236" y="318"/>
                    </a:cubicBezTo>
                    <a:cubicBezTo>
                      <a:pt x="312" y="298"/>
                      <a:pt x="251" y="179"/>
                      <a:pt x="222" y="41"/>
                    </a:cubicBezTo>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iṩḻîḑé">
                <a:extLst>
                  <a:ext uri="{FF2B5EF4-FFF2-40B4-BE49-F238E27FC236}">
                    <a16:creationId xmlns:a16="http://schemas.microsoft.com/office/drawing/2014/main" id="{E6AFC5FF-14C4-1C1F-FF20-71FB61BDC40F}"/>
                  </a:ext>
                </a:extLst>
              </p:cNvPr>
              <p:cNvSpPr/>
              <p:nvPr/>
            </p:nvSpPr>
            <p:spPr bwMode="auto">
              <a:xfrm>
                <a:off x="4555" y="294"/>
                <a:ext cx="735" cy="735"/>
              </a:xfrm>
              <a:custGeom>
                <a:avLst/>
                <a:gdLst>
                  <a:gd name="T0" fmla="*/ 0 w 457"/>
                  <a:gd name="T1" fmla="*/ 228 h 457"/>
                  <a:gd name="T2" fmla="*/ 228 w 457"/>
                  <a:gd name="T3" fmla="*/ 457 h 457"/>
                  <a:gd name="T4" fmla="*/ 454 w 457"/>
                  <a:gd name="T5" fmla="*/ 261 h 457"/>
                  <a:gd name="T6" fmla="*/ 455 w 457"/>
                  <a:gd name="T7" fmla="*/ 254 h 457"/>
                  <a:gd name="T8" fmla="*/ 457 w 457"/>
                  <a:gd name="T9" fmla="*/ 228 h 457"/>
                  <a:gd name="T10" fmla="*/ 302 w 457"/>
                  <a:gd name="T11" fmla="*/ 12 h 457"/>
                  <a:gd name="T12" fmla="*/ 299 w 457"/>
                  <a:gd name="T13" fmla="*/ 11 h 457"/>
                  <a:gd name="T14" fmla="*/ 249 w 457"/>
                  <a:gd name="T15" fmla="*/ 1 h 457"/>
                  <a:gd name="T16" fmla="*/ 233 w 457"/>
                  <a:gd name="T17" fmla="*/ 0 h 457"/>
                  <a:gd name="T18" fmla="*/ 233 w 457"/>
                  <a:gd name="T19" fmla="*/ 0 h 457"/>
                  <a:gd name="T20" fmla="*/ 228 w 457"/>
                  <a:gd name="T21" fmla="*/ 0 h 457"/>
                  <a:gd name="T22" fmla="*/ 5 w 457"/>
                  <a:gd name="T23" fmla="*/ 179 h 457"/>
                  <a:gd name="T24" fmla="*/ 5 w 457"/>
                  <a:gd name="T25" fmla="*/ 180 h 457"/>
                  <a:gd name="T26" fmla="*/ 1 w 457"/>
                  <a:gd name="T27" fmla="*/ 210 h 457"/>
                  <a:gd name="T28" fmla="*/ 0 w 457"/>
                  <a:gd name="T29" fmla="*/ 22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7" h="457">
                    <a:moveTo>
                      <a:pt x="0" y="228"/>
                    </a:moveTo>
                    <a:cubicBezTo>
                      <a:pt x="0" y="354"/>
                      <a:pt x="102" y="457"/>
                      <a:pt x="228" y="457"/>
                    </a:cubicBezTo>
                    <a:cubicBezTo>
                      <a:pt x="343" y="457"/>
                      <a:pt x="439" y="372"/>
                      <a:pt x="454" y="261"/>
                    </a:cubicBezTo>
                    <a:cubicBezTo>
                      <a:pt x="455" y="259"/>
                      <a:pt x="455" y="256"/>
                      <a:pt x="455" y="254"/>
                    </a:cubicBezTo>
                    <a:cubicBezTo>
                      <a:pt x="456" y="246"/>
                      <a:pt x="457" y="237"/>
                      <a:pt x="457" y="228"/>
                    </a:cubicBezTo>
                    <a:cubicBezTo>
                      <a:pt x="457" y="128"/>
                      <a:pt x="392" y="43"/>
                      <a:pt x="302" y="12"/>
                    </a:cubicBezTo>
                    <a:cubicBezTo>
                      <a:pt x="301" y="12"/>
                      <a:pt x="300" y="12"/>
                      <a:pt x="299" y="11"/>
                    </a:cubicBezTo>
                    <a:cubicBezTo>
                      <a:pt x="283" y="6"/>
                      <a:pt x="266" y="3"/>
                      <a:pt x="249" y="1"/>
                    </a:cubicBezTo>
                    <a:cubicBezTo>
                      <a:pt x="243" y="1"/>
                      <a:pt x="238" y="0"/>
                      <a:pt x="233" y="0"/>
                    </a:cubicBezTo>
                    <a:cubicBezTo>
                      <a:pt x="233" y="0"/>
                      <a:pt x="233" y="0"/>
                      <a:pt x="233" y="0"/>
                    </a:cubicBezTo>
                    <a:cubicBezTo>
                      <a:pt x="231" y="0"/>
                      <a:pt x="230" y="0"/>
                      <a:pt x="228" y="0"/>
                    </a:cubicBezTo>
                    <a:cubicBezTo>
                      <a:pt x="119" y="0"/>
                      <a:pt x="28" y="77"/>
                      <a:pt x="5" y="179"/>
                    </a:cubicBezTo>
                    <a:cubicBezTo>
                      <a:pt x="5" y="180"/>
                      <a:pt x="5" y="180"/>
                      <a:pt x="5" y="180"/>
                    </a:cubicBezTo>
                    <a:cubicBezTo>
                      <a:pt x="3" y="190"/>
                      <a:pt x="1" y="200"/>
                      <a:pt x="1" y="210"/>
                    </a:cubicBezTo>
                    <a:cubicBezTo>
                      <a:pt x="0" y="216"/>
                      <a:pt x="0" y="222"/>
                      <a:pt x="0" y="228"/>
                    </a:cubicBezTo>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îṧḻíḑè">
                <a:extLst>
                  <a:ext uri="{FF2B5EF4-FFF2-40B4-BE49-F238E27FC236}">
                    <a16:creationId xmlns:a16="http://schemas.microsoft.com/office/drawing/2014/main" id="{3016F55D-F35A-3EA5-3A1E-D90AA511796E}"/>
                  </a:ext>
                </a:extLst>
              </p:cNvPr>
              <p:cNvSpPr/>
              <p:nvPr/>
            </p:nvSpPr>
            <p:spPr bwMode="auto">
              <a:xfrm>
                <a:off x="4619" y="1246"/>
                <a:ext cx="594" cy="929"/>
              </a:xfrm>
              <a:custGeom>
                <a:avLst/>
                <a:gdLst>
                  <a:gd name="T0" fmla="*/ 369 w 369"/>
                  <a:gd name="T1" fmla="*/ 578 h 578"/>
                  <a:gd name="T2" fmla="*/ 369 w 369"/>
                  <a:gd name="T3" fmla="*/ 134 h 578"/>
                  <a:gd name="T4" fmla="*/ 264 w 369"/>
                  <a:gd name="T5" fmla="*/ 6 h 578"/>
                  <a:gd name="T6" fmla="*/ 236 w 369"/>
                  <a:gd name="T7" fmla="*/ 1 h 578"/>
                  <a:gd name="T8" fmla="*/ 223 w 369"/>
                  <a:gd name="T9" fmla="*/ 0 h 578"/>
                  <a:gd name="T10" fmla="*/ 147 w 369"/>
                  <a:gd name="T11" fmla="*/ 0 h 578"/>
                  <a:gd name="T12" fmla="*/ 140 w 369"/>
                  <a:gd name="T13" fmla="*/ 1 h 578"/>
                  <a:gd name="T14" fmla="*/ 113 w 369"/>
                  <a:gd name="T15" fmla="*/ 4 h 578"/>
                  <a:gd name="T16" fmla="*/ 0 w 369"/>
                  <a:gd name="T17" fmla="*/ 134 h 578"/>
                  <a:gd name="T18" fmla="*/ 0 w 369"/>
                  <a:gd name="T19" fmla="*/ 578 h 578"/>
                  <a:gd name="T20" fmla="*/ 369 w 369"/>
                  <a:gd name="T21"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578">
                    <a:moveTo>
                      <a:pt x="369" y="578"/>
                    </a:moveTo>
                    <a:cubicBezTo>
                      <a:pt x="369" y="134"/>
                      <a:pt x="369" y="134"/>
                      <a:pt x="369" y="134"/>
                    </a:cubicBezTo>
                    <a:cubicBezTo>
                      <a:pt x="369" y="17"/>
                      <a:pt x="325" y="22"/>
                      <a:pt x="264" y="6"/>
                    </a:cubicBezTo>
                    <a:cubicBezTo>
                      <a:pt x="255" y="3"/>
                      <a:pt x="246" y="2"/>
                      <a:pt x="236" y="1"/>
                    </a:cubicBezTo>
                    <a:cubicBezTo>
                      <a:pt x="232" y="1"/>
                      <a:pt x="227" y="0"/>
                      <a:pt x="223" y="0"/>
                    </a:cubicBezTo>
                    <a:cubicBezTo>
                      <a:pt x="147" y="0"/>
                      <a:pt x="147" y="0"/>
                      <a:pt x="147" y="0"/>
                    </a:cubicBezTo>
                    <a:cubicBezTo>
                      <a:pt x="144" y="0"/>
                      <a:pt x="142" y="1"/>
                      <a:pt x="140" y="1"/>
                    </a:cubicBezTo>
                    <a:cubicBezTo>
                      <a:pt x="131" y="1"/>
                      <a:pt x="122" y="2"/>
                      <a:pt x="113" y="4"/>
                    </a:cubicBezTo>
                    <a:cubicBezTo>
                      <a:pt x="49" y="18"/>
                      <a:pt x="0" y="71"/>
                      <a:pt x="0" y="134"/>
                    </a:cubicBezTo>
                    <a:cubicBezTo>
                      <a:pt x="0" y="578"/>
                      <a:pt x="0" y="578"/>
                      <a:pt x="0" y="578"/>
                    </a:cubicBezTo>
                    <a:cubicBezTo>
                      <a:pt x="369" y="578"/>
                      <a:pt x="369" y="578"/>
                      <a:pt x="369" y="578"/>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ïślidè">
                <a:extLst>
                  <a:ext uri="{FF2B5EF4-FFF2-40B4-BE49-F238E27FC236}">
                    <a16:creationId xmlns:a16="http://schemas.microsoft.com/office/drawing/2014/main" id="{AF1B029F-4C90-D2AB-AEEA-D77E2D64BF4A}"/>
                  </a:ext>
                </a:extLst>
              </p:cNvPr>
              <p:cNvSpPr/>
              <p:nvPr/>
            </p:nvSpPr>
            <p:spPr bwMode="auto">
              <a:xfrm>
                <a:off x="4780" y="1247"/>
                <a:ext cx="285" cy="224"/>
              </a:xfrm>
              <a:custGeom>
                <a:avLst/>
                <a:gdLst>
                  <a:gd name="T0" fmla="*/ 0 w 177"/>
                  <a:gd name="T1" fmla="*/ 50 h 139"/>
                  <a:gd name="T2" fmla="*/ 88 w 177"/>
                  <a:gd name="T3" fmla="*/ 139 h 139"/>
                  <a:gd name="T4" fmla="*/ 177 w 177"/>
                  <a:gd name="T5" fmla="*/ 50 h 139"/>
                  <a:gd name="T6" fmla="*/ 164 w 177"/>
                  <a:gd name="T7" fmla="*/ 5 h 139"/>
                  <a:gd name="T8" fmla="*/ 136 w 177"/>
                  <a:gd name="T9" fmla="*/ 0 h 139"/>
                  <a:gd name="T10" fmla="*/ 158 w 177"/>
                  <a:gd name="T11" fmla="*/ 50 h 139"/>
                  <a:gd name="T12" fmla="*/ 88 w 177"/>
                  <a:gd name="T13" fmla="*/ 120 h 139"/>
                  <a:gd name="T14" fmla="*/ 18 w 177"/>
                  <a:gd name="T15" fmla="*/ 50 h 139"/>
                  <a:gd name="T16" fmla="*/ 40 w 177"/>
                  <a:gd name="T17" fmla="*/ 0 h 139"/>
                  <a:gd name="T18" fmla="*/ 13 w 177"/>
                  <a:gd name="T19" fmla="*/ 3 h 139"/>
                  <a:gd name="T20" fmla="*/ 0 w 177"/>
                  <a:gd name="T21" fmla="*/ 5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139">
                    <a:moveTo>
                      <a:pt x="0" y="50"/>
                    </a:moveTo>
                    <a:cubicBezTo>
                      <a:pt x="0" y="99"/>
                      <a:pt x="39" y="139"/>
                      <a:pt x="88" y="139"/>
                    </a:cubicBezTo>
                    <a:cubicBezTo>
                      <a:pt x="137" y="139"/>
                      <a:pt x="177" y="99"/>
                      <a:pt x="177" y="50"/>
                    </a:cubicBezTo>
                    <a:cubicBezTo>
                      <a:pt x="177" y="34"/>
                      <a:pt x="172" y="19"/>
                      <a:pt x="164" y="5"/>
                    </a:cubicBezTo>
                    <a:cubicBezTo>
                      <a:pt x="155" y="3"/>
                      <a:pt x="146" y="1"/>
                      <a:pt x="136" y="0"/>
                    </a:cubicBezTo>
                    <a:cubicBezTo>
                      <a:pt x="149" y="13"/>
                      <a:pt x="158" y="31"/>
                      <a:pt x="158" y="50"/>
                    </a:cubicBezTo>
                    <a:cubicBezTo>
                      <a:pt x="158" y="89"/>
                      <a:pt x="126" y="120"/>
                      <a:pt x="88" y="120"/>
                    </a:cubicBezTo>
                    <a:cubicBezTo>
                      <a:pt x="50" y="120"/>
                      <a:pt x="18" y="89"/>
                      <a:pt x="18" y="50"/>
                    </a:cubicBezTo>
                    <a:cubicBezTo>
                      <a:pt x="18" y="30"/>
                      <a:pt x="27" y="12"/>
                      <a:pt x="40" y="0"/>
                    </a:cubicBezTo>
                    <a:cubicBezTo>
                      <a:pt x="31" y="0"/>
                      <a:pt x="22" y="1"/>
                      <a:pt x="13" y="3"/>
                    </a:cubicBezTo>
                    <a:cubicBezTo>
                      <a:pt x="4" y="17"/>
                      <a:pt x="0" y="33"/>
                      <a:pt x="0"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îs1iḓè">
                <a:extLst>
                  <a:ext uri="{FF2B5EF4-FFF2-40B4-BE49-F238E27FC236}">
                    <a16:creationId xmlns:a16="http://schemas.microsoft.com/office/drawing/2014/main" id="{6B817DC7-3109-C83A-73F2-8A9649EDB4A4}"/>
                  </a:ext>
                </a:extLst>
              </p:cNvPr>
              <p:cNvSpPr/>
              <p:nvPr/>
            </p:nvSpPr>
            <p:spPr bwMode="auto">
              <a:xfrm>
                <a:off x="4809" y="1217"/>
                <a:ext cx="225" cy="223"/>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ïSḻîḋé">
                <a:extLst>
                  <a:ext uri="{FF2B5EF4-FFF2-40B4-BE49-F238E27FC236}">
                    <a16:creationId xmlns:a16="http://schemas.microsoft.com/office/drawing/2014/main" id="{34E48CC9-D01C-56DE-CBA7-0166F5145BF8}"/>
                  </a:ext>
                </a:extLst>
              </p:cNvPr>
              <p:cNvSpPr/>
              <p:nvPr/>
            </p:nvSpPr>
            <p:spPr bwMode="auto">
              <a:xfrm>
                <a:off x="4844" y="1115"/>
                <a:ext cx="155" cy="176"/>
              </a:xfrm>
              <a:prstGeom prst="rect">
                <a:avLst/>
              </a:prstGeom>
              <a:solidFill>
                <a:srgbClr val="EF8B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0" name="ísḷîḑè">
                <a:extLst>
                  <a:ext uri="{FF2B5EF4-FFF2-40B4-BE49-F238E27FC236}">
                    <a16:creationId xmlns:a16="http://schemas.microsoft.com/office/drawing/2014/main" id="{0CD3CE0B-E3FA-6476-4B66-8A4B47D5F3F3}"/>
                  </a:ext>
                </a:extLst>
              </p:cNvPr>
              <p:cNvSpPr/>
              <p:nvPr/>
            </p:nvSpPr>
            <p:spPr bwMode="auto">
              <a:xfrm>
                <a:off x="4642" y="616"/>
                <a:ext cx="560" cy="557"/>
              </a:xfrm>
              <a:prstGeom prst="ellipse">
                <a:avLst/>
              </a:prstGeom>
              <a:solidFill>
                <a:srgbClr val="EF8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îŝlîdé">
                <a:extLst>
                  <a:ext uri="{FF2B5EF4-FFF2-40B4-BE49-F238E27FC236}">
                    <a16:creationId xmlns:a16="http://schemas.microsoft.com/office/drawing/2014/main" id="{447918CD-9A0E-D586-9DF5-1FAAD458DD6B}"/>
                  </a:ext>
                </a:extLst>
              </p:cNvPr>
              <p:cNvSpPr/>
              <p:nvPr/>
            </p:nvSpPr>
            <p:spPr bwMode="auto">
              <a:xfrm>
                <a:off x="4642" y="590"/>
                <a:ext cx="560" cy="558"/>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îṩḷiḓe">
                <a:extLst>
                  <a:ext uri="{FF2B5EF4-FFF2-40B4-BE49-F238E27FC236}">
                    <a16:creationId xmlns:a16="http://schemas.microsoft.com/office/drawing/2014/main" id="{823ECEA2-E42C-6F6F-3B34-815C075F9010}"/>
                  </a:ext>
                </a:extLst>
              </p:cNvPr>
              <p:cNvSpPr/>
              <p:nvPr/>
            </p:nvSpPr>
            <p:spPr bwMode="auto">
              <a:xfrm>
                <a:off x="4643" y="383"/>
                <a:ext cx="559" cy="557"/>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ḷídê">
                <a:extLst>
                  <a:ext uri="{FF2B5EF4-FFF2-40B4-BE49-F238E27FC236}">
                    <a16:creationId xmlns:a16="http://schemas.microsoft.com/office/drawing/2014/main" id="{9781090A-2A1B-7A61-0DD9-68C763CAB846}"/>
                  </a:ext>
                </a:extLst>
              </p:cNvPr>
              <p:cNvSpPr/>
              <p:nvPr/>
            </p:nvSpPr>
            <p:spPr bwMode="auto">
              <a:xfrm>
                <a:off x="5142" y="757"/>
                <a:ext cx="103" cy="103"/>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isļíḓé">
                <a:extLst>
                  <a:ext uri="{FF2B5EF4-FFF2-40B4-BE49-F238E27FC236}">
                    <a16:creationId xmlns:a16="http://schemas.microsoft.com/office/drawing/2014/main" id="{90BE9CA2-4331-BEA5-E743-30DDEB473906}"/>
                  </a:ext>
                </a:extLst>
              </p:cNvPr>
              <p:cNvSpPr/>
              <p:nvPr/>
            </p:nvSpPr>
            <p:spPr bwMode="auto">
              <a:xfrm>
                <a:off x="4592" y="757"/>
                <a:ext cx="103" cy="103"/>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îsļíďé">
                <a:extLst>
                  <a:ext uri="{FF2B5EF4-FFF2-40B4-BE49-F238E27FC236}">
                    <a16:creationId xmlns:a16="http://schemas.microsoft.com/office/drawing/2014/main" id="{049CC6DF-D6A7-9028-2137-E2E4A8219FE5}"/>
                  </a:ext>
                </a:extLst>
              </p:cNvPr>
              <p:cNvSpPr/>
              <p:nvPr/>
            </p:nvSpPr>
            <p:spPr bwMode="auto">
              <a:xfrm>
                <a:off x="5028" y="794"/>
                <a:ext cx="42" cy="4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îsḷïḑè">
                <a:extLst>
                  <a:ext uri="{FF2B5EF4-FFF2-40B4-BE49-F238E27FC236}">
                    <a16:creationId xmlns:a16="http://schemas.microsoft.com/office/drawing/2014/main" id="{CFFF2297-8033-9FA9-0C52-22462AB23F15}"/>
                  </a:ext>
                </a:extLst>
              </p:cNvPr>
              <p:cNvSpPr/>
              <p:nvPr/>
            </p:nvSpPr>
            <p:spPr bwMode="auto">
              <a:xfrm>
                <a:off x="4766" y="794"/>
                <a:ext cx="41" cy="42"/>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iş1íḍè">
                <a:extLst>
                  <a:ext uri="{FF2B5EF4-FFF2-40B4-BE49-F238E27FC236}">
                    <a16:creationId xmlns:a16="http://schemas.microsoft.com/office/drawing/2014/main" id="{4F18A099-F9DF-C48A-1CC0-F6DF211787EB}"/>
                  </a:ext>
                </a:extLst>
              </p:cNvPr>
              <p:cNvSpPr/>
              <p:nvPr/>
            </p:nvSpPr>
            <p:spPr bwMode="auto">
              <a:xfrm>
                <a:off x="4703" y="898"/>
                <a:ext cx="80" cy="82"/>
              </a:xfrm>
              <a:prstGeom prst="ellipse">
                <a:avLst/>
              </a:prstGeom>
              <a:solidFill>
                <a:srgbClr val="ED8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ŝlïḑe">
                <a:extLst>
                  <a:ext uri="{FF2B5EF4-FFF2-40B4-BE49-F238E27FC236}">
                    <a16:creationId xmlns:a16="http://schemas.microsoft.com/office/drawing/2014/main" id="{93677092-283A-90D8-6991-B50C158AD3E7}"/>
                  </a:ext>
                </a:extLst>
              </p:cNvPr>
              <p:cNvSpPr/>
              <p:nvPr/>
            </p:nvSpPr>
            <p:spPr bwMode="auto">
              <a:xfrm>
                <a:off x="5054" y="898"/>
                <a:ext cx="80" cy="82"/>
              </a:xfrm>
              <a:prstGeom prst="ellipse">
                <a:avLst/>
              </a:prstGeom>
              <a:solidFill>
                <a:srgbClr val="ED8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ş1ïḍè">
                <a:extLst>
                  <a:ext uri="{FF2B5EF4-FFF2-40B4-BE49-F238E27FC236}">
                    <a16:creationId xmlns:a16="http://schemas.microsoft.com/office/drawing/2014/main" id="{2AD620C5-020A-986D-4F8D-B8FB369D16FB}"/>
                  </a:ext>
                </a:extLst>
              </p:cNvPr>
              <p:cNvSpPr/>
              <p:nvPr/>
            </p:nvSpPr>
            <p:spPr bwMode="auto">
              <a:xfrm>
                <a:off x="4857" y="982"/>
                <a:ext cx="119" cy="58"/>
              </a:xfrm>
              <a:custGeom>
                <a:avLst/>
                <a:gdLst>
                  <a:gd name="T0" fmla="*/ 0 w 74"/>
                  <a:gd name="T1" fmla="*/ 0 h 36"/>
                  <a:gd name="T2" fmla="*/ 14 w 74"/>
                  <a:gd name="T3" fmla="*/ 28 h 36"/>
                  <a:gd name="T4" fmla="*/ 37 w 74"/>
                  <a:gd name="T5" fmla="*/ 36 h 36"/>
                  <a:gd name="T6" fmla="*/ 60 w 74"/>
                  <a:gd name="T7" fmla="*/ 28 h 36"/>
                  <a:gd name="T8" fmla="*/ 74 w 74"/>
                  <a:gd name="T9" fmla="*/ 0 h 36"/>
                  <a:gd name="T10" fmla="*/ 0 w 74"/>
                  <a:gd name="T11" fmla="*/ 0 h 36"/>
                </a:gdLst>
                <a:ahLst/>
                <a:cxnLst>
                  <a:cxn ang="0">
                    <a:pos x="T0" y="T1"/>
                  </a:cxn>
                  <a:cxn ang="0">
                    <a:pos x="T2" y="T3"/>
                  </a:cxn>
                  <a:cxn ang="0">
                    <a:pos x="T4" y="T5"/>
                  </a:cxn>
                  <a:cxn ang="0">
                    <a:pos x="T6" y="T7"/>
                  </a:cxn>
                  <a:cxn ang="0">
                    <a:pos x="T8" y="T9"/>
                  </a:cxn>
                  <a:cxn ang="0">
                    <a:pos x="T10" y="T11"/>
                  </a:cxn>
                </a:cxnLst>
                <a:rect l="0" t="0" r="r" b="b"/>
                <a:pathLst>
                  <a:path w="74" h="36">
                    <a:moveTo>
                      <a:pt x="0" y="0"/>
                    </a:moveTo>
                    <a:cubicBezTo>
                      <a:pt x="0" y="11"/>
                      <a:pt x="5" y="21"/>
                      <a:pt x="14" y="28"/>
                    </a:cubicBezTo>
                    <a:cubicBezTo>
                      <a:pt x="20" y="33"/>
                      <a:pt x="28" y="36"/>
                      <a:pt x="37" y="36"/>
                    </a:cubicBezTo>
                    <a:cubicBezTo>
                      <a:pt x="46" y="36"/>
                      <a:pt x="54" y="33"/>
                      <a:pt x="60" y="28"/>
                    </a:cubicBezTo>
                    <a:cubicBezTo>
                      <a:pt x="69" y="21"/>
                      <a:pt x="74" y="11"/>
                      <a:pt x="74" y="0"/>
                    </a:cubicBezTo>
                    <a:lnTo>
                      <a:pt x="0" y="0"/>
                    </a:lnTo>
                    <a:close/>
                  </a:path>
                </a:pathLst>
              </a:custGeom>
              <a:solidFill>
                <a:srgbClr val="BE3A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ï$ḻîďê">
                <a:extLst>
                  <a:ext uri="{FF2B5EF4-FFF2-40B4-BE49-F238E27FC236}">
                    <a16:creationId xmlns:a16="http://schemas.microsoft.com/office/drawing/2014/main" id="{2867D249-5AF2-A8E8-3BB9-259F9E946BC6}"/>
                  </a:ext>
                </a:extLst>
              </p:cNvPr>
              <p:cNvSpPr/>
              <p:nvPr/>
            </p:nvSpPr>
            <p:spPr bwMode="auto">
              <a:xfrm>
                <a:off x="4880" y="1011"/>
                <a:ext cx="74" cy="29"/>
              </a:xfrm>
              <a:custGeom>
                <a:avLst/>
                <a:gdLst>
                  <a:gd name="T0" fmla="*/ 0 w 46"/>
                  <a:gd name="T1" fmla="*/ 10 h 18"/>
                  <a:gd name="T2" fmla="*/ 23 w 46"/>
                  <a:gd name="T3" fmla="*/ 18 h 18"/>
                  <a:gd name="T4" fmla="*/ 46 w 46"/>
                  <a:gd name="T5" fmla="*/ 10 h 18"/>
                  <a:gd name="T6" fmla="*/ 23 w 46"/>
                  <a:gd name="T7" fmla="*/ 0 h 18"/>
                  <a:gd name="T8" fmla="*/ 0 w 46"/>
                  <a:gd name="T9" fmla="*/ 10 h 18"/>
                </a:gdLst>
                <a:ahLst/>
                <a:cxnLst>
                  <a:cxn ang="0">
                    <a:pos x="T0" y="T1"/>
                  </a:cxn>
                  <a:cxn ang="0">
                    <a:pos x="T2" y="T3"/>
                  </a:cxn>
                  <a:cxn ang="0">
                    <a:pos x="T4" y="T5"/>
                  </a:cxn>
                  <a:cxn ang="0">
                    <a:pos x="T6" y="T7"/>
                  </a:cxn>
                  <a:cxn ang="0">
                    <a:pos x="T8" y="T9"/>
                  </a:cxn>
                </a:cxnLst>
                <a:rect l="0" t="0" r="r" b="b"/>
                <a:pathLst>
                  <a:path w="46" h="18">
                    <a:moveTo>
                      <a:pt x="0" y="10"/>
                    </a:moveTo>
                    <a:cubicBezTo>
                      <a:pt x="6" y="15"/>
                      <a:pt x="14" y="18"/>
                      <a:pt x="23" y="18"/>
                    </a:cubicBezTo>
                    <a:cubicBezTo>
                      <a:pt x="32" y="18"/>
                      <a:pt x="40" y="15"/>
                      <a:pt x="46" y="10"/>
                    </a:cubicBezTo>
                    <a:cubicBezTo>
                      <a:pt x="41" y="4"/>
                      <a:pt x="33" y="0"/>
                      <a:pt x="23" y="0"/>
                    </a:cubicBezTo>
                    <a:cubicBezTo>
                      <a:pt x="13" y="0"/>
                      <a:pt x="4" y="4"/>
                      <a:pt x="0" y="10"/>
                    </a:cubicBezTo>
                    <a:close/>
                  </a:path>
                </a:pathLst>
              </a:custGeom>
              <a:solidFill>
                <a:srgbClr val="E964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iṩľiḑé">
                <a:extLst>
                  <a:ext uri="{FF2B5EF4-FFF2-40B4-BE49-F238E27FC236}">
                    <a16:creationId xmlns:a16="http://schemas.microsoft.com/office/drawing/2014/main" id="{ACFB81F5-0260-FEC4-03E0-D7859A409AF7}"/>
                  </a:ext>
                </a:extLst>
              </p:cNvPr>
              <p:cNvSpPr/>
              <p:nvPr/>
            </p:nvSpPr>
            <p:spPr bwMode="auto">
              <a:xfrm>
                <a:off x="4844" y="1255"/>
                <a:ext cx="155" cy="71"/>
              </a:xfrm>
              <a:prstGeom prst="ellipse">
                <a:avLst/>
              </a:prstGeom>
              <a:solidFill>
                <a:srgbClr val="EF8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ísļíḋe">
                <a:extLst>
                  <a:ext uri="{FF2B5EF4-FFF2-40B4-BE49-F238E27FC236}">
                    <a16:creationId xmlns:a16="http://schemas.microsoft.com/office/drawing/2014/main" id="{E4504036-FBF7-1D27-5050-798FFAAC87C9}"/>
                  </a:ext>
                </a:extLst>
              </p:cNvPr>
              <p:cNvSpPr/>
              <p:nvPr/>
            </p:nvSpPr>
            <p:spPr bwMode="auto">
              <a:xfrm>
                <a:off x="4968" y="312"/>
                <a:ext cx="322" cy="405"/>
              </a:xfrm>
              <a:custGeom>
                <a:avLst/>
                <a:gdLst>
                  <a:gd name="T0" fmla="*/ 0 w 200"/>
                  <a:gd name="T1" fmla="*/ 104 h 252"/>
                  <a:gd name="T2" fmla="*/ 5 w 200"/>
                  <a:gd name="T3" fmla="*/ 144 h 252"/>
                  <a:gd name="T4" fmla="*/ 8 w 200"/>
                  <a:gd name="T5" fmla="*/ 152 h 252"/>
                  <a:gd name="T6" fmla="*/ 148 w 200"/>
                  <a:gd name="T7" fmla="*/ 252 h 252"/>
                  <a:gd name="T8" fmla="*/ 198 w 200"/>
                  <a:gd name="T9" fmla="*/ 243 h 252"/>
                  <a:gd name="T10" fmla="*/ 200 w 200"/>
                  <a:gd name="T11" fmla="*/ 217 h 252"/>
                  <a:gd name="T12" fmla="*/ 45 w 200"/>
                  <a:gd name="T13" fmla="*/ 1 h 252"/>
                  <a:gd name="T14" fmla="*/ 42 w 200"/>
                  <a:gd name="T15" fmla="*/ 0 h 252"/>
                  <a:gd name="T16" fmla="*/ 15 w 200"/>
                  <a:gd name="T17" fmla="*/ 39 h 252"/>
                  <a:gd name="T18" fmla="*/ 14 w 200"/>
                  <a:gd name="T19" fmla="*/ 40 h 252"/>
                  <a:gd name="T20" fmla="*/ 0 w 200"/>
                  <a:gd name="T21" fmla="*/ 10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52">
                    <a:moveTo>
                      <a:pt x="0" y="104"/>
                    </a:moveTo>
                    <a:cubicBezTo>
                      <a:pt x="0" y="118"/>
                      <a:pt x="2" y="131"/>
                      <a:pt x="5" y="144"/>
                    </a:cubicBezTo>
                    <a:cubicBezTo>
                      <a:pt x="6" y="147"/>
                      <a:pt x="7" y="149"/>
                      <a:pt x="8" y="152"/>
                    </a:cubicBezTo>
                    <a:cubicBezTo>
                      <a:pt x="28" y="210"/>
                      <a:pt x="83" y="252"/>
                      <a:pt x="148" y="252"/>
                    </a:cubicBezTo>
                    <a:cubicBezTo>
                      <a:pt x="165" y="252"/>
                      <a:pt x="182" y="249"/>
                      <a:pt x="198" y="243"/>
                    </a:cubicBezTo>
                    <a:cubicBezTo>
                      <a:pt x="199" y="235"/>
                      <a:pt x="200" y="226"/>
                      <a:pt x="200" y="217"/>
                    </a:cubicBezTo>
                    <a:cubicBezTo>
                      <a:pt x="200" y="117"/>
                      <a:pt x="135" y="32"/>
                      <a:pt x="45" y="1"/>
                    </a:cubicBezTo>
                    <a:cubicBezTo>
                      <a:pt x="44" y="1"/>
                      <a:pt x="43" y="1"/>
                      <a:pt x="42" y="0"/>
                    </a:cubicBezTo>
                    <a:cubicBezTo>
                      <a:pt x="31" y="12"/>
                      <a:pt x="22" y="24"/>
                      <a:pt x="15" y="39"/>
                    </a:cubicBezTo>
                    <a:cubicBezTo>
                      <a:pt x="14" y="40"/>
                      <a:pt x="14" y="40"/>
                      <a:pt x="14" y="40"/>
                    </a:cubicBezTo>
                    <a:cubicBezTo>
                      <a:pt x="5" y="59"/>
                      <a:pt x="0" y="81"/>
                      <a:pt x="0" y="104"/>
                    </a:cubicBezTo>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ïšḷíḓe">
                <a:extLst>
                  <a:ext uri="{FF2B5EF4-FFF2-40B4-BE49-F238E27FC236}">
                    <a16:creationId xmlns:a16="http://schemas.microsoft.com/office/drawing/2014/main" id="{63F521A9-C889-697E-E2E3-1DBBDEBCD1B5}"/>
                  </a:ext>
                </a:extLst>
              </p:cNvPr>
              <p:cNvSpPr/>
              <p:nvPr/>
            </p:nvSpPr>
            <p:spPr bwMode="auto">
              <a:xfrm>
                <a:off x="4559" y="294"/>
                <a:ext cx="440" cy="396"/>
              </a:xfrm>
              <a:custGeom>
                <a:avLst/>
                <a:gdLst>
                  <a:gd name="T0" fmla="*/ 0 w 273"/>
                  <a:gd name="T1" fmla="*/ 195 h 246"/>
                  <a:gd name="T2" fmla="*/ 117 w 273"/>
                  <a:gd name="T3" fmla="*/ 246 h 246"/>
                  <a:gd name="T4" fmla="*/ 259 w 273"/>
                  <a:gd name="T5" fmla="*/ 156 h 246"/>
                  <a:gd name="T6" fmla="*/ 259 w 273"/>
                  <a:gd name="T7" fmla="*/ 155 h 246"/>
                  <a:gd name="T8" fmla="*/ 273 w 273"/>
                  <a:gd name="T9" fmla="*/ 90 h 246"/>
                  <a:gd name="T10" fmla="*/ 268 w 273"/>
                  <a:gd name="T11" fmla="*/ 51 h 246"/>
                  <a:gd name="T12" fmla="*/ 268 w 273"/>
                  <a:gd name="T13" fmla="*/ 51 h 246"/>
                  <a:gd name="T14" fmla="*/ 266 w 273"/>
                  <a:gd name="T15" fmla="*/ 43 h 246"/>
                  <a:gd name="T16" fmla="*/ 266 w 273"/>
                  <a:gd name="T17" fmla="*/ 43 h 246"/>
                  <a:gd name="T18" fmla="*/ 246 w 273"/>
                  <a:gd name="T19" fmla="*/ 1 h 246"/>
                  <a:gd name="T20" fmla="*/ 230 w 273"/>
                  <a:gd name="T21" fmla="*/ 0 h 246"/>
                  <a:gd name="T22" fmla="*/ 230 w 273"/>
                  <a:gd name="T23" fmla="*/ 0 h 246"/>
                  <a:gd name="T24" fmla="*/ 225 w 273"/>
                  <a:gd name="T25" fmla="*/ 0 h 246"/>
                  <a:gd name="T26" fmla="*/ 2 w 273"/>
                  <a:gd name="T27" fmla="*/ 179 h 246"/>
                  <a:gd name="T28" fmla="*/ 2 w 273"/>
                  <a:gd name="T29" fmla="*/ 180 h 246"/>
                  <a:gd name="T30" fmla="*/ 0 w 273"/>
                  <a:gd name="T31"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3" h="246">
                    <a:moveTo>
                      <a:pt x="0" y="195"/>
                    </a:moveTo>
                    <a:cubicBezTo>
                      <a:pt x="29" y="226"/>
                      <a:pt x="71" y="246"/>
                      <a:pt x="117" y="246"/>
                    </a:cubicBezTo>
                    <a:cubicBezTo>
                      <a:pt x="180" y="246"/>
                      <a:pt x="234" y="209"/>
                      <a:pt x="259" y="156"/>
                    </a:cubicBezTo>
                    <a:cubicBezTo>
                      <a:pt x="259" y="155"/>
                      <a:pt x="259" y="155"/>
                      <a:pt x="259" y="155"/>
                    </a:cubicBezTo>
                    <a:cubicBezTo>
                      <a:pt x="268" y="135"/>
                      <a:pt x="273" y="113"/>
                      <a:pt x="273" y="90"/>
                    </a:cubicBezTo>
                    <a:cubicBezTo>
                      <a:pt x="273" y="76"/>
                      <a:pt x="272" y="63"/>
                      <a:pt x="268" y="51"/>
                    </a:cubicBezTo>
                    <a:cubicBezTo>
                      <a:pt x="268" y="51"/>
                      <a:pt x="268" y="51"/>
                      <a:pt x="268" y="51"/>
                    </a:cubicBezTo>
                    <a:cubicBezTo>
                      <a:pt x="268" y="48"/>
                      <a:pt x="267" y="45"/>
                      <a:pt x="266" y="43"/>
                    </a:cubicBezTo>
                    <a:cubicBezTo>
                      <a:pt x="266" y="43"/>
                      <a:pt x="266" y="43"/>
                      <a:pt x="266" y="43"/>
                    </a:cubicBezTo>
                    <a:cubicBezTo>
                      <a:pt x="261" y="28"/>
                      <a:pt x="254" y="14"/>
                      <a:pt x="246" y="1"/>
                    </a:cubicBezTo>
                    <a:cubicBezTo>
                      <a:pt x="240" y="1"/>
                      <a:pt x="235" y="0"/>
                      <a:pt x="230" y="0"/>
                    </a:cubicBezTo>
                    <a:cubicBezTo>
                      <a:pt x="230" y="0"/>
                      <a:pt x="230" y="0"/>
                      <a:pt x="230" y="0"/>
                    </a:cubicBezTo>
                    <a:cubicBezTo>
                      <a:pt x="228" y="0"/>
                      <a:pt x="227" y="0"/>
                      <a:pt x="225" y="0"/>
                    </a:cubicBezTo>
                    <a:cubicBezTo>
                      <a:pt x="116" y="0"/>
                      <a:pt x="25" y="77"/>
                      <a:pt x="2" y="179"/>
                    </a:cubicBezTo>
                    <a:cubicBezTo>
                      <a:pt x="2" y="180"/>
                      <a:pt x="2" y="180"/>
                      <a:pt x="2" y="180"/>
                    </a:cubicBezTo>
                    <a:cubicBezTo>
                      <a:pt x="1" y="185"/>
                      <a:pt x="1" y="190"/>
                      <a:pt x="0" y="195"/>
                    </a:cubicBezTo>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íšľîḍê">
                <a:extLst>
                  <a:ext uri="{FF2B5EF4-FFF2-40B4-BE49-F238E27FC236}">
                    <a16:creationId xmlns:a16="http://schemas.microsoft.com/office/drawing/2014/main" id="{E9C1205D-F166-03D5-4C98-2DBADD928EF8}"/>
                  </a:ext>
                </a:extLst>
              </p:cNvPr>
              <p:cNvSpPr/>
              <p:nvPr/>
            </p:nvSpPr>
            <p:spPr bwMode="auto">
              <a:xfrm>
                <a:off x="5147" y="670"/>
                <a:ext cx="89" cy="87"/>
              </a:xfrm>
              <a:custGeom>
                <a:avLst/>
                <a:gdLst>
                  <a:gd name="T0" fmla="*/ 0 w 55"/>
                  <a:gd name="T1" fmla="*/ 24 h 54"/>
                  <a:gd name="T2" fmla="*/ 23 w 55"/>
                  <a:gd name="T3" fmla="*/ 54 h 54"/>
                  <a:gd name="T4" fmla="*/ 55 w 55"/>
                  <a:gd name="T5" fmla="*/ 44 h 54"/>
                  <a:gd name="T6" fmla="*/ 55 w 55"/>
                  <a:gd name="T7" fmla="*/ 0 h 54"/>
                  <a:gd name="T8" fmla="*/ 0 w 55"/>
                  <a:gd name="T9" fmla="*/ 24 h 54"/>
                </a:gdLst>
                <a:ahLst/>
                <a:cxnLst>
                  <a:cxn ang="0">
                    <a:pos x="T0" y="T1"/>
                  </a:cxn>
                  <a:cxn ang="0">
                    <a:pos x="T2" y="T3"/>
                  </a:cxn>
                  <a:cxn ang="0">
                    <a:pos x="T4" y="T5"/>
                  </a:cxn>
                  <a:cxn ang="0">
                    <a:pos x="T6" y="T7"/>
                  </a:cxn>
                  <a:cxn ang="0">
                    <a:pos x="T8" y="T9"/>
                  </a:cxn>
                </a:cxnLst>
                <a:rect l="0" t="0" r="r" b="b"/>
                <a:pathLst>
                  <a:path w="55" h="54">
                    <a:moveTo>
                      <a:pt x="0" y="24"/>
                    </a:moveTo>
                    <a:cubicBezTo>
                      <a:pt x="21" y="29"/>
                      <a:pt x="26" y="39"/>
                      <a:pt x="23" y="54"/>
                    </a:cubicBezTo>
                    <a:cubicBezTo>
                      <a:pt x="55" y="44"/>
                      <a:pt x="55" y="44"/>
                      <a:pt x="55" y="44"/>
                    </a:cubicBezTo>
                    <a:cubicBezTo>
                      <a:pt x="55" y="0"/>
                      <a:pt x="55" y="0"/>
                      <a:pt x="55" y="0"/>
                    </a:cubicBezTo>
                    <a:lnTo>
                      <a:pt x="0" y="24"/>
                    </a:lnTo>
                    <a:close/>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îŝļídè">
                <a:extLst>
                  <a:ext uri="{FF2B5EF4-FFF2-40B4-BE49-F238E27FC236}">
                    <a16:creationId xmlns:a16="http://schemas.microsoft.com/office/drawing/2014/main" id="{31E2C91E-B174-F7DE-5FD3-1A48272A3F5C}"/>
                  </a:ext>
                </a:extLst>
              </p:cNvPr>
              <p:cNvSpPr/>
              <p:nvPr/>
            </p:nvSpPr>
            <p:spPr bwMode="auto">
              <a:xfrm>
                <a:off x="4576" y="601"/>
                <a:ext cx="154" cy="159"/>
              </a:xfrm>
              <a:custGeom>
                <a:avLst/>
                <a:gdLst>
                  <a:gd name="T0" fmla="*/ 96 w 96"/>
                  <a:gd name="T1" fmla="*/ 55 h 99"/>
                  <a:gd name="T2" fmla="*/ 53 w 96"/>
                  <a:gd name="T3" fmla="*/ 99 h 99"/>
                  <a:gd name="T4" fmla="*/ 0 w 96"/>
                  <a:gd name="T5" fmla="*/ 84 h 99"/>
                  <a:gd name="T6" fmla="*/ 51 w 96"/>
                  <a:gd name="T7" fmla="*/ 0 h 99"/>
                  <a:gd name="T8" fmla="*/ 96 w 96"/>
                  <a:gd name="T9" fmla="*/ 55 h 99"/>
                </a:gdLst>
                <a:ahLst/>
                <a:cxnLst>
                  <a:cxn ang="0">
                    <a:pos x="T0" y="T1"/>
                  </a:cxn>
                  <a:cxn ang="0">
                    <a:pos x="T2" y="T3"/>
                  </a:cxn>
                  <a:cxn ang="0">
                    <a:pos x="T4" y="T5"/>
                  </a:cxn>
                  <a:cxn ang="0">
                    <a:pos x="T6" y="T7"/>
                  </a:cxn>
                  <a:cxn ang="0">
                    <a:pos x="T8" y="T9"/>
                  </a:cxn>
                </a:cxnLst>
                <a:rect l="0" t="0" r="r" b="b"/>
                <a:pathLst>
                  <a:path w="96" h="99">
                    <a:moveTo>
                      <a:pt x="96" y="55"/>
                    </a:moveTo>
                    <a:cubicBezTo>
                      <a:pt x="53" y="57"/>
                      <a:pt x="50" y="81"/>
                      <a:pt x="53" y="99"/>
                    </a:cubicBezTo>
                    <a:cubicBezTo>
                      <a:pt x="0" y="84"/>
                      <a:pt x="0" y="84"/>
                      <a:pt x="0" y="84"/>
                    </a:cubicBezTo>
                    <a:cubicBezTo>
                      <a:pt x="51" y="0"/>
                      <a:pt x="51" y="0"/>
                      <a:pt x="51" y="0"/>
                    </a:cubicBezTo>
                    <a:lnTo>
                      <a:pt x="96" y="55"/>
                    </a:lnTo>
                    <a:close/>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íṩ1idê">
                <a:extLst>
                  <a:ext uri="{FF2B5EF4-FFF2-40B4-BE49-F238E27FC236}">
                    <a16:creationId xmlns:a16="http://schemas.microsoft.com/office/drawing/2014/main" id="{7EA74D87-D139-0D8E-B360-6BFABAA34130}"/>
                  </a:ext>
                </a:extLst>
              </p:cNvPr>
              <p:cNvSpPr/>
              <p:nvPr/>
            </p:nvSpPr>
            <p:spPr bwMode="auto">
              <a:xfrm>
                <a:off x="5131" y="725"/>
                <a:ext cx="792" cy="749"/>
              </a:xfrm>
              <a:custGeom>
                <a:avLst/>
                <a:gdLst>
                  <a:gd name="T0" fmla="*/ 66 w 492"/>
                  <a:gd name="T1" fmla="*/ 458 h 466"/>
                  <a:gd name="T2" fmla="*/ 269 w 492"/>
                  <a:gd name="T3" fmla="*/ 389 h 466"/>
                  <a:gd name="T4" fmla="*/ 294 w 492"/>
                  <a:gd name="T5" fmla="*/ 377 h 466"/>
                  <a:gd name="T6" fmla="*/ 326 w 492"/>
                  <a:gd name="T7" fmla="*/ 352 h 466"/>
                  <a:gd name="T8" fmla="*/ 339 w 492"/>
                  <a:gd name="T9" fmla="*/ 337 h 466"/>
                  <a:gd name="T10" fmla="*/ 351 w 492"/>
                  <a:gd name="T11" fmla="*/ 319 h 466"/>
                  <a:gd name="T12" fmla="*/ 480 w 492"/>
                  <a:gd name="T13" fmla="*/ 73 h 466"/>
                  <a:gd name="T14" fmla="*/ 461 w 492"/>
                  <a:gd name="T15" fmla="*/ 12 h 466"/>
                  <a:gd name="T16" fmla="*/ 400 w 492"/>
                  <a:gd name="T17" fmla="*/ 31 h 466"/>
                  <a:gd name="T18" fmla="*/ 270 w 492"/>
                  <a:gd name="T19" fmla="*/ 277 h 466"/>
                  <a:gd name="T20" fmla="*/ 265 w 492"/>
                  <a:gd name="T21" fmla="*/ 283 h 466"/>
                  <a:gd name="T22" fmla="*/ 252 w 492"/>
                  <a:gd name="T23" fmla="*/ 296 h 466"/>
                  <a:gd name="T24" fmla="*/ 245 w 492"/>
                  <a:gd name="T25" fmla="*/ 300 h 466"/>
                  <a:gd name="T26" fmla="*/ 240 w 492"/>
                  <a:gd name="T27" fmla="*/ 302 h 466"/>
                  <a:gd name="T28" fmla="*/ 36 w 492"/>
                  <a:gd name="T29" fmla="*/ 372 h 466"/>
                  <a:gd name="T30" fmla="*/ 8 w 492"/>
                  <a:gd name="T31" fmla="*/ 430 h 466"/>
                  <a:gd name="T32" fmla="*/ 66 w 492"/>
                  <a:gd name="T33" fmla="*/ 45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466">
                    <a:moveTo>
                      <a:pt x="66" y="458"/>
                    </a:moveTo>
                    <a:cubicBezTo>
                      <a:pt x="269" y="389"/>
                      <a:pt x="269" y="389"/>
                      <a:pt x="269" y="389"/>
                    </a:cubicBezTo>
                    <a:cubicBezTo>
                      <a:pt x="278" y="386"/>
                      <a:pt x="287" y="381"/>
                      <a:pt x="294" y="377"/>
                    </a:cubicBezTo>
                    <a:cubicBezTo>
                      <a:pt x="306" y="370"/>
                      <a:pt x="316" y="361"/>
                      <a:pt x="326" y="352"/>
                    </a:cubicBezTo>
                    <a:cubicBezTo>
                      <a:pt x="331" y="347"/>
                      <a:pt x="335" y="342"/>
                      <a:pt x="339" y="337"/>
                    </a:cubicBezTo>
                    <a:cubicBezTo>
                      <a:pt x="343" y="331"/>
                      <a:pt x="347" y="326"/>
                      <a:pt x="351" y="319"/>
                    </a:cubicBezTo>
                    <a:cubicBezTo>
                      <a:pt x="480" y="73"/>
                      <a:pt x="480" y="73"/>
                      <a:pt x="480" y="73"/>
                    </a:cubicBezTo>
                    <a:cubicBezTo>
                      <a:pt x="492" y="51"/>
                      <a:pt x="484" y="24"/>
                      <a:pt x="461" y="12"/>
                    </a:cubicBezTo>
                    <a:cubicBezTo>
                      <a:pt x="439" y="0"/>
                      <a:pt x="411" y="9"/>
                      <a:pt x="400" y="31"/>
                    </a:cubicBezTo>
                    <a:cubicBezTo>
                      <a:pt x="270" y="277"/>
                      <a:pt x="270" y="277"/>
                      <a:pt x="270" y="277"/>
                    </a:cubicBezTo>
                    <a:cubicBezTo>
                      <a:pt x="269" y="278"/>
                      <a:pt x="268" y="280"/>
                      <a:pt x="265" y="283"/>
                    </a:cubicBezTo>
                    <a:cubicBezTo>
                      <a:pt x="262" y="287"/>
                      <a:pt x="257" y="292"/>
                      <a:pt x="252" y="296"/>
                    </a:cubicBezTo>
                    <a:cubicBezTo>
                      <a:pt x="249" y="297"/>
                      <a:pt x="247" y="299"/>
                      <a:pt x="245" y="300"/>
                    </a:cubicBezTo>
                    <a:cubicBezTo>
                      <a:pt x="242" y="301"/>
                      <a:pt x="241" y="302"/>
                      <a:pt x="240" y="302"/>
                    </a:cubicBezTo>
                    <a:cubicBezTo>
                      <a:pt x="36" y="372"/>
                      <a:pt x="36" y="372"/>
                      <a:pt x="36" y="372"/>
                    </a:cubicBezTo>
                    <a:cubicBezTo>
                      <a:pt x="13" y="380"/>
                      <a:pt x="0" y="406"/>
                      <a:pt x="8" y="430"/>
                    </a:cubicBezTo>
                    <a:cubicBezTo>
                      <a:pt x="16" y="454"/>
                      <a:pt x="42" y="466"/>
                      <a:pt x="66" y="458"/>
                    </a:cubicBez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ïṩ1îḑè">
                <a:extLst>
                  <a:ext uri="{FF2B5EF4-FFF2-40B4-BE49-F238E27FC236}">
                    <a16:creationId xmlns:a16="http://schemas.microsoft.com/office/drawing/2014/main" id="{584D866C-04E4-6315-2DB5-576BF977A703}"/>
                  </a:ext>
                </a:extLst>
              </p:cNvPr>
              <p:cNvSpPr/>
              <p:nvPr/>
            </p:nvSpPr>
            <p:spPr bwMode="auto">
              <a:xfrm>
                <a:off x="5118" y="1217"/>
                <a:ext cx="433" cy="305"/>
              </a:xfrm>
              <a:custGeom>
                <a:avLst/>
                <a:gdLst>
                  <a:gd name="T0" fmla="*/ 0 w 269"/>
                  <a:gd name="T1" fmla="*/ 64 h 190"/>
                  <a:gd name="T2" fmla="*/ 59 w 269"/>
                  <a:gd name="T3" fmla="*/ 190 h 190"/>
                  <a:gd name="T4" fmla="*/ 269 w 269"/>
                  <a:gd name="T5" fmla="*/ 85 h 190"/>
                  <a:gd name="T6" fmla="*/ 243 w 269"/>
                  <a:gd name="T7" fmla="*/ 0 h 190"/>
                  <a:gd name="T8" fmla="*/ 0 w 269"/>
                  <a:gd name="T9" fmla="*/ 64 h 190"/>
                </a:gdLst>
                <a:ahLst/>
                <a:cxnLst>
                  <a:cxn ang="0">
                    <a:pos x="T0" y="T1"/>
                  </a:cxn>
                  <a:cxn ang="0">
                    <a:pos x="T2" y="T3"/>
                  </a:cxn>
                  <a:cxn ang="0">
                    <a:pos x="T4" y="T5"/>
                  </a:cxn>
                  <a:cxn ang="0">
                    <a:pos x="T6" y="T7"/>
                  </a:cxn>
                  <a:cxn ang="0">
                    <a:pos x="T8" y="T9"/>
                  </a:cxn>
                </a:cxnLst>
                <a:rect l="0" t="0" r="r" b="b"/>
                <a:pathLst>
                  <a:path w="269" h="190">
                    <a:moveTo>
                      <a:pt x="0" y="64"/>
                    </a:moveTo>
                    <a:cubicBezTo>
                      <a:pt x="0" y="64"/>
                      <a:pt x="55" y="181"/>
                      <a:pt x="59" y="190"/>
                    </a:cubicBezTo>
                    <a:cubicBezTo>
                      <a:pt x="95" y="150"/>
                      <a:pt x="269" y="85"/>
                      <a:pt x="269" y="85"/>
                    </a:cubicBezTo>
                    <a:cubicBezTo>
                      <a:pt x="243" y="0"/>
                      <a:pt x="243" y="0"/>
                      <a:pt x="243" y="0"/>
                    </a:cubicBezTo>
                    <a:cubicBezTo>
                      <a:pt x="123" y="32"/>
                      <a:pt x="57" y="13"/>
                      <a:pt x="0" y="64"/>
                    </a:cubicBez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30" name="íṣḷidé">
              <a:extLst>
                <a:ext uri="{FF2B5EF4-FFF2-40B4-BE49-F238E27FC236}">
                  <a16:creationId xmlns:a16="http://schemas.microsoft.com/office/drawing/2014/main" id="{0039AAF1-8956-FF6A-2A29-6CC70A720269}"/>
                </a:ext>
              </a:extLst>
            </p:cNvPr>
            <p:cNvSpPr/>
            <p:nvPr/>
          </p:nvSpPr>
          <p:spPr bwMode="auto">
            <a:xfrm>
              <a:off x="6690909" y="2765074"/>
              <a:ext cx="257181" cy="1003290"/>
            </a:xfrm>
            <a:custGeom>
              <a:avLst/>
              <a:gdLst>
                <a:gd name="T0" fmla="*/ 21 w 170"/>
                <a:gd name="T1" fmla="*/ 656 h 663"/>
                <a:gd name="T2" fmla="*/ 122 w 170"/>
                <a:gd name="T3" fmla="*/ 663 h 663"/>
                <a:gd name="T4" fmla="*/ 131 w 170"/>
                <a:gd name="T5" fmla="*/ 140 h 663"/>
                <a:gd name="T6" fmla="*/ 131 w 170"/>
                <a:gd name="T7" fmla="*/ 109 h 663"/>
                <a:gd name="T8" fmla="*/ 170 w 170"/>
                <a:gd name="T9" fmla="*/ 9 h 663"/>
                <a:gd name="T10" fmla="*/ 50 w 170"/>
                <a:gd name="T11" fmla="*/ 44 h 663"/>
                <a:gd name="T12" fmla="*/ 37 w 170"/>
                <a:gd name="T13" fmla="*/ 64 h 663"/>
                <a:gd name="T14" fmla="*/ 21 w 170"/>
                <a:gd name="T15" fmla="*/ 656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663">
                  <a:moveTo>
                    <a:pt x="21" y="656"/>
                  </a:moveTo>
                  <a:cubicBezTo>
                    <a:pt x="122" y="663"/>
                    <a:pt x="122" y="663"/>
                    <a:pt x="122" y="663"/>
                  </a:cubicBezTo>
                  <a:cubicBezTo>
                    <a:pt x="131" y="140"/>
                    <a:pt x="131" y="140"/>
                    <a:pt x="131" y="140"/>
                  </a:cubicBezTo>
                  <a:cubicBezTo>
                    <a:pt x="131" y="109"/>
                    <a:pt x="131" y="109"/>
                    <a:pt x="131" y="109"/>
                  </a:cubicBezTo>
                  <a:cubicBezTo>
                    <a:pt x="170" y="9"/>
                    <a:pt x="170" y="9"/>
                    <a:pt x="170" y="9"/>
                  </a:cubicBezTo>
                  <a:cubicBezTo>
                    <a:pt x="138" y="0"/>
                    <a:pt x="67" y="18"/>
                    <a:pt x="50" y="44"/>
                  </a:cubicBezTo>
                  <a:cubicBezTo>
                    <a:pt x="45" y="50"/>
                    <a:pt x="41" y="57"/>
                    <a:pt x="37" y="64"/>
                  </a:cubicBezTo>
                  <a:cubicBezTo>
                    <a:pt x="0" y="148"/>
                    <a:pt x="19" y="574"/>
                    <a:pt x="21" y="656"/>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ṩľïḍe">
              <a:extLst>
                <a:ext uri="{FF2B5EF4-FFF2-40B4-BE49-F238E27FC236}">
                  <a16:creationId xmlns:a16="http://schemas.microsoft.com/office/drawing/2014/main" id="{B6B0881B-BFBC-4414-503E-B79495F79154}"/>
                </a:ext>
              </a:extLst>
            </p:cNvPr>
            <p:cNvSpPr/>
            <p:nvPr/>
          </p:nvSpPr>
          <p:spPr bwMode="auto">
            <a:xfrm>
              <a:off x="7941960" y="2074547"/>
              <a:ext cx="209137" cy="244935"/>
            </a:xfrm>
            <a:custGeom>
              <a:avLst/>
              <a:gdLst>
                <a:gd name="T0" fmla="*/ 91 w 138"/>
                <a:gd name="T1" fmla="*/ 142 h 162"/>
                <a:gd name="T2" fmla="*/ 98 w 138"/>
                <a:gd name="T3" fmla="*/ 133 h 162"/>
                <a:gd name="T4" fmla="*/ 125 w 138"/>
                <a:gd name="T5" fmla="*/ 87 h 162"/>
                <a:gd name="T6" fmla="*/ 104 w 138"/>
                <a:gd name="T7" fmla="*/ 24 h 162"/>
                <a:gd name="T8" fmla="*/ 49 w 138"/>
                <a:gd name="T9" fmla="*/ 24 h 162"/>
                <a:gd name="T10" fmla="*/ 14 w 138"/>
                <a:gd name="T11" fmla="*/ 84 h 162"/>
                <a:gd name="T12" fmla="*/ 31 w 138"/>
                <a:gd name="T13" fmla="*/ 150 h 162"/>
                <a:gd name="T14" fmla="*/ 91 w 138"/>
                <a:gd name="T15" fmla="*/ 14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62">
                  <a:moveTo>
                    <a:pt x="91" y="142"/>
                  </a:moveTo>
                  <a:cubicBezTo>
                    <a:pt x="94" y="139"/>
                    <a:pt x="96" y="136"/>
                    <a:pt x="98" y="133"/>
                  </a:cubicBezTo>
                  <a:cubicBezTo>
                    <a:pt x="125" y="87"/>
                    <a:pt x="125" y="87"/>
                    <a:pt x="125" y="87"/>
                  </a:cubicBezTo>
                  <a:cubicBezTo>
                    <a:pt x="138" y="63"/>
                    <a:pt x="128" y="38"/>
                    <a:pt x="104" y="24"/>
                  </a:cubicBezTo>
                  <a:cubicBezTo>
                    <a:pt x="81" y="10"/>
                    <a:pt x="62" y="0"/>
                    <a:pt x="49" y="24"/>
                  </a:cubicBezTo>
                  <a:cubicBezTo>
                    <a:pt x="14" y="84"/>
                    <a:pt x="14" y="84"/>
                    <a:pt x="14" y="84"/>
                  </a:cubicBezTo>
                  <a:cubicBezTo>
                    <a:pt x="0" y="107"/>
                    <a:pt x="8" y="137"/>
                    <a:pt x="31" y="150"/>
                  </a:cubicBezTo>
                  <a:cubicBezTo>
                    <a:pt x="51" y="162"/>
                    <a:pt x="76" y="158"/>
                    <a:pt x="91" y="142"/>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ṣ1íḓê">
              <a:extLst>
                <a:ext uri="{FF2B5EF4-FFF2-40B4-BE49-F238E27FC236}">
                  <a16:creationId xmlns:a16="http://schemas.microsoft.com/office/drawing/2014/main" id="{2E0AAC0B-6096-E1F1-4F2F-89E84BDE3BFB}"/>
                </a:ext>
              </a:extLst>
            </p:cNvPr>
            <p:cNvSpPr/>
            <p:nvPr/>
          </p:nvSpPr>
          <p:spPr bwMode="auto">
            <a:xfrm>
              <a:off x="7944787" y="2094330"/>
              <a:ext cx="52755" cy="157323"/>
            </a:xfrm>
            <a:custGeom>
              <a:avLst/>
              <a:gdLst>
                <a:gd name="T0" fmla="*/ 1 w 35"/>
                <a:gd name="T1" fmla="*/ 16 h 104"/>
                <a:gd name="T2" fmla="*/ 4 w 35"/>
                <a:gd name="T3" fmla="*/ 89 h 104"/>
                <a:gd name="T4" fmla="*/ 20 w 35"/>
                <a:gd name="T5" fmla="*/ 103 h 104"/>
                <a:gd name="T6" fmla="*/ 34 w 35"/>
                <a:gd name="T7" fmla="*/ 87 h 104"/>
                <a:gd name="T8" fmla="*/ 31 w 35"/>
                <a:gd name="T9" fmla="*/ 15 h 104"/>
                <a:gd name="T10" fmla="*/ 15 w 35"/>
                <a:gd name="T11" fmla="*/ 1 h 104"/>
                <a:gd name="T12" fmla="*/ 1 w 35"/>
                <a:gd name="T13" fmla="*/ 16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1" y="16"/>
                  </a:moveTo>
                  <a:cubicBezTo>
                    <a:pt x="4" y="89"/>
                    <a:pt x="4" y="89"/>
                    <a:pt x="4" y="89"/>
                  </a:cubicBezTo>
                  <a:cubicBezTo>
                    <a:pt x="5" y="97"/>
                    <a:pt x="12" y="104"/>
                    <a:pt x="20" y="103"/>
                  </a:cubicBezTo>
                  <a:cubicBezTo>
                    <a:pt x="28" y="103"/>
                    <a:pt x="35" y="96"/>
                    <a:pt x="34" y="87"/>
                  </a:cubicBezTo>
                  <a:cubicBezTo>
                    <a:pt x="31" y="15"/>
                    <a:pt x="31" y="15"/>
                    <a:pt x="31" y="15"/>
                  </a:cubicBezTo>
                  <a:cubicBezTo>
                    <a:pt x="30" y="7"/>
                    <a:pt x="23" y="0"/>
                    <a:pt x="15" y="1"/>
                  </a:cubicBezTo>
                  <a:cubicBezTo>
                    <a:pt x="7" y="1"/>
                    <a:pt x="0" y="8"/>
                    <a:pt x="1" y="16"/>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ş1iḓê">
              <a:extLst>
                <a:ext uri="{FF2B5EF4-FFF2-40B4-BE49-F238E27FC236}">
                  <a16:creationId xmlns:a16="http://schemas.microsoft.com/office/drawing/2014/main" id="{EDE85F85-A500-CC11-116D-003D44372D9C}"/>
                </a:ext>
              </a:extLst>
            </p:cNvPr>
            <p:cNvSpPr/>
            <p:nvPr/>
          </p:nvSpPr>
          <p:spPr bwMode="auto">
            <a:xfrm>
              <a:off x="7994716" y="2072663"/>
              <a:ext cx="82901" cy="106452"/>
            </a:xfrm>
            <a:custGeom>
              <a:avLst/>
              <a:gdLst>
                <a:gd name="T0" fmla="*/ 25 w 55"/>
                <a:gd name="T1" fmla="*/ 62 h 70"/>
                <a:gd name="T2" fmla="*/ 51 w 55"/>
                <a:gd name="T3" fmla="*/ 21 h 70"/>
                <a:gd name="T4" fmla="*/ 48 w 55"/>
                <a:gd name="T5" fmla="*/ 3 h 70"/>
                <a:gd name="T6" fmla="*/ 30 w 55"/>
                <a:gd name="T7" fmla="*/ 7 h 70"/>
                <a:gd name="T8" fmla="*/ 4 w 55"/>
                <a:gd name="T9" fmla="*/ 48 h 70"/>
                <a:gd name="T10" fmla="*/ 7 w 55"/>
                <a:gd name="T11" fmla="*/ 66 h 70"/>
                <a:gd name="T12" fmla="*/ 25 w 55"/>
                <a:gd name="T13" fmla="*/ 62 h 70"/>
              </a:gdLst>
              <a:ahLst/>
              <a:cxnLst>
                <a:cxn ang="0">
                  <a:pos x="T0" y="T1"/>
                </a:cxn>
                <a:cxn ang="0">
                  <a:pos x="T2" y="T3"/>
                </a:cxn>
                <a:cxn ang="0">
                  <a:pos x="T4" y="T5"/>
                </a:cxn>
                <a:cxn ang="0">
                  <a:pos x="T6" y="T7"/>
                </a:cxn>
                <a:cxn ang="0">
                  <a:pos x="T8" y="T9"/>
                </a:cxn>
                <a:cxn ang="0">
                  <a:pos x="T10" y="T11"/>
                </a:cxn>
                <a:cxn ang="0">
                  <a:pos x="T12" y="T13"/>
                </a:cxn>
              </a:cxnLst>
              <a:rect l="0" t="0" r="r" b="b"/>
              <a:pathLst>
                <a:path w="55" h="70">
                  <a:moveTo>
                    <a:pt x="25" y="62"/>
                  </a:moveTo>
                  <a:cubicBezTo>
                    <a:pt x="51" y="21"/>
                    <a:pt x="51" y="21"/>
                    <a:pt x="51" y="21"/>
                  </a:cubicBezTo>
                  <a:cubicBezTo>
                    <a:pt x="55" y="15"/>
                    <a:pt x="54" y="7"/>
                    <a:pt x="48" y="3"/>
                  </a:cubicBezTo>
                  <a:cubicBezTo>
                    <a:pt x="42" y="0"/>
                    <a:pt x="34" y="1"/>
                    <a:pt x="30" y="7"/>
                  </a:cubicBezTo>
                  <a:cubicBezTo>
                    <a:pt x="4" y="48"/>
                    <a:pt x="4" y="48"/>
                    <a:pt x="4" y="48"/>
                  </a:cubicBezTo>
                  <a:cubicBezTo>
                    <a:pt x="0" y="54"/>
                    <a:pt x="1" y="62"/>
                    <a:pt x="7" y="66"/>
                  </a:cubicBezTo>
                  <a:cubicBezTo>
                    <a:pt x="13" y="70"/>
                    <a:pt x="21" y="68"/>
                    <a:pt x="25" y="62"/>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ṥḷïḍè">
              <a:extLst>
                <a:ext uri="{FF2B5EF4-FFF2-40B4-BE49-F238E27FC236}">
                  <a16:creationId xmlns:a16="http://schemas.microsoft.com/office/drawing/2014/main" id="{932DC461-902C-84DF-65E2-DA8C51C190F2}"/>
                </a:ext>
              </a:extLst>
            </p:cNvPr>
            <p:cNvSpPr/>
            <p:nvPr/>
          </p:nvSpPr>
          <p:spPr bwMode="auto">
            <a:xfrm>
              <a:off x="7825145" y="1795698"/>
              <a:ext cx="371170" cy="536030"/>
            </a:xfrm>
            <a:custGeom>
              <a:avLst/>
              <a:gdLst>
                <a:gd name="T0" fmla="*/ 4 w 245"/>
                <a:gd name="T1" fmla="*/ 37 h 354"/>
                <a:gd name="T2" fmla="*/ 6 w 245"/>
                <a:gd name="T3" fmla="*/ 40 h 354"/>
                <a:gd name="T4" fmla="*/ 190 w 245"/>
                <a:gd name="T5" fmla="*/ 354 h 354"/>
                <a:gd name="T6" fmla="*/ 244 w 245"/>
                <a:gd name="T7" fmla="*/ 329 h 354"/>
                <a:gd name="T8" fmla="*/ 245 w 245"/>
                <a:gd name="T9" fmla="*/ 327 h 354"/>
                <a:gd name="T10" fmla="*/ 245 w 245"/>
                <a:gd name="T11" fmla="*/ 326 h 354"/>
                <a:gd name="T12" fmla="*/ 245 w 245"/>
                <a:gd name="T13" fmla="*/ 326 h 354"/>
                <a:gd name="T14" fmla="*/ 244 w 245"/>
                <a:gd name="T15" fmla="*/ 323 h 354"/>
                <a:gd name="T16" fmla="*/ 244 w 245"/>
                <a:gd name="T17" fmla="*/ 323 h 354"/>
                <a:gd name="T18" fmla="*/ 59 w 245"/>
                <a:gd name="T19" fmla="*/ 8 h 354"/>
                <a:gd name="T20" fmla="*/ 59 w 245"/>
                <a:gd name="T21" fmla="*/ 8 h 354"/>
                <a:gd name="T22" fmla="*/ 41 w 245"/>
                <a:gd name="T23" fmla="*/ 0 h 354"/>
                <a:gd name="T24" fmla="*/ 23 w 245"/>
                <a:gd name="T25" fmla="*/ 5 h 354"/>
                <a:gd name="T26" fmla="*/ 13 w 245"/>
                <a:gd name="T27" fmla="*/ 11 h 354"/>
                <a:gd name="T28" fmla="*/ 4 w 245"/>
                <a:gd name="T29" fmla="*/ 37 h 354"/>
                <a:gd name="T30" fmla="*/ 200 w 245"/>
                <a:gd name="T31" fmla="*/ 332 h 354"/>
                <a:gd name="T32" fmla="*/ 197 w 245"/>
                <a:gd name="T33" fmla="*/ 328 h 354"/>
                <a:gd name="T34" fmla="*/ 208 w 245"/>
                <a:gd name="T35" fmla="*/ 321 h 354"/>
                <a:gd name="T36" fmla="*/ 227 w 245"/>
                <a:gd name="T37" fmla="*/ 316 h 354"/>
                <a:gd name="T38" fmla="*/ 227 w 245"/>
                <a:gd name="T39" fmla="*/ 316 h 354"/>
                <a:gd name="T40" fmla="*/ 200 w 245"/>
                <a:gd name="T41" fmla="*/ 33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5" h="354">
                  <a:moveTo>
                    <a:pt x="4" y="37"/>
                  </a:moveTo>
                  <a:cubicBezTo>
                    <a:pt x="4" y="38"/>
                    <a:pt x="5" y="39"/>
                    <a:pt x="6" y="40"/>
                  </a:cubicBezTo>
                  <a:cubicBezTo>
                    <a:pt x="190" y="354"/>
                    <a:pt x="190" y="354"/>
                    <a:pt x="190" y="354"/>
                  </a:cubicBezTo>
                  <a:cubicBezTo>
                    <a:pt x="244" y="329"/>
                    <a:pt x="244" y="329"/>
                    <a:pt x="244" y="329"/>
                  </a:cubicBezTo>
                  <a:cubicBezTo>
                    <a:pt x="245" y="327"/>
                    <a:pt x="245" y="327"/>
                    <a:pt x="245" y="327"/>
                  </a:cubicBezTo>
                  <a:cubicBezTo>
                    <a:pt x="245" y="326"/>
                    <a:pt x="245" y="326"/>
                    <a:pt x="245" y="326"/>
                  </a:cubicBezTo>
                  <a:cubicBezTo>
                    <a:pt x="245" y="326"/>
                    <a:pt x="245" y="326"/>
                    <a:pt x="245" y="326"/>
                  </a:cubicBezTo>
                  <a:cubicBezTo>
                    <a:pt x="244" y="323"/>
                    <a:pt x="244" y="323"/>
                    <a:pt x="244" y="323"/>
                  </a:cubicBezTo>
                  <a:cubicBezTo>
                    <a:pt x="244" y="323"/>
                    <a:pt x="244" y="323"/>
                    <a:pt x="244" y="323"/>
                  </a:cubicBezTo>
                  <a:cubicBezTo>
                    <a:pt x="59" y="8"/>
                    <a:pt x="59" y="8"/>
                    <a:pt x="59" y="8"/>
                  </a:cubicBezTo>
                  <a:cubicBezTo>
                    <a:pt x="59" y="8"/>
                    <a:pt x="59" y="8"/>
                    <a:pt x="59" y="8"/>
                  </a:cubicBezTo>
                  <a:cubicBezTo>
                    <a:pt x="55" y="3"/>
                    <a:pt x="49" y="0"/>
                    <a:pt x="41" y="0"/>
                  </a:cubicBezTo>
                  <a:cubicBezTo>
                    <a:pt x="36" y="0"/>
                    <a:pt x="29" y="2"/>
                    <a:pt x="23" y="5"/>
                  </a:cubicBezTo>
                  <a:cubicBezTo>
                    <a:pt x="19" y="7"/>
                    <a:pt x="16" y="9"/>
                    <a:pt x="13" y="11"/>
                  </a:cubicBezTo>
                  <a:cubicBezTo>
                    <a:pt x="4" y="19"/>
                    <a:pt x="0" y="29"/>
                    <a:pt x="4" y="37"/>
                  </a:cubicBezTo>
                  <a:moveTo>
                    <a:pt x="200" y="332"/>
                  </a:moveTo>
                  <a:cubicBezTo>
                    <a:pt x="197" y="328"/>
                    <a:pt x="197" y="328"/>
                    <a:pt x="197" y="328"/>
                  </a:cubicBezTo>
                  <a:cubicBezTo>
                    <a:pt x="200" y="325"/>
                    <a:pt x="204" y="323"/>
                    <a:pt x="208" y="321"/>
                  </a:cubicBezTo>
                  <a:cubicBezTo>
                    <a:pt x="215" y="317"/>
                    <a:pt x="221" y="316"/>
                    <a:pt x="227" y="316"/>
                  </a:cubicBezTo>
                  <a:cubicBezTo>
                    <a:pt x="227" y="316"/>
                    <a:pt x="227" y="316"/>
                    <a:pt x="227" y="316"/>
                  </a:cubicBezTo>
                  <a:cubicBezTo>
                    <a:pt x="200" y="332"/>
                    <a:pt x="200" y="332"/>
                    <a:pt x="200" y="332"/>
                  </a:cubicBezTo>
                </a:path>
              </a:pathLst>
            </a:custGeom>
            <a:solidFill>
              <a:srgbClr val="F3DE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ṧlidé">
              <a:extLst>
                <a:ext uri="{FF2B5EF4-FFF2-40B4-BE49-F238E27FC236}">
                  <a16:creationId xmlns:a16="http://schemas.microsoft.com/office/drawing/2014/main" id="{5F6FDE98-9976-3894-D11E-319654CC3FD4}"/>
                </a:ext>
              </a:extLst>
            </p:cNvPr>
            <p:cNvSpPr/>
            <p:nvPr/>
          </p:nvSpPr>
          <p:spPr bwMode="auto">
            <a:xfrm>
              <a:off x="8104936" y="2274263"/>
              <a:ext cx="96090" cy="72538"/>
            </a:xfrm>
            <a:custGeom>
              <a:avLst/>
              <a:gdLst>
                <a:gd name="T0" fmla="*/ 4 w 63"/>
                <a:gd name="T1" fmla="*/ 36 h 48"/>
                <a:gd name="T2" fmla="*/ 5 w 63"/>
                <a:gd name="T3" fmla="*/ 38 h 48"/>
                <a:gd name="T4" fmla="*/ 41 w 63"/>
                <a:gd name="T5" fmla="*/ 41 h 48"/>
                <a:gd name="T6" fmla="*/ 61 w 63"/>
                <a:gd name="T7" fmla="*/ 12 h 48"/>
                <a:gd name="T8" fmla="*/ 60 w 63"/>
                <a:gd name="T9" fmla="*/ 10 h 48"/>
                <a:gd name="T10" fmla="*/ 60 w 63"/>
                <a:gd name="T11" fmla="*/ 10 h 48"/>
                <a:gd name="T12" fmla="*/ 60 w 63"/>
                <a:gd name="T13" fmla="*/ 9 h 48"/>
                <a:gd name="T14" fmla="*/ 59 w 63"/>
                <a:gd name="T15" fmla="*/ 7 h 48"/>
                <a:gd name="T16" fmla="*/ 59 w 63"/>
                <a:gd name="T17" fmla="*/ 7 h 48"/>
                <a:gd name="T18" fmla="*/ 42 w 63"/>
                <a:gd name="T19" fmla="*/ 0 h 48"/>
                <a:gd name="T20" fmla="*/ 12 w 63"/>
                <a:gd name="T21" fmla="*/ 12 h 48"/>
                <a:gd name="T22" fmla="*/ 4 w 63"/>
                <a:gd name="T2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48">
                  <a:moveTo>
                    <a:pt x="4" y="36"/>
                  </a:moveTo>
                  <a:cubicBezTo>
                    <a:pt x="4" y="37"/>
                    <a:pt x="5" y="38"/>
                    <a:pt x="5" y="38"/>
                  </a:cubicBezTo>
                  <a:cubicBezTo>
                    <a:pt x="11" y="47"/>
                    <a:pt x="26" y="48"/>
                    <a:pt x="41" y="41"/>
                  </a:cubicBezTo>
                  <a:cubicBezTo>
                    <a:pt x="55" y="34"/>
                    <a:pt x="63" y="22"/>
                    <a:pt x="61" y="12"/>
                  </a:cubicBezTo>
                  <a:cubicBezTo>
                    <a:pt x="61" y="11"/>
                    <a:pt x="60" y="10"/>
                    <a:pt x="60" y="10"/>
                  </a:cubicBezTo>
                  <a:cubicBezTo>
                    <a:pt x="60" y="10"/>
                    <a:pt x="60" y="10"/>
                    <a:pt x="60" y="10"/>
                  </a:cubicBezTo>
                  <a:cubicBezTo>
                    <a:pt x="60" y="9"/>
                    <a:pt x="60" y="9"/>
                    <a:pt x="60" y="9"/>
                  </a:cubicBezTo>
                  <a:cubicBezTo>
                    <a:pt x="60" y="8"/>
                    <a:pt x="59" y="8"/>
                    <a:pt x="59" y="7"/>
                  </a:cubicBezTo>
                  <a:cubicBezTo>
                    <a:pt x="59" y="7"/>
                    <a:pt x="59" y="7"/>
                    <a:pt x="59" y="7"/>
                  </a:cubicBezTo>
                  <a:cubicBezTo>
                    <a:pt x="55" y="3"/>
                    <a:pt x="49" y="0"/>
                    <a:pt x="42" y="0"/>
                  </a:cubicBezTo>
                  <a:cubicBezTo>
                    <a:pt x="38" y="0"/>
                    <a:pt x="24" y="1"/>
                    <a:pt x="12" y="12"/>
                  </a:cubicBezTo>
                  <a:cubicBezTo>
                    <a:pt x="4" y="19"/>
                    <a:pt x="0" y="29"/>
                    <a:pt x="4" y="36"/>
                  </a:cubicBezTo>
                </a:path>
              </a:pathLst>
            </a:custGeom>
            <a:solidFill>
              <a:srgbClr val="C0A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ṩļiḓé">
              <a:extLst>
                <a:ext uri="{FF2B5EF4-FFF2-40B4-BE49-F238E27FC236}">
                  <a16:creationId xmlns:a16="http://schemas.microsoft.com/office/drawing/2014/main" id="{7176A9AE-3088-188A-CA60-AE3D7F3E1187}"/>
                </a:ext>
              </a:extLst>
            </p:cNvPr>
            <p:cNvSpPr/>
            <p:nvPr/>
          </p:nvSpPr>
          <p:spPr bwMode="auto">
            <a:xfrm>
              <a:off x="7912757" y="1935123"/>
              <a:ext cx="112105" cy="107394"/>
            </a:xfrm>
            <a:custGeom>
              <a:avLst/>
              <a:gdLst>
                <a:gd name="T0" fmla="*/ 74 w 74"/>
                <a:gd name="T1" fmla="*/ 40 h 71"/>
                <a:gd name="T2" fmla="*/ 54 w 74"/>
                <a:gd name="T3" fmla="*/ 6 h 71"/>
                <a:gd name="T4" fmla="*/ 0 w 74"/>
                <a:gd name="T5" fmla="*/ 36 h 71"/>
                <a:gd name="T6" fmla="*/ 20 w 74"/>
                <a:gd name="T7" fmla="*/ 71 h 71"/>
                <a:gd name="T8" fmla="*/ 74 w 74"/>
                <a:gd name="T9" fmla="*/ 40 h 71"/>
              </a:gdLst>
              <a:ahLst/>
              <a:cxnLst>
                <a:cxn ang="0">
                  <a:pos x="T0" y="T1"/>
                </a:cxn>
                <a:cxn ang="0">
                  <a:pos x="T2" y="T3"/>
                </a:cxn>
                <a:cxn ang="0">
                  <a:pos x="T4" y="T5"/>
                </a:cxn>
                <a:cxn ang="0">
                  <a:pos x="T6" y="T7"/>
                </a:cxn>
                <a:cxn ang="0">
                  <a:pos x="T8" y="T9"/>
                </a:cxn>
              </a:cxnLst>
              <a:rect l="0" t="0" r="r" b="b"/>
              <a:pathLst>
                <a:path w="74" h="71">
                  <a:moveTo>
                    <a:pt x="74" y="40"/>
                  </a:moveTo>
                  <a:cubicBezTo>
                    <a:pt x="54" y="6"/>
                    <a:pt x="54" y="6"/>
                    <a:pt x="54" y="6"/>
                  </a:cubicBezTo>
                  <a:cubicBezTo>
                    <a:pt x="31" y="0"/>
                    <a:pt x="8" y="13"/>
                    <a:pt x="0" y="36"/>
                  </a:cubicBezTo>
                  <a:cubicBezTo>
                    <a:pt x="20" y="71"/>
                    <a:pt x="20" y="71"/>
                    <a:pt x="20" y="71"/>
                  </a:cubicBezTo>
                  <a:cubicBezTo>
                    <a:pt x="23" y="48"/>
                    <a:pt x="61" y="30"/>
                    <a:pt x="74" y="40"/>
                  </a:cubicBezTo>
                </a:path>
              </a:pathLst>
            </a:custGeom>
            <a:solidFill>
              <a:srgbClr val="E33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ṣ1ïḓé">
              <a:extLst>
                <a:ext uri="{FF2B5EF4-FFF2-40B4-BE49-F238E27FC236}">
                  <a16:creationId xmlns:a16="http://schemas.microsoft.com/office/drawing/2014/main" id="{01F90700-6CE7-F1F4-875F-CF4F197AF6FB}"/>
                </a:ext>
              </a:extLst>
            </p:cNvPr>
            <p:cNvSpPr/>
            <p:nvPr/>
          </p:nvSpPr>
          <p:spPr bwMode="auto">
            <a:xfrm>
              <a:off x="7868480" y="1989762"/>
              <a:ext cx="74422" cy="78191"/>
            </a:xfrm>
            <a:custGeom>
              <a:avLst/>
              <a:gdLst>
                <a:gd name="T0" fmla="*/ 29 w 79"/>
                <a:gd name="T1" fmla="*/ 83 h 83"/>
                <a:gd name="T2" fmla="*/ 28 w 79"/>
                <a:gd name="T3" fmla="*/ 46 h 83"/>
                <a:gd name="T4" fmla="*/ 0 w 79"/>
                <a:gd name="T5" fmla="*/ 30 h 83"/>
                <a:gd name="T6" fmla="*/ 47 w 79"/>
                <a:gd name="T7" fmla="*/ 0 h 83"/>
                <a:gd name="T8" fmla="*/ 79 w 79"/>
                <a:gd name="T9" fmla="*/ 56 h 83"/>
                <a:gd name="T10" fmla="*/ 29 w 79"/>
                <a:gd name="T11" fmla="*/ 83 h 83"/>
              </a:gdLst>
              <a:ahLst/>
              <a:cxnLst>
                <a:cxn ang="0">
                  <a:pos x="T0" y="T1"/>
                </a:cxn>
                <a:cxn ang="0">
                  <a:pos x="T2" y="T3"/>
                </a:cxn>
                <a:cxn ang="0">
                  <a:pos x="T4" y="T5"/>
                </a:cxn>
                <a:cxn ang="0">
                  <a:pos x="T6" y="T7"/>
                </a:cxn>
                <a:cxn ang="0">
                  <a:pos x="T8" y="T9"/>
                </a:cxn>
                <a:cxn ang="0">
                  <a:pos x="T10" y="T11"/>
                </a:cxn>
              </a:cxnLst>
              <a:rect l="0" t="0" r="r" b="b"/>
              <a:pathLst>
                <a:path w="79" h="83">
                  <a:moveTo>
                    <a:pt x="29" y="83"/>
                  </a:moveTo>
                  <a:lnTo>
                    <a:pt x="28" y="46"/>
                  </a:lnTo>
                  <a:lnTo>
                    <a:pt x="0" y="30"/>
                  </a:lnTo>
                  <a:lnTo>
                    <a:pt x="47" y="0"/>
                  </a:lnTo>
                  <a:lnTo>
                    <a:pt x="79" y="56"/>
                  </a:lnTo>
                  <a:lnTo>
                    <a:pt x="29" y="83"/>
                  </a:lnTo>
                  <a:close/>
                </a:path>
              </a:pathLst>
            </a:custGeom>
            <a:solidFill>
              <a:srgbClr val="E33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ṡḷiḍé">
              <a:extLst>
                <a:ext uri="{FF2B5EF4-FFF2-40B4-BE49-F238E27FC236}">
                  <a16:creationId xmlns:a16="http://schemas.microsoft.com/office/drawing/2014/main" id="{5C3D4C5C-5A47-AF3D-4C7C-A486A7716827}"/>
                </a:ext>
              </a:extLst>
            </p:cNvPr>
            <p:cNvSpPr/>
            <p:nvPr/>
          </p:nvSpPr>
          <p:spPr bwMode="auto">
            <a:xfrm>
              <a:off x="7844929" y="1795698"/>
              <a:ext cx="324067" cy="496464"/>
            </a:xfrm>
            <a:custGeom>
              <a:avLst/>
              <a:gdLst>
                <a:gd name="T0" fmla="*/ 158 w 214"/>
                <a:gd name="T1" fmla="*/ 221 h 328"/>
                <a:gd name="T2" fmla="*/ 159 w 214"/>
                <a:gd name="T3" fmla="*/ 226 h 328"/>
                <a:gd name="T4" fmla="*/ 165 w 214"/>
                <a:gd name="T5" fmla="*/ 234 h 328"/>
                <a:gd name="T6" fmla="*/ 166 w 214"/>
                <a:gd name="T7" fmla="*/ 234 h 328"/>
                <a:gd name="T8" fmla="*/ 158 w 214"/>
                <a:gd name="T9" fmla="*/ 221 h 328"/>
                <a:gd name="T10" fmla="*/ 144 w 214"/>
                <a:gd name="T11" fmla="*/ 197 h 328"/>
                <a:gd name="T12" fmla="*/ 144 w 214"/>
                <a:gd name="T13" fmla="*/ 198 h 328"/>
                <a:gd name="T14" fmla="*/ 144 w 214"/>
                <a:gd name="T15" fmla="*/ 198 h 328"/>
                <a:gd name="T16" fmla="*/ 144 w 214"/>
                <a:gd name="T17" fmla="*/ 201 h 328"/>
                <a:gd name="T18" fmla="*/ 144 w 214"/>
                <a:gd name="T19" fmla="*/ 202 h 328"/>
                <a:gd name="T20" fmla="*/ 151 w 214"/>
                <a:gd name="T21" fmla="*/ 212 h 328"/>
                <a:gd name="T22" fmla="*/ 154 w 214"/>
                <a:gd name="T23" fmla="*/ 213 h 328"/>
                <a:gd name="T24" fmla="*/ 144 w 214"/>
                <a:gd name="T25" fmla="*/ 197 h 328"/>
                <a:gd name="T26" fmla="*/ 104 w 214"/>
                <a:gd name="T27" fmla="*/ 130 h 328"/>
                <a:gd name="T28" fmla="*/ 77 w 214"/>
                <a:gd name="T29" fmla="*/ 143 h 328"/>
                <a:gd name="T30" fmla="*/ 184 w 214"/>
                <a:gd name="T31" fmla="*/ 328 h 328"/>
                <a:gd name="T32" fmla="*/ 184 w 214"/>
                <a:gd name="T33" fmla="*/ 328 h 328"/>
                <a:gd name="T34" fmla="*/ 201 w 214"/>
                <a:gd name="T35" fmla="*/ 318 h 328"/>
                <a:gd name="T36" fmla="*/ 209 w 214"/>
                <a:gd name="T37" fmla="*/ 316 h 328"/>
                <a:gd name="T38" fmla="*/ 213 w 214"/>
                <a:gd name="T39" fmla="*/ 316 h 328"/>
                <a:gd name="T40" fmla="*/ 214 w 214"/>
                <a:gd name="T41" fmla="*/ 316 h 328"/>
                <a:gd name="T42" fmla="*/ 214 w 214"/>
                <a:gd name="T43" fmla="*/ 316 h 328"/>
                <a:gd name="T44" fmla="*/ 185 w 214"/>
                <a:gd name="T45" fmla="*/ 267 h 328"/>
                <a:gd name="T46" fmla="*/ 179 w 214"/>
                <a:gd name="T47" fmla="*/ 269 h 328"/>
                <a:gd name="T48" fmla="*/ 179 w 214"/>
                <a:gd name="T49" fmla="*/ 269 h 328"/>
                <a:gd name="T50" fmla="*/ 173 w 214"/>
                <a:gd name="T51" fmla="*/ 267 h 328"/>
                <a:gd name="T52" fmla="*/ 168 w 214"/>
                <a:gd name="T53" fmla="*/ 249 h 328"/>
                <a:gd name="T54" fmla="*/ 169 w 214"/>
                <a:gd name="T55" fmla="*/ 248 h 328"/>
                <a:gd name="T56" fmla="*/ 163 w 214"/>
                <a:gd name="T57" fmla="*/ 249 h 328"/>
                <a:gd name="T58" fmla="*/ 162 w 214"/>
                <a:gd name="T59" fmla="*/ 249 h 328"/>
                <a:gd name="T60" fmla="*/ 157 w 214"/>
                <a:gd name="T61" fmla="*/ 248 h 328"/>
                <a:gd name="T62" fmla="*/ 151 w 214"/>
                <a:gd name="T63" fmla="*/ 230 h 328"/>
                <a:gd name="T64" fmla="*/ 153 w 214"/>
                <a:gd name="T65" fmla="*/ 227 h 328"/>
                <a:gd name="T66" fmla="*/ 148 w 214"/>
                <a:gd name="T67" fmla="*/ 228 h 328"/>
                <a:gd name="T68" fmla="*/ 148 w 214"/>
                <a:gd name="T69" fmla="*/ 228 h 328"/>
                <a:gd name="T70" fmla="*/ 142 w 214"/>
                <a:gd name="T71" fmla="*/ 226 h 328"/>
                <a:gd name="T72" fmla="*/ 137 w 214"/>
                <a:gd name="T73" fmla="*/ 208 h 328"/>
                <a:gd name="T74" fmla="*/ 139 w 214"/>
                <a:gd name="T75" fmla="*/ 204 h 328"/>
                <a:gd name="T76" fmla="*/ 132 w 214"/>
                <a:gd name="T77" fmla="*/ 206 h 328"/>
                <a:gd name="T78" fmla="*/ 131 w 214"/>
                <a:gd name="T79" fmla="*/ 206 h 328"/>
                <a:gd name="T80" fmla="*/ 126 w 214"/>
                <a:gd name="T81" fmla="*/ 205 h 328"/>
                <a:gd name="T82" fmla="*/ 120 w 214"/>
                <a:gd name="T83" fmla="*/ 187 h 328"/>
                <a:gd name="T84" fmla="*/ 127 w 214"/>
                <a:gd name="T85" fmla="*/ 177 h 328"/>
                <a:gd name="T86" fmla="*/ 134 w 214"/>
                <a:gd name="T87" fmla="*/ 191 h 328"/>
                <a:gd name="T88" fmla="*/ 140 w 214"/>
                <a:gd name="T89" fmla="*/ 192 h 328"/>
                <a:gd name="T90" fmla="*/ 140 w 214"/>
                <a:gd name="T91" fmla="*/ 192 h 328"/>
                <a:gd name="T92" fmla="*/ 141 w 214"/>
                <a:gd name="T93" fmla="*/ 192 h 328"/>
                <a:gd name="T94" fmla="*/ 104 w 214"/>
                <a:gd name="T95" fmla="*/ 130 h 328"/>
                <a:gd name="T96" fmla="*/ 28 w 214"/>
                <a:gd name="T97" fmla="*/ 0 h 328"/>
                <a:gd name="T98" fmla="*/ 10 w 214"/>
                <a:gd name="T99" fmla="*/ 5 h 328"/>
                <a:gd name="T100" fmla="*/ 0 w 214"/>
                <a:gd name="T101" fmla="*/ 11 h 328"/>
                <a:gd name="T102" fmla="*/ 57 w 214"/>
                <a:gd name="T103" fmla="*/ 109 h 328"/>
                <a:gd name="T104" fmla="*/ 85 w 214"/>
                <a:gd name="T105" fmla="*/ 97 h 328"/>
                <a:gd name="T106" fmla="*/ 28 w 214"/>
                <a:gd name="T107" fmla="*/ 0 h 328"/>
                <a:gd name="T108" fmla="*/ 28 w 214"/>
                <a:gd name="T109" fmla="*/ 0 h 328"/>
                <a:gd name="T110" fmla="*/ 28 w 214"/>
                <a:gd name="T111"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4" h="328">
                  <a:moveTo>
                    <a:pt x="158" y="221"/>
                  </a:moveTo>
                  <a:cubicBezTo>
                    <a:pt x="158" y="223"/>
                    <a:pt x="158" y="225"/>
                    <a:pt x="159" y="226"/>
                  </a:cubicBezTo>
                  <a:cubicBezTo>
                    <a:pt x="160" y="230"/>
                    <a:pt x="162" y="232"/>
                    <a:pt x="165" y="234"/>
                  </a:cubicBezTo>
                  <a:cubicBezTo>
                    <a:pt x="166" y="234"/>
                    <a:pt x="166" y="234"/>
                    <a:pt x="166" y="234"/>
                  </a:cubicBezTo>
                  <a:cubicBezTo>
                    <a:pt x="158" y="221"/>
                    <a:pt x="158" y="221"/>
                    <a:pt x="158" y="221"/>
                  </a:cubicBezTo>
                  <a:moveTo>
                    <a:pt x="144" y="197"/>
                  </a:moveTo>
                  <a:cubicBezTo>
                    <a:pt x="144" y="198"/>
                    <a:pt x="144" y="198"/>
                    <a:pt x="144" y="198"/>
                  </a:cubicBezTo>
                  <a:cubicBezTo>
                    <a:pt x="144" y="198"/>
                    <a:pt x="144" y="198"/>
                    <a:pt x="144" y="198"/>
                  </a:cubicBezTo>
                  <a:cubicBezTo>
                    <a:pt x="144" y="199"/>
                    <a:pt x="144" y="200"/>
                    <a:pt x="144" y="201"/>
                  </a:cubicBezTo>
                  <a:cubicBezTo>
                    <a:pt x="144" y="202"/>
                    <a:pt x="144" y="202"/>
                    <a:pt x="144" y="202"/>
                  </a:cubicBezTo>
                  <a:cubicBezTo>
                    <a:pt x="144" y="206"/>
                    <a:pt x="147" y="210"/>
                    <a:pt x="151" y="212"/>
                  </a:cubicBezTo>
                  <a:cubicBezTo>
                    <a:pt x="152" y="213"/>
                    <a:pt x="153" y="213"/>
                    <a:pt x="154" y="213"/>
                  </a:cubicBezTo>
                  <a:cubicBezTo>
                    <a:pt x="144" y="197"/>
                    <a:pt x="144" y="197"/>
                    <a:pt x="144" y="197"/>
                  </a:cubicBezTo>
                  <a:moveTo>
                    <a:pt x="104" y="130"/>
                  </a:moveTo>
                  <a:cubicBezTo>
                    <a:pt x="95" y="131"/>
                    <a:pt x="85" y="136"/>
                    <a:pt x="77" y="143"/>
                  </a:cubicBezTo>
                  <a:cubicBezTo>
                    <a:pt x="184" y="328"/>
                    <a:pt x="184" y="328"/>
                    <a:pt x="184" y="328"/>
                  </a:cubicBezTo>
                  <a:cubicBezTo>
                    <a:pt x="184" y="328"/>
                    <a:pt x="184" y="328"/>
                    <a:pt x="184" y="328"/>
                  </a:cubicBezTo>
                  <a:cubicBezTo>
                    <a:pt x="190" y="323"/>
                    <a:pt x="196" y="320"/>
                    <a:pt x="201" y="318"/>
                  </a:cubicBezTo>
                  <a:cubicBezTo>
                    <a:pt x="204" y="317"/>
                    <a:pt x="207" y="317"/>
                    <a:pt x="209" y="316"/>
                  </a:cubicBezTo>
                  <a:cubicBezTo>
                    <a:pt x="211" y="316"/>
                    <a:pt x="212" y="316"/>
                    <a:pt x="213" y="316"/>
                  </a:cubicBezTo>
                  <a:cubicBezTo>
                    <a:pt x="214" y="316"/>
                    <a:pt x="214" y="316"/>
                    <a:pt x="214" y="316"/>
                  </a:cubicBezTo>
                  <a:cubicBezTo>
                    <a:pt x="214" y="316"/>
                    <a:pt x="214" y="316"/>
                    <a:pt x="214" y="316"/>
                  </a:cubicBezTo>
                  <a:cubicBezTo>
                    <a:pt x="185" y="267"/>
                    <a:pt x="185" y="267"/>
                    <a:pt x="185" y="267"/>
                  </a:cubicBezTo>
                  <a:cubicBezTo>
                    <a:pt x="184" y="268"/>
                    <a:pt x="181" y="269"/>
                    <a:pt x="179" y="269"/>
                  </a:cubicBezTo>
                  <a:cubicBezTo>
                    <a:pt x="179" y="269"/>
                    <a:pt x="179" y="269"/>
                    <a:pt x="179" y="269"/>
                  </a:cubicBezTo>
                  <a:cubicBezTo>
                    <a:pt x="177" y="269"/>
                    <a:pt x="175" y="268"/>
                    <a:pt x="173" y="267"/>
                  </a:cubicBezTo>
                  <a:cubicBezTo>
                    <a:pt x="167" y="264"/>
                    <a:pt x="164" y="256"/>
                    <a:pt x="168" y="249"/>
                  </a:cubicBezTo>
                  <a:cubicBezTo>
                    <a:pt x="169" y="248"/>
                    <a:pt x="169" y="248"/>
                    <a:pt x="169" y="248"/>
                  </a:cubicBezTo>
                  <a:cubicBezTo>
                    <a:pt x="167" y="249"/>
                    <a:pt x="166" y="249"/>
                    <a:pt x="163" y="249"/>
                  </a:cubicBezTo>
                  <a:cubicBezTo>
                    <a:pt x="163" y="249"/>
                    <a:pt x="163" y="249"/>
                    <a:pt x="162" y="249"/>
                  </a:cubicBezTo>
                  <a:cubicBezTo>
                    <a:pt x="161" y="249"/>
                    <a:pt x="159" y="249"/>
                    <a:pt x="157" y="248"/>
                  </a:cubicBezTo>
                  <a:cubicBezTo>
                    <a:pt x="151" y="245"/>
                    <a:pt x="148" y="237"/>
                    <a:pt x="151" y="230"/>
                  </a:cubicBezTo>
                  <a:cubicBezTo>
                    <a:pt x="153" y="227"/>
                    <a:pt x="153" y="227"/>
                    <a:pt x="153" y="227"/>
                  </a:cubicBezTo>
                  <a:cubicBezTo>
                    <a:pt x="152" y="227"/>
                    <a:pt x="150" y="228"/>
                    <a:pt x="148" y="228"/>
                  </a:cubicBezTo>
                  <a:cubicBezTo>
                    <a:pt x="148" y="228"/>
                    <a:pt x="148" y="228"/>
                    <a:pt x="148" y="228"/>
                  </a:cubicBezTo>
                  <a:cubicBezTo>
                    <a:pt x="146" y="227"/>
                    <a:pt x="144" y="227"/>
                    <a:pt x="142" y="226"/>
                  </a:cubicBezTo>
                  <a:cubicBezTo>
                    <a:pt x="136" y="223"/>
                    <a:pt x="133" y="215"/>
                    <a:pt x="137" y="208"/>
                  </a:cubicBezTo>
                  <a:cubicBezTo>
                    <a:pt x="139" y="204"/>
                    <a:pt x="139" y="204"/>
                    <a:pt x="139" y="204"/>
                  </a:cubicBezTo>
                  <a:cubicBezTo>
                    <a:pt x="137" y="206"/>
                    <a:pt x="134" y="206"/>
                    <a:pt x="132" y="206"/>
                  </a:cubicBezTo>
                  <a:cubicBezTo>
                    <a:pt x="132" y="206"/>
                    <a:pt x="131" y="206"/>
                    <a:pt x="131" y="206"/>
                  </a:cubicBezTo>
                  <a:cubicBezTo>
                    <a:pt x="129" y="206"/>
                    <a:pt x="127" y="206"/>
                    <a:pt x="126" y="205"/>
                  </a:cubicBezTo>
                  <a:cubicBezTo>
                    <a:pt x="119" y="202"/>
                    <a:pt x="117" y="194"/>
                    <a:pt x="120" y="187"/>
                  </a:cubicBezTo>
                  <a:cubicBezTo>
                    <a:pt x="127" y="177"/>
                    <a:pt x="127" y="177"/>
                    <a:pt x="127" y="177"/>
                  </a:cubicBezTo>
                  <a:cubicBezTo>
                    <a:pt x="126" y="183"/>
                    <a:pt x="129" y="188"/>
                    <a:pt x="134" y="191"/>
                  </a:cubicBezTo>
                  <a:cubicBezTo>
                    <a:pt x="136" y="192"/>
                    <a:pt x="138" y="192"/>
                    <a:pt x="140" y="192"/>
                  </a:cubicBezTo>
                  <a:cubicBezTo>
                    <a:pt x="140" y="192"/>
                    <a:pt x="140" y="192"/>
                    <a:pt x="140" y="192"/>
                  </a:cubicBezTo>
                  <a:cubicBezTo>
                    <a:pt x="141" y="192"/>
                    <a:pt x="141" y="192"/>
                    <a:pt x="141" y="192"/>
                  </a:cubicBezTo>
                  <a:cubicBezTo>
                    <a:pt x="104" y="130"/>
                    <a:pt x="104" y="130"/>
                    <a:pt x="104" y="130"/>
                  </a:cubicBezTo>
                  <a:moveTo>
                    <a:pt x="28" y="0"/>
                  </a:moveTo>
                  <a:cubicBezTo>
                    <a:pt x="23" y="0"/>
                    <a:pt x="16" y="2"/>
                    <a:pt x="10" y="5"/>
                  </a:cubicBezTo>
                  <a:cubicBezTo>
                    <a:pt x="6" y="7"/>
                    <a:pt x="3" y="9"/>
                    <a:pt x="0" y="11"/>
                  </a:cubicBezTo>
                  <a:cubicBezTo>
                    <a:pt x="57" y="109"/>
                    <a:pt x="57" y="109"/>
                    <a:pt x="57" y="109"/>
                  </a:cubicBezTo>
                  <a:cubicBezTo>
                    <a:pt x="65" y="102"/>
                    <a:pt x="75" y="97"/>
                    <a:pt x="85" y="97"/>
                  </a:cubicBezTo>
                  <a:cubicBezTo>
                    <a:pt x="28" y="0"/>
                    <a:pt x="28" y="0"/>
                    <a:pt x="28" y="0"/>
                  </a:cubicBezTo>
                  <a:cubicBezTo>
                    <a:pt x="28" y="0"/>
                    <a:pt x="28" y="0"/>
                    <a:pt x="28" y="0"/>
                  </a:cubicBezTo>
                  <a:cubicBezTo>
                    <a:pt x="28" y="0"/>
                    <a:pt x="28" y="0"/>
                    <a:pt x="28" y="0"/>
                  </a:cubicBezTo>
                </a:path>
              </a:pathLst>
            </a:custGeom>
            <a:solidFill>
              <a:srgbClr val="FFFA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ṡḷïdé">
              <a:extLst>
                <a:ext uri="{FF2B5EF4-FFF2-40B4-BE49-F238E27FC236}">
                  <a16:creationId xmlns:a16="http://schemas.microsoft.com/office/drawing/2014/main" id="{5B3D069D-ECB4-DBBD-BB38-959B03BD171A}"/>
                </a:ext>
              </a:extLst>
            </p:cNvPr>
            <p:cNvSpPr/>
            <p:nvPr/>
          </p:nvSpPr>
          <p:spPr bwMode="auto">
            <a:xfrm>
              <a:off x="8123777" y="2274263"/>
              <a:ext cx="45219" cy="17899"/>
            </a:xfrm>
            <a:custGeom>
              <a:avLst/>
              <a:gdLst>
                <a:gd name="T0" fmla="*/ 17 w 30"/>
                <a:gd name="T1" fmla="*/ 2 h 12"/>
                <a:gd name="T2" fmla="*/ 0 w 30"/>
                <a:gd name="T3" fmla="*/ 12 h 12"/>
                <a:gd name="T4" fmla="*/ 11 w 30"/>
                <a:gd name="T5" fmla="*/ 5 h 12"/>
                <a:gd name="T6" fmla="*/ 17 w 30"/>
                <a:gd name="T7" fmla="*/ 2 h 12"/>
                <a:gd name="T8" fmla="*/ 29 w 30"/>
                <a:gd name="T9" fmla="*/ 0 h 12"/>
                <a:gd name="T10" fmla="*/ 25 w 30"/>
                <a:gd name="T11" fmla="*/ 0 h 12"/>
                <a:gd name="T12" fmla="*/ 30 w 30"/>
                <a:gd name="T13" fmla="*/ 0 h 12"/>
                <a:gd name="T14" fmla="*/ 30 w 30"/>
                <a:gd name="T15" fmla="*/ 0 h 12"/>
                <a:gd name="T16" fmla="*/ 29 w 3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2">
                  <a:moveTo>
                    <a:pt x="17" y="2"/>
                  </a:moveTo>
                  <a:cubicBezTo>
                    <a:pt x="12" y="4"/>
                    <a:pt x="6" y="7"/>
                    <a:pt x="0" y="12"/>
                  </a:cubicBezTo>
                  <a:cubicBezTo>
                    <a:pt x="3" y="9"/>
                    <a:pt x="7" y="7"/>
                    <a:pt x="11" y="5"/>
                  </a:cubicBezTo>
                  <a:cubicBezTo>
                    <a:pt x="13" y="4"/>
                    <a:pt x="15" y="3"/>
                    <a:pt x="17" y="2"/>
                  </a:cubicBezTo>
                  <a:moveTo>
                    <a:pt x="29" y="0"/>
                  </a:moveTo>
                  <a:cubicBezTo>
                    <a:pt x="28" y="0"/>
                    <a:pt x="27" y="0"/>
                    <a:pt x="25" y="0"/>
                  </a:cubicBezTo>
                  <a:cubicBezTo>
                    <a:pt x="27" y="0"/>
                    <a:pt x="28" y="0"/>
                    <a:pt x="30" y="0"/>
                  </a:cubicBezTo>
                  <a:cubicBezTo>
                    <a:pt x="30" y="0"/>
                    <a:pt x="30" y="0"/>
                    <a:pt x="30" y="0"/>
                  </a:cubicBezTo>
                  <a:cubicBezTo>
                    <a:pt x="30" y="0"/>
                    <a:pt x="30" y="0"/>
                    <a:pt x="29" y="0"/>
                  </a:cubicBezTo>
                </a:path>
              </a:pathLst>
            </a:custGeom>
            <a:solidFill>
              <a:srgbClr val="FFF2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ŝḻiḓé">
              <a:extLst>
                <a:ext uri="{FF2B5EF4-FFF2-40B4-BE49-F238E27FC236}">
                  <a16:creationId xmlns:a16="http://schemas.microsoft.com/office/drawing/2014/main" id="{9FC58B73-D00D-69C7-8280-1E167C9AF1D5}"/>
                </a:ext>
              </a:extLst>
            </p:cNvPr>
            <p:cNvSpPr/>
            <p:nvPr/>
          </p:nvSpPr>
          <p:spPr bwMode="auto">
            <a:xfrm>
              <a:off x="7930656" y="1942659"/>
              <a:ext cx="71596" cy="69712"/>
            </a:xfrm>
            <a:custGeom>
              <a:avLst/>
              <a:gdLst>
                <a:gd name="T0" fmla="*/ 28 w 47"/>
                <a:gd name="T1" fmla="*/ 0 h 46"/>
                <a:gd name="T2" fmla="*/ 0 w 47"/>
                <a:gd name="T3" fmla="*/ 12 h 46"/>
                <a:gd name="T4" fmla="*/ 20 w 47"/>
                <a:gd name="T5" fmla="*/ 46 h 46"/>
                <a:gd name="T6" fmla="*/ 47 w 47"/>
                <a:gd name="T7" fmla="*/ 33 h 46"/>
                <a:gd name="T8" fmla="*/ 28 w 47"/>
                <a:gd name="T9" fmla="*/ 0 h 46"/>
              </a:gdLst>
              <a:ahLst/>
              <a:cxnLst>
                <a:cxn ang="0">
                  <a:pos x="T0" y="T1"/>
                </a:cxn>
                <a:cxn ang="0">
                  <a:pos x="T2" y="T3"/>
                </a:cxn>
                <a:cxn ang="0">
                  <a:pos x="T4" y="T5"/>
                </a:cxn>
                <a:cxn ang="0">
                  <a:pos x="T6" y="T7"/>
                </a:cxn>
                <a:cxn ang="0">
                  <a:pos x="T8" y="T9"/>
                </a:cxn>
              </a:cxnLst>
              <a:rect l="0" t="0" r="r" b="b"/>
              <a:pathLst>
                <a:path w="47" h="46">
                  <a:moveTo>
                    <a:pt x="28" y="0"/>
                  </a:moveTo>
                  <a:cubicBezTo>
                    <a:pt x="18" y="0"/>
                    <a:pt x="8" y="5"/>
                    <a:pt x="0" y="12"/>
                  </a:cubicBezTo>
                  <a:cubicBezTo>
                    <a:pt x="20" y="46"/>
                    <a:pt x="20" y="46"/>
                    <a:pt x="20" y="46"/>
                  </a:cubicBezTo>
                  <a:cubicBezTo>
                    <a:pt x="28" y="39"/>
                    <a:pt x="38" y="34"/>
                    <a:pt x="47" y="33"/>
                  </a:cubicBezTo>
                  <a:cubicBezTo>
                    <a:pt x="28" y="0"/>
                    <a:pt x="28" y="0"/>
                    <a:pt x="28" y="0"/>
                  </a:cubicBezTo>
                </a:path>
              </a:pathLst>
            </a:custGeom>
            <a:solidFill>
              <a:srgbClr val="FF67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ṩľíḋe">
              <a:extLst>
                <a:ext uri="{FF2B5EF4-FFF2-40B4-BE49-F238E27FC236}">
                  <a16:creationId xmlns:a16="http://schemas.microsoft.com/office/drawing/2014/main" id="{18D90B86-8B8C-8053-0860-80C7BB34E09F}"/>
                </a:ext>
              </a:extLst>
            </p:cNvPr>
            <p:cNvSpPr/>
            <p:nvPr/>
          </p:nvSpPr>
          <p:spPr bwMode="auto">
            <a:xfrm>
              <a:off x="7922177" y="2229986"/>
              <a:ext cx="146961" cy="118699"/>
            </a:xfrm>
            <a:custGeom>
              <a:avLst/>
              <a:gdLst>
                <a:gd name="T0" fmla="*/ 0 w 156"/>
                <a:gd name="T1" fmla="*/ 53 h 126"/>
                <a:gd name="T2" fmla="*/ 125 w 156"/>
                <a:gd name="T3" fmla="*/ 126 h 126"/>
                <a:gd name="T4" fmla="*/ 156 w 156"/>
                <a:gd name="T5" fmla="*/ 73 h 126"/>
                <a:gd name="T6" fmla="*/ 30 w 156"/>
                <a:gd name="T7" fmla="*/ 0 h 126"/>
                <a:gd name="T8" fmla="*/ 0 w 156"/>
                <a:gd name="T9" fmla="*/ 53 h 126"/>
              </a:gdLst>
              <a:ahLst/>
              <a:cxnLst>
                <a:cxn ang="0">
                  <a:pos x="T0" y="T1"/>
                </a:cxn>
                <a:cxn ang="0">
                  <a:pos x="T2" y="T3"/>
                </a:cxn>
                <a:cxn ang="0">
                  <a:pos x="T4" y="T5"/>
                </a:cxn>
                <a:cxn ang="0">
                  <a:pos x="T6" y="T7"/>
                </a:cxn>
                <a:cxn ang="0">
                  <a:pos x="T8" y="T9"/>
                </a:cxn>
              </a:cxnLst>
              <a:rect l="0" t="0" r="r" b="b"/>
              <a:pathLst>
                <a:path w="156" h="126">
                  <a:moveTo>
                    <a:pt x="0" y="53"/>
                  </a:moveTo>
                  <a:lnTo>
                    <a:pt x="125" y="126"/>
                  </a:lnTo>
                  <a:lnTo>
                    <a:pt x="156" y="73"/>
                  </a:lnTo>
                  <a:lnTo>
                    <a:pt x="30" y="0"/>
                  </a:lnTo>
                  <a:lnTo>
                    <a:pt x="0"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ş1íde">
              <a:extLst>
                <a:ext uri="{FF2B5EF4-FFF2-40B4-BE49-F238E27FC236}">
                  <a16:creationId xmlns:a16="http://schemas.microsoft.com/office/drawing/2014/main" id="{28015E08-CF6A-436C-35A1-E455CFA7B288}"/>
                </a:ext>
              </a:extLst>
            </p:cNvPr>
            <p:cNvSpPr/>
            <p:nvPr/>
          </p:nvSpPr>
          <p:spPr bwMode="auto">
            <a:xfrm>
              <a:off x="7161938" y="5336889"/>
              <a:ext cx="576539" cy="199716"/>
            </a:xfrm>
            <a:custGeom>
              <a:avLst/>
              <a:gdLst>
                <a:gd name="T0" fmla="*/ 364 w 380"/>
                <a:gd name="T1" fmla="*/ 132 h 132"/>
                <a:gd name="T2" fmla="*/ 33 w 380"/>
                <a:gd name="T3" fmla="*/ 131 h 132"/>
                <a:gd name="T4" fmla="*/ 4 w 380"/>
                <a:gd name="T5" fmla="*/ 3 h 132"/>
                <a:gd name="T6" fmla="*/ 130 w 380"/>
                <a:gd name="T7" fmla="*/ 0 h 132"/>
                <a:gd name="T8" fmla="*/ 171 w 380"/>
                <a:gd name="T9" fmla="*/ 3 h 132"/>
                <a:gd name="T10" fmla="*/ 259 w 380"/>
                <a:gd name="T11" fmla="*/ 61 h 132"/>
                <a:gd name="T12" fmla="*/ 268 w 380"/>
                <a:gd name="T13" fmla="*/ 63 h 132"/>
                <a:gd name="T14" fmla="*/ 338 w 380"/>
                <a:gd name="T15" fmla="*/ 68 h 132"/>
                <a:gd name="T16" fmla="*/ 364 w 380"/>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132">
                  <a:moveTo>
                    <a:pt x="364" y="132"/>
                  </a:moveTo>
                  <a:cubicBezTo>
                    <a:pt x="33" y="131"/>
                    <a:pt x="33" y="131"/>
                    <a:pt x="33" y="131"/>
                  </a:cubicBezTo>
                  <a:cubicBezTo>
                    <a:pt x="0" y="130"/>
                    <a:pt x="1" y="91"/>
                    <a:pt x="4" y="3"/>
                  </a:cubicBezTo>
                  <a:cubicBezTo>
                    <a:pt x="4" y="3"/>
                    <a:pt x="80" y="0"/>
                    <a:pt x="130" y="0"/>
                  </a:cubicBezTo>
                  <a:cubicBezTo>
                    <a:pt x="154" y="0"/>
                    <a:pt x="172" y="1"/>
                    <a:pt x="171" y="3"/>
                  </a:cubicBezTo>
                  <a:cubicBezTo>
                    <a:pt x="200" y="30"/>
                    <a:pt x="231" y="55"/>
                    <a:pt x="259" y="61"/>
                  </a:cubicBezTo>
                  <a:cubicBezTo>
                    <a:pt x="262" y="62"/>
                    <a:pt x="265" y="62"/>
                    <a:pt x="268" y="63"/>
                  </a:cubicBezTo>
                  <a:cubicBezTo>
                    <a:pt x="313" y="65"/>
                    <a:pt x="338" y="68"/>
                    <a:pt x="338" y="68"/>
                  </a:cubicBezTo>
                  <a:cubicBezTo>
                    <a:pt x="375" y="70"/>
                    <a:pt x="380" y="121"/>
                    <a:pt x="364" y="132"/>
                  </a:cubicBezTo>
                  <a:close/>
                </a:path>
              </a:pathLst>
            </a:custGeom>
            <a:solidFill>
              <a:srgbClr val="B2CA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sḷide">
              <a:extLst>
                <a:ext uri="{FF2B5EF4-FFF2-40B4-BE49-F238E27FC236}">
                  <a16:creationId xmlns:a16="http://schemas.microsoft.com/office/drawing/2014/main" id="{E483CDA6-2569-679E-3A44-FB9D2AB3B756}"/>
                </a:ext>
              </a:extLst>
            </p:cNvPr>
            <p:cNvSpPr/>
            <p:nvPr/>
          </p:nvSpPr>
          <p:spPr bwMode="auto">
            <a:xfrm>
              <a:off x="7177010" y="5524358"/>
              <a:ext cx="529436" cy="57465"/>
            </a:xfrm>
            <a:custGeom>
              <a:avLst/>
              <a:gdLst>
                <a:gd name="T0" fmla="*/ 341 w 349"/>
                <a:gd name="T1" fmla="*/ 38 h 38"/>
                <a:gd name="T2" fmla="*/ 8 w 349"/>
                <a:gd name="T3" fmla="*/ 36 h 38"/>
                <a:gd name="T4" fmla="*/ 0 w 349"/>
                <a:gd name="T5" fmla="*/ 29 h 38"/>
                <a:gd name="T6" fmla="*/ 1 w 349"/>
                <a:gd name="T7" fmla="*/ 7 h 38"/>
                <a:gd name="T8" fmla="*/ 8 w 349"/>
                <a:gd name="T9" fmla="*/ 0 h 38"/>
                <a:gd name="T10" fmla="*/ 341 w 349"/>
                <a:gd name="T11" fmla="*/ 1 h 38"/>
                <a:gd name="T12" fmla="*/ 349 w 349"/>
                <a:gd name="T13" fmla="*/ 9 h 38"/>
                <a:gd name="T14" fmla="*/ 349 w 349"/>
                <a:gd name="T15" fmla="*/ 30 h 38"/>
                <a:gd name="T16" fmla="*/ 341 w 349"/>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38">
                  <a:moveTo>
                    <a:pt x="341" y="38"/>
                  </a:moveTo>
                  <a:cubicBezTo>
                    <a:pt x="8" y="36"/>
                    <a:pt x="8" y="36"/>
                    <a:pt x="8" y="36"/>
                  </a:cubicBezTo>
                  <a:cubicBezTo>
                    <a:pt x="4" y="36"/>
                    <a:pt x="0" y="33"/>
                    <a:pt x="0" y="29"/>
                  </a:cubicBezTo>
                  <a:cubicBezTo>
                    <a:pt x="1" y="7"/>
                    <a:pt x="1" y="7"/>
                    <a:pt x="1" y="7"/>
                  </a:cubicBezTo>
                  <a:cubicBezTo>
                    <a:pt x="1" y="3"/>
                    <a:pt x="4" y="0"/>
                    <a:pt x="8" y="0"/>
                  </a:cubicBezTo>
                  <a:cubicBezTo>
                    <a:pt x="341" y="1"/>
                    <a:pt x="341" y="1"/>
                    <a:pt x="341" y="1"/>
                  </a:cubicBezTo>
                  <a:cubicBezTo>
                    <a:pt x="345" y="1"/>
                    <a:pt x="349" y="5"/>
                    <a:pt x="349" y="9"/>
                  </a:cubicBezTo>
                  <a:cubicBezTo>
                    <a:pt x="349" y="30"/>
                    <a:pt x="349" y="30"/>
                    <a:pt x="349" y="30"/>
                  </a:cubicBezTo>
                  <a:cubicBezTo>
                    <a:pt x="348" y="34"/>
                    <a:pt x="345" y="38"/>
                    <a:pt x="341" y="38"/>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ṧlîḑê">
              <a:extLst>
                <a:ext uri="{FF2B5EF4-FFF2-40B4-BE49-F238E27FC236}">
                  <a16:creationId xmlns:a16="http://schemas.microsoft.com/office/drawing/2014/main" id="{5E742C95-6393-6373-1148-D9CAA238E21F}"/>
                </a:ext>
              </a:extLst>
            </p:cNvPr>
            <p:cNvSpPr/>
            <p:nvPr/>
          </p:nvSpPr>
          <p:spPr bwMode="auto">
            <a:xfrm>
              <a:off x="7591515" y="5526242"/>
              <a:ext cx="131888" cy="55581"/>
            </a:xfrm>
            <a:custGeom>
              <a:avLst/>
              <a:gdLst>
                <a:gd name="T0" fmla="*/ 83 w 87"/>
                <a:gd name="T1" fmla="*/ 37 h 37"/>
                <a:gd name="T2" fmla="*/ 3 w 87"/>
                <a:gd name="T3" fmla="*/ 36 h 37"/>
                <a:gd name="T4" fmla="*/ 0 w 87"/>
                <a:gd name="T5" fmla="*/ 33 h 37"/>
                <a:gd name="T6" fmla="*/ 0 w 87"/>
                <a:gd name="T7" fmla="*/ 4 h 37"/>
                <a:gd name="T8" fmla="*/ 3 w 87"/>
                <a:gd name="T9" fmla="*/ 0 h 37"/>
                <a:gd name="T10" fmla="*/ 83 w 87"/>
                <a:gd name="T11" fmla="*/ 0 h 37"/>
                <a:gd name="T12" fmla="*/ 87 w 87"/>
                <a:gd name="T13" fmla="*/ 4 h 37"/>
                <a:gd name="T14" fmla="*/ 87 w 87"/>
                <a:gd name="T15" fmla="*/ 33 h 37"/>
                <a:gd name="T16" fmla="*/ 83 w 87"/>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7">
                  <a:moveTo>
                    <a:pt x="83" y="37"/>
                  </a:moveTo>
                  <a:cubicBezTo>
                    <a:pt x="3" y="36"/>
                    <a:pt x="3" y="36"/>
                    <a:pt x="3" y="36"/>
                  </a:cubicBezTo>
                  <a:cubicBezTo>
                    <a:pt x="1" y="36"/>
                    <a:pt x="0" y="35"/>
                    <a:pt x="0" y="33"/>
                  </a:cubicBezTo>
                  <a:cubicBezTo>
                    <a:pt x="0" y="4"/>
                    <a:pt x="0" y="4"/>
                    <a:pt x="0" y="4"/>
                  </a:cubicBezTo>
                  <a:cubicBezTo>
                    <a:pt x="0" y="2"/>
                    <a:pt x="1" y="0"/>
                    <a:pt x="3" y="0"/>
                  </a:cubicBezTo>
                  <a:cubicBezTo>
                    <a:pt x="83" y="0"/>
                    <a:pt x="83" y="0"/>
                    <a:pt x="83" y="0"/>
                  </a:cubicBezTo>
                  <a:cubicBezTo>
                    <a:pt x="85" y="0"/>
                    <a:pt x="87" y="2"/>
                    <a:pt x="87" y="4"/>
                  </a:cubicBezTo>
                  <a:cubicBezTo>
                    <a:pt x="87" y="33"/>
                    <a:pt x="87" y="33"/>
                    <a:pt x="87" y="33"/>
                  </a:cubicBezTo>
                  <a:cubicBezTo>
                    <a:pt x="87" y="35"/>
                    <a:pt x="85" y="37"/>
                    <a:pt x="83" y="37"/>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ṡľïḋe">
              <a:extLst>
                <a:ext uri="{FF2B5EF4-FFF2-40B4-BE49-F238E27FC236}">
                  <a16:creationId xmlns:a16="http://schemas.microsoft.com/office/drawing/2014/main" id="{4EB828B8-A85C-A8DF-FC45-F8EDF637A25B}"/>
                </a:ext>
              </a:extLst>
            </p:cNvPr>
            <p:cNvSpPr/>
            <p:nvPr/>
          </p:nvSpPr>
          <p:spPr bwMode="auto">
            <a:xfrm>
              <a:off x="7358827" y="5336889"/>
              <a:ext cx="195948" cy="98916"/>
            </a:xfrm>
            <a:custGeom>
              <a:avLst/>
              <a:gdLst>
                <a:gd name="T0" fmla="*/ 129 w 129"/>
                <a:gd name="T1" fmla="*/ 61 h 65"/>
                <a:gd name="T2" fmla="*/ 81 w 129"/>
                <a:gd name="T3" fmla="*/ 62 h 65"/>
                <a:gd name="T4" fmla="*/ 0 w 129"/>
                <a:gd name="T5" fmla="*/ 0 h 65"/>
                <a:gd name="T6" fmla="*/ 41 w 129"/>
                <a:gd name="T7" fmla="*/ 3 h 65"/>
                <a:gd name="T8" fmla="*/ 129 w 129"/>
                <a:gd name="T9" fmla="*/ 61 h 65"/>
              </a:gdLst>
              <a:ahLst/>
              <a:cxnLst>
                <a:cxn ang="0">
                  <a:pos x="T0" y="T1"/>
                </a:cxn>
                <a:cxn ang="0">
                  <a:pos x="T2" y="T3"/>
                </a:cxn>
                <a:cxn ang="0">
                  <a:pos x="T4" y="T5"/>
                </a:cxn>
                <a:cxn ang="0">
                  <a:pos x="T6" y="T7"/>
                </a:cxn>
                <a:cxn ang="0">
                  <a:pos x="T8" y="T9"/>
                </a:cxn>
              </a:cxnLst>
              <a:rect l="0" t="0" r="r" b="b"/>
              <a:pathLst>
                <a:path w="129" h="65">
                  <a:moveTo>
                    <a:pt x="129" y="61"/>
                  </a:moveTo>
                  <a:cubicBezTo>
                    <a:pt x="114" y="64"/>
                    <a:pt x="98" y="65"/>
                    <a:pt x="81" y="62"/>
                  </a:cubicBezTo>
                  <a:cubicBezTo>
                    <a:pt x="36" y="55"/>
                    <a:pt x="2" y="29"/>
                    <a:pt x="0" y="0"/>
                  </a:cubicBezTo>
                  <a:cubicBezTo>
                    <a:pt x="24" y="0"/>
                    <a:pt x="42" y="1"/>
                    <a:pt x="41" y="3"/>
                  </a:cubicBezTo>
                  <a:cubicBezTo>
                    <a:pt x="70" y="30"/>
                    <a:pt x="101" y="55"/>
                    <a:pt x="129" y="61"/>
                  </a:cubicBezTo>
                  <a:close/>
                </a:path>
              </a:pathLst>
            </a:custGeom>
            <a:solidFill>
              <a:srgbClr val="3A74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şḷídè">
              <a:extLst>
                <a:ext uri="{FF2B5EF4-FFF2-40B4-BE49-F238E27FC236}">
                  <a16:creationId xmlns:a16="http://schemas.microsoft.com/office/drawing/2014/main" id="{224009FA-9626-8244-78EC-0FCD7E5D262F}"/>
                </a:ext>
              </a:extLst>
            </p:cNvPr>
            <p:cNvSpPr/>
            <p:nvPr/>
          </p:nvSpPr>
          <p:spPr bwMode="auto">
            <a:xfrm>
              <a:off x="7462454" y="5406601"/>
              <a:ext cx="51813" cy="22609"/>
            </a:xfrm>
            <a:custGeom>
              <a:avLst/>
              <a:gdLst>
                <a:gd name="T0" fmla="*/ 32 w 34"/>
                <a:gd name="T1" fmla="*/ 1 h 15"/>
                <a:gd name="T2" fmla="*/ 23 w 34"/>
                <a:gd name="T3" fmla="*/ 0 h 15"/>
                <a:gd name="T4" fmla="*/ 1 w 34"/>
                <a:gd name="T5" fmla="*/ 11 h 15"/>
                <a:gd name="T6" fmla="*/ 2 w 34"/>
                <a:gd name="T7" fmla="*/ 14 h 15"/>
                <a:gd name="T8" fmla="*/ 6 w 34"/>
                <a:gd name="T9" fmla="*/ 14 h 15"/>
                <a:gd name="T10" fmla="*/ 23 w 34"/>
                <a:gd name="T11" fmla="*/ 5 h 15"/>
                <a:gd name="T12" fmla="*/ 30 w 34"/>
                <a:gd name="T13" fmla="*/ 6 h 15"/>
                <a:gd name="T14" fmla="*/ 33 w 34"/>
                <a:gd name="T15" fmla="*/ 5 h 15"/>
                <a:gd name="T16" fmla="*/ 32 w 3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5">
                  <a:moveTo>
                    <a:pt x="32" y="1"/>
                  </a:moveTo>
                  <a:cubicBezTo>
                    <a:pt x="29" y="0"/>
                    <a:pt x="26" y="0"/>
                    <a:pt x="23" y="0"/>
                  </a:cubicBezTo>
                  <a:cubicBezTo>
                    <a:pt x="14" y="0"/>
                    <a:pt x="6" y="4"/>
                    <a:pt x="1" y="11"/>
                  </a:cubicBezTo>
                  <a:cubicBezTo>
                    <a:pt x="0" y="12"/>
                    <a:pt x="1" y="13"/>
                    <a:pt x="2" y="14"/>
                  </a:cubicBezTo>
                  <a:cubicBezTo>
                    <a:pt x="3" y="15"/>
                    <a:pt x="5" y="15"/>
                    <a:pt x="6" y="14"/>
                  </a:cubicBezTo>
                  <a:cubicBezTo>
                    <a:pt x="10" y="9"/>
                    <a:pt x="16" y="5"/>
                    <a:pt x="23" y="5"/>
                  </a:cubicBezTo>
                  <a:cubicBezTo>
                    <a:pt x="25" y="5"/>
                    <a:pt x="28" y="5"/>
                    <a:pt x="30" y="6"/>
                  </a:cubicBezTo>
                  <a:cubicBezTo>
                    <a:pt x="31" y="7"/>
                    <a:pt x="33" y="6"/>
                    <a:pt x="33" y="5"/>
                  </a:cubicBezTo>
                  <a:cubicBezTo>
                    <a:pt x="34" y="3"/>
                    <a:pt x="33" y="2"/>
                    <a:pt x="32" y="1"/>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ṡlîďè">
              <a:extLst>
                <a:ext uri="{FF2B5EF4-FFF2-40B4-BE49-F238E27FC236}">
                  <a16:creationId xmlns:a16="http://schemas.microsoft.com/office/drawing/2014/main" id="{3C5B0963-D649-B6E7-FC03-4CD9F5865233}"/>
                </a:ext>
              </a:extLst>
            </p:cNvPr>
            <p:cNvSpPr/>
            <p:nvPr/>
          </p:nvSpPr>
          <p:spPr bwMode="auto">
            <a:xfrm>
              <a:off x="7420061" y="5385876"/>
              <a:ext cx="70654" cy="32972"/>
            </a:xfrm>
            <a:custGeom>
              <a:avLst/>
              <a:gdLst>
                <a:gd name="T0" fmla="*/ 44 w 47"/>
                <a:gd name="T1" fmla="*/ 2 h 22"/>
                <a:gd name="T2" fmla="*/ 32 w 47"/>
                <a:gd name="T3" fmla="*/ 0 h 22"/>
                <a:gd name="T4" fmla="*/ 1 w 47"/>
                <a:gd name="T5" fmla="*/ 15 h 22"/>
                <a:gd name="T6" fmla="*/ 2 w 47"/>
                <a:gd name="T7" fmla="*/ 20 h 22"/>
                <a:gd name="T8" fmla="*/ 7 w 47"/>
                <a:gd name="T9" fmla="*/ 20 h 22"/>
                <a:gd name="T10" fmla="*/ 32 w 47"/>
                <a:gd name="T11" fmla="*/ 7 h 22"/>
                <a:gd name="T12" fmla="*/ 41 w 47"/>
                <a:gd name="T13" fmla="*/ 9 h 22"/>
                <a:gd name="T14" fmla="*/ 46 w 47"/>
                <a:gd name="T15" fmla="*/ 7 h 22"/>
                <a:gd name="T16" fmla="*/ 44 w 47"/>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2">
                  <a:moveTo>
                    <a:pt x="44" y="2"/>
                  </a:moveTo>
                  <a:cubicBezTo>
                    <a:pt x="40" y="0"/>
                    <a:pt x="36" y="0"/>
                    <a:pt x="32" y="0"/>
                  </a:cubicBezTo>
                  <a:cubicBezTo>
                    <a:pt x="19" y="0"/>
                    <a:pt x="8" y="6"/>
                    <a:pt x="1" y="15"/>
                  </a:cubicBezTo>
                  <a:cubicBezTo>
                    <a:pt x="0" y="17"/>
                    <a:pt x="0" y="19"/>
                    <a:pt x="2" y="20"/>
                  </a:cubicBezTo>
                  <a:cubicBezTo>
                    <a:pt x="3" y="22"/>
                    <a:pt x="6" y="21"/>
                    <a:pt x="7" y="20"/>
                  </a:cubicBezTo>
                  <a:cubicBezTo>
                    <a:pt x="12" y="13"/>
                    <a:pt x="22" y="7"/>
                    <a:pt x="32" y="7"/>
                  </a:cubicBezTo>
                  <a:cubicBezTo>
                    <a:pt x="35" y="7"/>
                    <a:pt x="38" y="8"/>
                    <a:pt x="41" y="9"/>
                  </a:cubicBezTo>
                  <a:cubicBezTo>
                    <a:pt x="43" y="10"/>
                    <a:pt x="45" y="9"/>
                    <a:pt x="46" y="7"/>
                  </a:cubicBezTo>
                  <a:cubicBezTo>
                    <a:pt x="47" y="5"/>
                    <a:pt x="46" y="2"/>
                    <a:pt x="44" y="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şlîdê">
              <a:extLst>
                <a:ext uri="{FF2B5EF4-FFF2-40B4-BE49-F238E27FC236}">
                  <a16:creationId xmlns:a16="http://schemas.microsoft.com/office/drawing/2014/main" id="{40B04EFF-61FF-B198-ED5D-BB832510720F}"/>
                </a:ext>
              </a:extLst>
            </p:cNvPr>
            <p:cNvSpPr/>
            <p:nvPr/>
          </p:nvSpPr>
          <p:spPr bwMode="auto">
            <a:xfrm>
              <a:off x="7385205" y="5361382"/>
              <a:ext cx="74422" cy="34856"/>
            </a:xfrm>
            <a:custGeom>
              <a:avLst/>
              <a:gdLst>
                <a:gd name="T0" fmla="*/ 46 w 49"/>
                <a:gd name="T1" fmla="*/ 2 h 23"/>
                <a:gd name="T2" fmla="*/ 34 w 49"/>
                <a:gd name="T3" fmla="*/ 0 h 23"/>
                <a:gd name="T4" fmla="*/ 1 w 49"/>
                <a:gd name="T5" fmla="*/ 16 h 23"/>
                <a:gd name="T6" fmla="*/ 2 w 49"/>
                <a:gd name="T7" fmla="*/ 22 h 23"/>
                <a:gd name="T8" fmla="*/ 8 w 49"/>
                <a:gd name="T9" fmla="*/ 21 h 23"/>
                <a:gd name="T10" fmla="*/ 34 w 49"/>
                <a:gd name="T11" fmla="*/ 8 h 23"/>
                <a:gd name="T12" fmla="*/ 44 w 49"/>
                <a:gd name="T13" fmla="*/ 10 h 23"/>
                <a:gd name="T14" fmla="*/ 49 w 49"/>
                <a:gd name="T15" fmla="*/ 7 h 23"/>
                <a:gd name="T16" fmla="*/ 46 w 49"/>
                <a:gd name="T1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3">
                  <a:moveTo>
                    <a:pt x="46" y="2"/>
                  </a:moveTo>
                  <a:cubicBezTo>
                    <a:pt x="42" y="1"/>
                    <a:pt x="38" y="0"/>
                    <a:pt x="34" y="0"/>
                  </a:cubicBezTo>
                  <a:cubicBezTo>
                    <a:pt x="21" y="0"/>
                    <a:pt x="9" y="7"/>
                    <a:pt x="1" y="16"/>
                  </a:cubicBezTo>
                  <a:cubicBezTo>
                    <a:pt x="0" y="18"/>
                    <a:pt x="0" y="21"/>
                    <a:pt x="2" y="22"/>
                  </a:cubicBezTo>
                  <a:cubicBezTo>
                    <a:pt x="4" y="23"/>
                    <a:pt x="6" y="23"/>
                    <a:pt x="8" y="21"/>
                  </a:cubicBezTo>
                  <a:cubicBezTo>
                    <a:pt x="13" y="14"/>
                    <a:pt x="23" y="8"/>
                    <a:pt x="34" y="8"/>
                  </a:cubicBezTo>
                  <a:cubicBezTo>
                    <a:pt x="37" y="8"/>
                    <a:pt x="40" y="9"/>
                    <a:pt x="44" y="10"/>
                  </a:cubicBezTo>
                  <a:cubicBezTo>
                    <a:pt x="46" y="11"/>
                    <a:pt x="48" y="9"/>
                    <a:pt x="49" y="7"/>
                  </a:cubicBezTo>
                  <a:cubicBezTo>
                    <a:pt x="49" y="5"/>
                    <a:pt x="48" y="3"/>
                    <a:pt x="46" y="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ṣļïḑe">
              <a:extLst>
                <a:ext uri="{FF2B5EF4-FFF2-40B4-BE49-F238E27FC236}">
                  <a16:creationId xmlns:a16="http://schemas.microsoft.com/office/drawing/2014/main" id="{0F28D4D5-5E71-67F2-CF8A-C7EF993AB6C0}"/>
                </a:ext>
              </a:extLst>
            </p:cNvPr>
            <p:cNvSpPr/>
            <p:nvPr/>
          </p:nvSpPr>
          <p:spPr bwMode="auto">
            <a:xfrm>
              <a:off x="7031934" y="2367527"/>
              <a:ext cx="22609" cy="21667"/>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sḷîḍê">
              <a:extLst>
                <a:ext uri="{FF2B5EF4-FFF2-40B4-BE49-F238E27FC236}">
                  <a16:creationId xmlns:a16="http://schemas.microsoft.com/office/drawing/2014/main" id="{F0595A0D-6F0D-F43C-D87C-1EDA334FA681}"/>
                </a:ext>
              </a:extLst>
            </p:cNvPr>
            <p:cNvSpPr/>
            <p:nvPr/>
          </p:nvSpPr>
          <p:spPr bwMode="auto">
            <a:xfrm>
              <a:off x="7164764" y="2356222"/>
              <a:ext cx="21667" cy="22609"/>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ṡļiḓe">
              <a:extLst>
                <a:ext uri="{FF2B5EF4-FFF2-40B4-BE49-F238E27FC236}">
                  <a16:creationId xmlns:a16="http://schemas.microsoft.com/office/drawing/2014/main" id="{982A3AF6-6337-759C-2039-1C22A84525CE}"/>
                </a:ext>
              </a:extLst>
            </p:cNvPr>
            <p:cNvSpPr/>
            <p:nvPr/>
          </p:nvSpPr>
          <p:spPr bwMode="auto">
            <a:xfrm>
              <a:off x="7110124" y="2383542"/>
              <a:ext cx="21667" cy="22609"/>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ṡ1ídê">
              <a:extLst>
                <a:ext uri="{FF2B5EF4-FFF2-40B4-BE49-F238E27FC236}">
                  <a16:creationId xmlns:a16="http://schemas.microsoft.com/office/drawing/2014/main" id="{7E3E153D-2285-DA8E-8739-A9C1DDF6B3B8}"/>
                </a:ext>
              </a:extLst>
            </p:cNvPr>
            <p:cNvSpPr/>
            <p:nvPr/>
          </p:nvSpPr>
          <p:spPr bwMode="auto">
            <a:xfrm>
              <a:off x="7071500" y="2333613"/>
              <a:ext cx="20725" cy="20725"/>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ïSḻïḋé">
              <a:extLst>
                <a:ext uri="{FF2B5EF4-FFF2-40B4-BE49-F238E27FC236}">
                  <a16:creationId xmlns:a16="http://schemas.microsoft.com/office/drawing/2014/main" id="{9BE3D268-A2B9-9C8C-134F-23F6146F0DE1}"/>
                </a:ext>
              </a:extLst>
            </p:cNvPr>
            <p:cNvSpPr/>
            <p:nvPr/>
          </p:nvSpPr>
          <p:spPr bwMode="auto">
            <a:xfrm>
              <a:off x="6947149" y="2372237"/>
              <a:ext cx="22609" cy="21667"/>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íślîḋé">
              <a:extLst>
                <a:ext uri="{FF2B5EF4-FFF2-40B4-BE49-F238E27FC236}">
                  <a16:creationId xmlns:a16="http://schemas.microsoft.com/office/drawing/2014/main" id="{2DBC734E-6C92-A6F8-C4EC-4289601ED6B9}"/>
                </a:ext>
              </a:extLst>
            </p:cNvPr>
            <p:cNvSpPr/>
            <p:nvPr/>
          </p:nvSpPr>
          <p:spPr bwMode="auto">
            <a:xfrm>
              <a:off x="7233534" y="2376947"/>
              <a:ext cx="20725" cy="21667"/>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ṧľïdê">
              <a:extLst>
                <a:ext uri="{FF2B5EF4-FFF2-40B4-BE49-F238E27FC236}">
                  <a16:creationId xmlns:a16="http://schemas.microsoft.com/office/drawing/2014/main" id="{FF1285D9-B9D4-5C34-0FB1-72EEFD9A73D0}"/>
                </a:ext>
              </a:extLst>
            </p:cNvPr>
            <p:cNvSpPr/>
            <p:nvPr/>
          </p:nvSpPr>
          <p:spPr bwMode="auto">
            <a:xfrm>
              <a:off x="6912293" y="2339265"/>
              <a:ext cx="20725" cy="20725"/>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íṡḻíḓè">
              <a:extLst>
                <a:ext uri="{FF2B5EF4-FFF2-40B4-BE49-F238E27FC236}">
                  <a16:creationId xmlns:a16="http://schemas.microsoft.com/office/drawing/2014/main" id="{CFFB164E-AF51-D937-2320-C1234041C03F}"/>
                </a:ext>
              </a:extLst>
            </p:cNvPr>
            <p:cNvSpPr/>
            <p:nvPr/>
          </p:nvSpPr>
          <p:spPr bwMode="auto">
            <a:xfrm>
              <a:off x="7276868" y="2349628"/>
              <a:ext cx="23551" cy="22609"/>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ṡ1iḋé">
              <a:extLst>
                <a:ext uri="{FF2B5EF4-FFF2-40B4-BE49-F238E27FC236}">
                  <a16:creationId xmlns:a16="http://schemas.microsoft.com/office/drawing/2014/main" id="{8DA81155-BDE8-3E0C-7505-BEA4448AB903}"/>
                </a:ext>
              </a:extLst>
            </p:cNvPr>
            <p:cNvSpPr/>
            <p:nvPr/>
          </p:nvSpPr>
          <p:spPr bwMode="auto">
            <a:xfrm>
              <a:off x="6705982" y="3782495"/>
              <a:ext cx="162976" cy="227036"/>
            </a:xfrm>
            <a:custGeom>
              <a:avLst/>
              <a:gdLst>
                <a:gd name="T0" fmla="*/ 1 w 108"/>
                <a:gd name="T1" fmla="*/ 45 h 150"/>
                <a:gd name="T2" fmla="*/ 0 w 108"/>
                <a:gd name="T3" fmla="*/ 57 h 150"/>
                <a:gd name="T4" fmla="*/ 6 w 108"/>
                <a:gd name="T5" fmla="*/ 109 h 150"/>
                <a:gd name="T6" fmla="*/ 60 w 108"/>
                <a:gd name="T7" fmla="*/ 148 h 150"/>
                <a:gd name="T8" fmla="*/ 105 w 108"/>
                <a:gd name="T9" fmla="*/ 115 h 150"/>
                <a:gd name="T10" fmla="*/ 97 w 108"/>
                <a:gd name="T11" fmla="*/ 46 h 150"/>
                <a:gd name="T12" fmla="*/ 44 w 108"/>
                <a:gd name="T13" fmla="*/ 3 h 150"/>
                <a:gd name="T14" fmla="*/ 1 w 108"/>
                <a:gd name="T15" fmla="*/ 45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50">
                  <a:moveTo>
                    <a:pt x="1" y="45"/>
                  </a:moveTo>
                  <a:cubicBezTo>
                    <a:pt x="0" y="49"/>
                    <a:pt x="0" y="53"/>
                    <a:pt x="0" y="57"/>
                  </a:cubicBezTo>
                  <a:cubicBezTo>
                    <a:pt x="6" y="109"/>
                    <a:pt x="6" y="109"/>
                    <a:pt x="6" y="109"/>
                  </a:cubicBezTo>
                  <a:cubicBezTo>
                    <a:pt x="9" y="136"/>
                    <a:pt x="33" y="150"/>
                    <a:pt x="60" y="148"/>
                  </a:cubicBezTo>
                  <a:cubicBezTo>
                    <a:pt x="87" y="146"/>
                    <a:pt x="108" y="142"/>
                    <a:pt x="105" y="115"/>
                  </a:cubicBezTo>
                  <a:cubicBezTo>
                    <a:pt x="97" y="46"/>
                    <a:pt x="97" y="46"/>
                    <a:pt x="97" y="46"/>
                  </a:cubicBezTo>
                  <a:cubicBezTo>
                    <a:pt x="94" y="19"/>
                    <a:pt x="70" y="0"/>
                    <a:pt x="44" y="3"/>
                  </a:cubicBezTo>
                  <a:cubicBezTo>
                    <a:pt x="21" y="5"/>
                    <a:pt x="3" y="23"/>
                    <a:pt x="1" y="45"/>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śľïďè">
              <a:extLst>
                <a:ext uri="{FF2B5EF4-FFF2-40B4-BE49-F238E27FC236}">
                  <a16:creationId xmlns:a16="http://schemas.microsoft.com/office/drawing/2014/main" id="{E68B2C0C-358E-C748-A80A-20E026B39C9A}"/>
                </a:ext>
              </a:extLst>
            </p:cNvPr>
            <p:cNvSpPr/>
            <p:nvPr/>
          </p:nvSpPr>
          <p:spPr bwMode="auto">
            <a:xfrm>
              <a:off x="6716345" y="3254002"/>
              <a:ext cx="122467" cy="603858"/>
            </a:xfrm>
            <a:custGeom>
              <a:avLst/>
              <a:gdLst>
                <a:gd name="T0" fmla="*/ 5 w 81"/>
                <a:gd name="T1" fmla="*/ 37 h 399"/>
                <a:gd name="T2" fmla="*/ 0 w 81"/>
                <a:gd name="T3" fmla="*/ 360 h 399"/>
                <a:gd name="T4" fmla="*/ 37 w 81"/>
                <a:gd name="T5" fmla="*/ 398 h 399"/>
                <a:gd name="T6" fmla="*/ 76 w 81"/>
                <a:gd name="T7" fmla="*/ 361 h 399"/>
                <a:gd name="T8" fmla="*/ 80 w 81"/>
                <a:gd name="T9" fmla="*/ 38 h 399"/>
                <a:gd name="T10" fmla="*/ 43 w 81"/>
                <a:gd name="T11" fmla="*/ 0 h 399"/>
                <a:gd name="T12" fmla="*/ 5 w 81"/>
                <a:gd name="T13" fmla="*/ 37 h 399"/>
              </a:gdLst>
              <a:ahLst/>
              <a:cxnLst>
                <a:cxn ang="0">
                  <a:pos x="T0" y="T1"/>
                </a:cxn>
                <a:cxn ang="0">
                  <a:pos x="T2" y="T3"/>
                </a:cxn>
                <a:cxn ang="0">
                  <a:pos x="T4" y="T5"/>
                </a:cxn>
                <a:cxn ang="0">
                  <a:pos x="T6" y="T7"/>
                </a:cxn>
                <a:cxn ang="0">
                  <a:pos x="T8" y="T9"/>
                </a:cxn>
                <a:cxn ang="0">
                  <a:pos x="T10" y="T11"/>
                </a:cxn>
                <a:cxn ang="0">
                  <a:pos x="T12" y="T13"/>
                </a:cxn>
              </a:cxnLst>
              <a:rect l="0" t="0" r="r" b="b"/>
              <a:pathLst>
                <a:path w="81" h="399">
                  <a:moveTo>
                    <a:pt x="5" y="37"/>
                  </a:moveTo>
                  <a:cubicBezTo>
                    <a:pt x="0" y="360"/>
                    <a:pt x="0" y="360"/>
                    <a:pt x="0" y="360"/>
                  </a:cubicBezTo>
                  <a:cubicBezTo>
                    <a:pt x="0" y="381"/>
                    <a:pt x="17" y="398"/>
                    <a:pt x="37" y="398"/>
                  </a:cubicBezTo>
                  <a:cubicBezTo>
                    <a:pt x="58" y="399"/>
                    <a:pt x="76" y="382"/>
                    <a:pt x="76" y="361"/>
                  </a:cubicBezTo>
                  <a:cubicBezTo>
                    <a:pt x="80" y="38"/>
                    <a:pt x="80" y="38"/>
                    <a:pt x="80" y="38"/>
                  </a:cubicBezTo>
                  <a:cubicBezTo>
                    <a:pt x="81" y="17"/>
                    <a:pt x="64" y="0"/>
                    <a:pt x="43" y="0"/>
                  </a:cubicBezTo>
                  <a:cubicBezTo>
                    <a:pt x="22" y="0"/>
                    <a:pt x="5" y="16"/>
                    <a:pt x="5" y="37"/>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ṩḻiḋe">
              <a:extLst>
                <a:ext uri="{FF2B5EF4-FFF2-40B4-BE49-F238E27FC236}">
                  <a16:creationId xmlns:a16="http://schemas.microsoft.com/office/drawing/2014/main" id="{AB0A9881-5B17-3B2B-5669-CBB1A3EA29D2}"/>
                </a:ext>
              </a:extLst>
            </p:cNvPr>
            <p:cNvSpPr/>
            <p:nvPr/>
          </p:nvSpPr>
          <p:spPr bwMode="auto">
            <a:xfrm>
              <a:off x="6803956" y="3813583"/>
              <a:ext cx="121525" cy="138482"/>
            </a:xfrm>
            <a:custGeom>
              <a:avLst/>
              <a:gdLst>
                <a:gd name="T0" fmla="*/ 75 w 80"/>
                <a:gd name="T1" fmla="*/ 65 h 91"/>
                <a:gd name="T2" fmla="*/ 28 w 80"/>
                <a:gd name="T3" fmla="*/ 7 h 91"/>
                <a:gd name="T4" fmla="*/ 7 w 80"/>
                <a:gd name="T5" fmla="*/ 5 h 91"/>
                <a:gd name="T6" fmla="*/ 5 w 80"/>
                <a:gd name="T7" fmla="*/ 26 h 91"/>
                <a:gd name="T8" fmla="*/ 52 w 80"/>
                <a:gd name="T9" fmla="*/ 84 h 91"/>
                <a:gd name="T10" fmla="*/ 73 w 80"/>
                <a:gd name="T11" fmla="*/ 86 h 91"/>
                <a:gd name="T12" fmla="*/ 75 w 80"/>
                <a:gd name="T13" fmla="*/ 65 h 91"/>
              </a:gdLst>
              <a:ahLst/>
              <a:cxnLst>
                <a:cxn ang="0">
                  <a:pos x="T0" y="T1"/>
                </a:cxn>
                <a:cxn ang="0">
                  <a:pos x="T2" y="T3"/>
                </a:cxn>
                <a:cxn ang="0">
                  <a:pos x="T4" y="T5"/>
                </a:cxn>
                <a:cxn ang="0">
                  <a:pos x="T6" y="T7"/>
                </a:cxn>
                <a:cxn ang="0">
                  <a:pos x="T8" y="T9"/>
                </a:cxn>
                <a:cxn ang="0">
                  <a:pos x="T10" y="T11"/>
                </a:cxn>
                <a:cxn ang="0">
                  <a:pos x="T12" y="T13"/>
                </a:cxn>
              </a:cxnLst>
              <a:rect l="0" t="0" r="r" b="b"/>
              <a:pathLst>
                <a:path w="80" h="91">
                  <a:moveTo>
                    <a:pt x="75" y="65"/>
                  </a:moveTo>
                  <a:cubicBezTo>
                    <a:pt x="28" y="7"/>
                    <a:pt x="28" y="7"/>
                    <a:pt x="28" y="7"/>
                  </a:cubicBezTo>
                  <a:cubicBezTo>
                    <a:pt x="23" y="1"/>
                    <a:pt x="13" y="0"/>
                    <a:pt x="7" y="5"/>
                  </a:cubicBezTo>
                  <a:cubicBezTo>
                    <a:pt x="1" y="10"/>
                    <a:pt x="0" y="19"/>
                    <a:pt x="5" y="26"/>
                  </a:cubicBezTo>
                  <a:cubicBezTo>
                    <a:pt x="52" y="84"/>
                    <a:pt x="52" y="84"/>
                    <a:pt x="52" y="84"/>
                  </a:cubicBezTo>
                  <a:cubicBezTo>
                    <a:pt x="57" y="90"/>
                    <a:pt x="66" y="91"/>
                    <a:pt x="73" y="86"/>
                  </a:cubicBezTo>
                  <a:cubicBezTo>
                    <a:pt x="79" y="81"/>
                    <a:pt x="80" y="71"/>
                    <a:pt x="75" y="65"/>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slïḑê">
              <a:extLst>
                <a:ext uri="{FF2B5EF4-FFF2-40B4-BE49-F238E27FC236}">
                  <a16:creationId xmlns:a16="http://schemas.microsoft.com/office/drawing/2014/main" id="{E0AFA798-6F59-D9C7-F159-0ACA05530537}"/>
                </a:ext>
              </a:extLst>
            </p:cNvPr>
            <p:cNvSpPr/>
            <p:nvPr/>
          </p:nvSpPr>
          <p:spPr bwMode="auto">
            <a:xfrm>
              <a:off x="6815261" y="3875759"/>
              <a:ext cx="55581" cy="149787"/>
            </a:xfrm>
            <a:custGeom>
              <a:avLst/>
              <a:gdLst>
                <a:gd name="T0" fmla="*/ 36 w 37"/>
                <a:gd name="T1" fmla="*/ 82 h 99"/>
                <a:gd name="T2" fmla="*/ 30 w 37"/>
                <a:gd name="T3" fmla="*/ 15 h 99"/>
                <a:gd name="T4" fmla="*/ 14 w 37"/>
                <a:gd name="T5" fmla="*/ 1 h 99"/>
                <a:gd name="T6" fmla="*/ 0 w 37"/>
                <a:gd name="T7" fmla="*/ 17 h 99"/>
                <a:gd name="T8" fmla="*/ 6 w 37"/>
                <a:gd name="T9" fmla="*/ 85 h 99"/>
                <a:gd name="T10" fmla="*/ 22 w 37"/>
                <a:gd name="T11" fmla="*/ 98 h 99"/>
                <a:gd name="T12" fmla="*/ 36 w 37"/>
                <a:gd name="T13" fmla="*/ 82 h 99"/>
              </a:gdLst>
              <a:ahLst/>
              <a:cxnLst>
                <a:cxn ang="0">
                  <a:pos x="T0" y="T1"/>
                </a:cxn>
                <a:cxn ang="0">
                  <a:pos x="T2" y="T3"/>
                </a:cxn>
                <a:cxn ang="0">
                  <a:pos x="T4" y="T5"/>
                </a:cxn>
                <a:cxn ang="0">
                  <a:pos x="T6" y="T7"/>
                </a:cxn>
                <a:cxn ang="0">
                  <a:pos x="T8" y="T9"/>
                </a:cxn>
                <a:cxn ang="0">
                  <a:pos x="T10" y="T11"/>
                </a:cxn>
                <a:cxn ang="0">
                  <a:pos x="T12" y="T13"/>
                </a:cxn>
              </a:cxnLst>
              <a:rect l="0" t="0" r="r" b="b"/>
              <a:pathLst>
                <a:path w="37" h="99">
                  <a:moveTo>
                    <a:pt x="36" y="82"/>
                  </a:moveTo>
                  <a:cubicBezTo>
                    <a:pt x="30" y="15"/>
                    <a:pt x="30" y="15"/>
                    <a:pt x="30" y="15"/>
                  </a:cubicBezTo>
                  <a:cubicBezTo>
                    <a:pt x="29" y="6"/>
                    <a:pt x="22" y="0"/>
                    <a:pt x="14" y="1"/>
                  </a:cubicBezTo>
                  <a:cubicBezTo>
                    <a:pt x="6" y="2"/>
                    <a:pt x="0" y="9"/>
                    <a:pt x="0" y="17"/>
                  </a:cubicBezTo>
                  <a:cubicBezTo>
                    <a:pt x="6" y="85"/>
                    <a:pt x="6" y="85"/>
                    <a:pt x="6" y="85"/>
                  </a:cubicBezTo>
                  <a:cubicBezTo>
                    <a:pt x="7" y="93"/>
                    <a:pt x="14" y="99"/>
                    <a:pt x="22" y="98"/>
                  </a:cubicBezTo>
                  <a:cubicBezTo>
                    <a:pt x="31" y="97"/>
                    <a:pt x="37" y="90"/>
                    <a:pt x="36" y="82"/>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ṣľiďé">
              <a:extLst>
                <a:ext uri="{FF2B5EF4-FFF2-40B4-BE49-F238E27FC236}">
                  <a16:creationId xmlns:a16="http://schemas.microsoft.com/office/drawing/2014/main" id="{23616DDE-8562-B79C-8401-69E3DBFC6D9B}"/>
                </a:ext>
              </a:extLst>
            </p:cNvPr>
            <p:cNvSpPr/>
            <p:nvPr/>
          </p:nvSpPr>
          <p:spPr bwMode="auto">
            <a:xfrm>
              <a:off x="6690909" y="2765074"/>
              <a:ext cx="257181" cy="1038146"/>
            </a:xfrm>
            <a:custGeom>
              <a:avLst/>
              <a:gdLst>
                <a:gd name="T0" fmla="*/ 11 w 170"/>
                <a:gd name="T1" fmla="*/ 686 h 686"/>
                <a:gd name="T2" fmla="*/ 122 w 170"/>
                <a:gd name="T3" fmla="*/ 683 h 686"/>
                <a:gd name="T4" fmla="*/ 131 w 170"/>
                <a:gd name="T5" fmla="*/ 140 h 686"/>
                <a:gd name="T6" fmla="*/ 131 w 170"/>
                <a:gd name="T7" fmla="*/ 109 h 686"/>
                <a:gd name="T8" fmla="*/ 170 w 170"/>
                <a:gd name="T9" fmla="*/ 9 h 686"/>
                <a:gd name="T10" fmla="*/ 50 w 170"/>
                <a:gd name="T11" fmla="*/ 44 h 686"/>
                <a:gd name="T12" fmla="*/ 37 w 170"/>
                <a:gd name="T13" fmla="*/ 64 h 686"/>
                <a:gd name="T14" fmla="*/ 11 w 170"/>
                <a:gd name="T15" fmla="*/ 686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686">
                  <a:moveTo>
                    <a:pt x="11" y="686"/>
                  </a:moveTo>
                  <a:cubicBezTo>
                    <a:pt x="122" y="683"/>
                    <a:pt x="122" y="683"/>
                    <a:pt x="122" y="683"/>
                  </a:cubicBezTo>
                  <a:cubicBezTo>
                    <a:pt x="131" y="140"/>
                    <a:pt x="131" y="140"/>
                    <a:pt x="131" y="140"/>
                  </a:cubicBezTo>
                  <a:cubicBezTo>
                    <a:pt x="131" y="109"/>
                    <a:pt x="131" y="109"/>
                    <a:pt x="131" y="109"/>
                  </a:cubicBezTo>
                  <a:cubicBezTo>
                    <a:pt x="170" y="9"/>
                    <a:pt x="170" y="9"/>
                    <a:pt x="170" y="9"/>
                  </a:cubicBezTo>
                  <a:cubicBezTo>
                    <a:pt x="138" y="0"/>
                    <a:pt x="67" y="18"/>
                    <a:pt x="50" y="44"/>
                  </a:cubicBezTo>
                  <a:cubicBezTo>
                    <a:pt x="45" y="50"/>
                    <a:pt x="41" y="57"/>
                    <a:pt x="37" y="64"/>
                  </a:cubicBezTo>
                  <a:cubicBezTo>
                    <a:pt x="0" y="148"/>
                    <a:pt x="9" y="604"/>
                    <a:pt x="11" y="686"/>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ïṥlíďê">
              <a:extLst>
                <a:ext uri="{FF2B5EF4-FFF2-40B4-BE49-F238E27FC236}">
                  <a16:creationId xmlns:a16="http://schemas.microsoft.com/office/drawing/2014/main" id="{3E85B1C3-6755-8725-1AAA-D389FC4D23F9}"/>
                </a:ext>
              </a:extLst>
            </p:cNvPr>
            <p:cNvSpPr/>
            <p:nvPr/>
          </p:nvSpPr>
          <p:spPr bwMode="auto">
            <a:xfrm>
              <a:off x="8057833" y="2083026"/>
              <a:ext cx="32030" cy="47103"/>
            </a:xfrm>
            <a:custGeom>
              <a:avLst/>
              <a:gdLst>
                <a:gd name="T0" fmla="*/ 21 w 21"/>
                <a:gd name="T1" fmla="*/ 23 h 31"/>
                <a:gd name="T2" fmla="*/ 16 w 21"/>
                <a:gd name="T3" fmla="*/ 24 h 31"/>
                <a:gd name="T4" fmla="*/ 15 w 21"/>
                <a:gd name="T5" fmla="*/ 24 h 31"/>
                <a:gd name="T6" fmla="*/ 13 w 21"/>
                <a:gd name="T7" fmla="*/ 23 h 31"/>
                <a:gd name="T8" fmla="*/ 17 w 21"/>
                <a:gd name="T9" fmla="*/ 31 h 31"/>
                <a:gd name="T10" fmla="*/ 17 w 21"/>
                <a:gd name="T11" fmla="*/ 30 h 31"/>
                <a:gd name="T12" fmla="*/ 19 w 21"/>
                <a:gd name="T13" fmla="*/ 26 h 31"/>
                <a:gd name="T14" fmla="*/ 21 w 21"/>
                <a:gd name="T15" fmla="*/ 23 h 31"/>
                <a:gd name="T16" fmla="*/ 6 w 21"/>
                <a:gd name="T17" fmla="*/ 0 h 31"/>
                <a:gd name="T18" fmla="*/ 0 w 21"/>
                <a:gd name="T19" fmla="*/ 2 h 31"/>
                <a:gd name="T20" fmla="*/ 3 w 21"/>
                <a:gd name="T21" fmla="*/ 7 h 31"/>
                <a:gd name="T22" fmla="*/ 6 w 2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1">
                  <a:moveTo>
                    <a:pt x="21" y="23"/>
                  </a:moveTo>
                  <a:cubicBezTo>
                    <a:pt x="19" y="23"/>
                    <a:pt x="17" y="24"/>
                    <a:pt x="16" y="24"/>
                  </a:cubicBezTo>
                  <a:cubicBezTo>
                    <a:pt x="16" y="24"/>
                    <a:pt x="15" y="24"/>
                    <a:pt x="15" y="24"/>
                  </a:cubicBezTo>
                  <a:cubicBezTo>
                    <a:pt x="14" y="24"/>
                    <a:pt x="13" y="24"/>
                    <a:pt x="13" y="23"/>
                  </a:cubicBezTo>
                  <a:cubicBezTo>
                    <a:pt x="17" y="31"/>
                    <a:pt x="17" y="31"/>
                    <a:pt x="17" y="31"/>
                  </a:cubicBezTo>
                  <a:cubicBezTo>
                    <a:pt x="17" y="31"/>
                    <a:pt x="17" y="31"/>
                    <a:pt x="17" y="30"/>
                  </a:cubicBezTo>
                  <a:cubicBezTo>
                    <a:pt x="18" y="29"/>
                    <a:pt x="18" y="28"/>
                    <a:pt x="19" y="26"/>
                  </a:cubicBezTo>
                  <a:cubicBezTo>
                    <a:pt x="21" y="23"/>
                    <a:pt x="21" y="23"/>
                    <a:pt x="21" y="23"/>
                  </a:cubicBezTo>
                  <a:moveTo>
                    <a:pt x="6" y="0"/>
                  </a:moveTo>
                  <a:cubicBezTo>
                    <a:pt x="4" y="2"/>
                    <a:pt x="2" y="2"/>
                    <a:pt x="0" y="2"/>
                  </a:cubicBezTo>
                  <a:cubicBezTo>
                    <a:pt x="3" y="7"/>
                    <a:pt x="3" y="7"/>
                    <a:pt x="3" y="7"/>
                  </a:cubicBezTo>
                  <a:cubicBezTo>
                    <a:pt x="6" y="0"/>
                    <a:pt x="6" y="0"/>
                    <a:pt x="6" y="0"/>
                  </a:cubicBezTo>
                </a:path>
              </a:pathLst>
            </a:custGeom>
            <a:solidFill>
              <a:srgbClr val="7863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śḻîḓê">
              <a:extLst>
                <a:ext uri="{FF2B5EF4-FFF2-40B4-BE49-F238E27FC236}">
                  <a16:creationId xmlns:a16="http://schemas.microsoft.com/office/drawing/2014/main" id="{90DD47A4-AFA5-85E8-D3DD-6E7A1A42DEE4}"/>
                </a:ext>
              </a:extLst>
            </p:cNvPr>
            <p:cNvSpPr/>
            <p:nvPr/>
          </p:nvSpPr>
          <p:spPr bwMode="auto">
            <a:xfrm>
              <a:off x="8139792" y="21791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7E72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ṧḻiḑé">
              <a:extLst>
                <a:ext uri="{FF2B5EF4-FFF2-40B4-BE49-F238E27FC236}">
                  <a16:creationId xmlns:a16="http://schemas.microsoft.com/office/drawing/2014/main" id="{825C3FDC-54E2-36B3-B4E5-B1E7C0E4C33E}"/>
                </a:ext>
              </a:extLst>
            </p:cNvPr>
            <p:cNvSpPr/>
            <p:nvPr/>
          </p:nvSpPr>
          <p:spPr bwMode="auto">
            <a:xfrm>
              <a:off x="8132256" y="2179115"/>
              <a:ext cx="7536" cy="7536"/>
            </a:xfrm>
            <a:custGeom>
              <a:avLst/>
              <a:gdLst>
                <a:gd name="T0" fmla="*/ 5 w 5"/>
                <a:gd name="T1" fmla="*/ 0 h 5"/>
                <a:gd name="T2" fmla="*/ 0 w 5"/>
                <a:gd name="T3" fmla="*/ 2 h 5"/>
                <a:gd name="T4" fmla="*/ 2 w 5"/>
                <a:gd name="T5" fmla="*/ 5 h 5"/>
                <a:gd name="T6" fmla="*/ 5 w 5"/>
                <a:gd name="T7" fmla="*/ 0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3" y="1"/>
                    <a:pt x="2" y="1"/>
                    <a:pt x="0" y="2"/>
                  </a:cubicBezTo>
                  <a:cubicBezTo>
                    <a:pt x="2" y="5"/>
                    <a:pt x="2" y="5"/>
                    <a:pt x="2" y="5"/>
                  </a:cubicBezTo>
                  <a:cubicBezTo>
                    <a:pt x="3" y="3"/>
                    <a:pt x="4" y="2"/>
                    <a:pt x="5" y="0"/>
                  </a:cubicBezTo>
                  <a:cubicBezTo>
                    <a:pt x="5" y="0"/>
                    <a:pt x="5" y="0"/>
                    <a:pt x="5" y="0"/>
                  </a:cubicBezTo>
                </a:path>
              </a:pathLst>
            </a:custGeom>
            <a:solidFill>
              <a:srgbClr val="794E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ṡ1îḓé">
              <a:extLst>
                <a:ext uri="{FF2B5EF4-FFF2-40B4-BE49-F238E27FC236}">
                  <a16:creationId xmlns:a16="http://schemas.microsoft.com/office/drawing/2014/main" id="{CC24F3BA-77D2-58BB-ACAC-7A1E10C055DF}"/>
                </a:ext>
              </a:extLst>
            </p:cNvPr>
            <p:cNvSpPr/>
            <p:nvPr/>
          </p:nvSpPr>
          <p:spPr bwMode="auto">
            <a:xfrm>
              <a:off x="8096458" y="2149912"/>
              <a:ext cx="39566" cy="49929"/>
            </a:xfrm>
            <a:custGeom>
              <a:avLst/>
              <a:gdLst>
                <a:gd name="T0" fmla="*/ 0 w 26"/>
                <a:gd name="T1" fmla="*/ 0 h 33"/>
                <a:gd name="T2" fmla="*/ 19 w 26"/>
                <a:gd name="T3" fmla="*/ 33 h 33"/>
                <a:gd name="T4" fmla="*/ 20 w 26"/>
                <a:gd name="T5" fmla="*/ 33 h 33"/>
                <a:gd name="T6" fmla="*/ 26 w 26"/>
                <a:gd name="T7" fmla="*/ 24 h 33"/>
                <a:gd name="T8" fmla="*/ 24 w 26"/>
                <a:gd name="T9" fmla="*/ 21 h 33"/>
                <a:gd name="T10" fmla="*/ 22 w 26"/>
                <a:gd name="T11" fmla="*/ 21 h 33"/>
                <a:gd name="T12" fmla="*/ 21 w 26"/>
                <a:gd name="T13" fmla="*/ 21 h 33"/>
                <a:gd name="T14" fmla="*/ 16 w 26"/>
                <a:gd name="T15" fmla="*/ 19 h 33"/>
                <a:gd name="T16" fmla="*/ 9 w 26"/>
                <a:gd name="T17" fmla="*/ 6 h 33"/>
                <a:gd name="T18" fmla="*/ 11 w 26"/>
                <a:gd name="T19" fmla="*/ 2 h 33"/>
                <a:gd name="T20" fmla="*/ 11 w 26"/>
                <a:gd name="T21" fmla="*/ 1 h 33"/>
                <a:gd name="T22" fmla="*/ 9 w 26"/>
                <a:gd name="T23" fmla="*/ 1 h 33"/>
                <a:gd name="T24" fmla="*/ 6 w 26"/>
                <a:gd name="T25" fmla="*/ 2 h 33"/>
                <a:gd name="T26" fmla="*/ 5 w 26"/>
                <a:gd name="T27" fmla="*/ 2 h 33"/>
                <a:gd name="T28" fmla="*/ 0 w 26"/>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3">
                  <a:moveTo>
                    <a:pt x="0" y="0"/>
                  </a:moveTo>
                  <a:cubicBezTo>
                    <a:pt x="19" y="33"/>
                    <a:pt x="19" y="33"/>
                    <a:pt x="19" y="33"/>
                  </a:cubicBezTo>
                  <a:cubicBezTo>
                    <a:pt x="20" y="33"/>
                    <a:pt x="20" y="33"/>
                    <a:pt x="20" y="33"/>
                  </a:cubicBezTo>
                  <a:cubicBezTo>
                    <a:pt x="23" y="29"/>
                    <a:pt x="25" y="27"/>
                    <a:pt x="26" y="24"/>
                  </a:cubicBezTo>
                  <a:cubicBezTo>
                    <a:pt x="24" y="21"/>
                    <a:pt x="24" y="21"/>
                    <a:pt x="24" y="21"/>
                  </a:cubicBezTo>
                  <a:cubicBezTo>
                    <a:pt x="24" y="21"/>
                    <a:pt x="23" y="21"/>
                    <a:pt x="22" y="21"/>
                  </a:cubicBezTo>
                  <a:cubicBezTo>
                    <a:pt x="21" y="21"/>
                    <a:pt x="21" y="21"/>
                    <a:pt x="21" y="21"/>
                  </a:cubicBezTo>
                  <a:cubicBezTo>
                    <a:pt x="19" y="21"/>
                    <a:pt x="17" y="20"/>
                    <a:pt x="16" y="19"/>
                  </a:cubicBezTo>
                  <a:cubicBezTo>
                    <a:pt x="11" y="17"/>
                    <a:pt x="8" y="11"/>
                    <a:pt x="9" y="6"/>
                  </a:cubicBezTo>
                  <a:cubicBezTo>
                    <a:pt x="11" y="2"/>
                    <a:pt x="11" y="2"/>
                    <a:pt x="11" y="2"/>
                  </a:cubicBezTo>
                  <a:cubicBezTo>
                    <a:pt x="11" y="1"/>
                    <a:pt x="11" y="1"/>
                    <a:pt x="11" y="1"/>
                  </a:cubicBezTo>
                  <a:cubicBezTo>
                    <a:pt x="11" y="1"/>
                    <a:pt x="10" y="1"/>
                    <a:pt x="9" y="1"/>
                  </a:cubicBezTo>
                  <a:cubicBezTo>
                    <a:pt x="8" y="1"/>
                    <a:pt x="7" y="2"/>
                    <a:pt x="6" y="2"/>
                  </a:cubicBezTo>
                  <a:cubicBezTo>
                    <a:pt x="5" y="2"/>
                    <a:pt x="5" y="2"/>
                    <a:pt x="5" y="2"/>
                  </a:cubicBezTo>
                  <a:cubicBezTo>
                    <a:pt x="3" y="1"/>
                    <a:pt x="2" y="1"/>
                    <a:pt x="0" y="0"/>
                  </a:cubicBezTo>
                </a:path>
              </a:pathLst>
            </a:custGeom>
            <a:solidFill>
              <a:srgbClr val="7863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işḷiḑé">
              <a:extLst>
                <a:ext uri="{FF2B5EF4-FFF2-40B4-BE49-F238E27FC236}">
                  <a16:creationId xmlns:a16="http://schemas.microsoft.com/office/drawing/2014/main" id="{60F6EC3C-1ACA-2F33-4A80-8F7680CDA1C2}"/>
                </a:ext>
              </a:extLst>
            </p:cNvPr>
            <p:cNvSpPr/>
            <p:nvPr/>
          </p:nvSpPr>
          <p:spPr bwMode="auto">
            <a:xfrm>
              <a:off x="8022035" y="2063242"/>
              <a:ext cx="102684" cy="139424"/>
            </a:xfrm>
            <a:custGeom>
              <a:avLst/>
              <a:gdLst>
                <a:gd name="T0" fmla="*/ 10 w 68"/>
                <a:gd name="T1" fmla="*/ 0 h 92"/>
                <a:gd name="T2" fmla="*/ 3 w 68"/>
                <a:gd name="T3" fmla="*/ 10 h 92"/>
                <a:gd name="T4" fmla="*/ 9 w 68"/>
                <a:gd name="T5" fmla="*/ 28 h 92"/>
                <a:gd name="T6" fmla="*/ 14 w 68"/>
                <a:gd name="T7" fmla="*/ 29 h 92"/>
                <a:gd name="T8" fmla="*/ 15 w 68"/>
                <a:gd name="T9" fmla="*/ 29 h 92"/>
                <a:gd name="T10" fmla="*/ 22 w 68"/>
                <a:gd name="T11" fmla="*/ 27 h 92"/>
                <a:gd name="T12" fmla="*/ 20 w 68"/>
                <a:gd name="T13" fmla="*/ 31 h 92"/>
                <a:gd name="T14" fmla="*/ 25 w 68"/>
                <a:gd name="T15" fmla="*/ 49 h 92"/>
                <a:gd name="T16" fmla="*/ 31 w 68"/>
                <a:gd name="T17" fmla="*/ 51 h 92"/>
                <a:gd name="T18" fmla="*/ 31 w 68"/>
                <a:gd name="T19" fmla="*/ 51 h 92"/>
                <a:gd name="T20" fmla="*/ 36 w 68"/>
                <a:gd name="T21" fmla="*/ 50 h 92"/>
                <a:gd name="T22" fmla="*/ 34 w 68"/>
                <a:gd name="T23" fmla="*/ 53 h 92"/>
                <a:gd name="T24" fmla="*/ 40 w 68"/>
                <a:gd name="T25" fmla="*/ 71 h 92"/>
                <a:gd name="T26" fmla="*/ 45 w 68"/>
                <a:gd name="T27" fmla="*/ 72 h 92"/>
                <a:gd name="T28" fmla="*/ 46 w 68"/>
                <a:gd name="T29" fmla="*/ 72 h 92"/>
                <a:gd name="T30" fmla="*/ 52 w 68"/>
                <a:gd name="T31" fmla="*/ 71 h 92"/>
                <a:gd name="T32" fmla="*/ 51 w 68"/>
                <a:gd name="T33" fmla="*/ 72 h 92"/>
                <a:gd name="T34" fmla="*/ 56 w 68"/>
                <a:gd name="T35" fmla="*/ 90 h 92"/>
                <a:gd name="T36" fmla="*/ 62 w 68"/>
                <a:gd name="T37" fmla="*/ 92 h 92"/>
                <a:gd name="T38" fmla="*/ 62 w 68"/>
                <a:gd name="T39" fmla="*/ 92 h 92"/>
                <a:gd name="T40" fmla="*/ 68 w 68"/>
                <a:gd name="T41" fmla="*/ 90 h 92"/>
                <a:gd name="T42" fmla="*/ 49 w 68"/>
                <a:gd name="T43" fmla="*/ 57 h 92"/>
                <a:gd name="T44" fmla="*/ 48 w 68"/>
                <a:gd name="T45" fmla="*/ 57 h 92"/>
                <a:gd name="T46" fmla="*/ 42 w 68"/>
                <a:gd name="T47" fmla="*/ 49 h 92"/>
                <a:gd name="T48" fmla="*/ 41 w 68"/>
                <a:gd name="T49" fmla="*/ 44 h 92"/>
                <a:gd name="T50" fmla="*/ 37 w 68"/>
                <a:gd name="T51" fmla="*/ 36 h 92"/>
                <a:gd name="T52" fmla="*/ 34 w 68"/>
                <a:gd name="T53" fmla="*/ 35 h 92"/>
                <a:gd name="T54" fmla="*/ 27 w 68"/>
                <a:gd name="T55" fmla="*/ 25 h 92"/>
                <a:gd name="T56" fmla="*/ 27 w 68"/>
                <a:gd name="T57" fmla="*/ 24 h 92"/>
                <a:gd name="T58" fmla="*/ 27 w 68"/>
                <a:gd name="T59" fmla="*/ 21 h 92"/>
                <a:gd name="T60" fmla="*/ 27 w 68"/>
                <a:gd name="T61" fmla="*/ 21 h 92"/>
                <a:gd name="T62" fmla="*/ 27 w 68"/>
                <a:gd name="T63" fmla="*/ 20 h 92"/>
                <a:gd name="T64" fmla="*/ 24 w 68"/>
                <a:gd name="T65" fmla="*/ 15 h 92"/>
                <a:gd name="T66" fmla="*/ 23 w 68"/>
                <a:gd name="T67" fmla="*/ 15 h 92"/>
                <a:gd name="T68" fmla="*/ 23 w 68"/>
                <a:gd name="T69" fmla="*/ 15 h 92"/>
                <a:gd name="T70" fmla="*/ 17 w 68"/>
                <a:gd name="T71" fmla="*/ 14 h 92"/>
                <a:gd name="T72" fmla="*/ 10 w 68"/>
                <a:gd name="T7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92">
                  <a:moveTo>
                    <a:pt x="10" y="0"/>
                  </a:moveTo>
                  <a:cubicBezTo>
                    <a:pt x="3" y="10"/>
                    <a:pt x="3" y="10"/>
                    <a:pt x="3" y="10"/>
                  </a:cubicBezTo>
                  <a:cubicBezTo>
                    <a:pt x="0" y="17"/>
                    <a:pt x="2" y="25"/>
                    <a:pt x="9" y="28"/>
                  </a:cubicBezTo>
                  <a:cubicBezTo>
                    <a:pt x="10" y="29"/>
                    <a:pt x="12" y="29"/>
                    <a:pt x="14" y="29"/>
                  </a:cubicBezTo>
                  <a:cubicBezTo>
                    <a:pt x="14" y="29"/>
                    <a:pt x="15" y="29"/>
                    <a:pt x="15" y="29"/>
                  </a:cubicBezTo>
                  <a:cubicBezTo>
                    <a:pt x="17" y="29"/>
                    <a:pt x="20" y="29"/>
                    <a:pt x="22" y="27"/>
                  </a:cubicBezTo>
                  <a:cubicBezTo>
                    <a:pt x="20" y="31"/>
                    <a:pt x="20" y="31"/>
                    <a:pt x="20" y="31"/>
                  </a:cubicBezTo>
                  <a:cubicBezTo>
                    <a:pt x="16" y="38"/>
                    <a:pt x="19" y="46"/>
                    <a:pt x="25" y="49"/>
                  </a:cubicBezTo>
                  <a:cubicBezTo>
                    <a:pt x="27" y="50"/>
                    <a:pt x="29" y="50"/>
                    <a:pt x="31" y="51"/>
                  </a:cubicBezTo>
                  <a:cubicBezTo>
                    <a:pt x="31" y="51"/>
                    <a:pt x="31" y="51"/>
                    <a:pt x="31" y="51"/>
                  </a:cubicBezTo>
                  <a:cubicBezTo>
                    <a:pt x="33" y="51"/>
                    <a:pt x="35" y="50"/>
                    <a:pt x="36" y="50"/>
                  </a:cubicBezTo>
                  <a:cubicBezTo>
                    <a:pt x="34" y="53"/>
                    <a:pt x="34" y="53"/>
                    <a:pt x="34" y="53"/>
                  </a:cubicBezTo>
                  <a:cubicBezTo>
                    <a:pt x="31" y="60"/>
                    <a:pt x="34" y="68"/>
                    <a:pt x="40" y="71"/>
                  </a:cubicBezTo>
                  <a:cubicBezTo>
                    <a:pt x="42" y="72"/>
                    <a:pt x="44" y="72"/>
                    <a:pt x="45" y="72"/>
                  </a:cubicBezTo>
                  <a:cubicBezTo>
                    <a:pt x="46" y="72"/>
                    <a:pt x="46" y="72"/>
                    <a:pt x="46" y="72"/>
                  </a:cubicBezTo>
                  <a:cubicBezTo>
                    <a:pt x="49" y="72"/>
                    <a:pt x="50" y="72"/>
                    <a:pt x="52" y="71"/>
                  </a:cubicBezTo>
                  <a:cubicBezTo>
                    <a:pt x="51" y="72"/>
                    <a:pt x="51" y="72"/>
                    <a:pt x="51" y="72"/>
                  </a:cubicBezTo>
                  <a:cubicBezTo>
                    <a:pt x="47" y="79"/>
                    <a:pt x="50" y="87"/>
                    <a:pt x="56" y="90"/>
                  </a:cubicBezTo>
                  <a:cubicBezTo>
                    <a:pt x="58" y="91"/>
                    <a:pt x="60" y="92"/>
                    <a:pt x="62" y="92"/>
                  </a:cubicBezTo>
                  <a:cubicBezTo>
                    <a:pt x="62" y="92"/>
                    <a:pt x="62" y="92"/>
                    <a:pt x="62" y="92"/>
                  </a:cubicBezTo>
                  <a:cubicBezTo>
                    <a:pt x="64" y="92"/>
                    <a:pt x="67" y="91"/>
                    <a:pt x="68" y="90"/>
                  </a:cubicBezTo>
                  <a:cubicBezTo>
                    <a:pt x="49" y="57"/>
                    <a:pt x="49" y="57"/>
                    <a:pt x="49" y="57"/>
                  </a:cubicBezTo>
                  <a:cubicBezTo>
                    <a:pt x="49" y="57"/>
                    <a:pt x="49" y="57"/>
                    <a:pt x="48" y="57"/>
                  </a:cubicBezTo>
                  <a:cubicBezTo>
                    <a:pt x="45" y="55"/>
                    <a:pt x="43" y="53"/>
                    <a:pt x="42" y="49"/>
                  </a:cubicBezTo>
                  <a:cubicBezTo>
                    <a:pt x="41" y="48"/>
                    <a:pt x="41" y="46"/>
                    <a:pt x="41" y="44"/>
                  </a:cubicBezTo>
                  <a:cubicBezTo>
                    <a:pt x="37" y="36"/>
                    <a:pt x="37" y="36"/>
                    <a:pt x="37" y="36"/>
                  </a:cubicBezTo>
                  <a:cubicBezTo>
                    <a:pt x="36" y="36"/>
                    <a:pt x="35" y="36"/>
                    <a:pt x="34" y="35"/>
                  </a:cubicBezTo>
                  <a:cubicBezTo>
                    <a:pt x="30" y="33"/>
                    <a:pt x="27" y="29"/>
                    <a:pt x="27" y="25"/>
                  </a:cubicBezTo>
                  <a:cubicBezTo>
                    <a:pt x="27" y="25"/>
                    <a:pt x="27" y="25"/>
                    <a:pt x="27" y="24"/>
                  </a:cubicBezTo>
                  <a:cubicBezTo>
                    <a:pt x="27" y="23"/>
                    <a:pt x="27" y="22"/>
                    <a:pt x="27" y="21"/>
                  </a:cubicBezTo>
                  <a:cubicBezTo>
                    <a:pt x="27" y="21"/>
                    <a:pt x="27" y="21"/>
                    <a:pt x="27" y="21"/>
                  </a:cubicBezTo>
                  <a:cubicBezTo>
                    <a:pt x="27" y="20"/>
                    <a:pt x="27" y="20"/>
                    <a:pt x="27" y="20"/>
                  </a:cubicBezTo>
                  <a:cubicBezTo>
                    <a:pt x="24" y="15"/>
                    <a:pt x="24" y="15"/>
                    <a:pt x="24" y="15"/>
                  </a:cubicBezTo>
                  <a:cubicBezTo>
                    <a:pt x="24" y="15"/>
                    <a:pt x="24" y="15"/>
                    <a:pt x="23" y="15"/>
                  </a:cubicBezTo>
                  <a:cubicBezTo>
                    <a:pt x="23" y="15"/>
                    <a:pt x="23" y="15"/>
                    <a:pt x="23" y="15"/>
                  </a:cubicBezTo>
                  <a:cubicBezTo>
                    <a:pt x="21" y="15"/>
                    <a:pt x="19" y="15"/>
                    <a:pt x="17" y="14"/>
                  </a:cubicBezTo>
                  <a:cubicBezTo>
                    <a:pt x="12" y="11"/>
                    <a:pt x="9" y="6"/>
                    <a:pt x="10" y="0"/>
                  </a:cubicBezTo>
                </a:path>
              </a:pathLst>
            </a:custGeom>
            <a:solidFill>
              <a:srgbClr val="7E70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ŝlïďè">
              <a:extLst>
                <a:ext uri="{FF2B5EF4-FFF2-40B4-BE49-F238E27FC236}">
                  <a16:creationId xmlns:a16="http://schemas.microsoft.com/office/drawing/2014/main" id="{5C882B62-4E08-C287-D96A-DC226B1A65CD}"/>
                </a:ext>
              </a:extLst>
            </p:cNvPr>
            <p:cNvSpPr/>
            <p:nvPr/>
          </p:nvSpPr>
          <p:spPr bwMode="auto">
            <a:xfrm>
              <a:off x="8050297" y="2040633"/>
              <a:ext cx="78191" cy="91379"/>
            </a:xfrm>
            <a:custGeom>
              <a:avLst/>
              <a:gdLst>
                <a:gd name="T0" fmla="*/ 28 w 51"/>
                <a:gd name="T1" fmla="*/ 52 h 60"/>
                <a:gd name="T2" fmla="*/ 47 w 51"/>
                <a:gd name="T3" fmla="*/ 24 h 60"/>
                <a:gd name="T4" fmla="*/ 43 w 51"/>
                <a:gd name="T5" fmla="*/ 4 h 60"/>
                <a:gd name="T6" fmla="*/ 24 w 51"/>
                <a:gd name="T7" fmla="*/ 8 h 60"/>
                <a:gd name="T8" fmla="*/ 5 w 51"/>
                <a:gd name="T9" fmla="*/ 37 h 60"/>
                <a:gd name="T10" fmla="*/ 8 w 51"/>
                <a:gd name="T11" fmla="*/ 56 h 60"/>
                <a:gd name="T12" fmla="*/ 28 w 51"/>
                <a:gd name="T13" fmla="*/ 52 h 60"/>
              </a:gdLst>
              <a:ahLst/>
              <a:cxnLst>
                <a:cxn ang="0">
                  <a:pos x="T0" y="T1"/>
                </a:cxn>
                <a:cxn ang="0">
                  <a:pos x="T2" y="T3"/>
                </a:cxn>
                <a:cxn ang="0">
                  <a:pos x="T4" y="T5"/>
                </a:cxn>
                <a:cxn ang="0">
                  <a:pos x="T6" y="T7"/>
                </a:cxn>
                <a:cxn ang="0">
                  <a:pos x="T8" y="T9"/>
                </a:cxn>
                <a:cxn ang="0">
                  <a:pos x="T10" y="T11"/>
                </a:cxn>
                <a:cxn ang="0">
                  <a:pos x="T12" y="T13"/>
                </a:cxn>
              </a:cxnLst>
              <a:rect l="0" t="0" r="r" b="b"/>
              <a:pathLst>
                <a:path w="51" h="60">
                  <a:moveTo>
                    <a:pt x="28" y="52"/>
                  </a:moveTo>
                  <a:cubicBezTo>
                    <a:pt x="47" y="24"/>
                    <a:pt x="47" y="24"/>
                    <a:pt x="47" y="24"/>
                  </a:cubicBezTo>
                  <a:cubicBezTo>
                    <a:pt x="51" y="17"/>
                    <a:pt x="50" y="9"/>
                    <a:pt x="43" y="4"/>
                  </a:cubicBezTo>
                  <a:cubicBezTo>
                    <a:pt x="37" y="0"/>
                    <a:pt x="28" y="2"/>
                    <a:pt x="24" y="8"/>
                  </a:cubicBezTo>
                  <a:cubicBezTo>
                    <a:pt x="5" y="37"/>
                    <a:pt x="5" y="37"/>
                    <a:pt x="5" y="37"/>
                  </a:cubicBezTo>
                  <a:cubicBezTo>
                    <a:pt x="0" y="43"/>
                    <a:pt x="2" y="52"/>
                    <a:pt x="8" y="56"/>
                  </a:cubicBezTo>
                  <a:cubicBezTo>
                    <a:pt x="15" y="60"/>
                    <a:pt x="23" y="59"/>
                    <a:pt x="28" y="52"/>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ŝļïḑê">
              <a:extLst>
                <a:ext uri="{FF2B5EF4-FFF2-40B4-BE49-F238E27FC236}">
                  <a16:creationId xmlns:a16="http://schemas.microsoft.com/office/drawing/2014/main" id="{50F05386-C392-48F5-B0D6-F3C50FEC364F}"/>
                </a:ext>
              </a:extLst>
            </p:cNvPr>
            <p:cNvSpPr/>
            <p:nvPr/>
          </p:nvSpPr>
          <p:spPr bwMode="auto">
            <a:xfrm>
              <a:off x="8073848" y="2070779"/>
              <a:ext cx="78191" cy="93264"/>
            </a:xfrm>
            <a:custGeom>
              <a:avLst/>
              <a:gdLst>
                <a:gd name="T0" fmla="*/ 28 w 52"/>
                <a:gd name="T1" fmla="*/ 53 h 61"/>
                <a:gd name="T2" fmla="*/ 47 w 52"/>
                <a:gd name="T3" fmla="*/ 24 h 61"/>
                <a:gd name="T4" fmla="*/ 44 w 52"/>
                <a:gd name="T5" fmla="*/ 5 h 61"/>
                <a:gd name="T6" fmla="*/ 24 w 52"/>
                <a:gd name="T7" fmla="*/ 8 h 61"/>
                <a:gd name="T8" fmla="*/ 5 w 52"/>
                <a:gd name="T9" fmla="*/ 37 h 61"/>
                <a:gd name="T10" fmla="*/ 8 w 52"/>
                <a:gd name="T11" fmla="*/ 57 h 61"/>
                <a:gd name="T12" fmla="*/ 28 w 52"/>
                <a:gd name="T13" fmla="*/ 53 h 61"/>
              </a:gdLst>
              <a:ahLst/>
              <a:cxnLst>
                <a:cxn ang="0">
                  <a:pos x="T0" y="T1"/>
                </a:cxn>
                <a:cxn ang="0">
                  <a:pos x="T2" y="T3"/>
                </a:cxn>
                <a:cxn ang="0">
                  <a:pos x="T4" y="T5"/>
                </a:cxn>
                <a:cxn ang="0">
                  <a:pos x="T6" y="T7"/>
                </a:cxn>
                <a:cxn ang="0">
                  <a:pos x="T8" y="T9"/>
                </a:cxn>
                <a:cxn ang="0">
                  <a:pos x="T10" y="T11"/>
                </a:cxn>
                <a:cxn ang="0">
                  <a:pos x="T12" y="T13"/>
                </a:cxn>
              </a:cxnLst>
              <a:rect l="0" t="0" r="r" b="b"/>
              <a:pathLst>
                <a:path w="52" h="61">
                  <a:moveTo>
                    <a:pt x="28" y="53"/>
                  </a:moveTo>
                  <a:cubicBezTo>
                    <a:pt x="47" y="24"/>
                    <a:pt x="47" y="24"/>
                    <a:pt x="47" y="24"/>
                  </a:cubicBezTo>
                  <a:cubicBezTo>
                    <a:pt x="52" y="18"/>
                    <a:pt x="50" y="9"/>
                    <a:pt x="44" y="5"/>
                  </a:cubicBezTo>
                  <a:cubicBezTo>
                    <a:pt x="37" y="0"/>
                    <a:pt x="29" y="2"/>
                    <a:pt x="24" y="8"/>
                  </a:cubicBezTo>
                  <a:cubicBezTo>
                    <a:pt x="5" y="37"/>
                    <a:pt x="5" y="37"/>
                    <a:pt x="5" y="37"/>
                  </a:cubicBezTo>
                  <a:cubicBezTo>
                    <a:pt x="0" y="44"/>
                    <a:pt x="2" y="52"/>
                    <a:pt x="8" y="57"/>
                  </a:cubicBezTo>
                  <a:cubicBezTo>
                    <a:pt x="15" y="61"/>
                    <a:pt x="23" y="59"/>
                    <a:pt x="28" y="53"/>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Sľíḓê">
              <a:extLst>
                <a:ext uri="{FF2B5EF4-FFF2-40B4-BE49-F238E27FC236}">
                  <a16:creationId xmlns:a16="http://schemas.microsoft.com/office/drawing/2014/main" id="{2F7922DD-A227-1EA6-9E61-188F857446DD}"/>
                </a:ext>
              </a:extLst>
            </p:cNvPr>
            <p:cNvSpPr/>
            <p:nvPr/>
          </p:nvSpPr>
          <p:spPr bwMode="auto">
            <a:xfrm>
              <a:off x="8092689" y="2102809"/>
              <a:ext cx="78191" cy="91379"/>
            </a:xfrm>
            <a:custGeom>
              <a:avLst/>
              <a:gdLst>
                <a:gd name="T0" fmla="*/ 27 w 51"/>
                <a:gd name="T1" fmla="*/ 52 h 60"/>
                <a:gd name="T2" fmla="*/ 47 w 51"/>
                <a:gd name="T3" fmla="*/ 24 h 60"/>
                <a:gd name="T4" fmla="*/ 43 w 51"/>
                <a:gd name="T5" fmla="*/ 4 h 60"/>
                <a:gd name="T6" fmla="*/ 24 w 51"/>
                <a:gd name="T7" fmla="*/ 8 h 60"/>
                <a:gd name="T8" fmla="*/ 4 w 51"/>
                <a:gd name="T9" fmla="*/ 37 h 60"/>
                <a:gd name="T10" fmla="*/ 8 w 51"/>
                <a:gd name="T11" fmla="*/ 56 h 60"/>
                <a:gd name="T12" fmla="*/ 27 w 51"/>
                <a:gd name="T13" fmla="*/ 52 h 60"/>
              </a:gdLst>
              <a:ahLst/>
              <a:cxnLst>
                <a:cxn ang="0">
                  <a:pos x="T0" y="T1"/>
                </a:cxn>
                <a:cxn ang="0">
                  <a:pos x="T2" y="T3"/>
                </a:cxn>
                <a:cxn ang="0">
                  <a:pos x="T4" y="T5"/>
                </a:cxn>
                <a:cxn ang="0">
                  <a:pos x="T6" y="T7"/>
                </a:cxn>
                <a:cxn ang="0">
                  <a:pos x="T8" y="T9"/>
                </a:cxn>
                <a:cxn ang="0">
                  <a:pos x="T10" y="T11"/>
                </a:cxn>
                <a:cxn ang="0">
                  <a:pos x="T12" y="T13"/>
                </a:cxn>
              </a:cxnLst>
              <a:rect l="0" t="0" r="r" b="b"/>
              <a:pathLst>
                <a:path w="51" h="60">
                  <a:moveTo>
                    <a:pt x="27" y="52"/>
                  </a:moveTo>
                  <a:cubicBezTo>
                    <a:pt x="47" y="24"/>
                    <a:pt x="47" y="24"/>
                    <a:pt x="47" y="24"/>
                  </a:cubicBezTo>
                  <a:cubicBezTo>
                    <a:pt x="51" y="17"/>
                    <a:pt x="49" y="9"/>
                    <a:pt x="43" y="4"/>
                  </a:cubicBezTo>
                  <a:cubicBezTo>
                    <a:pt x="37" y="0"/>
                    <a:pt x="28" y="2"/>
                    <a:pt x="24" y="8"/>
                  </a:cubicBezTo>
                  <a:cubicBezTo>
                    <a:pt x="4" y="37"/>
                    <a:pt x="4" y="37"/>
                    <a:pt x="4" y="37"/>
                  </a:cubicBezTo>
                  <a:cubicBezTo>
                    <a:pt x="0" y="43"/>
                    <a:pt x="1" y="52"/>
                    <a:pt x="8" y="56"/>
                  </a:cubicBezTo>
                  <a:cubicBezTo>
                    <a:pt x="14" y="60"/>
                    <a:pt x="23" y="59"/>
                    <a:pt x="27" y="52"/>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ṣḻïdé">
              <a:extLst>
                <a:ext uri="{FF2B5EF4-FFF2-40B4-BE49-F238E27FC236}">
                  <a16:creationId xmlns:a16="http://schemas.microsoft.com/office/drawing/2014/main" id="{49AFE0F0-D4E7-E811-E6CA-A6614FC0DD07}"/>
                </a:ext>
              </a:extLst>
            </p:cNvPr>
            <p:cNvSpPr/>
            <p:nvPr/>
          </p:nvSpPr>
          <p:spPr bwMode="auto">
            <a:xfrm>
              <a:off x="8026746" y="2012371"/>
              <a:ext cx="77249" cy="92322"/>
            </a:xfrm>
            <a:custGeom>
              <a:avLst/>
              <a:gdLst>
                <a:gd name="T0" fmla="*/ 28 w 51"/>
                <a:gd name="T1" fmla="*/ 53 h 61"/>
                <a:gd name="T2" fmla="*/ 47 w 51"/>
                <a:gd name="T3" fmla="*/ 24 h 61"/>
                <a:gd name="T4" fmla="*/ 43 w 51"/>
                <a:gd name="T5" fmla="*/ 5 h 61"/>
                <a:gd name="T6" fmla="*/ 24 w 51"/>
                <a:gd name="T7" fmla="*/ 9 h 61"/>
                <a:gd name="T8" fmla="*/ 5 w 51"/>
                <a:gd name="T9" fmla="*/ 37 h 61"/>
                <a:gd name="T10" fmla="*/ 8 w 51"/>
                <a:gd name="T11" fmla="*/ 57 h 61"/>
                <a:gd name="T12" fmla="*/ 28 w 51"/>
                <a:gd name="T13" fmla="*/ 53 h 61"/>
              </a:gdLst>
              <a:ahLst/>
              <a:cxnLst>
                <a:cxn ang="0">
                  <a:pos x="T0" y="T1"/>
                </a:cxn>
                <a:cxn ang="0">
                  <a:pos x="T2" y="T3"/>
                </a:cxn>
                <a:cxn ang="0">
                  <a:pos x="T4" y="T5"/>
                </a:cxn>
                <a:cxn ang="0">
                  <a:pos x="T6" y="T7"/>
                </a:cxn>
                <a:cxn ang="0">
                  <a:pos x="T8" y="T9"/>
                </a:cxn>
                <a:cxn ang="0">
                  <a:pos x="T10" y="T11"/>
                </a:cxn>
                <a:cxn ang="0">
                  <a:pos x="T12" y="T13"/>
                </a:cxn>
              </a:cxnLst>
              <a:rect l="0" t="0" r="r" b="b"/>
              <a:pathLst>
                <a:path w="51" h="61">
                  <a:moveTo>
                    <a:pt x="28" y="53"/>
                  </a:moveTo>
                  <a:cubicBezTo>
                    <a:pt x="47" y="24"/>
                    <a:pt x="47" y="24"/>
                    <a:pt x="47" y="24"/>
                  </a:cubicBezTo>
                  <a:cubicBezTo>
                    <a:pt x="51" y="18"/>
                    <a:pt x="50" y="9"/>
                    <a:pt x="43" y="5"/>
                  </a:cubicBezTo>
                  <a:cubicBezTo>
                    <a:pt x="37" y="0"/>
                    <a:pt x="28" y="2"/>
                    <a:pt x="24" y="9"/>
                  </a:cubicBezTo>
                  <a:cubicBezTo>
                    <a:pt x="5" y="37"/>
                    <a:pt x="5" y="37"/>
                    <a:pt x="5" y="37"/>
                  </a:cubicBezTo>
                  <a:cubicBezTo>
                    <a:pt x="0" y="44"/>
                    <a:pt x="2" y="52"/>
                    <a:pt x="8" y="57"/>
                  </a:cubicBezTo>
                  <a:cubicBezTo>
                    <a:pt x="15" y="61"/>
                    <a:pt x="23" y="59"/>
                    <a:pt x="28" y="53"/>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sḷîḋe">
              <a:extLst>
                <a:ext uri="{FF2B5EF4-FFF2-40B4-BE49-F238E27FC236}">
                  <a16:creationId xmlns:a16="http://schemas.microsoft.com/office/drawing/2014/main" id="{1A8F8B4D-5201-9DBD-1989-E1B8B239CB04}"/>
                </a:ext>
              </a:extLst>
            </p:cNvPr>
            <p:cNvSpPr/>
            <p:nvPr/>
          </p:nvSpPr>
          <p:spPr bwMode="auto">
            <a:xfrm>
              <a:off x="7944787" y="2017082"/>
              <a:ext cx="67828" cy="122467"/>
            </a:xfrm>
            <a:custGeom>
              <a:avLst/>
              <a:gdLst>
                <a:gd name="T0" fmla="*/ 33 w 45"/>
                <a:gd name="T1" fmla="*/ 66 h 81"/>
                <a:gd name="T2" fmla="*/ 43 w 45"/>
                <a:gd name="T3" fmla="*/ 22 h 81"/>
                <a:gd name="T4" fmla="*/ 31 w 45"/>
                <a:gd name="T5" fmla="*/ 2 h 81"/>
                <a:gd name="T6" fmla="*/ 11 w 45"/>
                <a:gd name="T7" fmla="*/ 15 h 81"/>
                <a:gd name="T8" fmla="*/ 2 w 45"/>
                <a:gd name="T9" fmla="*/ 59 h 81"/>
                <a:gd name="T10" fmla="*/ 14 w 45"/>
                <a:gd name="T11" fmla="*/ 79 h 81"/>
                <a:gd name="T12" fmla="*/ 33 w 45"/>
                <a:gd name="T13" fmla="*/ 66 h 81"/>
              </a:gdLst>
              <a:ahLst/>
              <a:cxnLst>
                <a:cxn ang="0">
                  <a:pos x="T0" y="T1"/>
                </a:cxn>
                <a:cxn ang="0">
                  <a:pos x="T2" y="T3"/>
                </a:cxn>
                <a:cxn ang="0">
                  <a:pos x="T4" y="T5"/>
                </a:cxn>
                <a:cxn ang="0">
                  <a:pos x="T6" y="T7"/>
                </a:cxn>
                <a:cxn ang="0">
                  <a:pos x="T8" y="T9"/>
                </a:cxn>
                <a:cxn ang="0">
                  <a:pos x="T10" y="T11"/>
                </a:cxn>
                <a:cxn ang="0">
                  <a:pos x="T12" y="T13"/>
                </a:cxn>
              </a:cxnLst>
              <a:rect l="0" t="0" r="r" b="b"/>
              <a:pathLst>
                <a:path w="45" h="81">
                  <a:moveTo>
                    <a:pt x="33" y="66"/>
                  </a:moveTo>
                  <a:cubicBezTo>
                    <a:pt x="43" y="22"/>
                    <a:pt x="43" y="22"/>
                    <a:pt x="43" y="22"/>
                  </a:cubicBezTo>
                  <a:cubicBezTo>
                    <a:pt x="45" y="13"/>
                    <a:pt x="39" y="4"/>
                    <a:pt x="31" y="2"/>
                  </a:cubicBezTo>
                  <a:cubicBezTo>
                    <a:pt x="22" y="0"/>
                    <a:pt x="13" y="6"/>
                    <a:pt x="11" y="15"/>
                  </a:cubicBezTo>
                  <a:cubicBezTo>
                    <a:pt x="2" y="59"/>
                    <a:pt x="2" y="59"/>
                    <a:pt x="2" y="59"/>
                  </a:cubicBezTo>
                  <a:cubicBezTo>
                    <a:pt x="0" y="68"/>
                    <a:pt x="5" y="77"/>
                    <a:pt x="14" y="79"/>
                  </a:cubicBezTo>
                  <a:cubicBezTo>
                    <a:pt x="23" y="81"/>
                    <a:pt x="31" y="75"/>
                    <a:pt x="33" y="66"/>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ṡḷíḋe">
              <a:extLst>
                <a:ext uri="{FF2B5EF4-FFF2-40B4-BE49-F238E27FC236}">
                  <a16:creationId xmlns:a16="http://schemas.microsoft.com/office/drawing/2014/main" id="{B622BC1C-90EE-9ABA-DBFB-6FE2D18C3A04}"/>
                </a:ext>
              </a:extLst>
            </p:cNvPr>
            <p:cNvSpPr/>
            <p:nvPr/>
          </p:nvSpPr>
          <p:spPr bwMode="auto">
            <a:xfrm>
              <a:off x="6798304" y="1747653"/>
              <a:ext cx="647193" cy="346677"/>
            </a:xfrm>
            <a:custGeom>
              <a:avLst/>
              <a:gdLst>
                <a:gd name="T0" fmla="*/ 427 w 427"/>
                <a:gd name="T1" fmla="*/ 20 h 229"/>
                <a:gd name="T2" fmla="*/ 419 w 427"/>
                <a:gd name="T3" fmla="*/ 197 h 229"/>
                <a:gd name="T4" fmla="*/ 309 w 427"/>
                <a:gd name="T5" fmla="*/ 227 h 229"/>
                <a:gd name="T6" fmla="*/ 259 w 427"/>
                <a:gd name="T7" fmla="*/ 229 h 229"/>
                <a:gd name="T8" fmla="*/ 253 w 427"/>
                <a:gd name="T9" fmla="*/ 229 h 229"/>
                <a:gd name="T10" fmla="*/ 236 w 427"/>
                <a:gd name="T11" fmla="*/ 229 h 229"/>
                <a:gd name="T12" fmla="*/ 0 w 427"/>
                <a:gd name="T13" fmla="*/ 176 h 229"/>
                <a:gd name="T14" fmla="*/ 6 w 427"/>
                <a:gd name="T15" fmla="*/ 47 h 229"/>
                <a:gd name="T16" fmla="*/ 7 w 427"/>
                <a:gd name="T17" fmla="*/ 33 h 229"/>
                <a:gd name="T18" fmla="*/ 9 w 427"/>
                <a:gd name="T19" fmla="*/ 0 h 229"/>
                <a:gd name="T20" fmla="*/ 427 w 427"/>
                <a:gd name="T21" fmla="*/ 2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229">
                  <a:moveTo>
                    <a:pt x="427" y="20"/>
                  </a:moveTo>
                  <a:cubicBezTo>
                    <a:pt x="419" y="197"/>
                    <a:pt x="419" y="197"/>
                    <a:pt x="419" y="197"/>
                  </a:cubicBezTo>
                  <a:cubicBezTo>
                    <a:pt x="400" y="213"/>
                    <a:pt x="359" y="223"/>
                    <a:pt x="309" y="227"/>
                  </a:cubicBezTo>
                  <a:cubicBezTo>
                    <a:pt x="293" y="228"/>
                    <a:pt x="276" y="229"/>
                    <a:pt x="259" y="229"/>
                  </a:cubicBezTo>
                  <a:cubicBezTo>
                    <a:pt x="257" y="229"/>
                    <a:pt x="255" y="229"/>
                    <a:pt x="253" y="229"/>
                  </a:cubicBezTo>
                  <a:cubicBezTo>
                    <a:pt x="247" y="229"/>
                    <a:pt x="242" y="229"/>
                    <a:pt x="236" y="229"/>
                  </a:cubicBezTo>
                  <a:cubicBezTo>
                    <a:pt x="135" y="228"/>
                    <a:pt x="26" y="209"/>
                    <a:pt x="0" y="176"/>
                  </a:cubicBezTo>
                  <a:cubicBezTo>
                    <a:pt x="6" y="47"/>
                    <a:pt x="6" y="47"/>
                    <a:pt x="6" y="47"/>
                  </a:cubicBezTo>
                  <a:cubicBezTo>
                    <a:pt x="7" y="33"/>
                    <a:pt x="7" y="33"/>
                    <a:pt x="7" y="33"/>
                  </a:cubicBezTo>
                  <a:cubicBezTo>
                    <a:pt x="9" y="0"/>
                    <a:pt x="9" y="0"/>
                    <a:pt x="9" y="0"/>
                  </a:cubicBezTo>
                  <a:cubicBezTo>
                    <a:pt x="427" y="20"/>
                    <a:pt x="427" y="20"/>
                    <a:pt x="427" y="20"/>
                  </a:cubicBezTo>
                </a:path>
              </a:pathLst>
            </a:custGeom>
            <a:solidFill>
              <a:srgbClr val="254C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ṩḻíďê">
              <a:extLst>
                <a:ext uri="{FF2B5EF4-FFF2-40B4-BE49-F238E27FC236}">
                  <a16:creationId xmlns:a16="http://schemas.microsoft.com/office/drawing/2014/main" id="{E74BE70B-2599-2937-D609-1C0EA440E05A}"/>
                </a:ext>
              </a:extLst>
            </p:cNvPr>
            <p:cNvSpPr/>
            <p:nvPr/>
          </p:nvSpPr>
          <p:spPr bwMode="auto">
            <a:xfrm>
              <a:off x="6806782" y="1766495"/>
              <a:ext cx="637772" cy="327836"/>
            </a:xfrm>
            <a:custGeom>
              <a:avLst/>
              <a:gdLst>
                <a:gd name="T0" fmla="*/ 2 w 420"/>
                <a:gd name="T1" fmla="*/ 0 h 216"/>
                <a:gd name="T2" fmla="*/ 1 w 420"/>
                <a:gd name="T3" fmla="*/ 20 h 216"/>
                <a:gd name="T4" fmla="*/ 0 w 420"/>
                <a:gd name="T5" fmla="*/ 34 h 216"/>
                <a:gd name="T6" fmla="*/ 247 w 420"/>
                <a:gd name="T7" fmla="*/ 216 h 216"/>
                <a:gd name="T8" fmla="*/ 253 w 420"/>
                <a:gd name="T9" fmla="*/ 216 h 216"/>
                <a:gd name="T10" fmla="*/ 303 w 420"/>
                <a:gd name="T11" fmla="*/ 214 h 216"/>
                <a:gd name="T12" fmla="*/ 413 w 420"/>
                <a:gd name="T13" fmla="*/ 184 h 216"/>
                <a:gd name="T14" fmla="*/ 420 w 420"/>
                <a:gd name="T15" fmla="*/ 41 h 216"/>
                <a:gd name="T16" fmla="*/ 378 w 420"/>
                <a:gd name="T17" fmla="*/ 50 h 216"/>
                <a:gd name="T18" fmla="*/ 366 w 420"/>
                <a:gd name="T19" fmla="*/ 54 h 216"/>
                <a:gd name="T20" fmla="*/ 366 w 420"/>
                <a:gd name="T21" fmla="*/ 53 h 216"/>
                <a:gd name="T22" fmla="*/ 208 w 420"/>
                <a:gd name="T23" fmla="*/ 88 h 216"/>
                <a:gd name="T24" fmla="*/ 209 w 420"/>
                <a:gd name="T25" fmla="*/ 64 h 216"/>
                <a:gd name="T26" fmla="*/ 2 w 420"/>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216">
                  <a:moveTo>
                    <a:pt x="2" y="0"/>
                  </a:moveTo>
                  <a:cubicBezTo>
                    <a:pt x="1" y="20"/>
                    <a:pt x="1" y="20"/>
                    <a:pt x="1" y="20"/>
                  </a:cubicBezTo>
                  <a:cubicBezTo>
                    <a:pt x="0" y="34"/>
                    <a:pt x="0" y="34"/>
                    <a:pt x="0" y="34"/>
                  </a:cubicBezTo>
                  <a:cubicBezTo>
                    <a:pt x="48" y="56"/>
                    <a:pt x="173" y="122"/>
                    <a:pt x="247" y="216"/>
                  </a:cubicBezTo>
                  <a:cubicBezTo>
                    <a:pt x="249" y="216"/>
                    <a:pt x="251" y="216"/>
                    <a:pt x="253" y="216"/>
                  </a:cubicBezTo>
                  <a:cubicBezTo>
                    <a:pt x="270" y="216"/>
                    <a:pt x="287" y="215"/>
                    <a:pt x="303" y="214"/>
                  </a:cubicBezTo>
                  <a:cubicBezTo>
                    <a:pt x="353" y="210"/>
                    <a:pt x="394" y="200"/>
                    <a:pt x="413" y="184"/>
                  </a:cubicBezTo>
                  <a:cubicBezTo>
                    <a:pt x="420" y="41"/>
                    <a:pt x="420" y="41"/>
                    <a:pt x="420" y="41"/>
                  </a:cubicBezTo>
                  <a:cubicBezTo>
                    <a:pt x="378" y="50"/>
                    <a:pt x="378" y="50"/>
                    <a:pt x="378" y="50"/>
                  </a:cubicBezTo>
                  <a:cubicBezTo>
                    <a:pt x="366" y="54"/>
                    <a:pt x="366" y="54"/>
                    <a:pt x="366" y="54"/>
                  </a:cubicBezTo>
                  <a:cubicBezTo>
                    <a:pt x="366" y="54"/>
                    <a:pt x="366" y="54"/>
                    <a:pt x="366" y="53"/>
                  </a:cubicBezTo>
                  <a:cubicBezTo>
                    <a:pt x="208" y="88"/>
                    <a:pt x="208" y="88"/>
                    <a:pt x="208" y="88"/>
                  </a:cubicBezTo>
                  <a:cubicBezTo>
                    <a:pt x="209" y="64"/>
                    <a:pt x="209" y="64"/>
                    <a:pt x="209" y="64"/>
                  </a:cubicBezTo>
                  <a:cubicBezTo>
                    <a:pt x="2" y="0"/>
                    <a:pt x="2" y="0"/>
                    <a:pt x="2" y="0"/>
                  </a:cubicBezTo>
                </a:path>
              </a:pathLst>
            </a:custGeom>
            <a:solidFill>
              <a:srgbClr val="152A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Sḷiḑé">
              <a:extLst>
                <a:ext uri="{FF2B5EF4-FFF2-40B4-BE49-F238E27FC236}">
                  <a16:creationId xmlns:a16="http://schemas.microsoft.com/office/drawing/2014/main" id="{20306CC9-22E6-4EE3-9687-A279C7DACC66}"/>
                </a:ext>
              </a:extLst>
            </p:cNvPr>
            <p:cNvSpPr/>
            <p:nvPr/>
          </p:nvSpPr>
          <p:spPr bwMode="auto">
            <a:xfrm>
              <a:off x="6591993" y="1591272"/>
              <a:ext cx="1085249" cy="272254"/>
            </a:xfrm>
            <a:custGeom>
              <a:avLst/>
              <a:gdLst>
                <a:gd name="T0" fmla="*/ 1152 w 1152"/>
                <a:gd name="T1" fmla="*/ 170 h 289"/>
                <a:gd name="T2" fmla="*/ 570 w 1152"/>
                <a:gd name="T3" fmla="*/ 0 h 289"/>
                <a:gd name="T4" fmla="*/ 0 w 1152"/>
                <a:gd name="T5" fmla="*/ 114 h 289"/>
                <a:gd name="T6" fmla="*/ 565 w 1152"/>
                <a:gd name="T7" fmla="*/ 289 h 289"/>
                <a:gd name="T8" fmla="*/ 1152 w 1152"/>
                <a:gd name="T9" fmla="*/ 170 h 289"/>
              </a:gdLst>
              <a:ahLst/>
              <a:cxnLst>
                <a:cxn ang="0">
                  <a:pos x="T0" y="T1"/>
                </a:cxn>
                <a:cxn ang="0">
                  <a:pos x="T2" y="T3"/>
                </a:cxn>
                <a:cxn ang="0">
                  <a:pos x="T4" y="T5"/>
                </a:cxn>
                <a:cxn ang="0">
                  <a:pos x="T6" y="T7"/>
                </a:cxn>
                <a:cxn ang="0">
                  <a:pos x="T8" y="T9"/>
                </a:cxn>
              </a:cxnLst>
              <a:rect l="0" t="0" r="r" b="b"/>
              <a:pathLst>
                <a:path w="1152" h="289">
                  <a:moveTo>
                    <a:pt x="1152" y="170"/>
                  </a:moveTo>
                  <a:lnTo>
                    <a:pt x="570" y="0"/>
                  </a:lnTo>
                  <a:lnTo>
                    <a:pt x="0" y="114"/>
                  </a:lnTo>
                  <a:lnTo>
                    <a:pt x="565" y="289"/>
                  </a:lnTo>
                  <a:lnTo>
                    <a:pt x="1152" y="170"/>
                  </a:lnTo>
                  <a:close/>
                </a:path>
              </a:pathLst>
            </a:custGeom>
            <a:solidFill>
              <a:srgbClr val="254C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íşlïdê">
              <a:extLst>
                <a:ext uri="{FF2B5EF4-FFF2-40B4-BE49-F238E27FC236}">
                  <a16:creationId xmlns:a16="http://schemas.microsoft.com/office/drawing/2014/main" id="{E504FDFA-EC2B-CA2D-9DCE-33B39472678D}"/>
                </a:ext>
              </a:extLst>
            </p:cNvPr>
            <p:cNvSpPr/>
            <p:nvPr/>
          </p:nvSpPr>
          <p:spPr bwMode="auto">
            <a:xfrm>
              <a:off x="6591993" y="1591272"/>
              <a:ext cx="1085249" cy="272254"/>
            </a:xfrm>
            <a:custGeom>
              <a:avLst/>
              <a:gdLst>
                <a:gd name="T0" fmla="*/ 1152 w 1152"/>
                <a:gd name="T1" fmla="*/ 170 h 289"/>
                <a:gd name="T2" fmla="*/ 570 w 1152"/>
                <a:gd name="T3" fmla="*/ 0 h 289"/>
                <a:gd name="T4" fmla="*/ 0 w 1152"/>
                <a:gd name="T5" fmla="*/ 114 h 289"/>
                <a:gd name="T6" fmla="*/ 565 w 1152"/>
                <a:gd name="T7" fmla="*/ 289 h 289"/>
                <a:gd name="T8" fmla="*/ 1152 w 1152"/>
                <a:gd name="T9" fmla="*/ 170 h 289"/>
              </a:gdLst>
              <a:ahLst/>
              <a:cxnLst>
                <a:cxn ang="0">
                  <a:pos x="T0" y="T1"/>
                </a:cxn>
                <a:cxn ang="0">
                  <a:pos x="T2" y="T3"/>
                </a:cxn>
                <a:cxn ang="0">
                  <a:pos x="T4" y="T5"/>
                </a:cxn>
                <a:cxn ang="0">
                  <a:pos x="T6" y="T7"/>
                </a:cxn>
                <a:cxn ang="0">
                  <a:pos x="T8" y="T9"/>
                </a:cxn>
              </a:cxnLst>
              <a:rect l="0" t="0" r="r" b="b"/>
              <a:pathLst>
                <a:path w="1152" h="289">
                  <a:moveTo>
                    <a:pt x="1152" y="170"/>
                  </a:moveTo>
                  <a:lnTo>
                    <a:pt x="570" y="0"/>
                  </a:lnTo>
                  <a:lnTo>
                    <a:pt x="0" y="114"/>
                  </a:lnTo>
                  <a:lnTo>
                    <a:pt x="565" y="289"/>
                  </a:lnTo>
                  <a:lnTo>
                    <a:pt x="1152" y="1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ṥļîdê">
              <a:extLst>
                <a:ext uri="{FF2B5EF4-FFF2-40B4-BE49-F238E27FC236}">
                  <a16:creationId xmlns:a16="http://schemas.microsoft.com/office/drawing/2014/main" id="{327F347D-2E74-0BBD-697D-AA351940F4EC}"/>
                </a:ext>
              </a:extLst>
            </p:cNvPr>
            <p:cNvSpPr/>
            <p:nvPr/>
          </p:nvSpPr>
          <p:spPr bwMode="auto">
            <a:xfrm>
              <a:off x="6590109" y="1698667"/>
              <a:ext cx="534146" cy="201600"/>
            </a:xfrm>
            <a:custGeom>
              <a:avLst/>
              <a:gdLst>
                <a:gd name="T0" fmla="*/ 2 w 567"/>
                <a:gd name="T1" fmla="*/ 0 h 214"/>
                <a:gd name="T2" fmla="*/ 567 w 567"/>
                <a:gd name="T3" fmla="*/ 175 h 214"/>
                <a:gd name="T4" fmla="*/ 565 w 567"/>
                <a:gd name="T5" fmla="*/ 214 h 214"/>
                <a:gd name="T6" fmla="*/ 0 w 567"/>
                <a:gd name="T7" fmla="*/ 29 h 214"/>
                <a:gd name="T8" fmla="*/ 2 w 567"/>
                <a:gd name="T9" fmla="*/ 0 h 214"/>
              </a:gdLst>
              <a:ahLst/>
              <a:cxnLst>
                <a:cxn ang="0">
                  <a:pos x="T0" y="T1"/>
                </a:cxn>
                <a:cxn ang="0">
                  <a:pos x="T2" y="T3"/>
                </a:cxn>
                <a:cxn ang="0">
                  <a:pos x="T4" y="T5"/>
                </a:cxn>
                <a:cxn ang="0">
                  <a:pos x="T6" y="T7"/>
                </a:cxn>
                <a:cxn ang="0">
                  <a:pos x="T8" y="T9"/>
                </a:cxn>
              </a:cxnLst>
              <a:rect l="0" t="0" r="r" b="b"/>
              <a:pathLst>
                <a:path w="567" h="214">
                  <a:moveTo>
                    <a:pt x="2" y="0"/>
                  </a:moveTo>
                  <a:lnTo>
                    <a:pt x="567" y="175"/>
                  </a:lnTo>
                  <a:lnTo>
                    <a:pt x="565" y="214"/>
                  </a:lnTo>
                  <a:lnTo>
                    <a:pt x="0" y="29"/>
                  </a:lnTo>
                  <a:lnTo>
                    <a:pt x="2" y="0"/>
                  </a:lnTo>
                  <a:close/>
                </a:path>
              </a:pathLst>
            </a:custGeom>
            <a:solidFill>
              <a:srgbClr val="438D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ṩļíďe">
              <a:extLst>
                <a:ext uri="{FF2B5EF4-FFF2-40B4-BE49-F238E27FC236}">
                  <a16:creationId xmlns:a16="http://schemas.microsoft.com/office/drawing/2014/main" id="{1AC58970-97B9-C6B0-6C24-4585D3AEB4CF}"/>
                </a:ext>
              </a:extLst>
            </p:cNvPr>
            <p:cNvSpPr/>
            <p:nvPr/>
          </p:nvSpPr>
          <p:spPr bwMode="auto">
            <a:xfrm>
              <a:off x="7122371" y="1751422"/>
              <a:ext cx="554871" cy="148845"/>
            </a:xfrm>
            <a:custGeom>
              <a:avLst/>
              <a:gdLst>
                <a:gd name="T0" fmla="*/ 589 w 589"/>
                <a:gd name="T1" fmla="*/ 0 h 158"/>
                <a:gd name="T2" fmla="*/ 2 w 589"/>
                <a:gd name="T3" fmla="*/ 119 h 158"/>
                <a:gd name="T4" fmla="*/ 0 w 589"/>
                <a:gd name="T5" fmla="*/ 158 h 158"/>
                <a:gd name="T6" fmla="*/ 588 w 589"/>
                <a:gd name="T7" fmla="*/ 29 h 158"/>
                <a:gd name="T8" fmla="*/ 589 w 589"/>
                <a:gd name="T9" fmla="*/ 0 h 158"/>
              </a:gdLst>
              <a:ahLst/>
              <a:cxnLst>
                <a:cxn ang="0">
                  <a:pos x="T0" y="T1"/>
                </a:cxn>
                <a:cxn ang="0">
                  <a:pos x="T2" y="T3"/>
                </a:cxn>
                <a:cxn ang="0">
                  <a:pos x="T4" y="T5"/>
                </a:cxn>
                <a:cxn ang="0">
                  <a:pos x="T6" y="T7"/>
                </a:cxn>
                <a:cxn ang="0">
                  <a:pos x="T8" y="T9"/>
                </a:cxn>
              </a:cxnLst>
              <a:rect l="0" t="0" r="r" b="b"/>
              <a:pathLst>
                <a:path w="589" h="158">
                  <a:moveTo>
                    <a:pt x="589" y="0"/>
                  </a:moveTo>
                  <a:lnTo>
                    <a:pt x="2" y="119"/>
                  </a:lnTo>
                  <a:lnTo>
                    <a:pt x="0" y="158"/>
                  </a:lnTo>
                  <a:lnTo>
                    <a:pt x="588" y="29"/>
                  </a:lnTo>
                  <a:lnTo>
                    <a:pt x="589" y="0"/>
                  </a:lnTo>
                  <a:close/>
                </a:path>
              </a:pathLst>
            </a:custGeom>
            <a:solidFill>
              <a:srgbClr val="193C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šḻíḑe">
              <a:extLst>
                <a:ext uri="{FF2B5EF4-FFF2-40B4-BE49-F238E27FC236}">
                  <a16:creationId xmlns:a16="http://schemas.microsoft.com/office/drawing/2014/main" id="{1E93C5C8-C104-2694-FFC8-BF0B2EBA03A5}"/>
                </a:ext>
              </a:extLst>
            </p:cNvPr>
            <p:cNvSpPr/>
            <p:nvPr/>
          </p:nvSpPr>
          <p:spPr bwMode="auto">
            <a:xfrm>
              <a:off x="7122371" y="1751422"/>
              <a:ext cx="554871" cy="148845"/>
            </a:xfrm>
            <a:custGeom>
              <a:avLst/>
              <a:gdLst>
                <a:gd name="T0" fmla="*/ 589 w 589"/>
                <a:gd name="T1" fmla="*/ 0 h 158"/>
                <a:gd name="T2" fmla="*/ 2 w 589"/>
                <a:gd name="T3" fmla="*/ 119 h 158"/>
                <a:gd name="T4" fmla="*/ 0 w 589"/>
                <a:gd name="T5" fmla="*/ 158 h 158"/>
                <a:gd name="T6" fmla="*/ 588 w 589"/>
                <a:gd name="T7" fmla="*/ 29 h 158"/>
                <a:gd name="T8" fmla="*/ 589 w 589"/>
                <a:gd name="T9" fmla="*/ 0 h 158"/>
              </a:gdLst>
              <a:ahLst/>
              <a:cxnLst>
                <a:cxn ang="0">
                  <a:pos x="T0" y="T1"/>
                </a:cxn>
                <a:cxn ang="0">
                  <a:pos x="T2" y="T3"/>
                </a:cxn>
                <a:cxn ang="0">
                  <a:pos x="T4" y="T5"/>
                </a:cxn>
                <a:cxn ang="0">
                  <a:pos x="T6" y="T7"/>
                </a:cxn>
                <a:cxn ang="0">
                  <a:pos x="T8" y="T9"/>
                </a:cxn>
              </a:cxnLst>
              <a:rect l="0" t="0" r="r" b="b"/>
              <a:pathLst>
                <a:path w="589" h="158">
                  <a:moveTo>
                    <a:pt x="589" y="0"/>
                  </a:moveTo>
                  <a:lnTo>
                    <a:pt x="2" y="119"/>
                  </a:lnTo>
                  <a:lnTo>
                    <a:pt x="0" y="158"/>
                  </a:lnTo>
                  <a:lnTo>
                    <a:pt x="588" y="29"/>
                  </a:lnTo>
                  <a:lnTo>
                    <a:pt x="5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ŝḷiḓe">
              <a:extLst>
                <a:ext uri="{FF2B5EF4-FFF2-40B4-BE49-F238E27FC236}">
                  <a16:creationId xmlns:a16="http://schemas.microsoft.com/office/drawing/2014/main" id="{5BB38ED4-E09F-859F-02ED-C922CC1CC337}"/>
                </a:ext>
              </a:extLst>
            </p:cNvPr>
            <p:cNvSpPr/>
            <p:nvPr/>
          </p:nvSpPr>
          <p:spPr bwMode="auto">
            <a:xfrm>
              <a:off x="7362596" y="1842801"/>
              <a:ext cx="17899" cy="5652"/>
            </a:xfrm>
            <a:custGeom>
              <a:avLst/>
              <a:gdLst>
                <a:gd name="T0" fmla="*/ 12 w 12"/>
                <a:gd name="T1" fmla="*/ 0 h 4"/>
                <a:gd name="T2" fmla="*/ 0 w 12"/>
                <a:gd name="T3" fmla="*/ 3 h 4"/>
                <a:gd name="T4" fmla="*/ 0 w 12"/>
                <a:gd name="T5" fmla="*/ 4 h 4"/>
                <a:gd name="T6" fmla="*/ 12 w 12"/>
                <a:gd name="T7" fmla="*/ 0 h 4"/>
              </a:gdLst>
              <a:ahLst/>
              <a:cxnLst>
                <a:cxn ang="0">
                  <a:pos x="T0" y="T1"/>
                </a:cxn>
                <a:cxn ang="0">
                  <a:pos x="T2" y="T3"/>
                </a:cxn>
                <a:cxn ang="0">
                  <a:pos x="T4" y="T5"/>
                </a:cxn>
                <a:cxn ang="0">
                  <a:pos x="T6" y="T7"/>
                </a:cxn>
              </a:cxnLst>
              <a:rect l="0" t="0" r="r" b="b"/>
              <a:pathLst>
                <a:path w="12" h="4">
                  <a:moveTo>
                    <a:pt x="12" y="0"/>
                  </a:moveTo>
                  <a:cubicBezTo>
                    <a:pt x="0" y="3"/>
                    <a:pt x="0" y="3"/>
                    <a:pt x="0" y="3"/>
                  </a:cubicBezTo>
                  <a:cubicBezTo>
                    <a:pt x="0" y="4"/>
                    <a:pt x="0" y="4"/>
                    <a:pt x="0" y="4"/>
                  </a:cubicBezTo>
                  <a:cubicBezTo>
                    <a:pt x="12" y="0"/>
                    <a:pt x="12" y="0"/>
                    <a:pt x="12" y="0"/>
                  </a:cubicBezTo>
                </a:path>
              </a:pathLst>
            </a:custGeom>
            <a:solidFill>
              <a:srgbClr val="0A13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ṩļiḍe">
              <a:extLst>
                <a:ext uri="{FF2B5EF4-FFF2-40B4-BE49-F238E27FC236}">
                  <a16:creationId xmlns:a16="http://schemas.microsoft.com/office/drawing/2014/main" id="{E5305486-36F7-38F2-AACD-7DBE1D82EF22}"/>
                </a:ext>
              </a:extLst>
            </p:cNvPr>
            <p:cNvSpPr/>
            <p:nvPr/>
          </p:nvSpPr>
          <p:spPr bwMode="auto">
            <a:xfrm>
              <a:off x="7066790" y="1703377"/>
              <a:ext cx="316531" cy="113047"/>
            </a:xfrm>
            <a:custGeom>
              <a:avLst/>
              <a:gdLst>
                <a:gd name="T0" fmla="*/ 13 w 209"/>
                <a:gd name="T1" fmla="*/ 0 h 75"/>
                <a:gd name="T2" fmla="*/ 5 w 209"/>
                <a:gd name="T3" fmla="*/ 2 h 75"/>
                <a:gd name="T4" fmla="*/ 39 w 209"/>
                <a:gd name="T5" fmla="*/ 25 h 75"/>
                <a:gd name="T6" fmla="*/ 192 w 209"/>
                <a:gd name="T7" fmla="*/ 75 h 75"/>
                <a:gd name="T8" fmla="*/ 209 w 209"/>
                <a:gd name="T9" fmla="*/ 71 h 75"/>
                <a:gd name="T10" fmla="*/ 192 w 209"/>
                <a:gd name="T11" fmla="*/ 52 h 75"/>
                <a:gd name="T12" fmla="*/ 90 w 209"/>
                <a:gd name="T13" fmla="*/ 19 h 75"/>
                <a:gd name="T14" fmla="*/ 13 w 20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75">
                  <a:moveTo>
                    <a:pt x="13" y="0"/>
                  </a:moveTo>
                  <a:cubicBezTo>
                    <a:pt x="9" y="0"/>
                    <a:pt x="6" y="1"/>
                    <a:pt x="5" y="2"/>
                  </a:cubicBezTo>
                  <a:cubicBezTo>
                    <a:pt x="0" y="13"/>
                    <a:pt x="20" y="20"/>
                    <a:pt x="39" y="25"/>
                  </a:cubicBezTo>
                  <a:cubicBezTo>
                    <a:pt x="57" y="30"/>
                    <a:pt x="182" y="72"/>
                    <a:pt x="192" y="75"/>
                  </a:cubicBezTo>
                  <a:cubicBezTo>
                    <a:pt x="209" y="71"/>
                    <a:pt x="209" y="71"/>
                    <a:pt x="209" y="71"/>
                  </a:cubicBezTo>
                  <a:cubicBezTo>
                    <a:pt x="192" y="52"/>
                    <a:pt x="192" y="52"/>
                    <a:pt x="192" y="52"/>
                  </a:cubicBezTo>
                  <a:cubicBezTo>
                    <a:pt x="90" y="19"/>
                    <a:pt x="90" y="19"/>
                    <a:pt x="90" y="19"/>
                  </a:cubicBezTo>
                  <a:cubicBezTo>
                    <a:pt x="90" y="19"/>
                    <a:pt x="34" y="0"/>
                    <a:pt x="13" y="0"/>
                  </a:cubicBezTo>
                </a:path>
              </a:pathLst>
            </a:custGeom>
            <a:solidFill>
              <a:srgbClr val="122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ľïḑé">
              <a:extLst>
                <a:ext uri="{FF2B5EF4-FFF2-40B4-BE49-F238E27FC236}">
                  <a16:creationId xmlns:a16="http://schemas.microsoft.com/office/drawing/2014/main" id="{1BCA6300-1CA7-E203-1AD7-9E873D87961A}"/>
                </a:ext>
              </a:extLst>
            </p:cNvPr>
            <p:cNvSpPr/>
            <p:nvPr/>
          </p:nvSpPr>
          <p:spPr bwMode="auto">
            <a:xfrm>
              <a:off x="7357885" y="1810771"/>
              <a:ext cx="32972" cy="36740"/>
            </a:xfrm>
            <a:custGeom>
              <a:avLst/>
              <a:gdLst>
                <a:gd name="T0" fmla="*/ 17 w 22"/>
                <a:gd name="T1" fmla="*/ 0 h 24"/>
                <a:gd name="T2" fmla="*/ 0 w 22"/>
                <a:gd name="T3" fmla="*/ 4 h 24"/>
                <a:gd name="T4" fmla="*/ 1 w 22"/>
                <a:gd name="T5" fmla="*/ 4 h 24"/>
                <a:gd name="T6" fmla="*/ 3 w 22"/>
                <a:gd name="T7" fmla="*/ 24 h 24"/>
                <a:gd name="T8" fmla="*/ 15 w 22"/>
                <a:gd name="T9" fmla="*/ 21 h 24"/>
                <a:gd name="T10" fmla="*/ 19 w 22"/>
                <a:gd name="T11" fmla="*/ 20 h 24"/>
                <a:gd name="T12" fmla="*/ 22 w 22"/>
                <a:gd name="T13" fmla="*/ 5 h 24"/>
                <a:gd name="T14" fmla="*/ 17 w 22"/>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4">
                  <a:moveTo>
                    <a:pt x="17" y="0"/>
                  </a:moveTo>
                  <a:cubicBezTo>
                    <a:pt x="0" y="4"/>
                    <a:pt x="0" y="4"/>
                    <a:pt x="0" y="4"/>
                  </a:cubicBezTo>
                  <a:cubicBezTo>
                    <a:pt x="0" y="4"/>
                    <a:pt x="1" y="4"/>
                    <a:pt x="1" y="4"/>
                  </a:cubicBezTo>
                  <a:cubicBezTo>
                    <a:pt x="1" y="4"/>
                    <a:pt x="3" y="17"/>
                    <a:pt x="3" y="24"/>
                  </a:cubicBezTo>
                  <a:cubicBezTo>
                    <a:pt x="15" y="21"/>
                    <a:pt x="15" y="21"/>
                    <a:pt x="15" y="21"/>
                  </a:cubicBezTo>
                  <a:cubicBezTo>
                    <a:pt x="19" y="20"/>
                    <a:pt x="19" y="20"/>
                    <a:pt x="19" y="20"/>
                  </a:cubicBezTo>
                  <a:cubicBezTo>
                    <a:pt x="22" y="5"/>
                    <a:pt x="22" y="5"/>
                    <a:pt x="22" y="5"/>
                  </a:cubicBezTo>
                  <a:cubicBezTo>
                    <a:pt x="17" y="0"/>
                    <a:pt x="17" y="0"/>
                    <a:pt x="17" y="0"/>
                  </a:cubicBezTo>
                </a:path>
              </a:pathLst>
            </a:custGeom>
            <a:solidFill>
              <a:srgbClr val="0C1B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íSliďè">
              <a:extLst>
                <a:ext uri="{FF2B5EF4-FFF2-40B4-BE49-F238E27FC236}">
                  <a16:creationId xmlns:a16="http://schemas.microsoft.com/office/drawing/2014/main" id="{50B244A8-09F0-950A-9EF1-3E33E83DC61B}"/>
                </a:ext>
              </a:extLst>
            </p:cNvPr>
            <p:cNvSpPr/>
            <p:nvPr/>
          </p:nvSpPr>
          <p:spPr bwMode="auto">
            <a:xfrm>
              <a:off x="7283463" y="1747653"/>
              <a:ext cx="121525" cy="270370"/>
            </a:xfrm>
            <a:custGeom>
              <a:avLst/>
              <a:gdLst>
                <a:gd name="T0" fmla="*/ 7 w 80"/>
                <a:gd name="T1" fmla="*/ 19 h 179"/>
                <a:gd name="T2" fmla="*/ 42 w 80"/>
                <a:gd name="T3" fmla="*/ 33 h 179"/>
                <a:gd name="T4" fmla="*/ 52 w 80"/>
                <a:gd name="T5" fmla="*/ 39 h 179"/>
                <a:gd name="T6" fmla="*/ 57 w 80"/>
                <a:gd name="T7" fmla="*/ 45 h 179"/>
                <a:gd name="T8" fmla="*/ 61 w 80"/>
                <a:gd name="T9" fmla="*/ 55 h 179"/>
                <a:gd name="T10" fmla="*/ 62 w 80"/>
                <a:gd name="T11" fmla="*/ 70 h 179"/>
                <a:gd name="T12" fmla="*/ 56 w 80"/>
                <a:gd name="T13" fmla="*/ 169 h 179"/>
                <a:gd name="T14" fmla="*/ 64 w 80"/>
                <a:gd name="T15" fmla="*/ 179 h 179"/>
                <a:gd name="T16" fmla="*/ 74 w 80"/>
                <a:gd name="T17" fmla="*/ 170 h 179"/>
                <a:gd name="T18" fmla="*/ 80 w 80"/>
                <a:gd name="T19" fmla="*/ 70 h 179"/>
                <a:gd name="T20" fmla="*/ 79 w 80"/>
                <a:gd name="T21" fmla="*/ 51 h 179"/>
                <a:gd name="T22" fmla="*/ 73 w 80"/>
                <a:gd name="T23" fmla="*/ 35 h 179"/>
                <a:gd name="T24" fmla="*/ 64 w 80"/>
                <a:gd name="T25" fmla="*/ 25 h 179"/>
                <a:gd name="T26" fmla="*/ 43 w 80"/>
                <a:gd name="T27" fmla="*/ 13 h 179"/>
                <a:gd name="T28" fmla="*/ 13 w 80"/>
                <a:gd name="T29" fmla="*/ 2 h 179"/>
                <a:gd name="T30" fmla="*/ 2 w 80"/>
                <a:gd name="T31" fmla="*/ 7 h 179"/>
                <a:gd name="T32" fmla="*/ 7 w 80"/>
                <a:gd name="T33"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179">
                  <a:moveTo>
                    <a:pt x="7" y="19"/>
                  </a:moveTo>
                  <a:cubicBezTo>
                    <a:pt x="22" y="24"/>
                    <a:pt x="34" y="29"/>
                    <a:pt x="42" y="33"/>
                  </a:cubicBezTo>
                  <a:cubicBezTo>
                    <a:pt x="46" y="35"/>
                    <a:pt x="50" y="37"/>
                    <a:pt x="52" y="39"/>
                  </a:cubicBezTo>
                  <a:cubicBezTo>
                    <a:pt x="54" y="41"/>
                    <a:pt x="56" y="43"/>
                    <a:pt x="57" y="45"/>
                  </a:cubicBezTo>
                  <a:cubicBezTo>
                    <a:pt x="59" y="48"/>
                    <a:pt x="60" y="51"/>
                    <a:pt x="61" y="55"/>
                  </a:cubicBezTo>
                  <a:cubicBezTo>
                    <a:pt x="62" y="59"/>
                    <a:pt x="62" y="64"/>
                    <a:pt x="62" y="70"/>
                  </a:cubicBezTo>
                  <a:cubicBezTo>
                    <a:pt x="62" y="88"/>
                    <a:pt x="59" y="117"/>
                    <a:pt x="56" y="169"/>
                  </a:cubicBezTo>
                  <a:cubicBezTo>
                    <a:pt x="56" y="174"/>
                    <a:pt x="59" y="178"/>
                    <a:pt x="64" y="179"/>
                  </a:cubicBezTo>
                  <a:cubicBezTo>
                    <a:pt x="70" y="179"/>
                    <a:pt x="74" y="175"/>
                    <a:pt x="74" y="170"/>
                  </a:cubicBezTo>
                  <a:cubicBezTo>
                    <a:pt x="77" y="118"/>
                    <a:pt x="80" y="90"/>
                    <a:pt x="80" y="70"/>
                  </a:cubicBezTo>
                  <a:cubicBezTo>
                    <a:pt x="80" y="63"/>
                    <a:pt x="80" y="57"/>
                    <a:pt x="79" y="51"/>
                  </a:cubicBezTo>
                  <a:cubicBezTo>
                    <a:pt x="77" y="45"/>
                    <a:pt x="75" y="40"/>
                    <a:pt x="73" y="35"/>
                  </a:cubicBezTo>
                  <a:cubicBezTo>
                    <a:pt x="70" y="32"/>
                    <a:pt x="67" y="28"/>
                    <a:pt x="64" y="25"/>
                  </a:cubicBezTo>
                  <a:cubicBezTo>
                    <a:pt x="58" y="21"/>
                    <a:pt x="51" y="17"/>
                    <a:pt x="43" y="13"/>
                  </a:cubicBezTo>
                  <a:cubicBezTo>
                    <a:pt x="35" y="9"/>
                    <a:pt x="25" y="6"/>
                    <a:pt x="13" y="2"/>
                  </a:cubicBezTo>
                  <a:cubicBezTo>
                    <a:pt x="8" y="0"/>
                    <a:pt x="3" y="3"/>
                    <a:pt x="2" y="7"/>
                  </a:cubicBezTo>
                  <a:cubicBezTo>
                    <a:pt x="0" y="12"/>
                    <a:pt x="3" y="17"/>
                    <a:pt x="7" y="19"/>
                  </a:cubicBezTo>
                  <a:close/>
                </a:path>
              </a:pathLst>
            </a:custGeom>
            <a:solidFill>
              <a:srgbClr val="FDC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íṥlîdé">
              <a:extLst>
                <a:ext uri="{FF2B5EF4-FFF2-40B4-BE49-F238E27FC236}">
                  <a16:creationId xmlns:a16="http://schemas.microsoft.com/office/drawing/2014/main" id="{07F875D4-0EC1-0347-161F-786C9BBB2145}"/>
                </a:ext>
              </a:extLst>
            </p:cNvPr>
            <p:cNvSpPr/>
            <p:nvPr/>
          </p:nvSpPr>
          <p:spPr bwMode="auto">
            <a:xfrm>
              <a:off x="7117661" y="1705261"/>
              <a:ext cx="195006" cy="70654"/>
            </a:xfrm>
            <a:custGeom>
              <a:avLst/>
              <a:gdLst>
                <a:gd name="T0" fmla="*/ 1 w 128"/>
                <a:gd name="T1" fmla="*/ 7 h 47"/>
                <a:gd name="T2" fmla="*/ 7 w 128"/>
                <a:gd name="T3" fmla="*/ 16 h 47"/>
                <a:gd name="T4" fmla="*/ 10 w 128"/>
                <a:gd name="T5" fmla="*/ 17 h 47"/>
                <a:gd name="T6" fmla="*/ 7 w 128"/>
                <a:gd name="T7" fmla="*/ 15 h 47"/>
                <a:gd name="T8" fmla="*/ 28 w 128"/>
                <a:gd name="T9" fmla="*/ 16 h 47"/>
                <a:gd name="T10" fmla="*/ 36 w 128"/>
                <a:gd name="T11" fmla="*/ 23 h 47"/>
                <a:gd name="T12" fmla="*/ 61 w 128"/>
                <a:gd name="T13" fmla="*/ 30 h 47"/>
                <a:gd name="T14" fmla="*/ 117 w 128"/>
                <a:gd name="T15" fmla="*/ 46 h 47"/>
                <a:gd name="T16" fmla="*/ 118 w 128"/>
                <a:gd name="T17" fmla="*/ 46 h 47"/>
                <a:gd name="T18" fmla="*/ 127 w 128"/>
                <a:gd name="T19" fmla="*/ 41 h 47"/>
                <a:gd name="T20" fmla="*/ 122 w 128"/>
                <a:gd name="T21" fmla="*/ 31 h 47"/>
                <a:gd name="T22" fmla="*/ 39 w 128"/>
                <a:gd name="T23" fmla="*/ 8 h 47"/>
                <a:gd name="T24" fmla="*/ 10 w 128"/>
                <a:gd name="T25" fmla="*/ 1 h 47"/>
                <a:gd name="T26" fmla="*/ 1 w 128"/>
                <a:gd name="T27"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47">
                  <a:moveTo>
                    <a:pt x="1" y="7"/>
                  </a:moveTo>
                  <a:cubicBezTo>
                    <a:pt x="0" y="11"/>
                    <a:pt x="2" y="15"/>
                    <a:pt x="7" y="16"/>
                  </a:cubicBezTo>
                  <a:cubicBezTo>
                    <a:pt x="8" y="16"/>
                    <a:pt x="9" y="17"/>
                    <a:pt x="10" y="17"/>
                  </a:cubicBezTo>
                  <a:cubicBezTo>
                    <a:pt x="8" y="16"/>
                    <a:pt x="7" y="15"/>
                    <a:pt x="7" y="15"/>
                  </a:cubicBezTo>
                  <a:cubicBezTo>
                    <a:pt x="7" y="15"/>
                    <a:pt x="27" y="13"/>
                    <a:pt x="28" y="16"/>
                  </a:cubicBezTo>
                  <a:cubicBezTo>
                    <a:pt x="28" y="19"/>
                    <a:pt x="30" y="21"/>
                    <a:pt x="36" y="23"/>
                  </a:cubicBezTo>
                  <a:cubicBezTo>
                    <a:pt x="45" y="25"/>
                    <a:pt x="53" y="28"/>
                    <a:pt x="61" y="30"/>
                  </a:cubicBezTo>
                  <a:cubicBezTo>
                    <a:pt x="84" y="36"/>
                    <a:pt x="102" y="41"/>
                    <a:pt x="117" y="46"/>
                  </a:cubicBezTo>
                  <a:cubicBezTo>
                    <a:pt x="117" y="46"/>
                    <a:pt x="118" y="46"/>
                    <a:pt x="118" y="46"/>
                  </a:cubicBezTo>
                  <a:cubicBezTo>
                    <a:pt x="122" y="47"/>
                    <a:pt x="125" y="44"/>
                    <a:pt x="127" y="41"/>
                  </a:cubicBezTo>
                  <a:cubicBezTo>
                    <a:pt x="128" y="37"/>
                    <a:pt x="126" y="32"/>
                    <a:pt x="122" y="31"/>
                  </a:cubicBezTo>
                  <a:cubicBezTo>
                    <a:pt x="102" y="24"/>
                    <a:pt x="76" y="17"/>
                    <a:pt x="39" y="8"/>
                  </a:cubicBezTo>
                  <a:cubicBezTo>
                    <a:pt x="30" y="6"/>
                    <a:pt x="21" y="3"/>
                    <a:pt x="10" y="1"/>
                  </a:cubicBezTo>
                  <a:cubicBezTo>
                    <a:pt x="6" y="0"/>
                    <a:pt x="2" y="3"/>
                    <a:pt x="1" y="7"/>
                  </a:cubicBezTo>
                  <a:close/>
                </a:path>
              </a:pathLst>
            </a:custGeom>
            <a:solidFill>
              <a:srgbClr val="FDC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şliďè">
              <a:extLst>
                <a:ext uri="{FF2B5EF4-FFF2-40B4-BE49-F238E27FC236}">
                  <a16:creationId xmlns:a16="http://schemas.microsoft.com/office/drawing/2014/main" id="{D848CAB2-FC1F-1AE5-5A9A-F72958799286}"/>
                </a:ext>
              </a:extLst>
            </p:cNvPr>
            <p:cNvSpPr/>
            <p:nvPr/>
          </p:nvSpPr>
          <p:spPr bwMode="auto">
            <a:xfrm>
              <a:off x="7313609" y="2010487"/>
              <a:ext cx="103626" cy="179933"/>
            </a:xfrm>
            <a:custGeom>
              <a:avLst/>
              <a:gdLst>
                <a:gd name="T0" fmla="*/ 74 w 110"/>
                <a:gd name="T1" fmla="*/ 188 h 191"/>
                <a:gd name="T2" fmla="*/ 82 w 110"/>
                <a:gd name="T3" fmla="*/ 150 h 191"/>
                <a:gd name="T4" fmla="*/ 87 w 110"/>
                <a:gd name="T5" fmla="*/ 191 h 191"/>
                <a:gd name="T6" fmla="*/ 110 w 110"/>
                <a:gd name="T7" fmla="*/ 187 h 191"/>
                <a:gd name="T8" fmla="*/ 81 w 110"/>
                <a:gd name="T9" fmla="*/ 2 h 191"/>
                <a:gd name="T10" fmla="*/ 63 w 110"/>
                <a:gd name="T11" fmla="*/ 0 h 191"/>
                <a:gd name="T12" fmla="*/ 0 w 110"/>
                <a:gd name="T13" fmla="*/ 171 h 191"/>
                <a:gd name="T14" fmla="*/ 74 w 110"/>
                <a:gd name="T15" fmla="*/ 188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91">
                  <a:moveTo>
                    <a:pt x="74" y="188"/>
                  </a:moveTo>
                  <a:lnTo>
                    <a:pt x="82" y="150"/>
                  </a:lnTo>
                  <a:lnTo>
                    <a:pt x="87" y="191"/>
                  </a:lnTo>
                  <a:lnTo>
                    <a:pt x="110" y="187"/>
                  </a:lnTo>
                  <a:lnTo>
                    <a:pt x="81" y="2"/>
                  </a:lnTo>
                  <a:lnTo>
                    <a:pt x="63" y="0"/>
                  </a:lnTo>
                  <a:lnTo>
                    <a:pt x="0" y="171"/>
                  </a:lnTo>
                  <a:lnTo>
                    <a:pt x="74" y="188"/>
                  </a:lnTo>
                  <a:close/>
                </a:path>
              </a:pathLst>
            </a:custGeom>
            <a:solidFill>
              <a:srgbClr val="F7B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ṣḷîḓé">
              <a:extLst>
                <a:ext uri="{FF2B5EF4-FFF2-40B4-BE49-F238E27FC236}">
                  <a16:creationId xmlns:a16="http://schemas.microsoft.com/office/drawing/2014/main" id="{903674F4-5B50-DDAC-6BFA-A179CB928C5E}"/>
                </a:ext>
              </a:extLst>
            </p:cNvPr>
            <p:cNvSpPr/>
            <p:nvPr/>
          </p:nvSpPr>
          <p:spPr bwMode="auto">
            <a:xfrm>
              <a:off x="7368248" y="1994472"/>
              <a:ext cx="27320" cy="33914"/>
            </a:xfrm>
            <a:custGeom>
              <a:avLst/>
              <a:gdLst>
                <a:gd name="T0" fmla="*/ 0 w 18"/>
                <a:gd name="T1" fmla="*/ 8 h 23"/>
                <a:gd name="T2" fmla="*/ 0 w 18"/>
                <a:gd name="T3" fmla="*/ 14 h 23"/>
                <a:gd name="T4" fmla="*/ 8 w 18"/>
                <a:gd name="T5" fmla="*/ 23 h 23"/>
                <a:gd name="T6" fmla="*/ 17 w 18"/>
                <a:gd name="T7" fmla="*/ 15 h 23"/>
                <a:gd name="T8" fmla="*/ 18 w 18"/>
                <a:gd name="T9" fmla="*/ 9 h 23"/>
                <a:gd name="T10" fmla="*/ 9 w 18"/>
                <a:gd name="T11" fmla="*/ 0 h 23"/>
                <a:gd name="T12" fmla="*/ 0 w 18"/>
                <a:gd name="T13" fmla="*/ 8 h 23"/>
              </a:gdLst>
              <a:ahLst/>
              <a:cxnLst>
                <a:cxn ang="0">
                  <a:pos x="T0" y="T1"/>
                </a:cxn>
                <a:cxn ang="0">
                  <a:pos x="T2" y="T3"/>
                </a:cxn>
                <a:cxn ang="0">
                  <a:pos x="T4" y="T5"/>
                </a:cxn>
                <a:cxn ang="0">
                  <a:pos x="T6" y="T7"/>
                </a:cxn>
                <a:cxn ang="0">
                  <a:pos x="T8" y="T9"/>
                </a:cxn>
                <a:cxn ang="0">
                  <a:pos x="T10" y="T11"/>
                </a:cxn>
                <a:cxn ang="0">
                  <a:pos x="T12" y="T13"/>
                </a:cxn>
              </a:cxnLst>
              <a:rect l="0" t="0" r="r" b="b"/>
              <a:pathLst>
                <a:path w="18" h="23">
                  <a:moveTo>
                    <a:pt x="0" y="8"/>
                  </a:moveTo>
                  <a:cubicBezTo>
                    <a:pt x="0" y="14"/>
                    <a:pt x="0" y="14"/>
                    <a:pt x="0" y="14"/>
                  </a:cubicBezTo>
                  <a:cubicBezTo>
                    <a:pt x="0" y="19"/>
                    <a:pt x="4" y="23"/>
                    <a:pt x="8" y="23"/>
                  </a:cubicBezTo>
                  <a:cubicBezTo>
                    <a:pt x="13" y="23"/>
                    <a:pt x="17" y="19"/>
                    <a:pt x="17" y="15"/>
                  </a:cubicBezTo>
                  <a:cubicBezTo>
                    <a:pt x="18" y="9"/>
                    <a:pt x="18" y="9"/>
                    <a:pt x="18" y="9"/>
                  </a:cubicBezTo>
                  <a:cubicBezTo>
                    <a:pt x="18" y="5"/>
                    <a:pt x="14" y="1"/>
                    <a:pt x="9" y="0"/>
                  </a:cubicBezTo>
                  <a:cubicBezTo>
                    <a:pt x="5" y="0"/>
                    <a:pt x="1" y="4"/>
                    <a:pt x="0" y="8"/>
                  </a:cubicBezTo>
                </a:path>
              </a:pathLst>
            </a:custGeom>
            <a:solidFill>
              <a:srgbClr val="FFDF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ṩ1íḓé">
              <a:extLst>
                <a:ext uri="{FF2B5EF4-FFF2-40B4-BE49-F238E27FC236}">
                  <a16:creationId xmlns:a16="http://schemas.microsoft.com/office/drawing/2014/main" id="{25BD85C9-7964-87B6-9210-B327178773BC}"/>
                </a:ext>
              </a:extLst>
            </p:cNvPr>
            <p:cNvSpPr/>
            <p:nvPr/>
          </p:nvSpPr>
          <p:spPr bwMode="auto">
            <a:xfrm>
              <a:off x="7117661" y="1705261"/>
              <a:ext cx="93264" cy="45219"/>
            </a:xfrm>
            <a:custGeom>
              <a:avLst/>
              <a:gdLst>
                <a:gd name="T0" fmla="*/ 1 w 61"/>
                <a:gd name="T1" fmla="*/ 7 h 30"/>
                <a:gd name="T2" fmla="*/ 7 w 61"/>
                <a:gd name="T3" fmla="*/ 16 h 30"/>
                <a:gd name="T4" fmla="*/ 10 w 61"/>
                <a:gd name="T5" fmla="*/ 17 h 30"/>
                <a:gd name="T6" fmla="*/ 7 w 61"/>
                <a:gd name="T7" fmla="*/ 15 h 30"/>
                <a:gd name="T8" fmla="*/ 20 w 61"/>
                <a:gd name="T9" fmla="*/ 18 h 30"/>
                <a:gd name="T10" fmla="*/ 36 w 61"/>
                <a:gd name="T11" fmla="*/ 23 h 30"/>
                <a:gd name="T12" fmla="*/ 61 w 61"/>
                <a:gd name="T13" fmla="*/ 30 h 30"/>
                <a:gd name="T14" fmla="*/ 55 w 61"/>
                <a:gd name="T15" fmla="*/ 28 h 30"/>
                <a:gd name="T16" fmla="*/ 43 w 61"/>
                <a:gd name="T17" fmla="*/ 9 h 30"/>
                <a:gd name="T18" fmla="*/ 10 w 61"/>
                <a:gd name="T19" fmla="*/ 1 h 30"/>
                <a:gd name="T20" fmla="*/ 1 w 61"/>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30">
                  <a:moveTo>
                    <a:pt x="1" y="7"/>
                  </a:moveTo>
                  <a:cubicBezTo>
                    <a:pt x="0" y="11"/>
                    <a:pt x="2" y="15"/>
                    <a:pt x="7" y="16"/>
                  </a:cubicBezTo>
                  <a:cubicBezTo>
                    <a:pt x="8" y="16"/>
                    <a:pt x="9" y="17"/>
                    <a:pt x="10" y="17"/>
                  </a:cubicBezTo>
                  <a:cubicBezTo>
                    <a:pt x="8" y="16"/>
                    <a:pt x="7" y="15"/>
                    <a:pt x="7" y="15"/>
                  </a:cubicBezTo>
                  <a:cubicBezTo>
                    <a:pt x="7" y="15"/>
                    <a:pt x="19" y="15"/>
                    <a:pt x="20" y="18"/>
                  </a:cubicBezTo>
                  <a:cubicBezTo>
                    <a:pt x="20" y="21"/>
                    <a:pt x="30" y="21"/>
                    <a:pt x="36" y="23"/>
                  </a:cubicBezTo>
                  <a:cubicBezTo>
                    <a:pt x="45" y="25"/>
                    <a:pt x="53" y="28"/>
                    <a:pt x="61" y="30"/>
                  </a:cubicBezTo>
                  <a:cubicBezTo>
                    <a:pt x="60" y="29"/>
                    <a:pt x="58" y="29"/>
                    <a:pt x="55" y="28"/>
                  </a:cubicBezTo>
                  <a:cubicBezTo>
                    <a:pt x="45" y="25"/>
                    <a:pt x="42" y="18"/>
                    <a:pt x="43" y="9"/>
                  </a:cubicBezTo>
                  <a:cubicBezTo>
                    <a:pt x="34" y="7"/>
                    <a:pt x="21" y="3"/>
                    <a:pt x="10" y="1"/>
                  </a:cubicBezTo>
                  <a:cubicBezTo>
                    <a:pt x="6" y="0"/>
                    <a:pt x="2" y="3"/>
                    <a:pt x="1" y="7"/>
                  </a:cubicBezTo>
                  <a:close/>
                </a:path>
              </a:pathLst>
            </a:custGeom>
            <a:solidFill>
              <a:srgbClr val="BC66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liḓé">
              <a:extLst>
                <a:ext uri="{FF2B5EF4-FFF2-40B4-BE49-F238E27FC236}">
                  <a16:creationId xmlns:a16="http://schemas.microsoft.com/office/drawing/2014/main" id="{157B6DDD-D03F-4A43-A9B7-E8BA5456F2B5}"/>
                </a:ext>
              </a:extLst>
            </p:cNvPr>
            <p:cNvSpPr/>
            <p:nvPr/>
          </p:nvSpPr>
          <p:spPr bwMode="auto">
            <a:xfrm>
              <a:off x="7067732" y="1693956"/>
              <a:ext cx="118699" cy="47103"/>
            </a:xfrm>
            <a:custGeom>
              <a:avLst/>
              <a:gdLst>
                <a:gd name="T0" fmla="*/ 1 w 78"/>
                <a:gd name="T1" fmla="*/ 9 h 31"/>
                <a:gd name="T2" fmla="*/ 37 w 78"/>
                <a:gd name="T3" fmla="*/ 28 h 31"/>
                <a:gd name="T4" fmla="*/ 76 w 78"/>
                <a:gd name="T5" fmla="*/ 19 h 31"/>
                <a:gd name="T6" fmla="*/ 78 w 78"/>
                <a:gd name="T7" fmla="*/ 9 h 31"/>
                <a:gd name="T8" fmla="*/ 13 w 78"/>
                <a:gd name="T9" fmla="*/ 2 h 31"/>
                <a:gd name="T10" fmla="*/ 3 w 78"/>
                <a:gd name="T11" fmla="*/ 0 h 31"/>
                <a:gd name="T12" fmla="*/ 1 w 78"/>
                <a:gd name="T13" fmla="*/ 9 h 31"/>
              </a:gdLst>
              <a:ahLst/>
              <a:cxnLst>
                <a:cxn ang="0">
                  <a:pos x="T0" y="T1"/>
                </a:cxn>
                <a:cxn ang="0">
                  <a:pos x="T2" y="T3"/>
                </a:cxn>
                <a:cxn ang="0">
                  <a:pos x="T4" y="T5"/>
                </a:cxn>
                <a:cxn ang="0">
                  <a:pos x="T6" y="T7"/>
                </a:cxn>
                <a:cxn ang="0">
                  <a:pos x="T8" y="T9"/>
                </a:cxn>
                <a:cxn ang="0">
                  <a:pos x="T10" y="T11"/>
                </a:cxn>
                <a:cxn ang="0">
                  <a:pos x="T12" y="T13"/>
                </a:cxn>
              </a:cxnLst>
              <a:rect l="0" t="0" r="r" b="b"/>
              <a:pathLst>
                <a:path w="78" h="31">
                  <a:moveTo>
                    <a:pt x="1" y="9"/>
                  </a:moveTo>
                  <a:cubicBezTo>
                    <a:pt x="0" y="17"/>
                    <a:pt x="16" y="25"/>
                    <a:pt x="37" y="28"/>
                  </a:cubicBezTo>
                  <a:cubicBezTo>
                    <a:pt x="58" y="31"/>
                    <a:pt x="75" y="27"/>
                    <a:pt x="76" y="19"/>
                  </a:cubicBezTo>
                  <a:cubicBezTo>
                    <a:pt x="78" y="9"/>
                    <a:pt x="78" y="9"/>
                    <a:pt x="78" y="9"/>
                  </a:cubicBezTo>
                  <a:cubicBezTo>
                    <a:pt x="13" y="2"/>
                    <a:pt x="13" y="2"/>
                    <a:pt x="13" y="2"/>
                  </a:cubicBezTo>
                  <a:cubicBezTo>
                    <a:pt x="3" y="0"/>
                    <a:pt x="3" y="0"/>
                    <a:pt x="3" y="0"/>
                  </a:cubicBezTo>
                  <a:lnTo>
                    <a:pt x="1" y="9"/>
                  </a:lnTo>
                  <a:close/>
                </a:path>
              </a:pathLst>
            </a:custGeom>
            <a:solidFill>
              <a:srgbClr val="193C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ïşḷíḓe">
              <a:extLst>
                <a:ext uri="{FF2B5EF4-FFF2-40B4-BE49-F238E27FC236}">
                  <a16:creationId xmlns:a16="http://schemas.microsoft.com/office/drawing/2014/main" id="{24E2A72A-1BC7-3392-EFF0-6626F0AFE15D}"/>
                </a:ext>
              </a:extLst>
            </p:cNvPr>
            <p:cNvSpPr/>
            <p:nvPr/>
          </p:nvSpPr>
          <p:spPr bwMode="auto">
            <a:xfrm>
              <a:off x="7072442" y="1673231"/>
              <a:ext cx="116815" cy="49929"/>
            </a:xfrm>
            <a:custGeom>
              <a:avLst/>
              <a:gdLst>
                <a:gd name="T0" fmla="*/ 1 w 77"/>
                <a:gd name="T1" fmla="*/ 12 h 33"/>
                <a:gd name="T2" fmla="*/ 37 w 77"/>
                <a:gd name="T3" fmla="*/ 30 h 33"/>
                <a:gd name="T4" fmla="*/ 76 w 77"/>
                <a:gd name="T5" fmla="*/ 21 h 33"/>
                <a:gd name="T6" fmla="*/ 40 w 77"/>
                <a:gd name="T7" fmla="*/ 3 h 33"/>
                <a:gd name="T8" fmla="*/ 1 w 77"/>
                <a:gd name="T9" fmla="*/ 12 h 33"/>
              </a:gdLst>
              <a:ahLst/>
              <a:cxnLst>
                <a:cxn ang="0">
                  <a:pos x="T0" y="T1"/>
                </a:cxn>
                <a:cxn ang="0">
                  <a:pos x="T2" y="T3"/>
                </a:cxn>
                <a:cxn ang="0">
                  <a:pos x="T4" y="T5"/>
                </a:cxn>
                <a:cxn ang="0">
                  <a:pos x="T6" y="T7"/>
                </a:cxn>
                <a:cxn ang="0">
                  <a:pos x="T8" y="T9"/>
                </a:cxn>
              </a:cxnLst>
              <a:rect l="0" t="0" r="r" b="b"/>
              <a:pathLst>
                <a:path w="77" h="33">
                  <a:moveTo>
                    <a:pt x="1" y="12"/>
                  </a:moveTo>
                  <a:cubicBezTo>
                    <a:pt x="0" y="19"/>
                    <a:pt x="16" y="27"/>
                    <a:pt x="37" y="30"/>
                  </a:cubicBezTo>
                  <a:cubicBezTo>
                    <a:pt x="58" y="33"/>
                    <a:pt x="75" y="29"/>
                    <a:pt x="76" y="21"/>
                  </a:cubicBezTo>
                  <a:cubicBezTo>
                    <a:pt x="77" y="14"/>
                    <a:pt x="61" y="5"/>
                    <a:pt x="40" y="3"/>
                  </a:cubicBezTo>
                  <a:cubicBezTo>
                    <a:pt x="20" y="0"/>
                    <a:pt x="2" y="4"/>
                    <a:pt x="1" y="12"/>
                  </a:cubicBezTo>
                  <a:close/>
                </a:path>
              </a:pathLst>
            </a:custGeom>
            <a:solidFill>
              <a:srgbClr val="336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ṡľïḋè">
              <a:extLst>
                <a:ext uri="{FF2B5EF4-FFF2-40B4-BE49-F238E27FC236}">
                  <a16:creationId xmlns:a16="http://schemas.microsoft.com/office/drawing/2014/main" id="{75384822-9465-569F-BD41-EDCD1E66CA66}"/>
                </a:ext>
              </a:extLst>
            </p:cNvPr>
            <p:cNvSpPr/>
            <p:nvPr/>
          </p:nvSpPr>
          <p:spPr bwMode="auto">
            <a:xfrm>
              <a:off x="5346594" y="1715624"/>
              <a:ext cx="644367" cy="343851"/>
            </a:xfrm>
            <a:custGeom>
              <a:avLst/>
              <a:gdLst>
                <a:gd name="T0" fmla="*/ 419 w 425"/>
                <a:gd name="T1" fmla="*/ 0 h 227"/>
                <a:gd name="T2" fmla="*/ 420 w 425"/>
                <a:gd name="T3" fmla="*/ 33 h 227"/>
                <a:gd name="T4" fmla="*/ 425 w 425"/>
                <a:gd name="T5" fmla="*/ 176 h 227"/>
                <a:gd name="T6" fmla="*/ 188 w 425"/>
                <a:gd name="T7" fmla="*/ 227 h 227"/>
                <a:gd name="T8" fmla="*/ 166 w 425"/>
                <a:gd name="T9" fmla="*/ 226 h 227"/>
                <a:gd name="T10" fmla="*/ 116 w 425"/>
                <a:gd name="T11" fmla="*/ 223 h 227"/>
                <a:gd name="T12" fmla="*/ 6 w 425"/>
                <a:gd name="T13" fmla="*/ 192 h 227"/>
                <a:gd name="T14" fmla="*/ 0 w 425"/>
                <a:gd name="T15" fmla="*/ 15 h 227"/>
                <a:gd name="T16" fmla="*/ 419 w 425"/>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27">
                  <a:moveTo>
                    <a:pt x="419" y="0"/>
                  </a:moveTo>
                  <a:cubicBezTo>
                    <a:pt x="420" y="33"/>
                    <a:pt x="420" y="33"/>
                    <a:pt x="420" y="33"/>
                  </a:cubicBezTo>
                  <a:cubicBezTo>
                    <a:pt x="425" y="176"/>
                    <a:pt x="425" y="176"/>
                    <a:pt x="425" y="176"/>
                  </a:cubicBezTo>
                  <a:cubicBezTo>
                    <a:pt x="399" y="208"/>
                    <a:pt x="290" y="226"/>
                    <a:pt x="188" y="227"/>
                  </a:cubicBezTo>
                  <a:cubicBezTo>
                    <a:pt x="181" y="227"/>
                    <a:pt x="173" y="226"/>
                    <a:pt x="166" y="226"/>
                  </a:cubicBezTo>
                  <a:cubicBezTo>
                    <a:pt x="149" y="226"/>
                    <a:pt x="132" y="225"/>
                    <a:pt x="116" y="223"/>
                  </a:cubicBezTo>
                  <a:cubicBezTo>
                    <a:pt x="66" y="218"/>
                    <a:pt x="25" y="208"/>
                    <a:pt x="6" y="192"/>
                  </a:cubicBezTo>
                  <a:cubicBezTo>
                    <a:pt x="0" y="15"/>
                    <a:pt x="0" y="15"/>
                    <a:pt x="0" y="15"/>
                  </a:cubicBezTo>
                  <a:cubicBezTo>
                    <a:pt x="419" y="0"/>
                    <a:pt x="419" y="0"/>
                    <a:pt x="419" y="0"/>
                  </a:cubicBezTo>
                </a:path>
              </a:pathLst>
            </a:custGeom>
            <a:solidFill>
              <a:srgbClr val="254C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ïṧlïďê">
              <a:extLst>
                <a:ext uri="{FF2B5EF4-FFF2-40B4-BE49-F238E27FC236}">
                  <a16:creationId xmlns:a16="http://schemas.microsoft.com/office/drawing/2014/main" id="{AECBCE77-6F6F-344A-E848-5471CCD3F6BD}"/>
                </a:ext>
              </a:extLst>
            </p:cNvPr>
            <p:cNvSpPr/>
            <p:nvPr/>
          </p:nvSpPr>
          <p:spPr bwMode="auto">
            <a:xfrm>
              <a:off x="5114849" y="1556416"/>
              <a:ext cx="1086191" cy="272254"/>
            </a:xfrm>
            <a:custGeom>
              <a:avLst/>
              <a:gdLst>
                <a:gd name="T0" fmla="*/ 0 w 1153"/>
                <a:gd name="T1" fmla="*/ 162 h 289"/>
                <a:gd name="T2" fmla="*/ 586 w 1153"/>
                <a:gd name="T3" fmla="*/ 0 h 289"/>
                <a:gd name="T4" fmla="*/ 1153 w 1153"/>
                <a:gd name="T5" fmla="*/ 119 h 289"/>
                <a:gd name="T6" fmla="*/ 588 w 1153"/>
                <a:gd name="T7" fmla="*/ 289 h 289"/>
                <a:gd name="T8" fmla="*/ 0 w 1153"/>
                <a:gd name="T9" fmla="*/ 162 h 289"/>
              </a:gdLst>
              <a:ahLst/>
              <a:cxnLst>
                <a:cxn ang="0">
                  <a:pos x="T0" y="T1"/>
                </a:cxn>
                <a:cxn ang="0">
                  <a:pos x="T2" y="T3"/>
                </a:cxn>
                <a:cxn ang="0">
                  <a:pos x="T4" y="T5"/>
                </a:cxn>
                <a:cxn ang="0">
                  <a:pos x="T6" y="T7"/>
                </a:cxn>
                <a:cxn ang="0">
                  <a:pos x="T8" y="T9"/>
                </a:cxn>
              </a:cxnLst>
              <a:rect l="0" t="0" r="r" b="b"/>
              <a:pathLst>
                <a:path w="1153" h="289">
                  <a:moveTo>
                    <a:pt x="0" y="162"/>
                  </a:moveTo>
                  <a:lnTo>
                    <a:pt x="586" y="0"/>
                  </a:lnTo>
                  <a:lnTo>
                    <a:pt x="1153" y="119"/>
                  </a:lnTo>
                  <a:lnTo>
                    <a:pt x="588" y="289"/>
                  </a:lnTo>
                  <a:lnTo>
                    <a:pt x="0" y="162"/>
                  </a:lnTo>
                  <a:close/>
                </a:path>
              </a:pathLst>
            </a:custGeom>
            <a:solidFill>
              <a:srgbClr val="254C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ïşlîḓè">
              <a:extLst>
                <a:ext uri="{FF2B5EF4-FFF2-40B4-BE49-F238E27FC236}">
                  <a16:creationId xmlns:a16="http://schemas.microsoft.com/office/drawing/2014/main" id="{61FDB506-CFD7-1653-13A2-4EA1E5B35A18}"/>
                </a:ext>
              </a:extLst>
            </p:cNvPr>
            <p:cNvSpPr/>
            <p:nvPr/>
          </p:nvSpPr>
          <p:spPr bwMode="auto">
            <a:xfrm>
              <a:off x="5114849" y="1556416"/>
              <a:ext cx="1086191" cy="272254"/>
            </a:xfrm>
            <a:custGeom>
              <a:avLst/>
              <a:gdLst>
                <a:gd name="T0" fmla="*/ 0 w 1153"/>
                <a:gd name="T1" fmla="*/ 162 h 289"/>
                <a:gd name="T2" fmla="*/ 586 w 1153"/>
                <a:gd name="T3" fmla="*/ 0 h 289"/>
                <a:gd name="T4" fmla="*/ 1153 w 1153"/>
                <a:gd name="T5" fmla="*/ 119 h 289"/>
                <a:gd name="T6" fmla="*/ 588 w 1153"/>
                <a:gd name="T7" fmla="*/ 289 h 289"/>
                <a:gd name="T8" fmla="*/ 0 w 1153"/>
                <a:gd name="T9" fmla="*/ 162 h 289"/>
              </a:gdLst>
              <a:ahLst/>
              <a:cxnLst>
                <a:cxn ang="0">
                  <a:pos x="T0" y="T1"/>
                </a:cxn>
                <a:cxn ang="0">
                  <a:pos x="T2" y="T3"/>
                </a:cxn>
                <a:cxn ang="0">
                  <a:pos x="T4" y="T5"/>
                </a:cxn>
                <a:cxn ang="0">
                  <a:pos x="T6" y="T7"/>
                </a:cxn>
                <a:cxn ang="0">
                  <a:pos x="T8" y="T9"/>
                </a:cxn>
              </a:cxnLst>
              <a:rect l="0" t="0" r="r" b="b"/>
              <a:pathLst>
                <a:path w="1153" h="289">
                  <a:moveTo>
                    <a:pt x="0" y="162"/>
                  </a:moveTo>
                  <a:lnTo>
                    <a:pt x="586" y="0"/>
                  </a:lnTo>
                  <a:lnTo>
                    <a:pt x="1153" y="119"/>
                  </a:lnTo>
                  <a:lnTo>
                    <a:pt x="588" y="289"/>
                  </a:lnTo>
                  <a:lnTo>
                    <a:pt x="0" y="1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ḻíḑê">
              <a:extLst>
                <a:ext uri="{FF2B5EF4-FFF2-40B4-BE49-F238E27FC236}">
                  <a16:creationId xmlns:a16="http://schemas.microsoft.com/office/drawing/2014/main" id="{69959712-E25F-5411-CA1E-B4F1454701FB}"/>
                </a:ext>
              </a:extLst>
            </p:cNvPr>
            <p:cNvSpPr/>
            <p:nvPr/>
          </p:nvSpPr>
          <p:spPr bwMode="auto">
            <a:xfrm>
              <a:off x="5668778" y="1668521"/>
              <a:ext cx="533204" cy="195006"/>
            </a:xfrm>
            <a:custGeom>
              <a:avLst/>
              <a:gdLst>
                <a:gd name="T0" fmla="*/ 565 w 566"/>
                <a:gd name="T1" fmla="*/ 0 h 207"/>
                <a:gd name="T2" fmla="*/ 0 w 566"/>
                <a:gd name="T3" fmla="*/ 170 h 207"/>
                <a:gd name="T4" fmla="*/ 1 w 566"/>
                <a:gd name="T5" fmla="*/ 207 h 207"/>
                <a:gd name="T6" fmla="*/ 566 w 566"/>
                <a:gd name="T7" fmla="*/ 31 h 207"/>
                <a:gd name="T8" fmla="*/ 565 w 566"/>
                <a:gd name="T9" fmla="*/ 0 h 207"/>
              </a:gdLst>
              <a:ahLst/>
              <a:cxnLst>
                <a:cxn ang="0">
                  <a:pos x="T0" y="T1"/>
                </a:cxn>
                <a:cxn ang="0">
                  <a:pos x="T2" y="T3"/>
                </a:cxn>
                <a:cxn ang="0">
                  <a:pos x="T4" y="T5"/>
                </a:cxn>
                <a:cxn ang="0">
                  <a:pos x="T6" y="T7"/>
                </a:cxn>
                <a:cxn ang="0">
                  <a:pos x="T8" y="T9"/>
                </a:cxn>
              </a:cxnLst>
              <a:rect l="0" t="0" r="r" b="b"/>
              <a:pathLst>
                <a:path w="566" h="207">
                  <a:moveTo>
                    <a:pt x="565" y="0"/>
                  </a:moveTo>
                  <a:lnTo>
                    <a:pt x="0" y="170"/>
                  </a:lnTo>
                  <a:lnTo>
                    <a:pt x="1" y="207"/>
                  </a:lnTo>
                  <a:lnTo>
                    <a:pt x="566" y="31"/>
                  </a:lnTo>
                  <a:lnTo>
                    <a:pt x="565" y="0"/>
                  </a:lnTo>
                  <a:close/>
                </a:path>
              </a:pathLst>
            </a:custGeom>
            <a:solidFill>
              <a:srgbClr val="193C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íŝlîde">
              <a:extLst>
                <a:ext uri="{FF2B5EF4-FFF2-40B4-BE49-F238E27FC236}">
                  <a16:creationId xmlns:a16="http://schemas.microsoft.com/office/drawing/2014/main" id="{80198B55-A686-43F2-FD99-99644ADF62DC}"/>
                </a:ext>
              </a:extLst>
            </p:cNvPr>
            <p:cNvSpPr/>
            <p:nvPr/>
          </p:nvSpPr>
          <p:spPr bwMode="auto">
            <a:xfrm>
              <a:off x="5668778" y="1668521"/>
              <a:ext cx="533204" cy="195006"/>
            </a:xfrm>
            <a:custGeom>
              <a:avLst/>
              <a:gdLst>
                <a:gd name="T0" fmla="*/ 565 w 566"/>
                <a:gd name="T1" fmla="*/ 0 h 207"/>
                <a:gd name="T2" fmla="*/ 0 w 566"/>
                <a:gd name="T3" fmla="*/ 170 h 207"/>
                <a:gd name="T4" fmla="*/ 1 w 566"/>
                <a:gd name="T5" fmla="*/ 207 h 207"/>
                <a:gd name="T6" fmla="*/ 566 w 566"/>
                <a:gd name="T7" fmla="*/ 31 h 207"/>
                <a:gd name="T8" fmla="*/ 565 w 566"/>
                <a:gd name="T9" fmla="*/ 0 h 207"/>
              </a:gdLst>
              <a:ahLst/>
              <a:cxnLst>
                <a:cxn ang="0">
                  <a:pos x="T0" y="T1"/>
                </a:cxn>
                <a:cxn ang="0">
                  <a:pos x="T2" y="T3"/>
                </a:cxn>
                <a:cxn ang="0">
                  <a:pos x="T4" y="T5"/>
                </a:cxn>
                <a:cxn ang="0">
                  <a:pos x="T6" y="T7"/>
                </a:cxn>
                <a:cxn ang="0">
                  <a:pos x="T8" y="T9"/>
                </a:cxn>
              </a:cxnLst>
              <a:rect l="0" t="0" r="r" b="b"/>
              <a:pathLst>
                <a:path w="566" h="207">
                  <a:moveTo>
                    <a:pt x="565" y="0"/>
                  </a:moveTo>
                  <a:lnTo>
                    <a:pt x="0" y="170"/>
                  </a:lnTo>
                  <a:lnTo>
                    <a:pt x="1" y="207"/>
                  </a:lnTo>
                  <a:lnTo>
                    <a:pt x="566" y="31"/>
                  </a:lnTo>
                  <a:lnTo>
                    <a:pt x="5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îṧḻîḑè">
              <a:extLst>
                <a:ext uri="{FF2B5EF4-FFF2-40B4-BE49-F238E27FC236}">
                  <a16:creationId xmlns:a16="http://schemas.microsoft.com/office/drawing/2014/main" id="{FFCF0134-5534-BCC9-60DC-B0E1308661DA}"/>
                </a:ext>
              </a:extLst>
            </p:cNvPr>
            <p:cNvSpPr/>
            <p:nvPr/>
          </p:nvSpPr>
          <p:spPr bwMode="auto">
            <a:xfrm>
              <a:off x="5114849" y="1709029"/>
              <a:ext cx="554871" cy="154497"/>
            </a:xfrm>
            <a:custGeom>
              <a:avLst/>
              <a:gdLst>
                <a:gd name="T0" fmla="*/ 0 w 589"/>
                <a:gd name="T1" fmla="*/ 0 h 164"/>
                <a:gd name="T2" fmla="*/ 588 w 589"/>
                <a:gd name="T3" fmla="*/ 127 h 164"/>
                <a:gd name="T4" fmla="*/ 589 w 589"/>
                <a:gd name="T5" fmla="*/ 164 h 164"/>
                <a:gd name="T6" fmla="*/ 2 w 589"/>
                <a:gd name="T7" fmla="*/ 29 h 164"/>
                <a:gd name="T8" fmla="*/ 0 w 589"/>
                <a:gd name="T9" fmla="*/ 0 h 164"/>
              </a:gdLst>
              <a:ahLst/>
              <a:cxnLst>
                <a:cxn ang="0">
                  <a:pos x="T0" y="T1"/>
                </a:cxn>
                <a:cxn ang="0">
                  <a:pos x="T2" y="T3"/>
                </a:cxn>
                <a:cxn ang="0">
                  <a:pos x="T4" y="T5"/>
                </a:cxn>
                <a:cxn ang="0">
                  <a:pos x="T6" y="T7"/>
                </a:cxn>
                <a:cxn ang="0">
                  <a:pos x="T8" y="T9"/>
                </a:cxn>
              </a:cxnLst>
              <a:rect l="0" t="0" r="r" b="b"/>
              <a:pathLst>
                <a:path w="589" h="164">
                  <a:moveTo>
                    <a:pt x="0" y="0"/>
                  </a:moveTo>
                  <a:lnTo>
                    <a:pt x="588" y="127"/>
                  </a:lnTo>
                  <a:lnTo>
                    <a:pt x="589" y="164"/>
                  </a:lnTo>
                  <a:lnTo>
                    <a:pt x="2" y="29"/>
                  </a:lnTo>
                  <a:lnTo>
                    <a:pt x="0" y="0"/>
                  </a:lnTo>
                  <a:close/>
                </a:path>
              </a:pathLst>
            </a:custGeom>
            <a:solidFill>
              <a:srgbClr val="438D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ṡlîḍê">
              <a:extLst>
                <a:ext uri="{FF2B5EF4-FFF2-40B4-BE49-F238E27FC236}">
                  <a16:creationId xmlns:a16="http://schemas.microsoft.com/office/drawing/2014/main" id="{8FB2CFED-7298-B83F-F0F2-D208AF788EC9}"/>
                </a:ext>
              </a:extLst>
            </p:cNvPr>
            <p:cNvSpPr/>
            <p:nvPr/>
          </p:nvSpPr>
          <p:spPr bwMode="auto">
            <a:xfrm>
              <a:off x="5114849" y="1709029"/>
              <a:ext cx="554871" cy="154497"/>
            </a:xfrm>
            <a:custGeom>
              <a:avLst/>
              <a:gdLst>
                <a:gd name="T0" fmla="*/ 0 w 589"/>
                <a:gd name="T1" fmla="*/ 0 h 164"/>
                <a:gd name="T2" fmla="*/ 588 w 589"/>
                <a:gd name="T3" fmla="*/ 127 h 164"/>
                <a:gd name="T4" fmla="*/ 589 w 589"/>
                <a:gd name="T5" fmla="*/ 164 h 164"/>
                <a:gd name="T6" fmla="*/ 2 w 589"/>
                <a:gd name="T7" fmla="*/ 29 h 164"/>
                <a:gd name="T8" fmla="*/ 0 w 589"/>
                <a:gd name="T9" fmla="*/ 0 h 164"/>
              </a:gdLst>
              <a:ahLst/>
              <a:cxnLst>
                <a:cxn ang="0">
                  <a:pos x="T0" y="T1"/>
                </a:cxn>
                <a:cxn ang="0">
                  <a:pos x="T2" y="T3"/>
                </a:cxn>
                <a:cxn ang="0">
                  <a:pos x="T4" y="T5"/>
                </a:cxn>
                <a:cxn ang="0">
                  <a:pos x="T6" y="T7"/>
                </a:cxn>
                <a:cxn ang="0">
                  <a:pos x="T8" y="T9"/>
                </a:cxn>
              </a:cxnLst>
              <a:rect l="0" t="0" r="r" b="b"/>
              <a:pathLst>
                <a:path w="589" h="164">
                  <a:moveTo>
                    <a:pt x="0" y="0"/>
                  </a:moveTo>
                  <a:lnTo>
                    <a:pt x="588" y="127"/>
                  </a:lnTo>
                  <a:lnTo>
                    <a:pt x="589" y="164"/>
                  </a:lnTo>
                  <a:lnTo>
                    <a:pt x="2" y="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šlíḍê">
              <a:extLst>
                <a:ext uri="{FF2B5EF4-FFF2-40B4-BE49-F238E27FC236}">
                  <a16:creationId xmlns:a16="http://schemas.microsoft.com/office/drawing/2014/main" id="{AB886972-5261-B37B-BD20-5511E53B9C05}"/>
                </a:ext>
              </a:extLst>
            </p:cNvPr>
            <p:cNvSpPr/>
            <p:nvPr/>
          </p:nvSpPr>
          <p:spPr bwMode="auto">
            <a:xfrm>
              <a:off x="5408770" y="1668521"/>
              <a:ext cx="317473" cy="109279"/>
            </a:xfrm>
            <a:custGeom>
              <a:avLst/>
              <a:gdLst>
                <a:gd name="T0" fmla="*/ 196 w 209"/>
                <a:gd name="T1" fmla="*/ 0 h 72"/>
                <a:gd name="T2" fmla="*/ 119 w 209"/>
                <a:gd name="T3" fmla="*/ 17 h 72"/>
                <a:gd name="T4" fmla="*/ 17 w 209"/>
                <a:gd name="T5" fmla="*/ 50 h 72"/>
                <a:gd name="T6" fmla="*/ 0 w 209"/>
                <a:gd name="T7" fmla="*/ 69 h 72"/>
                <a:gd name="T8" fmla="*/ 17 w 209"/>
                <a:gd name="T9" fmla="*/ 72 h 72"/>
                <a:gd name="T10" fmla="*/ 171 w 209"/>
                <a:gd name="T11" fmla="*/ 25 h 72"/>
                <a:gd name="T12" fmla="*/ 204 w 209"/>
                <a:gd name="T13" fmla="*/ 2 h 72"/>
                <a:gd name="T14" fmla="*/ 196 w 209"/>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72">
                  <a:moveTo>
                    <a:pt x="196" y="0"/>
                  </a:moveTo>
                  <a:cubicBezTo>
                    <a:pt x="175" y="0"/>
                    <a:pt x="119" y="17"/>
                    <a:pt x="119" y="17"/>
                  </a:cubicBezTo>
                  <a:cubicBezTo>
                    <a:pt x="17" y="50"/>
                    <a:pt x="17" y="50"/>
                    <a:pt x="17" y="50"/>
                  </a:cubicBezTo>
                  <a:cubicBezTo>
                    <a:pt x="0" y="69"/>
                    <a:pt x="0" y="69"/>
                    <a:pt x="0" y="69"/>
                  </a:cubicBezTo>
                  <a:cubicBezTo>
                    <a:pt x="17" y="72"/>
                    <a:pt x="17" y="72"/>
                    <a:pt x="17" y="72"/>
                  </a:cubicBezTo>
                  <a:cubicBezTo>
                    <a:pt x="27" y="69"/>
                    <a:pt x="153" y="30"/>
                    <a:pt x="171" y="25"/>
                  </a:cubicBezTo>
                  <a:cubicBezTo>
                    <a:pt x="190" y="19"/>
                    <a:pt x="209" y="12"/>
                    <a:pt x="204" y="2"/>
                  </a:cubicBezTo>
                  <a:cubicBezTo>
                    <a:pt x="203" y="0"/>
                    <a:pt x="200" y="0"/>
                    <a:pt x="196" y="0"/>
                  </a:cubicBezTo>
                </a:path>
              </a:pathLst>
            </a:custGeom>
            <a:solidFill>
              <a:srgbClr val="122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íś1íďé">
              <a:extLst>
                <a:ext uri="{FF2B5EF4-FFF2-40B4-BE49-F238E27FC236}">
                  <a16:creationId xmlns:a16="http://schemas.microsoft.com/office/drawing/2014/main" id="{ED9E54E7-CDE7-FF3D-CBCA-AEDDF2D71DE8}"/>
                </a:ext>
              </a:extLst>
            </p:cNvPr>
            <p:cNvSpPr/>
            <p:nvPr/>
          </p:nvSpPr>
          <p:spPr bwMode="auto">
            <a:xfrm>
              <a:off x="5401234" y="1773089"/>
              <a:ext cx="33914" cy="35798"/>
            </a:xfrm>
            <a:custGeom>
              <a:avLst/>
              <a:gdLst>
                <a:gd name="T0" fmla="*/ 5 w 22"/>
                <a:gd name="T1" fmla="*/ 0 h 24"/>
                <a:gd name="T2" fmla="*/ 0 w 22"/>
                <a:gd name="T3" fmla="*/ 5 h 24"/>
                <a:gd name="T4" fmla="*/ 3 w 22"/>
                <a:gd name="T5" fmla="*/ 20 h 24"/>
                <a:gd name="T6" fmla="*/ 6 w 22"/>
                <a:gd name="T7" fmla="*/ 21 h 24"/>
                <a:gd name="T8" fmla="*/ 19 w 22"/>
                <a:gd name="T9" fmla="*/ 24 h 24"/>
                <a:gd name="T10" fmla="*/ 21 w 22"/>
                <a:gd name="T11" fmla="*/ 4 h 24"/>
                <a:gd name="T12" fmla="*/ 22 w 22"/>
                <a:gd name="T13" fmla="*/ 3 h 24"/>
                <a:gd name="T14" fmla="*/ 5 w 22"/>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4">
                  <a:moveTo>
                    <a:pt x="5" y="0"/>
                  </a:moveTo>
                  <a:cubicBezTo>
                    <a:pt x="0" y="5"/>
                    <a:pt x="0" y="5"/>
                    <a:pt x="0" y="5"/>
                  </a:cubicBezTo>
                  <a:cubicBezTo>
                    <a:pt x="3" y="20"/>
                    <a:pt x="3" y="20"/>
                    <a:pt x="3" y="20"/>
                  </a:cubicBezTo>
                  <a:cubicBezTo>
                    <a:pt x="6" y="21"/>
                    <a:pt x="6" y="21"/>
                    <a:pt x="6" y="21"/>
                  </a:cubicBezTo>
                  <a:cubicBezTo>
                    <a:pt x="19" y="24"/>
                    <a:pt x="19" y="24"/>
                    <a:pt x="19" y="24"/>
                  </a:cubicBezTo>
                  <a:cubicBezTo>
                    <a:pt x="19" y="16"/>
                    <a:pt x="21" y="4"/>
                    <a:pt x="21" y="4"/>
                  </a:cubicBezTo>
                  <a:cubicBezTo>
                    <a:pt x="21" y="4"/>
                    <a:pt x="21" y="4"/>
                    <a:pt x="22" y="3"/>
                  </a:cubicBezTo>
                  <a:cubicBezTo>
                    <a:pt x="5" y="0"/>
                    <a:pt x="5" y="0"/>
                    <a:pt x="5" y="0"/>
                  </a:cubicBezTo>
                </a:path>
              </a:pathLst>
            </a:custGeom>
            <a:solidFill>
              <a:srgbClr val="213F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íṡḷíḑé">
              <a:extLst>
                <a:ext uri="{FF2B5EF4-FFF2-40B4-BE49-F238E27FC236}">
                  <a16:creationId xmlns:a16="http://schemas.microsoft.com/office/drawing/2014/main" id="{0BB14FD7-B7EB-04C0-B24C-F50E10859843}"/>
                </a:ext>
              </a:extLst>
            </p:cNvPr>
            <p:cNvSpPr/>
            <p:nvPr/>
          </p:nvSpPr>
          <p:spPr bwMode="auto">
            <a:xfrm>
              <a:off x="5988135" y="1871063"/>
              <a:ext cx="2826" cy="107394"/>
            </a:xfrm>
            <a:custGeom>
              <a:avLst/>
              <a:gdLst>
                <a:gd name="T0" fmla="*/ 0 w 3"/>
                <a:gd name="T1" fmla="*/ 0 h 114"/>
                <a:gd name="T2" fmla="*/ 3 w 3"/>
                <a:gd name="T3" fmla="*/ 114 h 114"/>
                <a:gd name="T4" fmla="*/ 3 w 3"/>
                <a:gd name="T5" fmla="*/ 114 h 114"/>
                <a:gd name="T6" fmla="*/ 0 w 3"/>
                <a:gd name="T7" fmla="*/ 0 h 114"/>
              </a:gdLst>
              <a:ahLst/>
              <a:cxnLst>
                <a:cxn ang="0">
                  <a:pos x="T0" y="T1"/>
                </a:cxn>
                <a:cxn ang="0">
                  <a:pos x="T2" y="T3"/>
                </a:cxn>
                <a:cxn ang="0">
                  <a:pos x="T4" y="T5"/>
                </a:cxn>
                <a:cxn ang="0">
                  <a:pos x="T6" y="T7"/>
                </a:cxn>
              </a:cxnLst>
              <a:rect l="0" t="0" r="r" b="b"/>
              <a:pathLst>
                <a:path w="3" h="114">
                  <a:moveTo>
                    <a:pt x="0" y="0"/>
                  </a:moveTo>
                  <a:lnTo>
                    <a:pt x="3" y="114"/>
                  </a:lnTo>
                  <a:lnTo>
                    <a:pt x="3" y="114"/>
                  </a:lnTo>
                  <a:lnTo>
                    <a:pt x="0" y="0"/>
                  </a:lnTo>
                  <a:close/>
                </a:path>
              </a:pathLst>
            </a:custGeom>
            <a:solidFill>
              <a:srgbClr val="958B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i$ļiḍe">
              <a:extLst>
                <a:ext uri="{FF2B5EF4-FFF2-40B4-BE49-F238E27FC236}">
                  <a16:creationId xmlns:a16="http://schemas.microsoft.com/office/drawing/2014/main" id="{1F6254F7-ED1F-4925-353E-69B68B5B0A28}"/>
                </a:ext>
              </a:extLst>
            </p:cNvPr>
            <p:cNvSpPr/>
            <p:nvPr/>
          </p:nvSpPr>
          <p:spPr bwMode="auto">
            <a:xfrm>
              <a:off x="5988135" y="1871063"/>
              <a:ext cx="2826" cy="107394"/>
            </a:xfrm>
            <a:custGeom>
              <a:avLst/>
              <a:gdLst>
                <a:gd name="T0" fmla="*/ 0 w 3"/>
                <a:gd name="T1" fmla="*/ 0 h 114"/>
                <a:gd name="T2" fmla="*/ 3 w 3"/>
                <a:gd name="T3" fmla="*/ 114 h 114"/>
                <a:gd name="T4" fmla="*/ 3 w 3"/>
                <a:gd name="T5" fmla="*/ 114 h 114"/>
                <a:gd name="T6" fmla="*/ 0 w 3"/>
                <a:gd name="T7" fmla="*/ 0 h 114"/>
              </a:gdLst>
              <a:ahLst/>
              <a:cxnLst>
                <a:cxn ang="0">
                  <a:pos x="T0" y="T1"/>
                </a:cxn>
                <a:cxn ang="0">
                  <a:pos x="T2" y="T3"/>
                </a:cxn>
                <a:cxn ang="0">
                  <a:pos x="T4" y="T5"/>
                </a:cxn>
                <a:cxn ang="0">
                  <a:pos x="T6" y="T7"/>
                </a:cxn>
              </a:cxnLst>
              <a:rect l="0" t="0" r="r" b="b"/>
              <a:pathLst>
                <a:path w="3" h="114">
                  <a:moveTo>
                    <a:pt x="0" y="0"/>
                  </a:moveTo>
                  <a:lnTo>
                    <a:pt x="3" y="114"/>
                  </a:lnTo>
                  <a:lnTo>
                    <a:pt x="3" y="1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iślïḋè">
              <a:extLst>
                <a:ext uri="{FF2B5EF4-FFF2-40B4-BE49-F238E27FC236}">
                  <a16:creationId xmlns:a16="http://schemas.microsoft.com/office/drawing/2014/main" id="{6ECCFE86-11FB-2207-495F-D1B2673CB379}"/>
                </a:ext>
              </a:extLst>
            </p:cNvPr>
            <p:cNvSpPr/>
            <p:nvPr/>
          </p:nvSpPr>
          <p:spPr bwMode="auto">
            <a:xfrm>
              <a:off x="5990961" y="1978457"/>
              <a:ext cx="0" cy="3768"/>
            </a:xfrm>
            <a:custGeom>
              <a:avLst/>
              <a:gdLst>
                <a:gd name="T0" fmla="*/ 0 h 2"/>
                <a:gd name="T1" fmla="*/ 2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2"/>
                    <a:pt x="0" y="2"/>
                    <a:pt x="0" y="2"/>
                  </a:cubicBezTo>
                  <a:cubicBezTo>
                    <a:pt x="0" y="2"/>
                    <a:pt x="0" y="2"/>
                    <a:pt x="0" y="2"/>
                  </a:cubicBezTo>
                  <a:cubicBezTo>
                    <a:pt x="0" y="0"/>
                    <a:pt x="0" y="0"/>
                    <a:pt x="0" y="0"/>
                  </a:cubicBezTo>
                  <a:cubicBezTo>
                    <a:pt x="0" y="0"/>
                    <a:pt x="0" y="0"/>
                    <a:pt x="0" y="0"/>
                  </a:cubicBezTo>
                </a:path>
              </a:pathLst>
            </a:custGeom>
            <a:solidFill>
              <a:srgbClr val="7A42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iŝḷïďê">
              <a:extLst>
                <a:ext uri="{FF2B5EF4-FFF2-40B4-BE49-F238E27FC236}">
                  <a16:creationId xmlns:a16="http://schemas.microsoft.com/office/drawing/2014/main" id="{00BF50B6-2446-7ACA-6B91-A0BD4747FFAD}"/>
                </a:ext>
              </a:extLst>
            </p:cNvPr>
            <p:cNvSpPr/>
            <p:nvPr/>
          </p:nvSpPr>
          <p:spPr bwMode="auto">
            <a:xfrm>
              <a:off x="5632038" y="2037807"/>
              <a:ext cx="224209" cy="21667"/>
            </a:xfrm>
            <a:custGeom>
              <a:avLst/>
              <a:gdLst>
                <a:gd name="T0" fmla="*/ 148 w 148"/>
                <a:gd name="T1" fmla="*/ 0 h 14"/>
                <a:gd name="T2" fmla="*/ 0 w 148"/>
                <a:gd name="T3" fmla="*/ 14 h 14"/>
                <a:gd name="T4" fmla="*/ 0 w 148"/>
                <a:gd name="T5" fmla="*/ 14 h 14"/>
                <a:gd name="T6" fmla="*/ 0 w 148"/>
                <a:gd name="T7" fmla="*/ 14 h 14"/>
                <a:gd name="T8" fmla="*/ 148 w 148"/>
                <a:gd name="T9" fmla="*/ 0 h 14"/>
                <a:gd name="T10" fmla="*/ 148 w 148"/>
                <a:gd name="T11" fmla="*/ 0 h 14"/>
                <a:gd name="T12" fmla="*/ 148 w 148"/>
                <a:gd name="T13" fmla="*/ 0 h 14"/>
                <a:gd name="T14" fmla="*/ 148 w 148"/>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4">
                  <a:moveTo>
                    <a:pt x="148" y="0"/>
                  </a:moveTo>
                  <a:cubicBezTo>
                    <a:pt x="104" y="9"/>
                    <a:pt x="51" y="13"/>
                    <a:pt x="0" y="14"/>
                  </a:cubicBezTo>
                  <a:cubicBezTo>
                    <a:pt x="0" y="14"/>
                    <a:pt x="0" y="14"/>
                    <a:pt x="0" y="14"/>
                  </a:cubicBezTo>
                  <a:cubicBezTo>
                    <a:pt x="0" y="14"/>
                    <a:pt x="0" y="14"/>
                    <a:pt x="0" y="14"/>
                  </a:cubicBezTo>
                  <a:cubicBezTo>
                    <a:pt x="51" y="13"/>
                    <a:pt x="104" y="9"/>
                    <a:pt x="148" y="0"/>
                  </a:cubicBezTo>
                  <a:moveTo>
                    <a:pt x="148" y="0"/>
                  </a:moveTo>
                  <a:cubicBezTo>
                    <a:pt x="148" y="0"/>
                    <a:pt x="148" y="0"/>
                    <a:pt x="148" y="0"/>
                  </a:cubicBezTo>
                  <a:cubicBezTo>
                    <a:pt x="148" y="0"/>
                    <a:pt x="148" y="0"/>
                    <a:pt x="148" y="0"/>
                  </a:cubicBezTo>
                </a:path>
              </a:pathLst>
            </a:custGeom>
            <a:solidFill>
              <a:srgbClr val="7A42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Sľíḍê">
              <a:extLst>
                <a:ext uri="{FF2B5EF4-FFF2-40B4-BE49-F238E27FC236}">
                  <a16:creationId xmlns:a16="http://schemas.microsoft.com/office/drawing/2014/main" id="{451D577B-8E1A-DB35-826E-246230988CBF}"/>
                </a:ext>
              </a:extLst>
            </p:cNvPr>
            <p:cNvSpPr/>
            <p:nvPr/>
          </p:nvSpPr>
          <p:spPr bwMode="auto">
            <a:xfrm>
              <a:off x="5351305" y="1765553"/>
              <a:ext cx="639656" cy="293922"/>
            </a:xfrm>
            <a:custGeom>
              <a:avLst/>
              <a:gdLst>
                <a:gd name="T0" fmla="*/ 417 w 422"/>
                <a:gd name="T1" fmla="*/ 0 h 194"/>
                <a:gd name="T2" fmla="*/ 210 w 422"/>
                <a:gd name="T3" fmla="*/ 65 h 194"/>
                <a:gd name="T4" fmla="*/ 52 w 422"/>
                <a:gd name="T5" fmla="*/ 29 h 194"/>
                <a:gd name="T6" fmla="*/ 52 w 422"/>
                <a:gd name="T7" fmla="*/ 30 h 194"/>
                <a:gd name="T8" fmla="*/ 39 w 422"/>
                <a:gd name="T9" fmla="*/ 26 h 194"/>
                <a:gd name="T10" fmla="*/ 0 w 422"/>
                <a:gd name="T11" fmla="*/ 17 h 194"/>
                <a:gd name="T12" fmla="*/ 79 w 422"/>
                <a:gd name="T13" fmla="*/ 93 h 194"/>
                <a:gd name="T14" fmla="*/ 83 w 422"/>
                <a:gd name="T15" fmla="*/ 187 h 194"/>
                <a:gd name="T16" fmla="*/ 99 w 422"/>
                <a:gd name="T17" fmla="*/ 189 h 194"/>
                <a:gd name="T18" fmla="*/ 95 w 422"/>
                <a:gd name="T19" fmla="*/ 108 h 194"/>
                <a:gd name="T20" fmla="*/ 185 w 422"/>
                <a:gd name="T21" fmla="*/ 194 h 194"/>
                <a:gd name="T22" fmla="*/ 185 w 422"/>
                <a:gd name="T23" fmla="*/ 194 h 194"/>
                <a:gd name="T24" fmla="*/ 333 w 422"/>
                <a:gd name="T25" fmla="*/ 180 h 194"/>
                <a:gd name="T26" fmla="*/ 333 w 422"/>
                <a:gd name="T27" fmla="*/ 180 h 194"/>
                <a:gd name="T28" fmla="*/ 333 w 422"/>
                <a:gd name="T29" fmla="*/ 180 h 194"/>
                <a:gd name="T30" fmla="*/ 396 w 422"/>
                <a:gd name="T31" fmla="*/ 161 h 194"/>
                <a:gd name="T32" fmla="*/ 422 w 422"/>
                <a:gd name="T33" fmla="*/ 143 h 194"/>
                <a:gd name="T34" fmla="*/ 422 w 422"/>
                <a:gd name="T35" fmla="*/ 141 h 194"/>
                <a:gd name="T36" fmla="*/ 420 w 422"/>
                <a:gd name="T37" fmla="*/ 70 h 194"/>
                <a:gd name="T38" fmla="*/ 417 w 422"/>
                <a:gd name="T3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194">
                  <a:moveTo>
                    <a:pt x="417" y="0"/>
                  </a:moveTo>
                  <a:cubicBezTo>
                    <a:pt x="210" y="65"/>
                    <a:pt x="210" y="65"/>
                    <a:pt x="210" y="65"/>
                  </a:cubicBezTo>
                  <a:cubicBezTo>
                    <a:pt x="52" y="29"/>
                    <a:pt x="52" y="29"/>
                    <a:pt x="52" y="29"/>
                  </a:cubicBezTo>
                  <a:cubicBezTo>
                    <a:pt x="52" y="29"/>
                    <a:pt x="52" y="30"/>
                    <a:pt x="52" y="30"/>
                  </a:cubicBezTo>
                  <a:cubicBezTo>
                    <a:pt x="39" y="26"/>
                    <a:pt x="39" y="26"/>
                    <a:pt x="39" y="26"/>
                  </a:cubicBezTo>
                  <a:cubicBezTo>
                    <a:pt x="0" y="17"/>
                    <a:pt x="0" y="17"/>
                    <a:pt x="0" y="17"/>
                  </a:cubicBezTo>
                  <a:cubicBezTo>
                    <a:pt x="79" y="93"/>
                    <a:pt x="79" y="93"/>
                    <a:pt x="79" y="93"/>
                  </a:cubicBezTo>
                  <a:cubicBezTo>
                    <a:pt x="80" y="129"/>
                    <a:pt x="82" y="164"/>
                    <a:pt x="83" y="187"/>
                  </a:cubicBezTo>
                  <a:cubicBezTo>
                    <a:pt x="99" y="189"/>
                    <a:pt x="99" y="189"/>
                    <a:pt x="99" y="189"/>
                  </a:cubicBezTo>
                  <a:cubicBezTo>
                    <a:pt x="97" y="169"/>
                    <a:pt x="96" y="140"/>
                    <a:pt x="95" y="108"/>
                  </a:cubicBezTo>
                  <a:cubicBezTo>
                    <a:pt x="185" y="194"/>
                    <a:pt x="185" y="194"/>
                    <a:pt x="185" y="194"/>
                  </a:cubicBezTo>
                  <a:cubicBezTo>
                    <a:pt x="185" y="194"/>
                    <a:pt x="185" y="194"/>
                    <a:pt x="185" y="194"/>
                  </a:cubicBezTo>
                  <a:cubicBezTo>
                    <a:pt x="236" y="193"/>
                    <a:pt x="289" y="189"/>
                    <a:pt x="333" y="180"/>
                  </a:cubicBezTo>
                  <a:cubicBezTo>
                    <a:pt x="333" y="180"/>
                    <a:pt x="333" y="180"/>
                    <a:pt x="333" y="180"/>
                  </a:cubicBezTo>
                  <a:cubicBezTo>
                    <a:pt x="333" y="180"/>
                    <a:pt x="333" y="180"/>
                    <a:pt x="333" y="180"/>
                  </a:cubicBezTo>
                  <a:cubicBezTo>
                    <a:pt x="358" y="175"/>
                    <a:pt x="379" y="169"/>
                    <a:pt x="396" y="161"/>
                  </a:cubicBezTo>
                  <a:cubicBezTo>
                    <a:pt x="408" y="156"/>
                    <a:pt x="417" y="150"/>
                    <a:pt x="422" y="143"/>
                  </a:cubicBezTo>
                  <a:cubicBezTo>
                    <a:pt x="422" y="141"/>
                    <a:pt x="422" y="141"/>
                    <a:pt x="422" y="141"/>
                  </a:cubicBezTo>
                  <a:cubicBezTo>
                    <a:pt x="420" y="70"/>
                    <a:pt x="420" y="70"/>
                    <a:pt x="420" y="70"/>
                  </a:cubicBezTo>
                  <a:cubicBezTo>
                    <a:pt x="417" y="0"/>
                    <a:pt x="417" y="0"/>
                    <a:pt x="417" y="0"/>
                  </a:cubicBezTo>
                </a:path>
              </a:pathLst>
            </a:custGeom>
            <a:solidFill>
              <a:srgbClr val="152A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ïsḷíḋè">
              <a:extLst>
                <a:ext uri="{FF2B5EF4-FFF2-40B4-BE49-F238E27FC236}">
                  <a16:creationId xmlns:a16="http://schemas.microsoft.com/office/drawing/2014/main" id="{E7C94830-5F97-E7EE-6440-E0916C922626}"/>
                </a:ext>
              </a:extLst>
            </p:cNvPr>
            <p:cNvSpPr/>
            <p:nvPr/>
          </p:nvSpPr>
          <p:spPr bwMode="auto">
            <a:xfrm>
              <a:off x="5669720" y="1765553"/>
              <a:ext cx="313705" cy="97974"/>
            </a:xfrm>
            <a:custGeom>
              <a:avLst/>
              <a:gdLst>
                <a:gd name="T0" fmla="*/ 333 w 333"/>
                <a:gd name="T1" fmla="*/ 0 h 104"/>
                <a:gd name="T2" fmla="*/ 242 w 333"/>
                <a:gd name="T3" fmla="*/ 29 h 104"/>
                <a:gd name="T4" fmla="*/ 0 w 333"/>
                <a:gd name="T5" fmla="*/ 104 h 104"/>
                <a:gd name="T6" fmla="*/ 0 w 333"/>
                <a:gd name="T7" fmla="*/ 104 h 104"/>
                <a:gd name="T8" fmla="*/ 0 w 333"/>
                <a:gd name="T9" fmla="*/ 104 h 104"/>
                <a:gd name="T10" fmla="*/ 333 w 333"/>
                <a:gd name="T11" fmla="*/ 0 h 104"/>
                <a:gd name="T12" fmla="*/ 333 w 333"/>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33" h="104">
                  <a:moveTo>
                    <a:pt x="333" y="0"/>
                  </a:moveTo>
                  <a:lnTo>
                    <a:pt x="242" y="29"/>
                  </a:lnTo>
                  <a:lnTo>
                    <a:pt x="0" y="104"/>
                  </a:lnTo>
                  <a:lnTo>
                    <a:pt x="0" y="104"/>
                  </a:lnTo>
                  <a:lnTo>
                    <a:pt x="0" y="104"/>
                  </a:lnTo>
                  <a:lnTo>
                    <a:pt x="333" y="0"/>
                  </a:lnTo>
                  <a:lnTo>
                    <a:pt x="333" y="0"/>
                  </a:lnTo>
                  <a:close/>
                </a:path>
              </a:pathLst>
            </a:custGeom>
            <a:solidFill>
              <a:srgbClr val="0E21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šḷîḍe">
              <a:extLst>
                <a:ext uri="{FF2B5EF4-FFF2-40B4-BE49-F238E27FC236}">
                  <a16:creationId xmlns:a16="http://schemas.microsoft.com/office/drawing/2014/main" id="{FCA507E6-BC1B-2721-EB9F-E3C307188D48}"/>
                </a:ext>
              </a:extLst>
            </p:cNvPr>
            <p:cNvSpPr/>
            <p:nvPr/>
          </p:nvSpPr>
          <p:spPr bwMode="auto">
            <a:xfrm>
              <a:off x="5669720" y="1765553"/>
              <a:ext cx="313705" cy="97974"/>
            </a:xfrm>
            <a:custGeom>
              <a:avLst/>
              <a:gdLst>
                <a:gd name="T0" fmla="*/ 333 w 333"/>
                <a:gd name="T1" fmla="*/ 0 h 104"/>
                <a:gd name="T2" fmla="*/ 242 w 333"/>
                <a:gd name="T3" fmla="*/ 29 h 104"/>
                <a:gd name="T4" fmla="*/ 0 w 333"/>
                <a:gd name="T5" fmla="*/ 104 h 104"/>
                <a:gd name="T6" fmla="*/ 0 w 333"/>
                <a:gd name="T7" fmla="*/ 104 h 104"/>
                <a:gd name="T8" fmla="*/ 0 w 333"/>
                <a:gd name="T9" fmla="*/ 104 h 104"/>
                <a:gd name="T10" fmla="*/ 333 w 333"/>
                <a:gd name="T11" fmla="*/ 0 h 104"/>
                <a:gd name="T12" fmla="*/ 333 w 333"/>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33" h="104">
                  <a:moveTo>
                    <a:pt x="333" y="0"/>
                  </a:moveTo>
                  <a:lnTo>
                    <a:pt x="242" y="29"/>
                  </a:lnTo>
                  <a:lnTo>
                    <a:pt x="0" y="104"/>
                  </a:lnTo>
                  <a:lnTo>
                    <a:pt x="0" y="104"/>
                  </a:lnTo>
                  <a:lnTo>
                    <a:pt x="0" y="104"/>
                  </a:lnTo>
                  <a:lnTo>
                    <a:pt x="333" y="0"/>
                  </a:lnTo>
                  <a:lnTo>
                    <a:pt x="3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íṡľiḋe">
              <a:extLst>
                <a:ext uri="{FF2B5EF4-FFF2-40B4-BE49-F238E27FC236}">
                  <a16:creationId xmlns:a16="http://schemas.microsoft.com/office/drawing/2014/main" id="{C0420569-BEF8-FAE3-689A-AF612927AB5C}"/>
                </a:ext>
              </a:extLst>
            </p:cNvPr>
            <p:cNvSpPr/>
            <p:nvPr/>
          </p:nvSpPr>
          <p:spPr bwMode="auto">
            <a:xfrm>
              <a:off x="5351305" y="1790988"/>
              <a:ext cx="318415" cy="72538"/>
            </a:xfrm>
            <a:custGeom>
              <a:avLst/>
              <a:gdLst>
                <a:gd name="T0" fmla="*/ 52 w 210"/>
                <a:gd name="T1" fmla="*/ 12 h 48"/>
                <a:gd name="T2" fmla="*/ 52 w 210"/>
                <a:gd name="T3" fmla="*/ 12 h 48"/>
                <a:gd name="T4" fmla="*/ 210 w 210"/>
                <a:gd name="T5" fmla="*/ 48 h 48"/>
                <a:gd name="T6" fmla="*/ 210 w 210"/>
                <a:gd name="T7" fmla="*/ 48 h 48"/>
                <a:gd name="T8" fmla="*/ 52 w 210"/>
                <a:gd name="T9" fmla="*/ 12 h 48"/>
                <a:gd name="T10" fmla="*/ 0 w 210"/>
                <a:gd name="T11" fmla="*/ 0 h 48"/>
                <a:gd name="T12" fmla="*/ 0 w 210"/>
                <a:gd name="T13" fmla="*/ 0 h 48"/>
                <a:gd name="T14" fmla="*/ 39 w 210"/>
                <a:gd name="T15" fmla="*/ 9 h 48"/>
                <a:gd name="T16" fmla="*/ 39 w 210"/>
                <a:gd name="T17" fmla="*/ 9 h 48"/>
                <a:gd name="T18" fmla="*/ 0 w 210"/>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48">
                  <a:moveTo>
                    <a:pt x="52" y="12"/>
                  </a:moveTo>
                  <a:cubicBezTo>
                    <a:pt x="52" y="12"/>
                    <a:pt x="52" y="12"/>
                    <a:pt x="52" y="12"/>
                  </a:cubicBezTo>
                  <a:cubicBezTo>
                    <a:pt x="210" y="48"/>
                    <a:pt x="210" y="48"/>
                    <a:pt x="210" y="48"/>
                  </a:cubicBezTo>
                  <a:cubicBezTo>
                    <a:pt x="210" y="48"/>
                    <a:pt x="210" y="48"/>
                    <a:pt x="210" y="48"/>
                  </a:cubicBezTo>
                  <a:cubicBezTo>
                    <a:pt x="52" y="12"/>
                    <a:pt x="52" y="12"/>
                    <a:pt x="52" y="12"/>
                  </a:cubicBezTo>
                  <a:moveTo>
                    <a:pt x="0" y="0"/>
                  </a:moveTo>
                  <a:cubicBezTo>
                    <a:pt x="0" y="0"/>
                    <a:pt x="0" y="0"/>
                    <a:pt x="0" y="0"/>
                  </a:cubicBezTo>
                  <a:cubicBezTo>
                    <a:pt x="39" y="9"/>
                    <a:pt x="39" y="9"/>
                    <a:pt x="39" y="9"/>
                  </a:cubicBezTo>
                  <a:cubicBezTo>
                    <a:pt x="39" y="9"/>
                    <a:pt x="39" y="9"/>
                    <a:pt x="39" y="9"/>
                  </a:cubicBezTo>
                  <a:cubicBezTo>
                    <a:pt x="0" y="0"/>
                    <a:pt x="0" y="0"/>
                    <a:pt x="0" y="0"/>
                  </a:cubicBezTo>
                </a:path>
              </a:pathLst>
            </a:custGeom>
            <a:solidFill>
              <a:srgbClr val="274D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îṡ1îḍe">
              <a:extLst>
                <a:ext uri="{FF2B5EF4-FFF2-40B4-BE49-F238E27FC236}">
                  <a16:creationId xmlns:a16="http://schemas.microsoft.com/office/drawing/2014/main" id="{2DA62BC7-4767-A203-CC39-C521A8198A55}"/>
                </a:ext>
              </a:extLst>
            </p:cNvPr>
            <p:cNvSpPr/>
            <p:nvPr/>
          </p:nvSpPr>
          <p:spPr bwMode="auto">
            <a:xfrm>
              <a:off x="5410654" y="1805119"/>
              <a:ext cx="19783" cy="5652"/>
            </a:xfrm>
            <a:custGeom>
              <a:avLst/>
              <a:gdLst>
                <a:gd name="T0" fmla="*/ 0 w 13"/>
                <a:gd name="T1" fmla="*/ 0 h 4"/>
                <a:gd name="T2" fmla="*/ 13 w 13"/>
                <a:gd name="T3" fmla="*/ 4 h 4"/>
                <a:gd name="T4" fmla="*/ 13 w 13"/>
                <a:gd name="T5" fmla="*/ 3 h 4"/>
                <a:gd name="T6" fmla="*/ 0 w 13"/>
                <a:gd name="T7" fmla="*/ 0 h 4"/>
              </a:gdLst>
              <a:ahLst/>
              <a:cxnLst>
                <a:cxn ang="0">
                  <a:pos x="T0" y="T1"/>
                </a:cxn>
                <a:cxn ang="0">
                  <a:pos x="T2" y="T3"/>
                </a:cxn>
                <a:cxn ang="0">
                  <a:pos x="T4" y="T5"/>
                </a:cxn>
                <a:cxn ang="0">
                  <a:pos x="T6" y="T7"/>
                </a:cxn>
              </a:cxnLst>
              <a:rect l="0" t="0" r="r" b="b"/>
              <a:pathLst>
                <a:path w="13" h="4">
                  <a:moveTo>
                    <a:pt x="0" y="0"/>
                  </a:moveTo>
                  <a:cubicBezTo>
                    <a:pt x="13" y="4"/>
                    <a:pt x="13" y="4"/>
                    <a:pt x="13" y="4"/>
                  </a:cubicBezTo>
                  <a:cubicBezTo>
                    <a:pt x="13" y="4"/>
                    <a:pt x="13" y="3"/>
                    <a:pt x="13" y="3"/>
                  </a:cubicBezTo>
                  <a:cubicBezTo>
                    <a:pt x="0" y="0"/>
                    <a:pt x="0" y="0"/>
                    <a:pt x="0" y="0"/>
                  </a:cubicBezTo>
                </a:path>
              </a:pathLst>
            </a:custGeom>
            <a:solidFill>
              <a:srgbClr val="0B12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ïṩľïďé">
              <a:extLst>
                <a:ext uri="{FF2B5EF4-FFF2-40B4-BE49-F238E27FC236}">
                  <a16:creationId xmlns:a16="http://schemas.microsoft.com/office/drawing/2014/main" id="{46D34CA0-CB58-6F51-1004-7F80D0BDA775}"/>
                </a:ext>
              </a:extLst>
            </p:cNvPr>
            <p:cNvSpPr/>
            <p:nvPr/>
          </p:nvSpPr>
          <p:spPr bwMode="auto">
            <a:xfrm>
              <a:off x="5410654" y="1805119"/>
              <a:ext cx="19783" cy="3768"/>
            </a:xfrm>
            <a:custGeom>
              <a:avLst/>
              <a:gdLst>
                <a:gd name="T0" fmla="*/ 0 w 13"/>
                <a:gd name="T1" fmla="*/ 0 h 3"/>
                <a:gd name="T2" fmla="*/ 0 w 13"/>
                <a:gd name="T3" fmla="*/ 0 h 3"/>
                <a:gd name="T4" fmla="*/ 13 w 13"/>
                <a:gd name="T5" fmla="*/ 3 h 3"/>
                <a:gd name="T6" fmla="*/ 13 w 13"/>
                <a:gd name="T7" fmla="*/ 3 h 3"/>
                <a:gd name="T8" fmla="*/ 0 w 13"/>
                <a:gd name="T9" fmla="*/ 0 h 3"/>
              </a:gdLst>
              <a:ahLst/>
              <a:cxnLst>
                <a:cxn ang="0">
                  <a:pos x="T0" y="T1"/>
                </a:cxn>
                <a:cxn ang="0">
                  <a:pos x="T2" y="T3"/>
                </a:cxn>
                <a:cxn ang="0">
                  <a:pos x="T4" y="T5"/>
                </a:cxn>
                <a:cxn ang="0">
                  <a:pos x="T6" y="T7"/>
                </a:cxn>
                <a:cxn ang="0">
                  <a:pos x="T8" y="T9"/>
                </a:cxn>
              </a:cxnLst>
              <a:rect l="0" t="0" r="r" b="b"/>
              <a:pathLst>
                <a:path w="13" h="3">
                  <a:moveTo>
                    <a:pt x="0" y="0"/>
                  </a:moveTo>
                  <a:cubicBezTo>
                    <a:pt x="0" y="0"/>
                    <a:pt x="0" y="0"/>
                    <a:pt x="0" y="0"/>
                  </a:cubicBezTo>
                  <a:cubicBezTo>
                    <a:pt x="13" y="3"/>
                    <a:pt x="13" y="3"/>
                    <a:pt x="13" y="3"/>
                  </a:cubicBezTo>
                  <a:cubicBezTo>
                    <a:pt x="13" y="3"/>
                    <a:pt x="13" y="3"/>
                    <a:pt x="13" y="3"/>
                  </a:cubicBezTo>
                  <a:cubicBezTo>
                    <a:pt x="0" y="0"/>
                    <a:pt x="0" y="0"/>
                    <a:pt x="0" y="0"/>
                  </a:cubicBezTo>
                </a:path>
              </a:pathLst>
            </a:custGeom>
            <a:solidFill>
              <a:srgbClr val="1322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işḷïḋè">
              <a:extLst>
                <a:ext uri="{FF2B5EF4-FFF2-40B4-BE49-F238E27FC236}">
                  <a16:creationId xmlns:a16="http://schemas.microsoft.com/office/drawing/2014/main" id="{E1A806C6-3C56-170B-709C-9BA486F00FEC}"/>
                </a:ext>
              </a:extLst>
            </p:cNvPr>
            <p:cNvSpPr/>
            <p:nvPr/>
          </p:nvSpPr>
          <p:spPr bwMode="auto">
            <a:xfrm>
              <a:off x="5897698" y="1765553"/>
              <a:ext cx="93264" cy="243993"/>
            </a:xfrm>
            <a:custGeom>
              <a:avLst/>
              <a:gdLst>
                <a:gd name="T0" fmla="*/ 57 w 62"/>
                <a:gd name="T1" fmla="*/ 0 h 161"/>
                <a:gd name="T2" fmla="*/ 62 w 62"/>
                <a:gd name="T3" fmla="*/ 143 h 161"/>
                <a:gd name="T4" fmla="*/ 36 w 62"/>
                <a:gd name="T5" fmla="*/ 161 h 161"/>
                <a:gd name="T6" fmla="*/ 0 w 62"/>
                <a:gd name="T7" fmla="*/ 18 h 161"/>
                <a:gd name="T8" fmla="*/ 57 w 62"/>
                <a:gd name="T9" fmla="*/ 0 h 161"/>
              </a:gdLst>
              <a:ahLst/>
              <a:cxnLst>
                <a:cxn ang="0">
                  <a:pos x="T0" y="T1"/>
                </a:cxn>
                <a:cxn ang="0">
                  <a:pos x="T2" y="T3"/>
                </a:cxn>
                <a:cxn ang="0">
                  <a:pos x="T4" y="T5"/>
                </a:cxn>
                <a:cxn ang="0">
                  <a:pos x="T6" y="T7"/>
                </a:cxn>
                <a:cxn ang="0">
                  <a:pos x="T8" y="T9"/>
                </a:cxn>
              </a:cxnLst>
              <a:rect l="0" t="0" r="r" b="b"/>
              <a:pathLst>
                <a:path w="62" h="161">
                  <a:moveTo>
                    <a:pt x="57" y="0"/>
                  </a:moveTo>
                  <a:cubicBezTo>
                    <a:pt x="62" y="143"/>
                    <a:pt x="62" y="143"/>
                    <a:pt x="62" y="143"/>
                  </a:cubicBezTo>
                  <a:cubicBezTo>
                    <a:pt x="57" y="150"/>
                    <a:pt x="48" y="156"/>
                    <a:pt x="36" y="161"/>
                  </a:cubicBezTo>
                  <a:cubicBezTo>
                    <a:pt x="31" y="122"/>
                    <a:pt x="20" y="64"/>
                    <a:pt x="0" y="18"/>
                  </a:cubicBezTo>
                  <a:lnTo>
                    <a:pt x="57" y="0"/>
                  </a:lnTo>
                  <a:close/>
                </a:path>
              </a:pathLst>
            </a:custGeom>
            <a:solidFill>
              <a:srgbClr val="254C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íŝ1iḋè">
              <a:extLst>
                <a:ext uri="{FF2B5EF4-FFF2-40B4-BE49-F238E27FC236}">
                  <a16:creationId xmlns:a16="http://schemas.microsoft.com/office/drawing/2014/main" id="{7DE20C87-9342-709F-2923-10BC85F73C87}"/>
                </a:ext>
              </a:extLst>
            </p:cNvPr>
            <p:cNvSpPr/>
            <p:nvPr/>
          </p:nvSpPr>
          <p:spPr bwMode="auto">
            <a:xfrm>
              <a:off x="5386161" y="1709029"/>
              <a:ext cx="123409" cy="269428"/>
            </a:xfrm>
            <a:custGeom>
              <a:avLst/>
              <a:gdLst>
                <a:gd name="T0" fmla="*/ 68 w 81"/>
                <a:gd name="T1" fmla="*/ 2 h 178"/>
                <a:gd name="T2" fmla="*/ 30 w 81"/>
                <a:gd name="T3" fmla="*/ 17 h 178"/>
                <a:gd name="T4" fmla="*/ 17 w 81"/>
                <a:gd name="T5" fmla="*/ 25 h 178"/>
                <a:gd name="T6" fmla="*/ 8 w 81"/>
                <a:gd name="T7" fmla="*/ 35 h 178"/>
                <a:gd name="T8" fmla="*/ 2 w 81"/>
                <a:gd name="T9" fmla="*/ 51 h 178"/>
                <a:gd name="T10" fmla="*/ 0 w 81"/>
                <a:gd name="T11" fmla="*/ 72 h 178"/>
                <a:gd name="T12" fmla="*/ 5 w 81"/>
                <a:gd name="T13" fmla="*/ 169 h 178"/>
                <a:gd name="T14" fmla="*/ 15 w 81"/>
                <a:gd name="T15" fmla="*/ 178 h 178"/>
                <a:gd name="T16" fmla="*/ 24 w 81"/>
                <a:gd name="T17" fmla="*/ 169 h 178"/>
                <a:gd name="T18" fmla="*/ 19 w 81"/>
                <a:gd name="T19" fmla="*/ 72 h 178"/>
                <a:gd name="T20" fmla="*/ 20 w 81"/>
                <a:gd name="T21" fmla="*/ 55 h 178"/>
                <a:gd name="T22" fmla="*/ 24 w 81"/>
                <a:gd name="T23" fmla="*/ 44 h 178"/>
                <a:gd name="T24" fmla="*/ 29 w 81"/>
                <a:gd name="T25" fmla="*/ 39 h 178"/>
                <a:gd name="T26" fmla="*/ 46 w 81"/>
                <a:gd name="T27" fmla="*/ 30 h 178"/>
                <a:gd name="T28" fmla="*/ 74 w 81"/>
                <a:gd name="T29" fmla="*/ 19 h 178"/>
                <a:gd name="T30" fmla="*/ 80 w 81"/>
                <a:gd name="T31" fmla="*/ 8 h 178"/>
                <a:gd name="T32" fmla="*/ 68 w 81"/>
                <a:gd name="T33" fmla="*/ 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78">
                  <a:moveTo>
                    <a:pt x="68" y="2"/>
                  </a:moveTo>
                  <a:cubicBezTo>
                    <a:pt x="53" y="7"/>
                    <a:pt x="40" y="12"/>
                    <a:pt x="30" y="17"/>
                  </a:cubicBezTo>
                  <a:cubicBezTo>
                    <a:pt x="25" y="19"/>
                    <a:pt x="21" y="22"/>
                    <a:pt x="17" y="25"/>
                  </a:cubicBezTo>
                  <a:cubicBezTo>
                    <a:pt x="14" y="28"/>
                    <a:pt x="11" y="31"/>
                    <a:pt x="8" y="35"/>
                  </a:cubicBezTo>
                  <a:cubicBezTo>
                    <a:pt x="5" y="40"/>
                    <a:pt x="3" y="45"/>
                    <a:pt x="2" y="51"/>
                  </a:cubicBezTo>
                  <a:cubicBezTo>
                    <a:pt x="1" y="57"/>
                    <a:pt x="0" y="64"/>
                    <a:pt x="0" y="72"/>
                  </a:cubicBezTo>
                  <a:cubicBezTo>
                    <a:pt x="0" y="91"/>
                    <a:pt x="3" y="120"/>
                    <a:pt x="5" y="169"/>
                  </a:cubicBezTo>
                  <a:cubicBezTo>
                    <a:pt x="6" y="174"/>
                    <a:pt x="10" y="178"/>
                    <a:pt x="15" y="178"/>
                  </a:cubicBezTo>
                  <a:cubicBezTo>
                    <a:pt x="20" y="178"/>
                    <a:pt x="24" y="174"/>
                    <a:pt x="24" y="169"/>
                  </a:cubicBezTo>
                  <a:cubicBezTo>
                    <a:pt x="21" y="118"/>
                    <a:pt x="19" y="90"/>
                    <a:pt x="19" y="72"/>
                  </a:cubicBezTo>
                  <a:cubicBezTo>
                    <a:pt x="19" y="64"/>
                    <a:pt x="19" y="59"/>
                    <a:pt x="20" y="55"/>
                  </a:cubicBezTo>
                  <a:cubicBezTo>
                    <a:pt x="21" y="51"/>
                    <a:pt x="22" y="48"/>
                    <a:pt x="24" y="44"/>
                  </a:cubicBezTo>
                  <a:cubicBezTo>
                    <a:pt x="25" y="43"/>
                    <a:pt x="26" y="41"/>
                    <a:pt x="29" y="39"/>
                  </a:cubicBezTo>
                  <a:cubicBezTo>
                    <a:pt x="33" y="36"/>
                    <a:pt x="38" y="33"/>
                    <a:pt x="46" y="30"/>
                  </a:cubicBezTo>
                  <a:cubicBezTo>
                    <a:pt x="53" y="26"/>
                    <a:pt x="63" y="23"/>
                    <a:pt x="74" y="19"/>
                  </a:cubicBezTo>
                  <a:cubicBezTo>
                    <a:pt x="79" y="18"/>
                    <a:pt x="81" y="12"/>
                    <a:pt x="80" y="8"/>
                  </a:cubicBezTo>
                  <a:cubicBezTo>
                    <a:pt x="78" y="3"/>
                    <a:pt x="73" y="0"/>
                    <a:pt x="68" y="2"/>
                  </a:cubicBezTo>
                  <a:close/>
                </a:path>
              </a:pathLst>
            </a:custGeom>
            <a:solidFill>
              <a:srgbClr val="FDC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îṡlîḑé">
              <a:extLst>
                <a:ext uri="{FF2B5EF4-FFF2-40B4-BE49-F238E27FC236}">
                  <a16:creationId xmlns:a16="http://schemas.microsoft.com/office/drawing/2014/main" id="{1C872EA7-99AF-279F-BF25-10A9E139575D}"/>
                </a:ext>
              </a:extLst>
            </p:cNvPr>
            <p:cNvSpPr/>
            <p:nvPr/>
          </p:nvSpPr>
          <p:spPr bwMode="auto">
            <a:xfrm>
              <a:off x="5480367" y="1668521"/>
              <a:ext cx="195948" cy="69712"/>
            </a:xfrm>
            <a:custGeom>
              <a:avLst/>
              <a:gdLst>
                <a:gd name="T0" fmla="*/ 128 w 129"/>
                <a:gd name="T1" fmla="*/ 7 h 46"/>
                <a:gd name="T2" fmla="*/ 122 w 129"/>
                <a:gd name="T3" fmla="*/ 16 h 46"/>
                <a:gd name="T4" fmla="*/ 118 w 129"/>
                <a:gd name="T5" fmla="*/ 17 h 46"/>
                <a:gd name="T6" fmla="*/ 122 w 129"/>
                <a:gd name="T7" fmla="*/ 15 h 46"/>
                <a:gd name="T8" fmla="*/ 101 w 129"/>
                <a:gd name="T9" fmla="*/ 16 h 46"/>
                <a:gd name="T10" fmla="*/ 93 w 129"/>
                <a:gd name="T11" fmla="*/ 23 h 46"/>
                <a:gd name="T12" fmla="*/ 68 w 129"/>
                <a:gd name="T13" fmla="*/ 29 h 46"/>
                <a:gd name="T14" fmla="*/ 11 w 129"/>
                <a:gd name="T15" fmla="*/ 45 h 46"/>
                <a:gd name="T16" fmla="*/ 10 w 129"/>
                <a:gd name="T17" fmla="*/ 45 h 46"/>
                <a:gd name="T18" fmla="*/ 2 w 129"/>
                <a:gd name="T19" fmla="*/ 40 h 46"/>
                <a:gd name="T20" fmla="*/ 7 w 129"/>
                <a:gd name="T21" fmla="*/ 30 h 46"/>
                <a:gd name="T22" fmla="*/ 90 w 129"/>
                <a:gd name="T23" fmla="*/ 8 h 46"/>
                <a:gd name="T24" fmla="*/ 118 w 129"/>
                <a:gd name="T25" fmla="*/ 1 h 46"/>
                <a:gd name="T26" fmla="*/ 128 w 129"/>
                <a:gd name="T27"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46">
                  <a:moveTo>
                    <a:pt x="128" y="7"/>
                  </a:moveTo>
                  <a:cubicBezTo>
                    <a:pt x="129" y="11"/>
                    <a:pt x="126" y="16"/>
                    <a:pt x="122" y="16"/>
                  </a:cubicBezTo>
                  <a:cubicBezTo>
                    <a:pt x="121" y="17"/>
                    <a:pt x="119" y="17"/>
                    <a:pt x="118" y="17"/>
                  </a:cubicBezTo>
                  <a:cubicBezTo>
                    <a:pt x="120" y="16"/>
                    <a:pt x="122" y="15"/>
                    <a:pt x="122" y="15"/>
                  </a:cubicBezTo>
                  <a:cubicBezTo>
                    <a:pt x="122" y="15"/>
                    <a:pt x="101" y="13"/>
                    <a:pt x="101" y="16"/>
                  </a:cubicBezTo>
                  <a:cubicBezTo>
                    <a:pt x="100" y="19"/>
                    <a:pt x="98" y="21"/>
                    <a:pt x="93" y="23"/>
                  </a:cubicBezTo>
                  <a:cubicBezTo>
                    <a:pt x="84" y="25"/>
                    <a:pt x="75" y="27"/>
                    <a:pt x="68" y="29"/>
                  </a:cubicBezTo>
                  <a:cubicBezTo>
                    <a:pt x="44" y="35"/>
                    <a:pt x="26" y="40"/>
                    <a:pt x="11" y="45"/>
                  </a:cubicBezTo>
                  <a:cubicBezTo>
                    <a:pt x="11" y="45"/>
                    <a:pt x="10" y="45"/>
                    <a:pt x="10" y="45"/>
                  </a:cubicBezTo>
                  <a:cubicBezTo>
                    <a:pt x="6" y="46"/>
                    <a:pt x="3" y="44"/>
                    <a:pt x="2" y="40"/>
                  </a:cubicBezTo>
                  <a:cubicBezTo>
                    <a:pt x="0" y="36"/>
                    <a:pt x="3" y="31"/>
                    <a:pt x="7" y="30"/>
                  </a:cubicBezTo>
                  <a:cubicBezTo>
                    <a:pt x="26" y="24"/>
                    <a:pt x="53" y="17"/>
                    <a:pt x="90" y="8"/>
                  </a:cubicBezTo>
                  <a:cubicBezTo>
                    <a:pt x="99" y="6"/>
                    <a:pt x="108" y="4"/>
                    <a:pt x="118" y="1"/>
                  </a:cubicBezTo>
                  <a:cubicBezTo>
                    <a:pt x="123" y="0"/>
                    <a:pt x="127" y="3"/>
                    <a:pt x="128" y="7"/>
                  </a:cubicBezTo>
                  <a:close/>
                </a:path>
              </a:pathLst>
            </a:custGeom>
            <a:solidFill>
              <a:srgbClr val="FDC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íṡḷíḑe">
              <a:extLst>
                <a:ext uri="{FF2B5EF4-FFF2-40B4-BE49-F238E27FC236}">
                  <a16:creationId xmlns:a16="http://schemas.microsoft.com/office/drawing/2014/main" id="{4FCF4BAC-A685-6343-B162-3D984417E4BA}"/>
                </a:ext>
              </a:extLst>
            </p:cNvPr>
            <p:cNvSpPr/>
            <p:nvPr/>
          </p:nvSpPr>
          <p:spPr bwMode="auto">
            <a:xfrm>
              <a:off x="5371088" y="1972805"/>
              <a:ext cx="103626" cy="179933"/>
            </a:xfrm>
            <a:custGeom>
              <a:avLst/>
              <a:gdLst>
                <a:gd name="T0" fmla="*/ 36 w 110"/>
                <a:gd name="T1" fmla="*/ 188 h 191"/>
                <a:gd name="T2" fmla="*/ 28 w 110"/>
                <a:gd name="T3" fmla="*/ 148 h 191"/>
                <a:gd name="T4" fmla="*/ 24 w 110"/>
                <a:gd name="T5" fmla="*/ 191 h 191"/>
                <a:gd name="T6" fmla="*/ 0 w 110"/>
                <a:gd name="T7" fmla="*/ 185 h 191"/>
                <a:gd name="T8" fmla="*/ 31 w 110"/>
                <a:gd name="T9" fmla="*/ 0 h 191"/>
                <a:gd name="T10" fmla="*/ 50 w 110"/>
                <a:gd name="T11" fmla="*/ 0 h 191"/>
                <a:gd name="T12" fmla="*/ 110 w 110"/>
                <a:gd name="T13" fmla="*/ 170 h 191"/>
                <a:gd name="T14" fmla="*/ 36 w 110"/>
                <a:gd name="T15" fmla="*/ 188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91">
                  <a:moveTo>
                    <a:pt x="36" y="188"/>
                  </a:moveTo>
                  <a:lnTo>
                    <a:pt x="28" y="148"/>
                  </a:lnTo>
                  <a:lnTo>
                    <a:pt x="24" y="191"/>
                  </a:lnTo>
                  <a:lnTo>
                    <a:pt x="0" y="185"/>
                  </a:lnTo>
                  <a:lnTo>
                    <a:pt x="31" y="0"/>
                  </a:lnTo>
                  <a:lnTo>
                    <a:pt x="50" y="0"/>
                  </a:lnTo>
                  <a:lnTo>
                    <a:pt x="110" y="170"/>
                  </a:lnTo>
                  <a:lnTo>
                    <a:pt x="36" y="188"/>
                  </a:lnTo>
                  <a:close/>
                </a:path>
              </a:pathLst>
            </a:custGeom>
            <a:solidFill>
              <a:srgbClr val="F7B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ï$ḷîḍé">
              <a:extLst>
                <a:ext uri="{FF2B5EF4-FFF2-40B4-BE49-F238E27FC236}">
                  <a16:creationId xmlns:a16="http://schemas.microsoft.com/office/drawing/2014/main" id="{1F848B88-3DAA-823B-9310-16A0CBE72AC4}"/>
                </a:ext>
              </a:extLst>
            </p:cNvPr>
            <p:cNvSpPr/>
            <p:nvPr/>
          </p:nvSpPr>
          <p:spPr bwMode="auto">
            <a:xfrm>
              <a:off x="5395581" y="1955848"/>
              <a:ext cx="25436" cy="34856"/>
            </a:xfrm>
            <a:custGeom>
              <a:avLst/>
              <a:gdLst>
                <a:gd name="T0" fmla="*/ 0 w 17"/>
                <a:gd name="T1" fmla="*/ 9 h 23"/>
                <a:gd name="T2" fmla="*/ 0 w 17"/>
                <a:gd name="T3" fmla="*/ 14 h 23"/>
                <a:gd name="T4" fmla="*/ 9 w 17"/>
                <a:gd name="T5" fmla="*/ 22 h 23"/>
                <a:gd name="T6" fmla="*/ 17 w 17"/>
                <a:gd name="T7" fmla="*/ 13 h 23"/>
                <a:gd name="T8" fmla="*/ 17 w 17"/>
                <a:gd name="T9" fmla="*/ 8 h 23"/>
                <a:gd name="T10" fmla="*/ 8 w 17"/>
                <a:gd name="T11" fmla="*/ 0 h 23"/>
                <a:gd name="T12" fmla="*/ 0 w 1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17" h="23">
                  <a:moveTo>
                    <a:pt x="0" y="9"/>
                  </a:moveTo>
                  <a:cubicBezTo>
                    <a:pt x="0" y="14"/>
                    <a:pt x="0" y="14"/>
                    <a:pt x="0" y="14"/>
                  </a:cubicBezTo>
                  <a:cubicBezTo>
                    <a:pt x="0" y="19"/>
                    <a:pt x="4" y="23"/>
                    <a:pt x="9" y="22"/>
                  </a:cubicBezTo>
                  <a:cubicBezTo>
                    <a:pt x="14" y="22"/>
                    <a:pt x="17" y="18"/>
                    <a:pt x="17" y="13"/>
                  </a:cubicBezTo>
                  <a:cubicBezTo>
                    <a:pt x="17" y="8"/>
                    <a:pt x="17" y="8"/>
                    <a:pt x="17" y="8"/>
                  </a:cubicBezTo>
                  <a:cubicBezTo>
                    <a:pt x="17" y="3"/>
                    <a:pt x="13" y="0"/>
                    <a:pt x="8" y="0"/>
                  </a:cubicBezTo>
                  <a:cubicBezTo>
                    <a:pt x="3" y="0"/>
                    <a:pt x="0" y="4"/>
                    <a:pt x="0" y="9"/>
                  </a:cubicBezTo>
                </a:path>
              </a:pathLst>
            </a:custGeom>
            <a:solidFill>
              <a:srgbClr val="FFDF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ïŝ1iḑé">
              <a:extLst>
                <a:ext uri="{FF2B5EF4-FFF2-40B4-BE49-F238E27FC236}">
                  <a16:creationId xmlns:a16="http://schemas.microsoft.com/office/drawing/2014/main" id="{7CF4DA52-830C-ED68-EFB9-CE3255444151}"/>
                </a:ext>
              </a:extLst>
            </p:cNvPr>
            <p:cNvSpPr/>
            <p:nvPr/>
          </p:nvSpPr>
          <p:spPr bwMode="auto">
            <a:xfrm>
              <a:off x="5583051" y="1668521"/>
              <a:ext cx="93264" cy="44277"/>
            </a:xfrm>
            <a:custGeom>
              <a:avLst/>
              <a:gdLst>
                <a:gd name="T0" fmla="*/ 60 w 61"/>
                <a:gd name="T1" fmla="*/ 7 h 29"/>
                <a:gd name="T2" fmla="*/ 54 w 61"/>
                <a:gd name="T3" fmla="*/ 16 h 29"/>
                <a:gd name="T4" fmla="*/ 50 w 61"/>
                <a:gd name="T5" fmla="*/ 17 h 29"/>
                <a:gd name="T6" fmla="*/ 54 w 61"/>
                <a:gd name="T7" fmla="*/ 15 h 29"/>
                <a:gd name="T8" fmla="*/ 41 w 61"/>
                <a:gd name="T9" fmla="*/ 19 h 29"/>
                <a:gd name="T10" fmla="*/ 25 w 61"/>
                <a:gd name="T11" fmla="*/ 23 h 29"/>
                <a:gd name="T12" fmla="*/ 0 w 61"/>
                <a:gd name="T13" fmla="*/ 29 h 29"/>
                <a:gd name="T14" fmla="*/ 6 w 61"/>
                <a:gd name="T15" fmla="*/ 27 h 29"/>
                <a:gd name="T16" fmla="*/ 17 w 61"/>
                <a:gd name="T17" fmla="*/ 9 h 29"/>
                <a:gd name="T18" fmla="*/ 50 w 61"/>
                <a:gd name="T19" fmla="*/ 1 h 29"/>
                <a:gd name="T20" fmla="*/ 60 w 61"/>
                <a:gd name="T21"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29">
                  <a:moveTo>
                    <a:pt x="60" y="7"/>
                  </a:moveTo>
                  <a:cubicBezTo>
                    <a:pt x="61" y="11"/>
                    <a:pt x="58" y="16"/>
                    <a:pt x="54" y="16"/>
                  </a:cubicBezTo>
                  <a:cubicBezTo>
                    <a:pt x="53" y="17"/>
                    <a:pt x="51" y="17"/>
                    <a:pt x="50" y="17"/>
                  </a:cubicBezTo>
                  <a:cubicBezTo>
                    <a:pt x="52" y="16"/>
                    <a:pt x="54" y="15"/>
                    <a:pt x="54" y="15"/>
                  </a:cubicBezTo>
                  <a:cubicBezTo>
                    <a:pt x="54" y="15"/>
                    <a:pt x="41" y="16"/>
                    <a:pt x="41" y="19"/>
                  </a:cubicBezTo>
                  <a:cubicBezTo>
                    <a:pt x="40" y="21"/>
                    <a:pt x="30" y="21"/>
                    <a:pt x="25" y="23"/>
                  </a:cubicBezTo>
                  <a:cubicBezTo>
                    <a:pt x="16" y="25"/>
                    <a:pt x="7" y="27"/>
                    <a:pt x="0" y="29"/>
                  </a:cubicBezTo>
                  <a:cubicBezTo>
                    <a:pt x="0" y="29"/>
                    <a:pt x="2" y="28"/>
                    <a:pt x="6" y="27"/>
                  </a:cubicBezTo>
                  <a:cubicBezTo>
                    <a:pt x="15" y="25"/>
                    <a:pt x="18" y="18"/>
                    <a:pt x="17" y="9"/>
                  </a:cubicBezTo>
                  <a:cubicBezTo>
                    <a:pt x="26" y="7"/>
                    <a:pt x="40" y="4"/>
                    <a:pt x="50" y="1"/>
                  </a:cubicBezTo>
                  <a:cubicBezTo>
                    <a:pt x="55" y="0"/>
                    <a:pt x="59" y="3"/>
                    <a:pt x="60" y="7"/>
                  </a:cubicBezTo>
                  <a:close/>
                </a:path>
              </a:pathLst>
            </a:custGeom>
            <a:solidFill>
              <a:srgbClr val="BC66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ṥ1iďé">
              <a:extLst>
                <a:ext uri="{FF2B5EF4-FFF2-40B4-BE49-F238E27FC236}">
                  <a16:creationId xmlns:a16="http://schemas.microsoft.com/office/drawing/2014/main" id="{31B76C3D-777F-0E42-52C2-FAAA6EDF82E7}"/>
                </a:ext>
              </a:extLst>
            </p:cNvPr>
            <p:cNvSpPr/>
            <p:nvPr/>
          </p:nvSpPr>
          <p:spPr bwMode="auto">
            <a:xfrm>
              <a:off x="5607544" y="1658158"/>
              <a:ext cx="116815" cy="47103"/>
            </a:xfrm>
            <a:custGeom>
              <a:avLst/>
              <a:gdLst>
                <a:gd name="T0" fmla="*/ 76 w 77"/>
                <a:gd name="T1" fmla="*/ 10 h 31"/>
                <a:gd name="T2" fmla="*/ 40 w 77"/>
                <a:gd name="T3" fmla="*/ 28 h 31"/>
                <a:gd name="T4" fmla="*/ 1 w 77"/>
                <a:gd name="T5" fmla="*/ 19 h 31"/>
                <a:gd name="T6" fmla="*/ 0 w 77"/>
                <a:gd name="T7" fmla="*/ 9 h 31"/>
                <a:gd name="T8" fmla="*/ 64 w 77"/>
                <a:gd name="T9" fmla="*/ 3 h 31"/>
                <a:gd name="T10" fmla="*/ 75 w 77"/>
                <a:gd name="T11" fmla="*/ 0 h 31"/>
                <a:gd name="T12" fmla="*/ 76 w 77"/>
                <a:gd name="T13" fmla="*/ 10 h 31"/>
              </a:gdLst>
              <a:ahLst/>
              <a:cxnLst>
                <a:cxn ang="0">
                  <a:pos x="T0" y="T1"/>
                </a:cxn>
                <a:cxn ang="0">
                  <a:pos x="T2" y="T3"/>
                </a:cxn>
                <a:cxn ang="0">
                  <a:pos x="T4" y="T5"/>
                </a:cxn>
                <a:cxn ang="0">
                  <a:pos x="T6" y="T7"/>
                </a:cxn>
                <a:cxn ang="0">
                  <a:pos x="T8" y="T9"/>
                </a:cxn>
                <a:cxn ang="0">
                  <a:pos x="T10" y="T11"/>
                </a:cxn>
                <a:cxn ang="0">
                  <a:pos x="T12" y="T13"/>
                </a:cxn>
              </a:cxnLst>
              <a:rect l="0" t="0" r="r" b="b"/>
              <a:pathLst>
                <a:path w="77" h="31">
                  <a:moveTo>
                    <a:pt x="76" y="10"/>
                  </a:moveTo>
                  <a:cubicBezTo>
                    <a:pt x="77" y="18"/>
                    <a:pt x="61" y="26"/>
                    <a:pt x="40" y="28"/>
                  </a:cubicBezTo>
                  <a:cubicBezTo>
                    <a:pt x="20" y="31"/>
                    <a:pt x="2" y="27"/>
                    <a:pt x="1" y="19"/>
                  </a:cubicBezTo>
                  <a:cubicBezTo>
                    <a:pt x="0" y="9"/>
                    <a:pt x="0" y="9"/>
                    <a:pt x="0" y="9"/>
                  </a:cubicBezTo>
                  <a:cubicBezTo>
                    <a:pt x="64" y="3"/>
                    <a:pt x="64" y="3"/>
                    <a:pt x="64" y="3"/>
                  </a:cubicBezTo>
                  <a:cubicBezTo>
                    <a:pt x="75" y="0"/>
                    <a:pt x="75" y="0"/>
                    <a:pt x="75" y="0"/>
                  </a:cubicBezTo>
                  <a:lnTo>
                    <a:pt x="76" y="10"/>
                  </a:lnTo>
                  <a:close/>
                </a:path>
              </a:pathLst>
            </a:custGeom>
            <a:solidFill>
              <a:srgbClr val="193C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ïṣ1ïdê">
              <a:extLst>
                <a:ext uri="{FF2B5EF4-FFF2-40B4-BE49-F238E27FC236}">
                  <a16:creationId xmlns:a16="http://schemas.microsoft.com/office/drawing/2014/main" id="{7D8C4E1D-6145-2F01-3382-E1E33443C73C}"/>
                </a:ext>
              </a:extLst>
            </p:cNvPr>
            <p:cNvSpPr/>
            <p:nvPr/>
          </p:nvSpPr>
          <p:spPr bwMode="auto">
            <a:xfrm>
              <a:off x="5604718" y="1638375"/>
              <a:ext cx="116815" cy="48045"/>
            </a:xfrm>
            <a:custGeom>
              <a:avLst/>
              <a:gdLst>
                <a:gd name="T0" fmla="*/ 76 w 77"/>
                <a:gd name="T1" fmla="*/ 11 h 32"/>
                <a:gd name="T2" fmla="*/ 40 w 77"/>
                <a:gd name="T3" fmla="*/ 30 h 32"/>
                <a:gd name="T4" fmla="*/ 1 w 77"/>
                <a:gd name="T5" fmla="*/ 20 h 32"/>
                <a:gd name="T6" fmla="*/ 36 w 77"/>
                <a:gd name="T7" fmla="*/ 2 h 32"/>
                <a:gd name="T8" fmla="*/ 76 w 77"/>
                <a:gd name="T9" fmla="*/ 11 h 32"/>
              </a:gdLst>
              <a:ahLst/>
              <a:cxnLst>
                <a:cxn ang="0">
                  <a:pos x="T0" y="T1"/>
                </a:cxn>
                <a:cxn ang="0">
                  <a:pos x="T2" y="T3"/>
                </a:cxn>
                <a:cxn ang="0">
                  <a:pos x="T4" y="T5"/>
                </a:cxn>
                <a:cxn ang="0">
                  <a:pos x="T6" y="T7"/>
                </a:cxn>
                <a:cxn ang="0">
                  <a:pos x="T8" y="T9"/>
                </a:cxn>
              </a:cxnLst>
              <a:rect l="0" t="0" r="r" b="b"/>
              <a:pathLst>
                <a:path w="77" h="32">
                  <a:moveTo>
                    <a:pt x="76" y="11"/>
                  </a:moveTo>
                  <a:cubicBezTo>
                    <a:pt x="77" y="19"/>
                    <a:pt x="61" y="27"/>
                    <a:pt x="40" y="30"/>
                  </a:cubicBezTo>
                  <a:cubicBezTo>
                    <a:pt x="19" y="32"/>
                    <a:pt x="1" y="28"/>
                    <a:pt x="1" y="20"/>
                  </a:cubicBezTo>
                  <a:cubicBezTo>
                    <a:pt x="0" y="13"/>
                    <a:pt x="16" y="4"/>
                    <a:pt x="36" y="2"/>
                  </a:cubicBezTo>
                  <a:cubicBezTo>
                    <a:pt x="57" y="0"/>
                    <a:pt x="75" y="4"/>
                    <a:pt x="76" y="11"/>
                  </a:cubicBezTo>
                  <a:close/>
                </a:path>
              </a:pathLst>
            </a:custGeom>
            <a:solidFill>
              <a:srgbClr val="336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iśḻïḑè">
              <a:extLst>
                <a:ext uri="{FF2B5EF4-FFF2-40B4-BE49-F238E27FC236}">
                  <a16:creationId xmlns:a16="http://schemas.microsoft.com/office/drawing/2014/main" id="{D643C997-E695-4FF8-E3FF-A08D8BDDB2FE}"/>
                </a:ext>
              </a:extLst>
            </p:cNvPr>
            <p:cNvSpPr/>
            <p:nvPr/>
          </p:nvSpPr>
          <p:spPr bwMode="auto">
            <a:xfrm>
              <a:off x="6831276" y="3798510"/>
              <a:ext cx="88553" cy="114931"/>
            </a:xfrm>
            <a:custGeom>
              <a:avLst/>
              <a:gdLst>
                <a:gd name="T0" fmla="*/ 29 w 58"/>
                <a:gd name="T1" fmla="*/ 0 h 76"/>
                <a:gd name="T2" fmla="*/ 29 w 58"/>
                <a:gd name="T3" fmla="*/ 0 h 76"/>
                <a:gd name="T4" fmla="*/ 0 w 58"/>
                <a:gd name="T5" fmla="*/ 1 h 76"/>
                <a:gd name="T6" fmla="*/ 0 w 58"/>
                <a:gd name="T7" fmla="*/ 6 h 76"/>
                <a:gd name="T8" fmla="*/ 7 w 58"/>
                <a:gd name="T9" fmla="*/ 14 h 76"/>
                <a:gd name="T10" fmla="*/ 8 w 58"/>
                <a:gd name="T11" fmla="*/ 15 h 76"/>
                <a:gd name="T12" fmla="*/ 10 w 58"/>
                <a:gd name="T13" fmla="*/ 17 h 76"/>
                <a:gd name="T14" fmla="*/ 57 w 58"/>
                <a:gd name="T15" fmla="*/ 75 h 76"/>
                <a:gd name="T16" fmla="*/ 57 w 58"/>
                <a:gd name="T17" fmla="*/ 75 h 76"/>
                <a:gd name="T18" fmla="*/ 58 w 58"/>
                <a:gd name="T19" fmla="*/ 76 h 76"/>
                <a:gd name="T20" fmla="*/ 29 w 58"/>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76">
                  <a:moveTo>
                    <a:pt x="29" y="0"/>
                  </a:moveTo>
                  <a:cubicBezTo>
                    <a:pt x="29" y="0"/>
                    <a:pt x="29" y="0"/>
                    <a:pt x="29" y="0"/>
                  </a:cubicBezTo>
                  <a:cubicBezTo>
                    <a:pt x="0" y="1"/>
                    <a:pt x="0" y="1"/>
                    <a:pt x="0" y="1"/>
                  </a:cubicBezTo>
                  <a:cubicBezTo>
                    <a:pt x="0" y="6"/>
                    <a:pt x="0" y="6"/>
                    <a:pt x="0" y="6"/>
                  </a:cubicBezTo>
                  <a:cubicBezTo>
                    <a:pt x="3" y="8"/>
                    <a:pt x="5" y="11"/>
                    <a:pt x="7" y="14"/>
                  </a:cubicBezTo>
                  <a:cubicBezTo>
                    <a:pt x="8" y="15"/>
                    <a:pt x="8" y="15"/>
                    <a:pt x="8" y="15"/>
                  </a:cubicBezTo>
                  <a:cubicBezTo>
                    <a:pt x="8" y="15"/>
                    <a:pt x="9" y="16"/>
                    <a:pt x="10" y="17"/>
                  </a:cubicBezTo>
                  <a:cubicBezTo>
                    <a:pt x="57" y="75"/>
                    <a:pt x="57" y="75"/>
                    <a:pt x="57" y="75"/>
                  </a:cubicBezTo>
                  <a:cubicBezTo>
                    <a:pt x="57" y="75"/>
                    <a:pt x="57" y="75"/>
                    <a:pt x="57" y="75"/>
                  </a:cubicBezTo>
                  <a:cubicBezTo>
                    <a:pt x="58" y="76"/>
                    <a:pt x="58" y="76"/>
                    <a:pt x="58" y="76"/>
                  </a:cubicBezTo>
                  <a:cubicBezTo>
                    <a:pt x="29" y="0"/>
                    <a:pt x="29" y="0"/>
                    <a:pt x="29" y="0"/>
                  </a:cubicBezTo>
                </a:path>
              </a:pathLst>
            </a:custGeom>
            <a:solidFill>
              <a:srgbClr val="131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şlïde">
              <a:extLst>
                <a:ext uri="{FF2B5EF4-FFF2-40B4-BE49-F238E27FC236}">
                  <a16:creationId xmlns:a16="http://schemas.microsoft.com/office/drawing/2014/main" id="{04BA24DD-9085-A732-497B-6D70754CF767}"/>
                </a:ext>
              </a:extLst>
            </p:cNvPr>
            <p:cNvSpPr/>
            <p:nvPr/>
          </p:nvSpPr>
          <p:spPr bwMode="auto">
            <a:xfrm>
              <a:off x="6831276" y="3807931"/>
              <a:ext cx="11305" cy="12247"/>
            </a:xfrm>
            <a:custGeom>
              <a:avLst/>
              <a:gdLst>
                <a:gd name="T0" fmla="*/ 0 w 7"/>
                <a:gd name="T1" fmla="*/ 0 h 8"/>
                <a:gd name="T2" fmla="*/ 0 w 7"/>
                <a:gd name="T3" fmla="*/ 0 h 8"/>
                <a:gd name="T4" fmla="*/ 7 w 7"/>
                <a:gd name="T5" fmla="*/ 8 h 8"/>
                <a:gd name="T6" fmla="*/ 0 w 7"/>
                <a:gd name="T7" fmla="*/ 0 h 8"/>
              </a:gdLst>
              <a:ahLst/>
              <a:cxnLst>
                <a:cxn ang="0">
                  <a:pos x="T0" y="T1"/>
                </a:cxn>
                <a:cxn ang="0">
                  <a:pos x="T2" y="T3"/>
                </a:cxn>
                <a:cxn ang="0">
                  <a:pos x="T4" y="T5"/>
                </a:cxn>
                <a:cxn ang="0">
                  <a:pos x="T6" y="T7"/>
                </a:cxn>
              </a:cxnLst>
              <a:rect l="0" t="0" r="r" b="b"/>
              <a:pathLst>
                <a:path w="7" h="8">
                  <a:moveTo>
                    <a:pt x="0" y="0"/>
                  </a:moveTo>
                  <a:cubicBezTo>
                    <a:pt x="0" y="0"/>
                    <a:pt x="0" y="0"/>
                    <a:pt x="0" y="0"/>
                  </a:cubicBezTo>
                  <a:cubicBezTo>
                    <a:pt x="7" y="8"/>
                    <a:pt x="7" y="8"/>
                    <a:pt x="7" y="8"/>
                  </a:cubicBezTo>
                  <a:cubicBezTo>
                    <a:pt x="5" y="5"/>
                    <a:pt x="3" y="2"/>
                    <a:pt x="0" y="0"/>
                  </a:cubicBezTo>
                </a:path>
              </a:pathLst>
            </a:custGeom>
            <a:solidFill>
              <a:srgbClr val="8F5F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îŝlíḋé">
              <a:extLst>
                <a:ext uri="{FF2B5EF4-FFF2-40B4-BE49-F238E27FC236}">
                  <a16:creationId xmlns:a16="http://schemas.microsoft.com/office/drawing/2014/main" id="{F0EC82F3-A5F4-CF8F-1B96-78565421B30A}"/>
                </a:ext>
              </a:extLst>
            </p:cNvPr>
            <p:cNvSpPr/>
            <p:nvPr/>
          </p:nvSpPr>
          <p:spPr bwMode="auto">
            <a:xfrm>
              <a:off x="6843522" y="3821120"/>
              <a:ext cx="74422" cy="91379"/>
            </a:xfrm>
            <a:custGeom>
              <a:avLst/>
              <a:gdLst>
                <a:gd name="T0" fmla="*/ 0 w 49"/>
                <a:gd name="T1" fmla="*/ 0 h 60"/>
                <a:gd name="T2" fmla="*/ 49 w 49"/>
                <a:gd name="T3" fmla="*/ 60 h 60"/>
                <a:gd name="T4" fmla="*/ 49 w 49"/>
                <a:gd name="T5" fmla="*/ 60 h 60"/>
                <a:gd name="T6" fmla="*/ 2 w 49"/>
                <a:gd name="T7" fmla="*/ 2 h 60"/>
                <a:gd name="T8" fmla="*/ 0 w 49"/>
                <a:gd name="T9" fmla="*/ 0 h 60"/>
              </a:gdLst>
              <a:ahLst/>
              <a:cxnLst>
                <a:cxn ang="0">
                  <a:pos x="T0" y="T1"/>
                </a:cxn>
                <a:cxn ang="0">
                  <a:pos x="T2" y="T3"/>
                </a:cxn>
                <a:cxn ang="0">
                  <a:pos x="T4" y="T5"/>
                </a:cxn>
                <a:cxn ang="0">
                  <a:pos x="T6" y="T7"/>
                </a:cxn>
                <a:cxn ang="0">
                  <a:pos x="T8" y="T9"/>
                </a:cxn>
              </a:cxnLst>
              <a:rect l="0" t="0" r="r" b="b"/>
              <a:pathLst>
                <a:path w="49" h="60">
                  <a:moveTo>
                    <a:pt x="0" y="0"/>
                  </a:moveTo>
                  <a:cubicBezTo>
                    <a:pt x="49" y="60"/>
                    <a:pt x="49" y="60"/>
                    <a:pt x="49" y="60"/>
                  </a:cubicBezTo>
                  <a:cubicBezTo>
                    <a:pt x="49" y="60"/>
                    <a:pt x="49" y="60"/>
                    <a:pt x="49" y="60"/>
                  </a:cubicBezTo>
                  <a:cubicBezTo>
                    <a:pt x="2" y="2"/>
                    <a:pt x="2" y="2"/>
                    <a:pt x="2" y="2"/>
                  </a:cubicBezTo>
                  <a:cubicBezTo>
                    <a:pt x="1" y="1"/>
                    <a:pt x="0" y="0"/>
                    <a:pt x="0" y="0"/>
                  </a:cubicBezTo>
                </a:path>
              </a:pathLst>
            </a:custGeom>
            <a:solidFill>
              <a:srgbClr val="8F5F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íṩḻîḋe">
              <a:extLst>
                <a:ext uri="{FF2B5EF4-FFF2-40B4-BE49-F238E27FC236}">
                  <a16:creationId xmlns:a16="http://schemas.microsoft.com/office/drawing/2014/main" id="{FA8EEA9B-5105-FE69-60B3-E1D86B2033E8}"/>
                </a:ext>
              </a:extLst>
            </p:cNvPr>
            <p:cNvSpPr/>
            <p:nvPr/>
          </p:nvSpPr>
          <p:spPr bwMode="auto">
            <a:xfrm>
              <a:off x="6831276" y="3129650"/>
              <a:ext cx="44277" cy="670744"/>
            </a:xfrm>
            <a:custGeom>
              <a:avLst/>
              <a:gdLst>
                <a:gd name="T0" fmla="*/ 12 w 47"/>
                <a:gd name="T1" fmla="*/ 0 h 712"/>
                <a:gd name="T2" fmla="*/ 12 w 47"/>
                <a:gd name="T3" fmla="*/ 712 h 712"/>
                <a:gd name="T4" fmla="*/ 0 w 47"/>
                <a:gd name="T5" fmla="*/ 712 h 712"/>
                <a:gd name="T6" fmla="*/ 0 w 47"/>
                <a:gd name="T7" fmla="*/ 712 h 712"/>
                <a:gd name="T8" fmla="*/ 47 w 47"/>
                <a:gd name="T9" fmla="*/ 710 h 712"/>
                <a:gd name="T10" fmla="*/ 12 w 47"/>
                <a:gd name="T11" fmla="*/ 0 h 712"/>
              </a:gdLst>
              <a:ahLst/>
              <a:cxnLst>
                <a:cxn ang="0">
                  <a:pos x="T0" y="T1"/>
                </a:cxn>
                <a:cxn ang="0">
                  <a:pos x="T2" y="T3"/>
                </a:cxn>
                <a:cxn ang="0">
                  <a:pos x="T4" y="T5"/>
                </a:cxn>
                <a:cxn ang="0">
                  <a:pos x="T6" y="T7"/>
                </a:cxn>
                <a:cxn ang="0">
                  <a:pos x="T8" y="T9"/>
                </a:cxn>
                <a:cxn ang="0">
                  <a:pos x="T10" y="T11"/>
                </a:cxn>
              </a:cxnLst>
              <a:rect l="0" t="0" r="r" b="b"/>
              <a:pathLst>
                <a:path w="47" h="712">
                  <a:moveTo>
                    <a:pt x="12" y="0"/>
                  </a:moveTo>
                  <a:lnTo>
                    <a:pt x="12" y="712"/>
                  </a:lnTo>
                  <a:lnTo>
                    <a:pt x="0" y="712"/>
                  </a:lnTo>
                  <a:lnTo>
                    <a:pt x="0" y="712"/>
                  </a:lnTo>
                  <a:lnTo>
                    <a:pt x="47" y="710"/>
                  </a:lnTo>
                  <a:lnTo>
                    <a:pt x="12" y="0"/>
                  </a:lnTo>
                  <a:close/>
                </a:path>
              </a:pathLst>
            </a:custGeom>
            <a:solidFill>
              <a:srgbClr val="131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í$ľiḍe">
              <a:extLst>
                <a:ext uri="{FF2B5EF4-FFF2-40B4-BE49-F238E27FC236}">
                  <a16:creationId xmlns:a16="http://schemas.microsoft.com/office/drawing/2014/main" id="{63D817E7-8516-87A4-42F3-7536483C6E65}"/>
                </a:ext>
              </a:extLst>
            </p:cNvPr>
            <p:cNvSpPr/>
            <p:nvPr/>
          </p:nvSpPr>
          <p:spPr bwMode="auto">
            <a:xfrm>
              <a:off x="6831276" y="3129650"/>
              <a:ext cx="44277" cy="670744"/>
            </a:xfrm>
            <a:custGeom>
              <a:avLst/>
              <a:gdLst>
                <a:gd name="T0" fmla="*/ 12 w 47"/>
                <a:gd name="T1" fmla="*/ 0 h 712"/>
                <a:gd name="T2" fmla="*/ 12 w 47"/>
                <a:gd name="T3" fmla="*/ 712 h 712"/>
                <a:gd name="T4" fmla="*/ 0 w 47"/>
                <a:gd name="T5" fmla="*/ 712 h 712"/>
                <a:gd name="T6" fmla="*/ 0 w 47"/>
                <a:gd name="T7" fmla="*/ 712 h 712"/>
                <a:gd name="T8" fmla="*/ 47 w 47"/>
                <a:gd name="T9" fmla="*/ 710 h 712"/>
                <a:gd name="T10" fmla="*/ 12 w 47"/>
                <a:gd name="T11" fmla="*/ 0 h 712"/>
              </a:gdLst>
              <a:ahLst/>
              <a:cxnLst>
                <a:cxn ang="0">
                  <a:pos x="T0" y="T1"/>
                </a:cxn>
                <a:cxn ang="0">
                  <a:pos x="T2" y="T3"/>
                </a:cxn>
                <a:cxn ang="0">
                  <a:pos x="T4" y="T5"/>
                </a:cxn>
                <a:cxn ang="0">
                  <a:pos x="T6" y="T7"/>
                </a:cxn>
                <a:cxn ang="0">
                  <a:pos x="T8" y="T9"/>
                </a:cxn>
                <a:cxn ang="0">
                  <a:pos x="T10" y="T11"/>
                </a:cxn>
              </a:cxnLst>
              <a:rect l="0" t="0" r="r" b="b"/>
              <a:pathLst>
                <a:path w="47" h="712">
                  <a:moveTo>
                    <a:pt x="12" y="0"/>
                  </a:moveTo>
                  <a:lnTo>
                    <a:pt x="12" y="712"/>
                  </a:lnTo>
                  <a:lnTo>
                    <a:pt x="0" y="712"/>
                  </a:lnTo>
                  <a:lnTo>
                    <a:pt x="0" y="712"/>
                  </a:lnTo>
                  <a:lnTo>
                    <a:pt x="47" y="71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ïS1ïḑe">
              <a:extLst>
                <a:ext uri="{FF2B5EF4-FFF2-40B4-BE49-F238E27FC236}">
                  <a16:creationId xmlns:a16="http://schemas.microsoft.com/office/drawing/2014/main" id="{4C66B13D-A55D-AF46-AD0B-FE5543E4F91B}"/>
                </a:ext>
              </a:extLst>
            </p:cNvPr>
            <p:cNvSpPr/>
            <p:nvPr/>
          </p:nvSpPr>
          <p:spPr bwMode="auto">
            <a:xfrm>
              <a:off x="6510034" y="5336889"/>
              <a:ext cx="574655" cy="199716"/>
            </a:xfrm>
            <a:custGeom>
              <a:avLst/>
              <a:gdLst>
                <a:gd name="T0" fmla="*/ 15 w 379"/>
                <a:gd name="T1" fmla="*/ 132 h 132"/>
                <a:gd name="T2" fmla="*/ 346 w 379"/>
                <a:gd name="T3" fmla="*/ 131 h 132"/>
                <a:gd name="T4" fmla="*/ 375 w 379"/>
                <a:gd name="T5" fmla="*/ 3 h 132"/>
                <a:gd name="T6" fmla="*/ 250 w 379"/>
                <a:gd name="T7" fmla="*/ 0 h 132"/>
                <a:gd name="T8" fmla="*/ 208 w 379"/>
                <a:gd name="T9" fmla="*/ 3 h 132"/>
                <a:gd name="T10" fmla="*/ 120 w 379"/>
                <a:gd name="T11" fmla="*/ 61 h 132"/>
                <a:gd name="T12" fmla="*/ 111 w 379"/>
                <a:gd name="T13" fmla="*/ 63 h 132"/>
                <a:gd name="T14" fmla="*/ 41 w 379"/>
                <a:gd name="T15" fmla="*/ 68 h 132"/>
                <a:gd name="T16" fmla="*/ 15 w 379"/>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32">
                  <a:moveTo>
                    <a:pt x="15" y="132"/>
                  </a:moveTo>
                  <a:cubicBezTo>
                    <a:pt x="346" y="131"/>
                    <a:pt x="346" y="131"/>
                    <a:pt x="346" y="131"/>
                  </a:cubicBezTo>
                  <a:cubicBezTo>
                    <a:pt x="379" y="130"/>
                    <a:pt x="378" y="91"/>
                    <a:pt x="375" y="3"/>
                  </a:cubicBezTo>
                  <a:cubicBezTo>
                    <a:pt x="375" y="3"/>
                    <a:pt x="299" y="0"/>
                    <a:pt x="250" y="0"/>
                  </a:cubicBezTo>
                  <a:cubicBezTo>
                    <a:pt x="225" y="0"/>
                    <a:pt x="207" y="1"/>
                    <a:pt x="208" y="3"/>
                  </a:cubicBezTo>
                  <a:cubicBezTo>
                    <a:pt x="180" y="30"/>
                    <a:pt x="148" y="55"/>
                    <a:pt x="120" y="61"/>
                  </a:cubicBezTo>
                  <a:cubicBezTo>
                    <a:pt x="117" y="62"/>
                    <a:pt x="114" y="62"/>
                    <a:pt x="111" y="63"/>
                  </a:cubicBezTo>
                  <a:cubicBezTo>
                    <a:pt x="67" y="65"/>
                    <a:pt x="41" y="68"/>
                    <a:pt x="41" y="68"/>
                  </a:cubicBezTo>
                  <a:cubicBezTo>
                    <a:pt x="4" y="70"/>
                    <a:pt x="0" y="121"/>
                    <a:pt x="15" y="132"/>
                  </a:cubicBezTo>
                  <a:close/>
                </a:path>
              </a:pathLst>
            </a:custGeom>
            <a:solidFill>
              <a:srgbClr val="B2CA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ïş1îḍé">
              <a:extLst>
                <a:ext uri="{FF2B5EF4-FFF2-40B4-BE49-F238E27FC236}">
                  <a16:creationId xmlns:a16="http://schemas.microsoft.com/office/drawing/2014/main" id="{0304DE6B-B238-3507-8827-532DC8BFAF70}"/>
                </a:ext>
              </a:extLst>
            </p:cNvPr>
            <p:cNvSpPr/>
            <p:nvPr/>
          </p:nvSpPr>
          <p:spPr bwMode="auto">
            <a:xfrm>
              <a:off x="6542064" y="5524358"/>
              <a:ext cx="527552" cy="57465"/>
            </a:xfrm>
            <a:custGeom>
              <a:avLst/>
              <a:gdLst>
                <a:gd name="T0" fmla="*/ 7 w 348"/>
                <a:gd name="T1" fmla="*/ 38 h 38"/>
                <a:gd name="T2" fmla="*/ 340 w 348"/>
                <a:gd name="T3" fmla="*/ 36 h 38"/>
                <a:gd name="T4" fmla="*/ 348 w 348"/>
                <a:gd name="T5" fmla="*/ 29 h 38"/>
                <a:gd name="T6" fmla="*/ 348 w 348"/>
                <a:gd name="T7" fmla="*/ 7 h 38"/>
                <a:gd name="T8" fmla="*/ 340 w 348"/>
                <a:gd name="T9" fmla="*/ 0 h 38"/>
                <a:gd name="T10" fmla="*/ 7 w 348"/>
                <a:gd name="T11" fmla="*/ 1 h 38"/>
                <a:gd name="T12" fmla="*/ 0 w 348"/>
                <a:gd name="T13" fmla="*/ 9 h 38"/>
                <a:gd name="T14" fmla="*/ 0 w 348"/>
                <a:gd name="T15" fmla="*/ 30 h 38"/>
                <a:gd name="T16" fmla="*/ 7 w 34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38">
                  <a:moveTo>
                    <a:pt x="7" y="38"/>
                  </a:moveTo>
                  <a:cubicBezTo>
                    <a:pt x="340" y="36"/>
                    <a:pt x="340" y="36"/>
                    <a:pt x="340" y="36"/>
                  </a:cubicBezTo>
                  <a:cubicBezTo>
                    <a:pt x="344" y="36"/>
                    <a:pt x="348" y="33"/>
                    <a:pt x="348" y="29"/>
                  </a:cubicBezTo>
                  <a:cubicBezTo>
                    <a:pt x="348" y="7"/>
                    <a:pt x="348" y="7"/>
                    <a:pt x="348" y="7"/>
                  </a:cubicBezTo>
                  <a:cubicBezTo>
                    <a:pt x="348" y="3"/>
                    <a:pt x="344" y="0"/>
                    <a:pt x="340" y="0"/>
                  </a:cubicBezTo>
                  <a:cubicBezTo>
                    <a:pt x="7" y="1"/>
                    <a:pt x="7" y="1"/>
                    <a:pt x="7" y="1"/>
                  </a:cubicBezTo>
                  <a:cubicBezTo>
                    <a:pt x="3" y="1"/>
                    <a:pt x="0" y="5"/>
                    <a:pt x="0" y="9"/>
                  </a:cubicBezTo>
                  <a:cubicBezTo>
                    <a:pt x="0" y="30"/>
                    <a:pt x="0" y="30"/>
                    <a:pt x="0" y="30"/>
                  </a:cubicBezTo>
                  <a:cubicBezTo>
                    <a:pt x="0" y="34"/>
                    <a:pt x="3" y="38"/>
                    <a:pt x="7" y="38"/>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iṥľiḑe">
              <a:extLst>
                <a:ext uri="{FF2B5EF4-FFF2-40B4-BE49-F238E27FC236}">
                  <a16:creationId xmlns:a16="http://schemas.microsoft.com/office/drawing/2014/main" id="{A7EEA545-09FC-341B-A717-3FC5CF4D2833}"/>
                </a:ext>
              </a:extLst>
            </p:cNvPr>
            <p:cNvSpPr/>
            <p:nvPr/>
          </p:nvSpPr>
          <p:spPr bwMode="auto">
            <a:xfrm>
              <a:off x="6523223" y="5526242"/>
              <a:ext cx="133772" cy="55581"/>
            </a:xfrm>
            <a:custGeom>
              <a:avLst/>
              <a:gdLst>
                <a:gd name="T0" fmla="*/ 4 w 88"/>
                <a:gd name="T1" fmla="*/ 37 h 37"/>
                <a:gd name="T2" fmla="*/ 84 w 88"/>
                <a:gd name="T3" fmla="*/ 36 h 37"/>
                <a:gd name="T4" fmla="*/ 88 w 88"/>
                <a:gd name="T5" fmla="*/ 33 h 37"/>
                <a:gd name="T6" fmla="*/ 88 w 88"/>
                <a:gd name="T7" fmla="*/ 4 h 37"/>
                <a:gd name="T8" fmla="*/ 84 w 88"/>
                <a:gd name="T9" fmla="*/ 0 h 37"/>
                <a:gd name="T10" fmla="*/ 4 w 88"/>
                <a:gd name="T11" fmla="*/ 0 h 37"/>
                <a:gd name="T12" fmla="*/ 0 w 88"/>
                <a:gd name="T13" fmla="*/ 4 h 37"/>
                <a:gd name="T14" fmla="*/ 1 w 88"/>
                <a:gd name="T15" fmla="*/ 33 h 37"/>
                <a:gd name="T16" fmla="*/ 4 w 88"/>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37">
                  <a:moveTo>
                    <a:pt x="4" y="37"/>
                  </a:moveTo>
                  <a:cubicBezTo>
                    <a:pt x="84" y="36"/>
                    <a:pt x="84" y="36"/>
                    <a:pt x="84" y="36"/>
                  </a:cubicBezTo>
                  <a:cubicBezTo>
                    <a:pt x="86" y="36"/>
                    <a:pt x="88" y="35"/>
                    <a:pt x="88" y="33"/>
                  </a:cubicBezTo>
                  <a:cubicBezTo>
                    <a:pt x="88" y="4"/>
                    <a:pt x="88" y="4"/>
                    <a:pt x="88" y="4"/>
                  </a:cubicBezTo>
                  <a:cubicBezTo>
                    <a:pt x="88" y="2"/>
                    <a:pt x="86" y="0"/>
                    <a:pt x="84" y="0"/>
                  </a:cubicBezTo>
                  <a:cubicBezTo>
                    <a:pt x="4" y="0"/>
                    <a:pt x="4" y="0"/>
                    <a:pt x="4" y="0"/>
                  </a:cubicBezTo>
                  <a:cubicBezTo>
                    <a:pt x="2" y="0"/>
                    <a:pt x="0" y="2"/>
                    <a:pt x="0" y="4"/>
                  </a:cubicBezTo>
                  <a:cubicBezTo>
                    <a:pt x="1" y="33"/>
                    <a:pt x="1" y="33"/>
                    <a:pt x="1" y="33"/>
                  </a:cubicBezTo>
                  <a:cubicBezTo>
                    <a:pt x="1" y="35"/>
                    <a:pt x="2" y="37"/>
                    <a:pt x="4" y="37"/>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iṣľîḍé">
              <a:extLst>
                <a:ext uri="{FF2B5EF4-FFF2-40B4-BE49-F238E27FC236}">
                  <a16:creationId xmlns:a16="http://schemas.microsoft.com/office/drawing/2014/main" id="{CD8507F3-4636-5C32-BC4F-D65A1A41F036}"/>
                </a:ext>
              </a:extLst>
            </p:cNvPr>
            <p:cNvSpPr/>
            <p:nvPr/>
          </p:nvSpPr>
          <p:spPr bwMode="auto">
            <a:xfrm>
              <a:off x="6691851" y="5336889"/>
              <a:ext cx="196890" cy="98916"/>
            </a:xfrm>
            <a:custGeom>
              <a:avLst/>
              <a:gdLst>
                <a:gd name="T0" fmla="*/ 0 w 130"/>
                <a:gd name="T1" fmla="*/ 61 h 65"/>
                <a:gd name="T2" fmla="*/ 48 w 130"/>
                <a:gd name="T3" fmla="*/ 62 h 65"/>
                <a:gd name="T4" fmla="*/ 130 w 130"/>
                <a:gd name="T5" fmla="*/ 0 h 65"/>
                <a:gd name="T6" fmla="*/ 88 w 130"/>
                <a:gd name="T7" fmla="*/ 3 h 65"/>
                <a:gd name="T8" fmla="*/ 0 w 130"/>
                <a:gd name="T9" fmla="*/ 61 h 65"/>
              </a:gdLst>
              <a:ahLst/>
              <a:cxnLst>
                <a:cxn ang="0">
                  <a:pos x="T0" y="T1"/>
                </a:cxn>
                <a:cxn ang="0">
                  <a:pos x="T2" y="T3"/>
                </a:cxn>
                <a:cxn ang="0">
                  <a:pos x="T4" y="T5"/>
                </a:cxn>
                <a:cxn ang="0">
                  <a:pos x="T6" y="T7"/>
                </a:cxn>
                <a:cxn ang="0">
                  <a:pos x="T8" y="T9"/>
                </a:cxn>
              </a:cxnLst>
              <a:rect l="0" t="0" r="r" b="b"/>
              <a:pathLst>
                <a:path w="130" h="65">
                  <a:moveTo>
                    <a:pt x="0" y="61"/>
                  </a:moveTo>
                  <a:cubicBezTo>
                    <a:pt x="15" y="64"/>
                    <a:pt x="31" y="65"/>
                    <a:pt x="48" y="62"/>
                  </a:cubicBezTo>
                  <a:cubicBezTo>
                    <a:pt x="93" y="55"/>
                    <a:pt x="128" y="29"/>
                    <a:pt x="130" y="0"/>
                  </a:cubicBezTo>
                  <a:cubicBezTo>
                    <a:pt x="105" y="0"/>
                    <a:pt x="87" y="1"/>
                    <a:pt x="88" y="3"/>
                  </a:cubicBezTo>
                  <a:cubicBezTo>
                    <a:pt x="60" y="30"/>
                    <a:pt x="28" y="55"/>
                    <a:pt x="0" y="61"/>
                  </a:cubicBezTo>
                  <a:close/>
                </a:path>
              </a:pathLst>
            </a:custGeom>
            <a:solidFill>
              <a:srgbClr val="3A74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iṡ1ïḍè">
              <a:extLst>
                <a:ext uri="{FF2B5EF4-FFF2-40B4-BE49-F238E27FC236}">
                  <a16:creationId xmlns:a16="http://schemas.microsoft.com/office/drawing/2014/main" id="{6B4381AA-44F3-3B17-AF9F-529D6F7A7E3D}"/>
                </a:ext>
              </a:extLst>
            </p:cNvPr>
            <p:cNvSpPr/>
            <p:nvPr/>
          </p:nvSpPr>
          <p:spPr bwMode="auto">
            <a:xfrm>
              <a:off x="6733302" y="5406601"/>
              <a:ext cx="50871" cy="22609"/>
            </a:xfrm>
            <a:custGeom>
              <a:avLst/>
              <a:gdLst>
                <a:gd name="T0" fmla="*/ 4 w 34"/>
                <a:gd name="T1" fmla="*/ 6 h 15"/>
                <a:gd name="T2" fmla="*/ 11 w 34"/>
                <a:gd name="T3" fmla="*/ 5 h 15"/>
                <a:gd name="T4" fmla="*/ 29 w 34"/>
                <a:gd name="T5" fmla="*/ 14 h 15"/>
                <a:gd name="T6" fmla="*/ 32 w 34"/>
                <a:gd name="T7" fmla="*/ 14 h 15"/>
                <a:gd name="T8" fmla="*/ 33 w 34"/>
                <a:gd name="T9" fmla="*/ 11 h 15"/>
                <a:gd name="T10" fmla="*/ 11 w 34"/>
                <a:gd name="T11" fmla="*/ 0 h 15"/>
                <a:gd name="T12" fmla="*/ 3 w 34"/>
                <a:gd name="T13" fmla="*/ 1 h 15"/>
                <a:gd name="T14" fmla="*/ 1 w 34"/>
                <a:gd name="T15" fmla="*/ 5 h 15"/>
                <a:gd name="T16" fmla="*/ 4 w 34"/>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5">
                  <a:moveTo>
                    <a:pt x="4" y="6"/>
                  </a:moveTo>
                  <a:cubicBezTo>
                    <a:pt x="7" y="5"/>
                    <a:pt x="9" y="5"/>
                    <a:pt x="11" y="5"/>
                  </a:cubicBezTo>
                  <a:cubicBezTo>
                    <a:pt x="18" y="5"/>
                    <a:pt x="25" y="9"/>
                    <a:pt x="29" y="14"/>
                  </a:cubicBezTo>
                  <a:cubicBezTo>
                    <a:pt x="29" y="15"/>
                    <a:pt x="31" y="15"/>
                    <a:pt x="32" y="14"/>
                  </a:cubicBezTo>
                  <a:cubicBezTo>
                    <a:pt x="34" y="13"/>
                    <a:pt x="34" y="12"/>
                    <a:pt x="33" y="11"/>
                  </a:cubicBezTo>
                  <a:cubicBezTo>
                    <a:pt x="28" y="4"/>
                    <a:pt x="20" y="0"/>
                    <a:pt x="11" y="0"/>
                  </a:cubicBezTo>
                  <a:cubicBezTo>
                    <a:pt x="8" y="0"/>
                    <a:pt x="5" y="0"/>
                    <a:pt x="3" y="1"/>
                  </a:cubicBezTo>
                  <a:cubicBezTo>
                    <a:pt x="1" y="2"/>
                    <a:pt x="0" y="3"/>
                    <a:pt x="1" y="5"/>
                  </a:cubicBezTo>
                  <a:cubicBezTo>
                    <a:pt x="1" y="6"/>
                    <a:pt x="3" y="7"/>
                    <a:pt x="4" y="6"/>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ŝļíďe">
              <a:extLst>
                <a:ext uri="{FF2B5EF4-FFF2-40B4-BE49-F238E27FC236}">
                  <a16:creationId xmlns:a16="http://schemas.microsoft.com/office/drawing/2014/main" id="{CF2B1776-95DA-DA8C-070F-0417D02AB86A}"/>
                </a:ext>
              </a:extLst>
            </p:cNvPr>
            <p:cNvSpPr/>
            <p:nvPr/>
          </p:nvSpPr>
          <p:spPr bwMode="auto">
            <a:xfrm>
              <a:off x="6755911" y="5385876"/>
              <a:ext cx="72538" cy="32972"/>
            </a:xfrm>
            <a:custGeom>
              <a:avLst/>
              <a:gdLst>
                <a:gd name="T0" fmla="*/ 6 w 48"/>
                <a:gd name="T1" fmla="*/ 9 h 22"/>
                <a:gd name="T2" fmla="*/ 15 w 48"/>
                <a:gd name="T3" fmla="*/ 7 h 22"/>
                <a:gd name="T4" fmla="*/ 40 w 48"/>
                <a:gd name="T5" fmla="*/ 20 h 22"/>
                <a:gd name="T6" fmla="*/ 46 w 48"/>
                <a:gd name="T7" fmla="*/ 20 h 22"/>
                <a:gd name="T8" fmla="*/ 46 w 48"/>
                <a:gd name="T9" fmla="*/ 15 h 22"/>
                <a:gd name="T10" fmla="*/ 15 w 48"/>
                <a:gd name="T11" fmla="*/ 0 h 22"/>
                <a:gd name="T12" fmla="*/ 3 w 48"/>
                <a:gd name="T13" fmla="*/ 2 h 22"/>
                <a:gd name="T14" fmla="*/ 1 w 48"/>
                <a:gd name="T15" fmla="*/ 7 h 22"/>
                <a:gd name="T16" fmla="*/ 6 w 48"/>
                <a:gd name="T1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2">
                  <a:moveTo>
                    <a:pt x="6" y="9"/>
                  </a:moveTo>
                  <a:cubicBezTo>
                    <a:pt x="9" y="8"/>
                    <a:pt x="12" y="7"/>
                    <a:pt x="15" y="7"/>
                  </a:cubicBezTo>
                  <a:cubicBezTo>
                    <a:pt x="25" y="7"/>
                    <a:pt x="35" y="13"/>
                    <a:pt x="40" y="20"/>
                  </a:cubicBezTo>
                  <a:cubicBezTo>
                    <a:pt x="42" y="21"/>
                    <a:pt x="44" y="22"/>
                    <a:pt x="46" y="20"/>
                  </a:cubicBezTo>
                  <a:cubicBezTo>
                    <a:pt x="47" y="19"/>
                    <a:pt x="48" y="17"/>
                    <a:pt x="46" y="15"/>
                  </a:cubicBezTo>
                  <a:cubicBezTo>
                    <a:pt x="39" y="6"/>
                    <a:pt x="28" y="0"/>
                    <a:pt x="15" y="0"/>
                  </a:cubicBezTo>
                  <a:cubicBezTo>
                    <a:pt x="11" y="0"/>
                    <a:pt x="7" y="0"/>
                    <a:pt x="3" y="2"/>
                  </a:cubicBezTo>
                  <a:cubicBezTo>
                    <a:pt x="1" y="2"/>
                    <a:pt x="0" y="5"/>
                    <a:pt x="1" y="7"/>
                  </a:cubicBezTo>
                  <a:cubicBezTo>
                    <a:pt x="2" y="9"/>
                    <a:pt x="4" y="10"/>
                    <a:pt x="6" y="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ïṧ1iḍe">
              <a:extLst>
                <a:ext uri="{FF2B5EF4-FFF2-40B4-BE49-F238E27FC236}">
                  <a16:creationId xmlns:a16="http://schemas.microsoft.com/office/drawing/2014/main" id="{0316E86F-1ED3-E352-61B6-9FD372B641A4}"/>
                </a:ext>
              </a:extLst>
            </p:cNvPr>
            <p:cNvSpPr/>
            <p:nvPr/>
          </p:nvSpPr>
          <p:spPr bwMode="auto">
            <a:xfrm>
              <a:off x="6787941" y="5361382"/>
              <a:ext cx="73480" cy="34856"/>
            </a:xfrm>
            <a:custGeom>
              <a:avLst/>
              <a:gdLst>
                <a:gd name="T0" fmla="*/ 6 w 49"/>
                <a:gd name="T1" fmla="*/ 10 h 23"/>
                <a:gd name="T2" fmla="*/ 15 w 49"/>
                <a:gd name="T3" fmla="*/ 8 h 23"/>
                <a:gd name="T4" fmla="*/ 42 w 49"/>
                <a:gd name="T5" fmla="*/ 21 h 23"/>
                <a:gd name="T6" fmla="*/ 47 w 49"/>
                <a:gd name="T7" fmla="*/ 22 h 23"/>
                <a:gd name="T8" fmla="*/ 48 w 49"/>
                <a:gd name="T9" fmla="*/ 16 h 23"/>
                <a:gd name="T10" fmla="*/ 15 w 49"/>
                <a:gd name="T11" fmla="*/ 0 h 23"/>
                <a:gd name="T12" fmla="*/ 3 w 49"/>
                <a:gd name="T13" fmla="*/ 2 h 23"/>
                <a:gd name="T14" fmla="*/ 0 w 49"/>
                <a:gd name="T15" fmla="*/ 7 h 23"/>
                <a:gd name="T16" fmla="*/ 6 w 49"/>
                <a:gd name="T1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3">
                  <a:moveTo>
                    <a:pt x="6" y="10"/>
                  </a:moveTo>
                  <a:cubicBezTo>
                    <a:pt x="9" y="9"/>
                    <a:pt x="12" y="8"/>
                    <a:pt x="15" y="8"/>
                  </a:cubicBezTo>
                  <a:cubicBezTo>
                    <a:pt x="26" y="8"/>
                    <a:pt x="36" y="14"/>
                    <a:pt x="42" y="21"/>
                  </a:cubicBezTo>
                  <a:cubicBezTo>
                    <a:pt x="43" y="23"/>
                    <a:pt x="45" y="23"/>
                    <a:pt x="47" y="22"/>
                  </a:cubicBezTo>
                  <a:cubicBezTo>
                    <a:pt x="49" y="21"/>
                    <a:pt x="49" y="18"/>
                    <a:pt x="48" y="16"/>
                  </a:cubicBezTo>
                  <a:cubicBezTo>
                    <a:pt x="41" y="7"/>
                    <a:pt x="28" y="0"/>
                    <a:pt x="15" y="0"/>
                  </a:cubicBezTo>
                  <a:cubicBezTo>
                    <a:pt x="11" y="0"/>
                    <a:pt x="7" y="1"/>
                    <a:pt x="3" y="2"/>
                  </a:cubicBezTo>
                  <a:cubicBezTo>
                    <a:pt x="1" y="3"/>
                    <a:pt x="0" y="5"/>
                    <a:pt x="0" y="7"/>
                  </a:cubicBezTo>
                  <a:cubicBezTo>
                    <a:pt x="1" y="9"/>
                    <a:pt x="4" y="11"/>
                    <a:pt x="6" y="1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 name="文本框 1">
            <a:extLst>
              <a:ext uri="{FF2B5EF4-FFF2-40B4-BE49-F238E27FC236}">
                <a16:creationId xmlns:a16="http://schemas.microsoft.com/office/drawing/2014/main" id="{D6125265-24AA-B7AD-549C-F947F510DB7D}"/>
              </a:ext>
            </a:extLst>
          </p:cNvPr>
          <p:cNvSpPr txBox="1"/>
          <p:nvPr/>
        </p:nvSpPr>
        <p:spPr>
          <a:xfrm>
            <a:off x="1744160" y="5535359"/>
            <a:ext cx="3879771"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两位在国家实验室工作的数据分析师</a:t>
            </a:r>
          </a:p>
        </p:txBody>
      </p:sp>
      <p:sp>
        <p:nvSpPr>
          <p:cNvPr id="428" name="文本框 427">
            <a:extLst>
              <a:ext uri="{FF2B5EF4-FFF2-40B4-BE49-F238E27FC236}">
                <a16:creationId xmlns:a16="http://schemas.microsoft.com/office/drawing/2014/main" id="{BAA92F60-F267-3C3A-8C81-4FE7BF7E76D2}"/>
              </a:ext>
            </a:extLst>
          </p:cNvPr>
          <p:cNvSpPr txBox="1"/>
          <p:nvPr/>
        </p:nvSpPr>
        <p:spPr>
          <a:xfrm>
            <a:off x="7271639" y="5573573"/>
            <a:ext cx="2525522"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两位计算机专业的学生</a:t>
            </a:r>
          </a:p>
        </p:txBody>
      </p:sp>
    </p:spTree>
    <p:custDataLst>
      <p:tags r:id="rId1"/>
    </p:custDataLst>
    <p:extLst>
      <p:ext uri="{BB962C8B-B14F-4D97-AF65-F5344CB8AC3E}">
        <p14:creationId xmlns:p14="http://schemas.microsoft.com/office/powerpoint/2010/main" val="2975348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 name="图片 691" descr="PPT模板-03">
            <a:extLst>
              <a:ext uri="{FF2B5EF4-FFF2-40B4-BE49-F238E27FC236}">
                <a16:creationId xmlns:a16="http://schemas.microsoft.com/office/drawing/2014/main" id="{0BF12ECD-9D6A-9777-9C65-DC6B3E282C0A}"/>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设计需求</a:t>
            </a:r>
          </a:p>
        </p:txBody>
      </p:sp>
      <p:grpSp>
        <p:nvGrpSpPr>
          <p:cNvPr id="11" name="组合 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751AC38-05C8-CE1B-D196-EDDA27A31C40}"/>
              </a:ext>
            </a:extLst>
          </p:cNvPr>
          <p:cNvGrpSpPr>
            <a:grpSpLocks/>
          </p:cNvGrpSpPr>
          <p:nvPr/>
        </p:nvGrpSpPr>
        <p:grpSpPr>
          <a:xfrm>
            <a:off x="383759" y="2018985"/>
            <a:ext cx="2069019" cy="1870226"/>
            <a:chOff x="3587750" y="1155700"/>
            <a:chExt cx="5022851" cy="4540250"/>
          </a:xfrm>
        </p:grpSpPr>
        <p:sp>
          <p:nvSpPr>
            <p:cNvPr id="12" name="íṣ1idê">
              <a:extLst>
                <a:ext uri="{FF2B5EF4-FFF2-40B4-BE49-F238E27FC236}">
                  <a16:creationId xmlns:a16="http://schemas.microsoft.com/office/drawing/2014/main" id="{7C273321-FA45-5776-861E-814C76D27071}"/>
                </a:ext>
              </a:extLst>
            </p:cNvPr>
            <p:cNvSpPr/>
            <p:nvPr/>
          </p:nvSpPr>
          <p:spPr bwMode="auto">
            <a:xfrm>
              <a:off x="4256088" y="5286375"/>
              <a:ext cx="4354513" cy="409575"/>
            </a:xfrm>
            <a:prstGeom prst="ellipse">
              <a:avLst/>
            </a:prstGeom>
            <a:solidFill>
              <a:srgbClr val="E1EC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Slîḑé">
              <a:extLst>
                <a:ext uri="{FF2B5EF4-FFF2-40B4-BE49-F238E27FC236}">
                  <a16:creationId xmlns:a16="http://schemas.microsoft.com/office/drawing/2014/main" id="{CAB0780B-3771-8D99-2D65-9086A68D759A}"/>
                </a:ext>
              </a:extLst>
            </p:cNvPr>
            <p:cNvSpPr/>
            <p:nvPr/>
          </p:nvSpPr>
          <p:spPr bwMode="auto">
            <a:xfrm>
              <a:off x="5437188" y="1217613"/>
              <a:ext cx="2144713" cy="2782888"/>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 name="íṥlîḓê">
              <a:extLst>
                <a:ext uri="{FF2B5EF4-FFF2-40B4-BE49-F238E27FC236}">
                  <a16:creationId xmlns:a16="http://schemas.microsoft.com/office/drawing/2014/main" id="{F7A6301C-FF53-0DD2-8DDA-CF5628561653}"/>
                </a:ext>
              </a:extLst>
            </p:cNvPr>
            <p:cNvSpPr/>
            <p:nvPr/>
          </p:nvSpPr>
          <p:spPr bwMode="auto">
            <a:xfrm>
              <a:off x="5437188" y="1217613"/>
              <a:ext cx="2144713"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 name="íSḷïḍè">
              <a:extLst>
                <a:ext uri="{FF2B5EF4-FFF2-40B4-BE49-F238E27FC236}">
                  <a16:creationId xmlns:a16="http://schemas.microsoft.com/office/drawing/2014/main" id="{C22E4846-968E-335C-D1E0-67E1E2307355}"/>
                </a:ext>
              </a:extLst>
            </p:cNvPr>
            <p:cNvSpPr/>
            <p:nvPr/>
          </p:nvSpPr>
          <p:spPr bwMode="auto">
            <a:xfrm>
              <a:off x="5548313" y="1357313"/>
              <a:ext cx="1922463" cy="2503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 name="íŝḻïde">
              <a:extLst>
                <a:ext uri="{FF2B5EF4-FFF2-40B4-BE49-F238E27FC236}">
                  <a16:creationId xmlns:a16="http://schemas.microsoft.com/office/drawing/2014/main" id="{45799F9C-4AEA-4F81-0CD8-9B9582EADD57}"/>
                </a:ext>
              </a:extLst>
            </p:cNvPr>
            <p:cNvSpPr/>
            <p:nvPr/>
          </p:nvSpPr>
          <p:spPr bwMode="auto">
            <a:xfrm>
              <a:off x="5548313" y="1357313"/>
              <a:ext cx="1922463"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 name="ïŝľïḍé">
              <a:extLst>
                <a:ext uri="{FF2B5EF4-FFF2-40B4-BE49-F238E27FC236}">
                  <a16:creationId xmlns:a16="http://schemas.microsoft.com/office/drawing/2014/main" id="{8B3F7A7B-1C62-0BA4-6913-9EDD52FB5E81}"/>
                </a:ext>
              </a:extLst>
            </p:cNvPr>
            <p:cNvSpPr/>
            <p:nvPr/>
          </p:nvSpPr>
          <p:spPr bwMode="auto">
            <a:xfrm>
              <a:off x="5376863" y="3946525"/>
              <a:ext cx="2265363" cy="109538"/>
            </a:xfrm>
            <a:custGeom>
              <a:avLst/>
              <a:gdLst>
                <a:gd name="T0" fmla="*/ 360 w 370"/>
                <a:gd name="T1" fmla="*/ 18 h 18"/>
                <a:gd name="T2" fmla="*/ 9 w 370"/>
                <a:gd name="T3" fmla="*/ 18 h 18"/>
                <a:gd name="T4" fmla="*/ 0 w 370"/>
                <a:gd name="T5" fmla="*/ 9 h 18"/>
                <a:gd name="T6" fmla="*/ 9 w 370"/>
                <a:gd name="T7" fmla="*/ 0 h 18"/>
                <a:gd name="T8" fmla="*/ 360 w 370"/>
                <a:gd name="T9" fmla="*/ 0 h 18"/>
                <a:gd name="T10" fmla="*/ 370 w 370"/>
                <a:gd name="T11" fmla="*/ 9 h 18"/>
                <a:gd name="T12" fmla="*/ 360 w 37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70" h="18">
                  <a:moveTo>
                    <a:pt x="360" y="18"/>
                  </a:moveTo>
                  <a:cubicBezTo>
                    <a:pt x="9" y="18"/>
                    <a:pt x="9" y="18"/>
                    <a:pt x="9" y="18"/>
                  </a:cubicBezTo>
                  <a:cubicBezTo>
                    <a:pt x="4" y="18"/>
                    <a:pt x="0" y="14"/>
                    <a:pt x="0" y="9"/>
                  </a:cubicBezTo>
                  <a:cubicBezTo>
                    <a:pt x="0" y="4"/>
                    <a:pt x="4" y="0"/>
                    <a:pt x="9" y="0"/>
                  </a:cubicBezTo>
                  <a:cubicBezTo>
                    <a:pt x="360" y="0"/>
                    <a:pt x="360" y="0"/>
                    <a:pt x="360" y="0"/>
                  </a:cubicBezTo>
                  <a:cubicBezTo>
                    <a:pt x="366" y="0"/>
                    <a:pt x="370" y="4"/>
                    <a:pt x="370" y="9"/>
                  </a:cubicBezTo>
                  <a:cubicBezTo>
                    <a:pt x="370" y="14"/>
                    <a:pt x="366" y="18"/>
                    <a:pt x="360" y="18"/>
                  </a:cubicBezTo>
                  <a:close/>
                </a:path>
              </a:pathLst>
            </a:custGeom>
            <a:solidFill>
              <a:srgbClr val="544D7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ŝľidé">
              <a:extLst>
                <a:ext uri="{FF2B5EF4-FFF2-40B4-BE49-F238E27FC236}">
                  <a16:creationId xmlns:a16="http://schemas.microsoft.com/office/drawing/2014/main" id="{6BA20BB0-188E-3F89-39CC-366D4D17F993}"/>
                </a:ext>
              </a:extLst>
            </p:cNvPr>
            <p:cNvSpPr/>
            <p:nvPr/>
          </p:nvSpPr>
          <p:spPr bwMode="auto">
            <a:xfrm>
              <a:off x="6465888" y="4025900"/>
              <a:ext cx="85725" cy="1400175"/>
            </a:xfrm>
            <a:prstGeom prst="rect">
              <a:avLst/>
            </a:prstGeom>
            <a:solidFill>
              <a:srgbClr val="544D7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 name="išľiḍê">
              <a:extLst>
                <a:ext uri="{FF2B5EF4-FFF2-40B4-BE49-F238E27FC236}">
                  <a16:creationId xmlns:a16="http://schemas.microsoft.com/office/drawing/2014/main" id="{7589D146-B05E-40C0-CEAF-2E7409CF2E0B}"/>
                </a:ext>
              </a:extLst>
            </p:cNvPr>
            <p:cNvSpPr/>
            <p:nvPr/>
          </p:nvSpPr>
          <p:spPr bwMode="auto">
            <a:xfrm>
              <a:off x="6135688" y="5389563"/>
              <a:ext cx="741363" cy="141288"/>
            </a:xfrm>
            <a:prstGeom prst="ellipse">
              <a:avLst/>
            </a:prstGeom>
            <a:solidFill>
              <a:srgbClr val="544D7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ṡlîḓé">
              <a:extLst>
                <a:ext uri="{FF2B5EF4-FFF2-40B4-BE49-F238E27FC236}">
                  <a16:creationId xmlns:a16="http://schemas.microsoft.com/office/drawing/2014/main" id="{745DDAC3-BF84-676E-AFF0-B2B329865A8F}"/>
                </a:ext>
              </a:extLst>
            </p:cNvPr>
            <p:cNvSpPr/>
            <p:nvPr/>
          </p:nvSpPr>
          <p:spPr bwMode="auto">
            <a:xfrm>
              <a:off x="5822950" y="3040063"/>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iṩ1îďè">
              <a:extLst>
                <a:ext uri="{FF2B5EF4-FFF2-40B4-BE49-F238E27FC236}">
                  <a16:creationId xmlns:a16="http://schemas.microsoft.com/office/drawing/2014/main" id="{DFA8BDE2-578E-CA6F-786D-0DAE538455CC}"/>
                </a:ext>
              </a:extLst>
            </p:cNvPr>
            <p:cNvSpPr/>
            <p:nvPr/>
          </p:nvSpPr>
          <p:spPr bwMode="auto">
            <a:xfrm>
              <a:off x="5822950" y="3040063"/>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 name="ïṩḻiḓê">
              <a:extLst>
                <a:ext uri="{FF2B5EF4-FFF2-40B4-BE49-F238E27FC236}">
                  <a16:creationId xmlns:a16="http://schemas.microsoft.com/office/drawing/2014/main" id="{84E708EC-81F2-166D-1114-2E1FC61A4A83}"/>
                </a:ext>
              </a:extLst>
            </p:cNvPr>
            <p:cNvSpPr/>
            <p:nvPr/>
          </p:nvSpPr>
          <p:spPr bwMode="auto">
            <a:xfrm>
              <a:off x="5822950" y="3138488"/>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 name="íṥ1îḓe">
              <a:extLst>
                <a:ext uri="{FF2B5EF4-FFF2-40B4-BE49-F238E27FC236}">
                  <a16:creationId xmlns:a16="http://schemas.microsoft.com/office/drawing/2014/main" id="{DE8BD1FA-4E54-BF2A-A680-90141EBC4F81}"/>
                </a:ext>
              </a:extLst>
            </p:cNvPr>
            <p:cNvSpPr/>
            <p:nvPr/>
          </p:nvSpPr>
          <p:spPr bwMode="auto">
            <a:xfrm>
              <a:off x="5822950" y="3138488"/>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îs1iḑé">
              <a:extLst>
                <a:ext uri="{FF2B5EF4-FFF2-40B4-BE49-F238E27FC236}">
                  <a16:creationId xmlns:a16="http://schemas.microsoft.com/office/drawing/2014/main" id="{FA4393FB-90EC-5A35-DB1D-198D1B2F8100}"/>
                </a:ext>
              </a:extLst>
            </p:cNvPr>
            <p:cNvSpPr/>
            <p:nvPr/>
          </p:nvSpPr>
          <p:spPr bwMode="auto">
            <a:xfrm>
              <a:off x="5822950" y="3235325"/>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isliďé">
              <a:extLst>
                <a:ext uri="{FF2B5EF4-FFF2-40B4-BE49-F238E27FC236}">
                  <a16:creationId xmlns:a16="http://schemas.microsoft.com/office/drawing/2014/main" id="{EE8382D7-F95C-74BE-C024-83A2A2A8C465}"/>
                </a:ext>
              </a:extLst>
            </p:cNvPr>
            <p:cNvSpPr/>
            <p:nvPr/>
          </p:nvSpPr>
          <p:spPr bwMode="auto">
            <a:xfrm>
              <a:off x="5822950" y="3235325"/>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ïśḻïḓê">
              <a:extLst>
                <a:ext uri="{FF2B5EF4-FFF2-40B4-BE49-F238E27FC236}">
                  <a16:creationId xmlns:a16="http://schemas.microsoft.com/office/drawing/2014/main" id="{82E56E1A-3269-0ECD-9B62-1D7456B412E0}"/>
                </a:ext>
              </a:extLst>
            </p:cNvPr>
            <p:cNvSpPr/>
            <p:nvPr/>
          </p:nvSpPr>
          <p:spPr bwMode="auto">
            <a:xfrm>
              <a:off x="5822950" y="3333750"/>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í$ḷïḋé">
              <a:extLst>
                <a:ext uri="{FF2B5EF4-FFF2-40B4-BE49-F238E27FC236}">
                  <a16:creationId xmlns:a16="http://schemas.microsoft.com/office/drawing/2014/main" id="{78678610-2300-81F3-64B3-C937065042B7}"/>
                </a:ext>
              </a:extLst>
            </p:cNvPr>
            <p:cNvSpPr/>
            <p:nvPr/>
          </p:nvSpPr>
          <p:spPr bwMode="auto">
            <a:xfrm>
              <a:off x="5822950" y="3333750"/>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ï$1íḓê">
              <a:extLst>
                <a:ext uri="{FF2B5EF4-FFF2-40B4-BE49-F238E27FC236}">
                  <a16:creationId xmlns:a16="http://schemas.microsoft.com/office/drawing/2014/main" id="{BBED81C7-D629-B862-66A4-B9E4BD033663}"/>
                </a:ext>
              </a:extLst>
            </p:cNvPr>
            <p:cNvSpPr/>
            <p:nvPr/>
          </p:nvSpPr>
          <p:spPr bwMode="auto">
            <a:xfrm>
              <a:off x="5822950" y="3432175"/>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ïśḷidé">
              <a:extLst>
                <a:ext uri="{FF2B5EF4-FFF2-40B4-BE49-F238E27FC236}">
                  <a16:creationId xmlns:a16="http://schemas.microsoft.com/office/drawing/2014/main" id="{CF4B6374-CA19-C7D4-083D-385B882F30B2}"/>
                </a:ext>
              </a:extLst>
            </p:cNvPr>
            <p:cNvSpPr/>
            <p:nvPr/>
          </p:nvSpPr>
          <p:spPr bwMode="auto">
            <a:xfrm>
              <a:off x="5822950" y="3432175"/>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 name="îsḷîḓê">
              <a:extLst>
                <a:ext uri="{FF2B5EF4-FFF2-40B4-BE49-F238E27FC236}">
                  <a16:creationId xmlns:a16="http://schemas.microsoft.com/office/drawing/2014/main" id="{2894726E-48A3-8600-55C3-8734CCCA30D1}"/>
                </a:ext>
              </a:extLst>
            </p:cNvPr>
            <p:cNvSpPr/>
            <p:nvPr/>
          </p:nvSpPr>
          <p:spPr bwMode="auto">
            <a:xfrm>
              <a:off x="5822950" y="3529013"/>
              <a:ext cx="1371600" cy="49213"/>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iṧļidè">
              <a:extLst>
                <a:ext uri="{FF2B5EF4-FFF2-40B4-BE49-F238E27FC236}">
                  <a16:creationId xmlns:a16="http://schemas.microsoft.com/office/drawing/2014/main" id="{B40621CD-5495-A06B-88CA-9648AFF77AA9}"/>
                </a:ext>
              </a:extLst>
            </p:cNvPr>
            <p:cNvSpPr/>
            <p:nvPr/>
          </p:nvSpPr>
          <p:spPr bwMode="auto">
            <a:xfrm>
              <a:off x="5822950" y="3529013"/>
              <a:ext cx="1371600"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ïṥḷiḍè">
              <a:extLst>
                <a:ext uri="{FF2B5EF4-FFF2-40B4-BE49-F238E27FC236}">
                  <a16:creationId xmlns:a16="http://schemas.microsoft.com/office/drawing/2014/main" id="{813AB611-4430-FB0C-1263-F53127BAED20}"/>
                </a:ext>
              </a:extLst>
            </p:cNvPr>
            <p:cNvSpPr/>
            <p:nvPr/>
          </p:nvSpPr>
          <p:spPr bwMode="auto">
            <a:xfrm>
              <a:off x="5927725" y="1687513"/>
              <a:ext cx="1009650" cy="1003300"/>
            </a:xfrm>
            <a:prstGeom prst="ellipse">
              <a:avLst/>
            </a:prstGeom>
            <a:solidFill>
              <a:srgbClr val="E1EC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ṥḷíḋè">
              <a:extLst>
                <a:ext uri="{FF2B5EF4-FFF2-40B4-BE49-F238E27FC236}">
                  <a16:creationId xmlns:a16="http://schemas.microsoft.com/office/drawing/2014/main" id="{5CA19A38-896A-EF7B-2DB8-C23878EE58F9}"/>
                </a:ext>
              </a:extLst>
            </p:cNvPr>
            <p:cNvSpPr/>
            <p:nvPr/>
          </p:nvSpPr>
          <p:spPr bwMode="auto">
            <a:xfrm>
              <a:off x="6435725" y="1687513"/>
              <a:ext cx="465138" cy="501650"/>
            </a:xfrm>
            <a:custGeom>
              <a:avLst/>
              <a:gdLst>
                <a:gd name="T0" fmla="*/ 0 w 293"/>
                <a:gd name="T1" fmla="*/ 0 h 316"/>
                <a:gd name="T2" fmla="*/ 0 w 293"/>
                <a:gd name="T3" fmla="*/ 316 h 316"/>
                <a:gd name="T4" fmla="*/ 293 w 293"/>
                <a:gd name="T5" fmla="*/ 147 h 316"/>
                <a:gd name="T6" fmla="*/ 243 w 293"/>
                <a:gd name="T7" fmla="*/ 0 h 316"/>
                <a:gd name="T8" fmla="*/ 0 w 293"/>
                <a:gd name="T9" fmla="*/ 0 h 316"/>
              </a:gdLst>
              <a:ahLst/>
              <a:cxnLst>
                <a:cxn ang="0">
                  <a:pos x="T0" y="T1"/>
                </a:cxn>
                <a:cxn ang="0">
                  <a:pos x="T2" y="T3"/>
                </a:cxn>
                <a:cxn ang="0">
                  <a:pos x="T4" y="T5"/>
                </a:cxn>
                <a:cxn ang="0">
                  <a:pos x="T6" y="T7"/>
                </a:cxn>
                <a:cxn ang="0">
                  <a:pos x="T8" y="T9"/>
                </a:cxn>
              </a:cxnLst>
              <a:rect l="0" t="0" r="r" b="b"/>
              <a:pathLst>
                <a:path w="293" h="316">
                  <a:moveTo>
                    <a:pt x="0" y="0"/>
                  </a:moveTo>
                  <a:lnTo>
                    <a:pt x="0" y="316"/>
                  </a:lnTo>
                  <a:lnTo>
                    <a:pt x="293" y="147"/>
                  </a:lnTo>
                  <a:lnTo>
                    <a:pt x="24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ṥľíḍé">
              <a:extLst>
                <a:ext uri="{FF2B5EF4-FFF2-40B4-BE49-F238E27FC236}">
                  <a16:creationId xmlns:a16="http://schemas.microsoft.com/office/drawing/2014/main" id="{9C664AFE-A59B-9481-E803-3511E79CD909}"/>
                </a:ext>
              </a:extLst>
            </p:cNvPr>
            <p:cNvSpPr/>
            <p:nvPr/>
          </p:nvSpPr>
          <p:spPr bwMode="auto">
            <a:xfrm>
              <a:off x="6478588" y="1597025"/>
              <a:ext cx="441325" cy="501650"/>
            </a:xfrm>
            <a:custGeom>
              <a:avLst/>
              <a:gdLst>
                <a:gd name="T0" fmla="*/ 72 w 72"/>
                <a:gd name="T1" fmla="*/ 41 h 82"/>
                <a:gd name="T2" fmla="*/ 0 w 72"/>
                <a:gd name="T3" fmla="*/ 0 h 82"/>
                <a:gd name="T4" fmla="*/ 0 w 72"/>
                <a:gd name="T5" fmla="*/ 82 h 82"/>
                <a:gd name="T6" fmla="*/ 72 w 72"/>
                <a:gd name="T7" fmla="*/ 41 h 82"/>
              </a:gdLst>
              <a:ahLst/>
              <a:cxnLst>
                <a:cxn ang="0">
                  <a:pos x="T0" y="T1"/>
                </a:cxn>
                <a:cxn ang="0">
                  <a:pos x="T2" y="T3"/>
                </a:cxn>
                <a:cxn ang="0">
                  <a:pos x="T4" y="T5"/>
                </a:cxn>
                <a:cxn ang="0">
                  <a:pos x="T6" y="T7"/>
                </a:cxn>
              </a:cxnLst>
              <a:rect l="0" t="0" r="r" b="b"/>
              <a:pathLst>
                <a:path w="72" h="82">
                  <a:moveTo>
                    <a:pt x="72" y="41"/>
                  </a:moveTo>
                  <a:cubicBezTo>
                    <a:pt x="58" y="16"/>
                    <a:pt x="31" y="0"/>
                    <a:pt x="0" y="0"/>
                  </a:cubicBezTo>
                  <a:cubicBezTo>
                    <a:pt x="0" y="82"/>
                    <a:pt x="0" y="82"/>
                    <a:pt x="0" y="82"/>
                  </a:cubicBezTo>
                  <a:lnTo>
                    <a:pt x="72" y="41"/>
                  </a:lnTo>
                  <a:close/>
                </a:path>
              </a:pathLst>
            </a:custGeom>
            <a:solidFill>
              <a:srgbClr val="CFD2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ṧlídé">
              <a:extLst>
                <a:ext uri="{FF2B5EF4-FFF2-40B4-BE49-F238E27FC236}">
                  <a16:creationId xmlns:a16="http://schemas.microsoft.com/office/drawing/2014/main" id="{AB33463D-5C5B-1ACB-212B-997B1E866F35}"/>
                </a:ext>
              </a:extLst>
            </p:cNvPr>
            <p:cNvSpPr/>
            <p:nvPr/>
          </p:nvSpPr>
          <p:spPr bwMode="auto">
            <a:xfrm>
              <a:off x="5983288" y="2752725"/>
              <a:ext cx="128588" cy="122238"/>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 name="iṧľïḓé">
              <a:extLst>
                <a:ext uri="{FF2B5EF4-FFF2-40B4-BE49-F238E27FC236}">
                  <a16:creationId xmlns:a16="http://schemas.microsoft.com/office/drawing/2014/main" id="{28F792D5-82F7-B475-23A2-2B774DC75E7F}"/>
                </a:ext>
              </a:extLst>
            </p:cNvPr>
            <p:cNvSpPr/>
            <p:nvPr/>
          </p:nvSpPr>
          <p:spPr bwMode="auto">
            <a:xfrm>
              <a:off x="6154738" y="2808288"/>
              <a:ext cx="238125" cy="66675"/>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 name="ïŝ1îḑè">
              <a:extLst>
                <a:ext uri="{FF2B5EF4-FFF2-40B4-BE49-F238E27FC236}">
                  <a16:creationId xmlns:a16="http://schemas.microsoft.com/office/drawing/2014/main" id="{702F0C6A-6EF1-6242-8328-3A328593E003}"/>
                </a:ext>
              </a:extLst>
            </p:cNvPr>
            <p:cNvSpPr/>
            <p:nvPr/>
          </p:nvSpPr>
          <p:spPr bwMode="auto">
            <a:xfrm>
              <a:off x="6154738" y="2808288"/>
              <a:ext cx="238125"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 name="iŝḻiďè">
              <a:extLst>
                <a:ext uri="{FF2B5EF4-FFF2-40B4-BE49-F238E27FC236}">
                  <a16:creationId xmlns:a16="http://schemas.microsoft.com/office/drawing/2014/main" id="{A68DE420-1322-BC5E-B119-E20BD20A099E}"/>
                </a:ext>
              </a:extLst>
            </p:cNvPr>
            <p:cNvSpPr/>
            <p:nvPr/>
          </p:nvSpPr>
          <p:spPr bwMode="auto">
            <a:xfrm>
              <a:off x="6669088" y="2752725"/>
              <a:ext cx="122238" cy="122238"/>
            </a:xfrm>
            <a:prstGeom prst="rect">
              <a:avLst/>
            </a:prstGeom>
            <a:solidFill>
              <a:srgbClr val="CFD2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 name="ï$ḻíde">
              <a:extLst>
                <a:ext uri="{FF2B5EF4-FFF2-40B4-BE49-F238E27FC236}">
                  <a16:creationId xmlns:a16="http://schemas.microsoft.com/office/drawing/2014/main" id="{5987F1FE-E1E4-30E6-AC6B-459C3D816AE4}"/>
                </a:ext>
              </a:extLst>
            </p:cNvPr>
            <p:cNvSpPr/>
            <p:nvPr/>
          </p:nvSpPr>
          <p:spPr bwMode="auto">
            <a:xfrm>
              <a:off x="6840538" y="2808288"/>
              <a:ext cx="231775" cy="66675"/>
            </a:xfrm>
            <a:prstGeom prst="rect">
              <a:avLst/>
            </a:prstGeom>
            <a:solidFill>
              <a:srgbClr val="E9F1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 name="íşľidè">
              <a:extLst>
                <a:ext uri="{FF2B5EF4-FFF2-40B4-BE49-F238E27FC236}">
                  <a16:creationId xmlns:a16="http://schemas.microsoft.com/office/drawing/2014/main" id="{62FF0958-127A-C614-7653-B34006E35600}"/>
                </a:ext>
              </a:extLst>
            </p:cNvPr>
            <p:cNvSpPr/>
            <p:nvPr/>
          </p:nvSpPr>
          <p:spPr bwMode="auto">
            <a:xfrm>
              <a:off x="6840538" y="2808288"/>
              <a:ext cx="231775"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iṣľiďé">
              <a:extLst>
                <a:ext uri="{FF2B5EF4-FFF2-40B4-BE49-F238E27FC236}">
                  <a16:creationId xmlns:a16="http://schemas.microsoft.com/office/drawing/2014/main" id="{5B9340FA-DBED-216E-433D-AE56E4BA794B}"/>
                </a:ext>
              </a:extLst>
            </p:cNvPr>
            <p:cNvSpPr/>
            <p:nvPr/>
          </p:nvSpPr>
          <p:spPr bwMode="auto">
            <a:xfrm>
              <a:off x="5376863" y="1155700"/>
              <a:ext cx="2265363" cy="109538"/>
            </a:xfrm>
            <a:custGeom>
              <a:avLst/>
              <a:gdLst>
                <a:gd name="T0" fmla="*/ 360 w 370"/>
                <a:gd name="T1" fmla="*/ 18 h 18"/>
                <a:gd name="T2" fmla="*/ 9 w 370"/>
                <a:gd name="T3" fmla="*/ 18 h 18"/>
                <a:gd name="T4" fmla="*/ 0 w 370"/>
                <a:gd name="T5" fmla="*/ 9 h 18"/>
                <a:gd name="T6" fmla="*/ 9 w 370"/>
                <a:gd name="T7" fmla="*/ 0 h 18"/>
                <a:gd name="T8" fmla="*/ 360 w 370"/>
                <a:gd name="T9" fmla="*/ 0 h 18"/>
                <a:gd name="T10" fmla="*/ 370 w 370"/>
                <a:gd name="T11" fmla="*/ 9 h 18"/>
                <a:gd name="T12" fmla="*/ 360 w 37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70" h="18">
                  <a:moveTo>
                    <a:pt x="360" y="18"/>
                  </a:moveTo>
                  <a:cubicBezTo>
                    <a:pt x="9" y="18"/>
                    <a:pt x="9" y="18"/>
                    <a:pt x="9" y="18"/>
                  </a:cubicBezTo>
                  <a:cubicBezTo>
                    <a:pt x="4" y="18"/>
                    <a:pt x="0" y="14"/>
                    <a:pt x="0" y="9"/>
                  </a:cubicBezTo>
                  <a:cubicBezTo>
                    <a:pt x="0" y="4"/>
                    <a:pt x="4" y="0"/>
                    <a:pt x="9" y="0"/>
                  </a:cubicBezTo>
                  <a:cubicBezTo>
                    <a:pt x="360" y="0"/>
                    <a:pt x="360" y="0"/>
                    <a:pt x="360" y="0"/>
                  </a:cubicBezTo>
                  <a:cubicBezTo>
                    <a:pt x="366" y="0"/>
                    <a:pt x="370" y="4"/>
                    <a:pt x="370" y="9"/>
                  </a:cubicBezTo>
                  <a:cubicBezTo>
                    <a:pt x="370" y="14"/>
                    <a:pt x="366" y="18"/>
                    <a:pt x="360" y="18"/>
                  </a:cubicBezTo>
                  <a:close/>
                </a:path>
              </a:pathLst>
            </a:custGeom>
            <a:solidFill>
              <a:srgbClr val="544D7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śḷíḑè">
              <a:extLst>
                <a:ext uri="{FF2B5EF4-FFF2-40B4-BE49-F238E27FC236}">
                  <a16:creationId xmlns:a16="http://schemas.microsoft.com/office/drawing/2014/main" id="{7D62EDF1-D352-CF69-AD71-9EF953D44BBC}"/>
                </a:ext>
              </a:extLst>
            </p:cNvPr>
            <p:cNvSpPr/>
            <p:nvPr/>
          </p:nvSpPr>
          <p:spPr bwMode="auto">
            <a:xfrm>
              <a:off x="5229225" y="2270125"/>
              <a:ext cx="882650" cy="763588"/>
            </a:xfrm>
            <a:custGeom>
              <a:avLst/>
              <a:gdLst>
                <a:gd name="T0" fmla="*/ 17 w 144"/>
                <a:gd name="T1" fmla="*/ 0 h 125"/>
                <a:gd name="T2" fmla="*/ 70 w 144"/>
                <a:gd name="T3" fmla="*/ 85 h 125"/>
                <a:gd name="T4" fmla="*/ 144 w 144"/>
                <a:gd name="T5" fmla="*/ 29 h 125"/>
                <a:gd name="T6" fmla="*/ 143 w 144"/>
                <a:gd name="T7" fmla="*/ 36 h 125"/>
                <a:gd name="T8" fmla="*/ 67 w 144"/>
                <a:gd name="T9" fmla="*/ 125 h 125"/>
                <a:gd name="T10" fmla="*/ 0 w 144"/>
                <a:gd name="T11" fmla="*/ 65 h 125"/>
              </a:gdLst>
              <a:ahLst/>
              <a:cxnLst>
                <a:cxn ang="0">
                  <a:pos x="T0" y="T1"/>
                </a:cxn>
                <a:cxn ang="0">
                  <a:pos x="T2" y="T3"/>
                </a:cxn>
                <a:cxn ang="0">
                  <a:pos x="T4" y="T5"/>
                </a:cxn>
                <a:cxn ang="0">
                  <a:pos x="T6" y="T7"/>
                </a:cxn>
                <a:cxn ang="0">
                  <a:pos x="T8" y="T9"/>
                </a:cxn>
                <a:cxn ang="0">
                  <a:pos x="T10" y="T11"/>
                </a:cxn>
              </a:cxnLst>
              <a:rect l="0" t="0" r="r" b="b"/>
              <a:pathLst>
                <a:path w="144" h="125">
                  <a:moveTo>
                    <a:pt x="17" y="0"/>
                  </a:moveTo>
                  <a:cubicBezTo>
                    <a:pt x="40" y="23"/>
                    <a:pt x="56" y="54"/>
                    <a:pt x="70" y="85"/>
                  </a:cubicBezTo>
                  <a:cubicBezTo>
                    <a:pt x="93" y="65"/>
                    <a:pt x="120" y="48"/>
                    <a:pt x="144" y="29"/>
                  </a:cubicBezTo>
                  <a:cubicBezTo>
                    <a:pt x="143" y="36"/>
                    <a:pt x="143" y="36"/>
                    <a:pt x="143" y="36"/>
                  </a:cubicBezTo>
                  <a:cubicBezTo>
                    <a:pt x="128" y="71"/>
                    <a:pt x="88" y="123"/>
                    <a:pt x="67" y="125"/>
                  </a:cubicBezTo>
                  <a:cubicBezTo>
                    <a:pt x="57" y="125"/>
                    <a:pt x="18" y="89"/>
                    <a:pt x="0" y="65"/>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š1idé">
              <a:extLst>
                <a:ext uri="{FF2B5EF4-FFF2-40B4-BE49-F238E27FC236}">
                  <a16:creationId xmlns:a16="http://schemas.microsoft.com/office/drawing/2014/main" id="{DDF2CDFE-8AFA-0468-85C2-A9E03E98CF37}"/>
                </a:ext>
              </a:extLst>
            </p:cNvPr>
            <p:cNvSpPr/>
            <p:nvPr/>
          </p:nvSpPr>
          <p:spPr bwMode="auto">
            <a:xfrm>
              <a:off x="5259388" y="5408613"/>
              <a:ext cx="288925" cy="146050"/>
            </a:xfrm>
            <a:custGeom>
              <a:avLst/>
              <a:gdLst>
                <a:gd name="T0" fmla="*/ 5 w 47"/>
                <a:gd name="T1" fmla="*/ 0 h 24"/>
                <a:gd name="T2" fmla="*/ 15 w 47"/>
                <a:gd name="T3" fmla="*/ 0 h 24"/>
                <a:gd name="T4" fmla="*/ 41 w 47"/>
                <a:gd name="T5" fmla="*/ 15 h 24"/>
                <a:gd name="T6" fmla="*/ 45 w 47"/>
                <a:gd name="T7" fmla="*/ 22 h 24"/>
                <a:gd name="T8" fmla="*/ 37 w 47"/>
                <a:gd name="T9" fmla="*/ 24 h 24"/>
                <a:gd name="T10" fmla="*/ 9 w 47"/>
                <a:gd name="T11" fmla="*/ 21 h 24"/>
                <a:gd name="T12" fmla="*/ 1 w 47"/>
                <a:gd name="T13" fmla="*/ 15 h 24"/>
                <a:gd name="T14" fmla="*/ 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5" y="0"/>
                  </a:moveTo>
                  <a:cubicBezTo>
                    <a:pt x="15" y="0"/>
                    <a:pt x="15" y="0"/>
                    <a:pt x="15" y="0"/>
                  </a:cubicBezTo>
                  <a:cubicBezTo>
                    <a:pt x="15" y="5"/>
                    <a:pt x="33" y="10"/>
                    <a:pt x="41" y="15"/>
                  </a:cubicBezTo>
                  <a:cubicBezTo>
                    <a:pt x="43" y="16"/>
                    <a:pt x="47" y="19"/>
                    <a:pt x="45" y="22"/>
                  </a:cubicBezTo>
                  <a:cubicBezTo>
                    <a:pt x="43" y="23"/>
                    <a:pt x="40" y="24"/>
                    <a:pt x="37" y="24"/>
                  </a:cubicBezTo>
                  <a:cubicBezTo>
                    <a:pt x="28" y="24"/>
                    <a:pt x="18" y="24"/>
                    <a:pt x="9" y="21"/>
                  </a:cubicBezTo>
                  <a:cubicBezTo>
                    <a:pt x="6" y="20"/>
                    <a:pt x="2" y="18"/>
                    <a:pt x="1" y="15"/>
                  </a:cubicBezTo>
                  <a:cubicBezTo>
                    <a:pt x="0" y="10"/>
                    <a:pt x="5" y="8"/>
                    <a:pt x="5" y="0"/>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ṧḻïḑê">
              <a:extLst>
                <a:ext uri="{FF2B5EF4-FFF2-40B4-BE49-F238E27FC236}">
                  <a16:creationId xmlns:a16="http://schemas.microsoft.com/office/drawing/2014/main" id="{7202A326-FF3B-B66C-149F-D3C30AB5A993}"/>
                </a:ext>
              </a:extLst>
            </p:cNvPr>
            <p:cNvSpPr/>
            <p:nvPr/>
          </p:nvSpPr>
          <p:spPr bwMode="auto">
            <a:xfrm>
              <a:off x="4524375" y="5457825"/>
              <a:ext cx="288925" cy="146050"/>
            </a:xfrm>
            <a:custGeom>
              <a:avLst/>
              <a:gdLst>
                <a:gd name="T0" fmla="*/ 5 w 47"/>
                <a:gd name="T1" fmla="*/ 0 h 24"/>
                <a:gd name="T2" fmla="*/ 15 w 47"/>
                <a:gd name="T3" fmla="*/ 0 h 24"/>
                <a:gd name="T4" fmla="*/ 40 w 47"/>
                <a:gd name="T5" fmla="*/ 15 h 24"/>
                <a:gd name="T6" fmla="*/ 44 w 47"/>
                <a:gd name="T7" fmla="*/ 22 h 24"/>
                <a:gd name="T8" fmla="*/ 37 w 47"/>
                <a:gd name="T9" fmla="*/ 24 h 24"/>
                <a:gd name="T10" fmla="*/ 9 w 47"/>
                <a:gd name="T11" fmla="*/ 20 h 24"/>
                <a:gd name="T12" fmla="*/ 1 w 47"/>
                <a:gd name="T13" fmla="*/ 14 h 24"/>
                <a:gd name="T14" fmla="*/ 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5" y="0"/>
                  </a:moveTo>
                  <a:cubicBezTo>
                    <a:pt x="15" y="0"/>
                    <a:pt x="15" y="0"/>
                    <a:pt x="15" y="0"/>
                  </a:cubicBezTo>
                  <a:cubicBezTo>
                    <a:pt x="15" y="5"/>
                    <a:pt x="33" y="10"/>
                    <a:pt x="40" y="15"/>
                  </a:cubicBezTo>
                  <a:cubicBezTo>
                    <a:pt x="43" y="16"/>
                    <a:pt x="47" y="19"/>
                    <a:pt x="44" y="22"/>
                  </a:cubicBezTo>
                  <a:cubicBezTo>
                    <a:pt x="42" y="23"/>
                    <a:pt x="39" y="24"/>
                    <a:pt x="37" y="24"/>
                  </a:cubicBezTo>
                  <a:cubicBezTo>
                    <a:pt x="27" y="23"/>
                    <a:pt x="18" y="24"/>
                    <a:pt x="9" y="20"/>
                  </a:cubicBezTo>
                  <a:cubicBezTo>
                    <a:pt x="6" y="19"/>
                    <a:pt x="2" y="17"/>
                    <a:pt x="1" y="14"/>
                  </a:cubicBezTo>
                  <a:cubicBezTo>
                    <a:pt x="0" y="10"/>
                    <a:pt x="5" y="7"/>
                    <a:pt x="5" y="0"/>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ṧḷíḑê">
              <a:extLst>
                <a:ext uri="{FF2B5EF4-FFF2-40B4-BE49-F238E27FC236}">
                  <a16:creationId xmlns:a16="http://schemas.microsoft.com/office/drawing/2014/main" id="{459F06B0-5043-383F-DC86-63F9EA87DD47}"/>
                </a:ext>
              </a:extLst>
            </p:cNvPr>
            <p:cNvSpPr/>
            <p:nvPr/>
          </p:nvSpPr>
          <p:spPr bwMode="auto">
            <a:xfrm>
              <a:off x="4862513" y="3346450"/>
              <a:ext cx="593725" cy="2111375"/>
            </a:xfrm>
            <a:custGeom>
              <a:avLst/>
              <a:gdLst>
                <a:gd name="T0" fmla="*/ 79 w 97"/>
                <a:gd name="T1" fmla="*/ 12 h 345"/>
                <a:gd name="T2" fmla="*/ 95 w 97"/>
                <a:gd name="T3" fmla="*/ 167 h 345"/>
                <a:gd name="T4" fmla="*/ 84 w 97"/>
                <a:gd name="T5" fmla="*/ 341 h 345"/>
                <a:gd name="T6" fmla="*/ 69 w 97"/>
                <a:gd name="T7" fmla="*/ 342 h 345"/>
                <a:gd name="T8" fmla="*/ 49 w 97"/>
                <a:gd name="T9" fmla="*/ 209 h 345"/>
                <a:gd name="T10" fmla="*/ 51 w 97"/>
                <a:gd name="T11" fmla="*/ 186 h 345"/>
                <a:gd name="T12" fmla="*/ 10 w 97"/>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97" h="345">
                  <a:moveTo>
                    <a:pt x="79" y="12"/>
                  </a:moveTo>
                  <a:cubicBezTo>
                    <a:pt x="93" y="83"/>
                    <a:pt x="93" y="115"/>
                    <a:pt x="95" y="167"/>
                  </a:cubicBezTo>
                  <a:cubicBezTo>
                    <a:pt x="97" y="231"/>
                    <a:pt x="87" y="290"/>
                    <a:pt x="84" y="341"/>
                  </a:cubicBezTo>
                  <a:cubicBezTo>
                    <a:pt x="84" y="341"/>
                    <a:pt x="76" y="345"/>
                    <a:pt x="69" y="342"/>
                  </a:cubicBezTo>
                  <a:cubicBezTo>
                    <a:pt x="62" y="310"/>
                    <a:pt x="42" y="251"/>
                    <a:pt x="49" y="209"/>
                  </a:cubicBezTo>
                  <a:cubicBezTo>
                    <a:pt x="50" y="201"/>
                    <a:pt x="51" y="194"/>
                    <a:pt x="51" y="186"/>
                  </a:cubicBezTo>
                  <a:cubicBezTo>
                    <a:pt x="51" y="168"/>
                    <a:pt x="0" y="82"/>
                    <a:pt x="10" y="0"/>
                  </a:cubicBezTo>
                </a:path>
              </a:pathLst>
            </a:custGeom>
            <a:solidFill>
              <a:srgbClr val="3E8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šļïḍê">
              <a:extLst>
                <a:ext uri="{FF2B5EF4-FFF2-40B4-BE49-F238E27FC236}">
                  <a16:creationId xmlns:a16="http://schemas.microsoft.com/office/drawing/2014/main" id="{51495259-2E77-A42B-4623-AC05AA6BE185}"/>
                </a:ext>
              </a:extLst>
            </p:cNvPr>
            <p:cNvSpPr/>
            <p:nvPr/>
          </p:nvSpPr>
          <p:spPr bwMode="auto">
            <a:xfrm>
              <a:off x="4464050" y="3273425"/>
              <a:ext cx="623888" cy="2227263"/>
            </a:xfrm>
            <a:custGeom>
              <a:avLst/>
              <a:gdLst>
                <a:gd name="T0" fmla="*/ 98 w 102"/>
                <a:gd name="T1" fmla="*/ 0 h 364"/>
                <a:gd name="T2" fmla="*/ 72 w 102"/>
                <a:gd name="T3" fmla="*/ 200 h 364"/>
                <a:gd name="T4" fmla="*/ 29 w 102"/>
                <a:gd name="T5" fmla="*/ 361 h 364"/>
                <a:gd name="T6" fmla="*/ 14 w 102"/>
                <a:gd name="T7" fmla="*/ 361 h 364"/>
                <a:gd name="T8" fmla="*/ 18 w 102"/>
                <a:gd name="T9" fmla="*/ 217 h 364"/>
                <a:gd name="T10" fmla="*/ 24 w 102"/>
                <a:gd name="T11" fmla="*/ 195 h 364"/>
                <a:gd name="T12" fmla="*/ 4 w 102"/>
                <a:gd name="T13" fmla="*/ 71 h 364"/>
                <a:gd name="T14" fmla="*/ 29 w 102"/>
                <a:gd name="T15" fmla="*/ 11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64">
                  <a:moveTo>
                    <a:pt x="98" y="0"/>
                  </a:moveTo>
                  <a:cubicBezTo>
                    <a:pt x="102" y="46"/>
                    <a:pt x="80" y="158"/>
                    <a:pt x="72" y="200"/>
                  </a:cubicBezTo>
                  <a:cubicBezTo>
                    <a:pt x="60" y="257"/>
                    <a:pt x="31" y="352"/>
                    <a:pt x="29" y="361"/>
                  </a:cubicBezTo>
                  <a:cubicBezTo>
                    <a:pt x="26" y="364"/>
                    <a:pt x="14" y="361"/>
                    <a:pt x="14" y="361"/>
                  </a:cubicBezTo>
                  <a:cubicBezTo>
                    <a:pt x="14" y="318"/>
                    <a:pt x="3" y="258"/>
                    <a:pt x="18" y="217"/>
                  </a:cubicBezTo>
                  <a:cubicBezTo>
                    <a:pt x="21" y="210"/>
                    <a:pt x="24" y="203"/>
                    <a:pt x="24" y="195"/>
                  </a:cubicBezTo>
                  <a:cubicBezTo>
                    <a:pt x="25" y="188"/>
                    <a:pt x="0" y="106"/>
                    <a:pt x="4" y="71"/>
                  </a:cubicBezTo>
                  <a:cubicBezTo>
                    <a:pt x="7" y="53"/>
                    <a:pt x="13" y="31"/>
                    <a:pt x="29" y="11"/>
                  </a:cubicBezTo>
                </a:path>
              </a:pathLst>
            </a:custGeom>
            <a:solidFill>
              <a:srgbClr val="3E8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Sḻíḋé">
              <a:extLst>
                <a:ext uri="{FF2B5EF4-FFF2-40B4-BE49-F238E27FC236}">
                  <a16:creationId xmlns:a16="http://schemas.microsoft.com/office/drawing/2014/main" id="{3FA23523-A3F5-FDE4-0104-292CC171AF2C}"/>
                </a:ext>
              </a:extLst>
            </p:cNvPr>
            <p:cNvSpPr/>
            <p:nvPr/>
          </p:nvSpPr>
          <p:spPr bwMode="auto">
            <a:xfrm>
              <a:off x="4579938" y="3498850"/>
              <a:ext cx="196850" cy="115888"/>
            </a:xfrm>
            <a:custGeom>
              <a:avLst/>
              <a:gdLst>
                <a:gd name="T0" fmla="*/ 1 w 32"/>
                <a:gd name="T1" fmla="*/ 14 h 19"/>
                <a:gd name="T2" fmla="*/ 14 w 32"/>
                <a:gd name="T3" fmla="*/ 17 h 19"/>
                <a:gd name="T4" fmla="*/ 25 w 32"/>
                <a:gd name="T5" fmla="*/ 17 h 19"/>
                <a:gd name="T6" fmla="*/ 31 w 32"/>
                <a:gd name="T7" fmla="*/ 2 h 19"/>
                <a:gd name="T8" fmla="*/ 30 w 32"/>
                <a:gd name="T9" fmla="*/ 1 h 19"/>
                <a:gd name="T10" fmla="*/ 28 w 32"/>
                <a:gd name="T11" fmla="*/ 9 h 19"/>
                <a:gd name="T12" fmla="*/ 21 w 32"/>
                <a:gd name="T13" fmla="*/ 15 h 19"/>
                <a:gd name="T14" fmla="*/ 2 w 32"/>
                <a:gd name="T15" fmla="*/ 12 h 19"/>
                <a:gd name="T16" fmla="*/ 1 w 32"/>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9">
                  <a:moveTo>
                    <a:pt x="1" y="14"/>
                  </a:moveTo>
                  <a:cubicBezTo>
                    <a:pt x="5" y="16"/>
                    <a:pt x="10" y="16"/>
                    <a:pt x="14" y="17"/>
                  </a:cubicBezTo>
                  <a:cubicBezTo>
                    <a:pt x="17" y="17"/>
                    <a:pt x="22" y="19"/>
                    <a:pt x="25" y="17"/>
                  </a:cubicBezTo>
                  <a:cubicBezTo>
                    <a:pt x="30" y="15"/>
                    <a:pt x="32" y="6"/>
                    <a:pt x="31" y="2"/>
                  </a:cubicBezTo>
                  <a:cubicBezTo>
                    <a:pt x="31" y="1"/>
                    <a:pt x="30" y="0"/>
                    <a:pt x="30" y="1"/>
                  </a:cubicBezTo>
                  <a:cubicBezTo>
                    <a:pt x="29" y="4"/>
                    <a:pt x="28" y="6"/>
                    <a:pt x="28" y="9"/>
                  </a:cubicBezTo>
                  <a:cubicBezTo>
                    <a:pt x="26" y="13"/>
                    <a:pt x="25" y="15"/>
                    <a:pt x="21" y="15"/>
                  </a:cubicBezTo>
                  <a:cubicBezTo>
                    <a:pt x="14" y="15"/>
                    <a:pt x="8" y="14"/>
                    <a:pt x="2" y="12"/>
                  </a:cubicBezTo>
                  <a:cubicBezTo>
                    <a:pt x="1" y="12"/>
                    <a:pt x="0" y="14"/>
                    <a:pt x="1" y="14"/>
                  </a:cubicBezTo>
                  <a:close/>
                </a:path>
              </a:pathLst>
            </a:custGeom>
            <a:solidFill>
              <a:srgbClr val="197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ṩḷíde">
              <a:extLst>
                <a:ext uri="{FF2B5EF4-FFF2-40B4-BE49-F238E27FC236}">
                  <a16:creationId xmlns:a16="http://schemas.microsoft.com/office/drawing/2014/main" id="{B47EA133-F0F9-9F7A-CB5A-6F24B0271E56}"/>
                </a:ext>
              </a:extLst>
            </p:cNvPr>
            <p:cNvSpPr/>
            <p:nvPr/>
          </p:nvSpPr>
          <p:spPr bwMode="auto">
            <a:xfrm>
              <a:off x="4995863" y="3713163"/>
              <a:ext cx="49213" cy="269875"/>
            </a:xfrm>
            <a:custGeom>
              <a:avLst/>
              <a:gdLst>
                <a:gd name="T0" fmla="*/ 7 w 8"/>
                <a:gd name="T1" fmla="*/ 1 h 44"/>
                <a:gd name="T2" fmla="*/ 3 w 8"/>
                <a:gd name="T3" fmla="*/ 23 h 44"/>
                <a:gd name="T4" fmla="*/ 1 w 8"/>
                <a:gd name="T5" fmla="*/ 43 h 44"/>
                <a:gd name="T6" fmla="*/ 3 w 8"/>
                <a:gd name="T7" fmla="*/ 43 h 44"/>
                <a:gd name="T8" fmla="*/ 6 w 8"/>
                <a:gd name="T9" fmla="*/ 24 h 44"/>
                <a:gd name="T10" fmla="*/ 8 w 8"/>
                <a:gd name="T11" fmla="*/ 1 h 44"/>
                <a:gd name="T12" fmla="*/ 7 w 8"/>
                <a:gd name="T13" fmla="*/ 1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7" y="1"/>
                  </a:moveTo>
                  <a:cubicBezTo>
                    <a:pt x="5" y="8"/>
                    <a:pt x="4" y="16"/>
                    <a:pt x="3" y="23"/>
                  </a:cubicBezTo>
                  <a:cubicBezTo>
                    <a:pt x="2" y="29"/>
                    <a:pt x="0" y="38"/>
                    <a:pt x="1" y="43"/>
                  </a:cubicBezTo>
                  <a:cubicBezTo>
                    <a:pt x="1" y="44"/>
                    <a:pt x="2" y="44"/>
                    <a:pt x="3" y="43"/>
                  </a:cubicBezTo>
                  <a:cubicBezTo>
                    <a:pt x="5" y="38"/>
                    <a:pt x="5" y="29"/>
                    <a:pt x="6" y="24"/>
                  </a:cubicBezTo>
                  <a:cubicBezTo>
                    <a:pt x="6" y="16"/>
                    <a:pt x="7" y="8"/>
                    <a:pt x="8" y="1"/>
                  </a:cubicBezTo>
                  <a:cubicBezTo>
                    <a:pt x="8" y="0"/>
                    <a:pt x="7" y="0"/>
                    <a:pt x="7" y="1"/>
                  </a:cubicBezTo>
                  <a:close/>
                </a:path>
              </a:pathLst>
            </a:custGeom>
            <a:solidFill>
              <a:srgbClr val="1979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ṩḷîḍè">
              <a:extLst>
                <a:ext uri="{FF2B5EF4-FFF2-40B4-BE49-F238E27FC236}">
                  <a16:creationId xmlns:a16="http://schemas.microsoft.com/office/drawing/2014/main" id="{9A67332F-A715-1078-95FD-9B5500A5468C}"/>
                </a:ext>
              </a:extLst>
            </p:cNvPr>
            <p:cNvSpPr/>
            <p:nvPr/>
          </p:nvSpPr>
          <p:spPr bwMode="auto">
            <a:xfrm>
              <a:off x="4476750" y="2171700"/>
              <a:ext cx="923925" cy="1400175"/>
            </a:xfrm>
            <a:custGeom>
              <a:avLst/>
              <a:gdLst>
                <a:gd name="T0" fmla="*/ 38 w 151"/>
                <a:gd name="T1" fmla="*/ 12 h 229"/>
                <a:gd name="T2" fmla="*/ 60 w 151"/>
                <a:gd name="T3" fmla="*/ 1 h 229"/>
                <a:gd name="T4" fmla="*/ 98 w 151"/>
                <a:gd name="T5" fmla="*/ 2 h 229"/>
                <a:gd name="T6" fmla="*/ 104 w 151"/>
                <a:gd name="T7" fmla="*/ 2 h 229"/>
                <a:gd name="T8" fmla="*/ 112 w 151"/>
                <a:gd name="T9" fmla="*/ 5 h 229"/>
                <a:gd name="T10" fmla="*/ 134 w 151"/>
                <a:gd name="T11" fmla="*/ 20 h 229"/>
                <a:gd name="T12" fmla="*/ 143 w 151"/>
                <a:gd name="T13" fmla="*/ 45 h 229"/>
                <a:gd name="T14" fmla="*/ 145 w 151"/>
                <a:gd name="T15" fmla="*/ 75 h 229"/>
                <a:gd name="T16" fmla="*/ 148 w 151"/>
                <a:gd name="T17" fmla="*/ 134 h 229"/>
                <a:gd name="T18" fmla="*/ 145 w 151"/>
                <a:gd name="T19" fmla="*/ 191 h 229"/>
                <a:gd name="T20" fmla="*/ 145 w 151"/>
                <a:gd name="T21" fmla="*/ 195 h 229"/>
                <a:gd name="T22" fmla="*/ 148 w 151"/>
                <a:gd name="T23" fmla="*/ 202 h 229"/>
                <a:gd name="T24" fmla="*/ 130 w 151"/>
                <a:gd name="T25" fmla="*/ 222 h 229"/>
                <a:gd name="T26" fmla="*/ 97 w 151"/>
                <a:gd name="T27" fmla="*/ 226 h 229"/>
                <a:gd name="T28" fmla="*/ 92 w 151"/>
                <a:gd name="T29" fmla="*/ 225 h 229"/>
                <a:gd name="T30" fmla="*/ 85 w 151"/>
                <a:gd name="T31" fmla="*/ 226 h 229"/>
                <a:gd name="T32" fmla="*/ 20 w 151"/>
                <a:gd name="T33" fmla="*/ 218 h 229"/>
                <a:gd name="T34" fmla="*/ 7 w 151"/>
                <a:gd name="T35" fmla="*/ 216 h 229"/>
                <a:gd name="T36" fmla="*/ 3 w 151"/>
                <a:gd name="T37" fmla="*/ 205 h 229"/>
                <a:gd name="T38" fmla="*/ 5 w 151"/>
                <a:gd name="T39" fmla="*/ 202 h 229"/>
                <a:gd name="T40" fmla="*/ 5 w 151"/>
                <a:gd name="T41" fmla="*/ 197 h 229"/>
                <a:gd name="T42" fmla="*/ 3 w 151"/>
                <a:gd name="T43" fmla="*/ 164 h 229"/>
                <a:gd name="T44" fmla="*/ 1 w 151"/>
                <a:gd name="T45" fmla="*/ 103 h 229"/>
                <a:gd name="T46" fmla="*/ 2 w 151"/>
                <a:gd name="T47" fmla="*/ 72 h 229"/>
                <a:gd name="T48" fmla="*/ 3 w 151"/>
                <a:gd name="T49" fmla="*/ 43 h 229"/>
                <a:gd name="T50" fmla="*/ 15 w 151"/>
                <a:gd name="T51" fmla="*/ 2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1" h="229">
                  <a:moveTo>
                    <a:pt x="38" y="12"/>
                  </a:moveTo>
                  <a:cubicBezTo>
                    <a:pt x="46" y="4"/>
                    <a:pt x="48" y="3"/>
                    <a:pt x="60" y="1"/>
                  </a:cubicBezTo>
                  <a:cubicBezTo>
                    <a:pt x="68" y="0"/>
                    <a:pt x="89" y="3"/>
                    <a:pt x="98" y="2"/>
                  </a:cubicBezTo>
                  <a:cubicBezTo>
                    <a:pt x="100" y="1"/>
                    <a:pt x="102" y="1"/>
                    <a:pt x="104" y="2"/>
                  </a:cubicBezTo>
                  <a:cubicBezTo>
                    <a:pt x="107" y="2"/>
                    <a:pt x="110" y="4"/>
                    <a:pt x="112" y="5"/>
                  </a:cubicBezTo>
                  <a:cubicBezTo>
                    <a:pt x="120" y="10"/>
                    <a:pt x="127" y="15"/>
                    <a:pt x="134" y="20"/>
                  </a:cubicBezTo>
                  <a:cubicBezTo>
                    <a:pt x="142" y="25"/>
                    <a:pt x="142" y="36"/>
                    <a:pt x="143" y="45"/>
                  </a:cubicBezTo>
                  <a:cubicBezTo>
                    <a:pt x="144" y="55"/>
                    <a:pt x="145" y="65"/>
                    <a:pt x="145" y="75"/>
                  </a:cubicBezTo>
                  <a:cubicBezTo>
                    <a:pt x="147" y="95"/>
                    <a:pt x="148" y="115"/>
                    <a:pt x="148" y="134"/>
                  </a:cubicBezTo>
                  <a:cubicBezTo>
                    <a:pt x="148" y="153"/>
                    <a:pt x="147" y="172"/>
                    <a:pt x="145" y="191"/>
                  </a:cubicBezTo>
                  <a:cubicBezTo>
                    <a:pt x="145" y="192"/>
                    <a:pt x="145" y="194"/>
                    <a:pt x="145" y="195"/>
                  </a:cubicBezTo>
                  <a:cubicBezTo>
                    <a:pt x="146" y="197"/>
                    <a:pt x="148" y="199"/>
                    <a:pt x="148" y="202"/>
                  </a:cubicBezTo>
                  <a:cubicBezTo>
                    <a:pt x="151" y="213"/>
                    <a:pt x="138" y="219"/>
                    <a:pt x="130" y="222"/>
                  </a:cubicBezTo>
                  <a:cubicBezTo>
                    <a:pt x="120" y="226"/>
                    <a:pt x="108" y="228"/>
                    <a:pt x="97" y="226"/>
                  </a:cubicBezTo>
                  <a:cubicBezTo>
                    <a:pt x="95" y="226"/>
                    <a:pt x="94" y="225"/>
                    <a:pt x="92" y="225"/>
                  </a:cubicBezTo>
                  <a:cubicBezTo>
                    <a:pt x="89" y="225"/>
                    <a:pt x="87" y="226"/>
                    <a:pt x="85" y="226"/>
                  </a:cubicBezTo>
                  <a:cubicBezTo>
                    <a:pt x="63" y="229"/>
                    <a:pt x="42" y="219"/>
                    <a:pt x="20" y="218"/>
                  </a:cubicBezTo>
                  <a:cubicBezTo>
                    <a:pt x="15" y="218"/>
                    <a:pt x="11" y="218"/>
                    <a:pt x="7" y="216"/>
                  </a:cubicBezTo>
                  <a:cubicBezTo>
                    <a:pt x="3" y="214"/>
                    <a:pt x="0" y="208"/>
                    <a:pt x="3" y="205"/>
                  </a:cubicBezTo>
                  <a:cubicBezTo>
                    <a:pt x="3" y="204"/>
                    <a:pt x="4" y="203"/>
                    <a:pt x="5" y="202"/>
                  </a:cubicBezTo>
                  <a:cubicBezTo>
                    <a:pt x="6" y="201"/>
                    <a:pt x="6" y="199"/>
                    <a:pt x="5" y="197"/>
                  </a:cubicBezTo>
                  <a:cubicBezTo>
                    <a:pt x="5" y="186"/>
                    <a:pt x="4" y="175"/>
                    <a:pt x="3" y="164"/>
                  </a:cubicBezTo>
                  <a:cubicBezTo>
                    <a:pt x="2" y="144"/>
                    <a:pt x="0" y="123"/>
                    <a:pt x="1" y="103"/>
                  </a:cubicBezTo>
                  <a:cubicBezTo>
                    <a:pt x="1" y="93"/>
                    <a:pt x="1" y="82"/>
                    <a:pt x="2" y="72"/>
                  </a:cubicBezTo>
                  <a:cubicBezTo>
                    <a:pt x="3" y="63"/>
                    <a:pt x="3" y="53"/>
                    <a:pt x="3" y="43"/>
                  </a:cubicBezTo>
                  <a:cubicBezTo>
                    <a:pt x="3" y="35"/>
                    <a:pt x="9" y="31"/>
                    <a:pt x="15" y="25"/>
                  </a:cubicBezTo>
                </a:path>
              </a:pathLst>
            </a:custGeom>
            <a:solidFill>
              <a:srgbClr val="57C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ś1íḍe">
              <a:extLst>
                <a:ext uri="{FF2B5EF4-FFF2-40B4-BE49-F238E27FC236}">
                  <a16:creationId xmlns:a16="http://schemas.microsoft.com/office/drawing/2014/main" id="{8FBC0DC3-1A2C-98B1-AFBE-6301276BFF64}"/>
                </a:ext>
              </a:extLst>
            </p:cNvPr>
            <p:cNvSpPr/>
            <p:nvPr/>
          </p:nvSpPr>
          <p:spPr bwMode="auto">
            <a:xfrm>
              <a:off x="3765550" y="2336800"/>
              <a:ext cx="930275" cy="733425"/>
            </a:xfrm>
            <a:custGeom>
              <a:avLst/>
              <a:gdLst>
                <a:gd name="T0" fmla="*/ 116 w 152"/>
                <a:gd name="T1" fmla="*/ 0 h 120"/>
                <a:gd name="T2" fmla="*/ 65 w 152"/>
                <a:gd name="T3" fmla="*/ 76 h 120"/>
                <a:gd name="T4" fmla="*/ 19 w 152"/>
                <a:gd name="T5" fmla="*/ 49 h 120"/>
                <a:gd name="T6" fmla="*/ 0 w 152"/>
                <a:gd name="T7" fmla="*/ 50 h 120"/>
                <a:gd name="T8" fmla="*/ 74 w 152"/>
                <a:gd name="T9" fmla="*/ 120 h 120"/>
                <a:gd name="T10" fmla="*/ 152 w 152"/>
                <a:gd name="T11" fmla="*/ 52 h 120"/>
              </a:gdLst>
              <a:ahLst/>
              <a:cxnLst>
                <a:cxn ang="0">
                  <a:pos x="T0" y="T1"/>
                </a:cxn>
                <a:cxn ang="0">
                  <a:pos x="T2" y="T3"/>
                </a:cxn>
                <a:cxn ang="0">
                  <a:pos x="T4" y="T5"/>
                </a:cxn>
                <a:cxn ang="0">
                  <a:pos x="T6" y="T7"/>
                </a:cxn>
                <a:cxn ang="0">
                  <a:pos x="T8" y="T9"/>
                </a:cxn>
                <a:cxn ang="0">
                  <a:pos x="T10" y="T11"/>
                </a:cxn>
              </a:cxnLst>
              <a:rect l="0" t="0" r="r" b="b"/>
              <a:pathLst>
                <a:path w="152" h="120">
                  <a:moveTo>
                    <a:pt x="116" y="0"/>
                  </a:moveTo>
                  <a:cubicBezTo>
                    <a:pt x="116" y="0"/>
                    <a:pt x="85" y="45"/>
                    <a:pt x="65" y="76"/>
                  </a:cubicBezTo>
                  <a:cubicBezTo>
                    <a:pt x="40" y="59"/>
                    <a:pt x="19" y="49"/>
                    <a:pt x="19" y="49"/>
                  </a:cubicBezTo>
                  <a:cubicBezTo>
                    <a:pt x="0" y="50"/>
                    <a:pt x="0" y="50"/>
                    <a:pt x="0" y="50"/>
                  </a:cubicBezTo>
                  <a:cubicBezTo>
                    <a:pt x="24" y="79"/>
                    <a:pt x="49" y="112"/>
                    <a:pt x="74" y="120"/>
                  </a:cubicBezTo>
                  <a:cubicBezTo>
                    <a:pt x="83" y="120"/>
                    <a:pt x="127" y="80"/>
                    <a:pt x="152" y="52"/>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ṣḷidé">
              <a:extLst>
                <a:ext uri="{FF2B5EF4-FFF2-40B4-BE49-F238E27FC236}">
                  <a16:creationId xmlns:a16="http://schemas.microsoft.com/office/drawing/2014/main" id="{8AB1953C-01E9-FE04-2423-26537DE1023B}"/>
                </a:ext>
              </a:extLst>
            </p:cNvPr>
            <p:cNvSpPr/>
            <p:nvPr/>
          </p:nvSpPr>
          <p:spPr bwMode="auto">
            <a:xfrm>
              <a:off x="4260850" y="2165350"/>
              <a:ext cx="563563" cy="709613"/>
            </a:xfrm>
            <a:custGeom>
              <a:avLst/>
              <a:gdLst>
                <a:gd name="T0" fmla="*/ 81 w 92"/>
                <a:gd name="T1" fmla="*/ 78 h 116"/>
                <a:gd name="T2" fmla="*/ 41 w 92"/>
                <a:gd name="T3" fmla="*/ 116 h 116"/>
                <a:gd name="T4" fmla="*/ 0 w 92"/>
                <a:gd name="T5" fmla="*/ 77 h 116"/>
                <a:gd name="T6" fmla="*/ 45 w 92"/>
                <a:gd name="T7" fmla="*/ 18 h 116"/>
                <a:gd name="T8" fmla="*/ 92 w 92"/>
                <a:gd name="T9" fmla="*/ 0 h 116"/>
              </a:gdLst>
              <a:ahLst/>
              <a:cxnLst>
                <a:cxn ang="0">
                  <a:pos x="T0" y="T1"/>
                </a:cxn>
                <a:cxn ang="0">
                  <a:pos x="T2" y="T3"/>
                </a:cxn>
                <a:cxn ang="0">
                  <a:pos x="T4" y="T5"/>
                </a:cxn>
                <a:cxn ang="0">
                  <a:pos x="T6" y="T7"/>
                </a:cxn>
                <a:cxn ang="0">
                  <a:pos x="T8" y="T9"/>
                </a:cxn>
              </a:cxnLst>
              <a:rect l="0" t="0" r="r" b="b"/>
              <a:pathLst>
                <a:path w="92" h="116">
                  <a:moveTo>
                    <a:pt x="81" y="78"/>
                  </a:moveTo>
                  <a:cubicBezTo>
                    <a:pt x="71" y="80"/>
                    <a:pt x="58" y="101"/>
                    <a:pt x="41" y="116"/>
                  </a:cubicBezTo>
                  <a:cubicBezTo>
                    <a:pt x="18" y="114"/>
                    <a:pt x="4" y="87"/>
                    <a:pt x="0" y="77"/>
                  </a:cubicBezTo>
                  <a:cubicBezTo>
                    <a:pt x="5" y="68"/>
                    <a:pt x="31" y="27"/>
                    <a:pt x="45" y="18"/>
                  </a:cubicBezTo>
                  <a:cubicBezTo>
                    <a:pt x="63" y="5"/>
                    <a:pt x="73" y="4"/>
                    <a:pt x="92" y="0"/>
                  </a:cubicBezTo>
                </a:path>
              </a:pathLst>
            </a:custGeom>
            <a:solidFill>
              <a:srgbClr val="57C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ṩľide">
              <a:extLst>
                <a:ext uri="{FF2B5EF4-FFF2-40B4-BE49-F238E27FC236}">
                  <a16:creationId xmlns:a16="http://schemas.microsoft.com/office/drawing/2014/main" id="{C176FA4D-10CC-458B-D3BD-12C70B115712}"/>
                </a:ext>
              </a:extLst>
            </p:cNvPr>
            <p:cNvSpPr/>
            <p:nvPr/>
          </p:nvSpPr>
          <p:spPr bwMode="auto">
            <a:xfrm>
              <a:off x="5027613" y="2165350"/>
              <a:ext cx="544513" cy="636588"/>
            </a:xfrm>
            <a:custGeom>
              <a:avLst/>
              <a:gdLst>
                <a:gd name="T0" fmla="*/ 0 w 89"/>
                <a:gd name="T1" fmla="*/ 0 h 104"/>
                <a:gd name="T2" fmla="*/ 55 w 89"/>
                <a:gd name="T3" fmla="*/ 15 h 104"/>
                <a:gd name="T4" fmla="*/ 89 w 89"/>
                <a:gd name="T5" fmla="*/ 74 h 104"/>
                <a:gd name="T6" fmla="*/ 49 w 89"/>
                <a:gd name="T7" fmla="*/ 104 h 104"/>
                <a:gd name="T8" fmla="*/ 28 w 89"/>
                <a:gd name="T9" fmla="*/ 67 h 104"/>
              </a:gdLst>
              <a:ahLst/>
              <a:cxnLst>
                <a:cxn ang="0">
                  <a:pos x="T0" y="T1"/>
                </a:cxn>
                <a:cxn ang="0">
                  <a:pos x="T2" y="T3"/>
                </a:cxn>
                <a:cxn ang="0">
                  <a:pos x="T4" y="T5"/>
                </a:cxn>
                <a:cxn ang="0">
                  <a:pos x="T6" y="T7"/>
                </a:cxn>
                <a:cxn ang="0">
                  <a:pos x="T8" y="T9"/>
                </a:cxn>
              </a:cxnLst>
              <a:rect l="0" t="0" r="r" b="b"/>
              <a:pathLst>
                <a:path w="89" h="104">
                  <a:moveTo>
                    <a:pt x="0" y="0"/>
                  </a:moveTo>
                  <a:cubicBezTo>
                    <a:pt x="9" y="1"/>
                    <a:pt x="48" y="9"/>
                    <a:pt x="55" y="15"/>
                  </a:cubicBezTo>
                  <a:cubicBezTo>
                    <a:pt x="67" y="26"/>
                    <a:pt x="78" y="44"/>
                    <a:pt x="89" y="74"/>
                  </a:cubicBezTo>
                  <a:cubicBezTo>
                    <a:pt x="89" y="74"/>
                    <a:pt x="77" y="99"/>
                    <a:pt x="49" y="104"/>
                  </a:cubicBezTo>
                  <a:cubicBezTo>
                    <a:pt x="44" y="99"/>
                    <a:pt x="38" y="83"/>
                    <a:pt x="28" y="67"/>
                  </a:cubicBezTo>
                </a:path>
              </a:pathLst>
            </a:custGeom>
            <a:solidFill>
              <a:srgbClr val="57C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śľíḋe">
              <a:extLst>
                <a:ext uri="{FF2B5EF4-FFF2-40B4-BE49-F238E27FC236}">
                  <a16:creationId xmlns:a16="http://schemas.microsoft.com/office/drawing/2014/main" id="{4EECB80B-635A-6035-4135-2F93ADCF52AC}"/>
                </a:ext>
              </a:extLst>
            </p:cNvPr>
            <p:cNvSpPr/>
            <p:nvPr/>
          </p:nvSpPr>
          <p:spPr bwMode="auto">
            <a:xfrm>
              <a:off x="4824413" y="1957388"/>
              <a:ext cx="263525" cy="306388"/>
            </a:xfrm>
            <a:custGeom>
              <a:avLst/>
              <a:gdLst>
                <a:gd name="T0" fmla="*/ 5 w 43"/>
                <a:gd name="T1" fmla="*/ 0 h 50"/>
                <a:gd name="T2" fmla="*/ 0 w 43"/>
                <a:gd name="T3" fmla="*/ 34 h 50"/>
                <a:gd name="T4" fmla="*/ 11 w 43"/>
                <a:gd name="T5" fmla="*/ 46 h 50"/>
                <a:gd name="T6" fmla="*/ 41 w 43"/>
                <a:gd name="T7" fmla="*/ 39 h 50"/>
                <a:gd name="T8" fmla="*/ 40 w 43"/>
                <a:gd name="T9" fmla="*/ 27 h 50"/>
                <a:gd name="T10" fmla="*/ 35 w 43"/>
                <a:gd name="T11" fmla="*/ 8 h 50"/>
              </a:gdLst>
              <a:ahLst/>
              <a:cxnLst>
                <a:cxn ang="0">
                  <a:pos x="T0" y="T1"/>
                </a:cxn>
                <a:cxn ang="0">
                  <a:pos x="T2" y="T3"/>
                </a:cxn>
                <a:cxn ang="0">
                  <a:pos x="T4" y="T5"/>
                </a:cxn>
                <a:cxn ang="0">
                  <a:pos x="T6" y="T7"/>
                </a:cxn>
                <a:cxn ang="0">
                  <a:pos x="T8" y="T9"/>
                </a:cxn>
                <a:cxn ang="0">
                  <a:pos x="T10" y="T11"/>
                </a:cxn>
              </a:cxnLst>
              <a:rect l="0" t="0" r="r" b="b"/>
              <a:pathLst>
                <a:path w="43" h="50">
                  <a:moveTo>
                    <a:pt x="5" y="0"/>
                  </a:moveTo>
                  <a:cubicBezTo>
                    <a:pt x="3" y="13"/>
                    <a:pt x="2" y="21"/>
                    <a:pt x="0" y="34"/>
                  </a:cubicBezTo>
                  <a:cubicBezTo>
                    <a:pt x="0" y="38"/>
                    <a:pt x="9" y="45"/>
                    <a:pt x="11" y="46"/>
                  </a:cubicBezTo>
                  <a:cubicBezTo>
                    <a:pt x="21" y="50"/>
                    <a:pt x="34" y="49"/>
                    <a:pt x="41" y="39"/>
                  </a:cubicBezTo>
                  <a:cubicBezTo>
                    <a:pt x="43" y="36"/>
                    <a:pt x="41" y="31"/>
                    <a:pt x="40" y="27"/>
                  </a:cubicBezTo>
                  <a:cubicBezTo>
                    <a:pt x="38" y="21"/>
                    <a:pt x="37" y="15"/>
                    <a:pt x="35" y="8"/>
                  </a:cubicBezTo>
                </a:path>
              </a:pathLst>
            </a:custGeom>
            <a:solidFill>
              <a:srgbClr val="F4B5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ḷíḋe">
              <a:extLst>
                <a:ext uri="{FF2B5EF4-FFF2-40B4-BE49-F238E27FC236}">
                  <a16:creationId xmlns:a16="http://schemas.microsoft.com/office/drawing/2014/main" id="{6413CBB1-16C0-FD16-25C4-0A0018E9683D}"/>
                </a:ext>
              </a:extLst>
            </p:cNvPr>
            <p:cNvSpPr/>
            <p:nvPr/>
          </p:nvSpPr>
          <p:spPr bwMode="auto">
            <a:xfrm>
              <a:off x="5094288" y="1743075"/>
              <a:ext cx="92075" cy="250825"/>
            </a:xfrm>
            <a:custGeom>
              <a:avLst/>
              <a:gdLst>
                <a:gd name="T0" fmla="*/ 3 w 15"/>
                <a:gd name="T1" fmla="*/ 0 h 41"/>
                <a:gd name="T2" fmla="*/ 12 w 15"/>
                <a:gd name="T3" fmla="*/ 10 h 41"/>
                <a:gd name="T4" fmla="*/ 12 w 15"/>
                <a:gd name="T5" fmla="*/ 17 h 41"/>
                <a:gd name="T6" fmla="*/ 12 w 15"/>
                <a:gd name="T7" fmla="*/ 19 h 41"/>
                <a:gd name="T8" fmla="*/ 14 w 15"/>
                <a:gd name="T9" fmla="*/ 21 h 41"/>
                <a:gd name="T10" fmla="*/ 15 w 15"/>
                <a:gd name="T11" fmla="*/ 28 h 41"/>
                <a:gd name="T12" fmla="*/ 14 w 15"/>
                <a:gd name="T13" fmla="*/ 35 h 41"/>
                <a:gd name="T14" fmla="*/ 9 w 15"/>
                <a:gd name="T15" fmla="*/ 40 h 41"/>
                <a:gd name="T16" fmla="*/ 6 w 15"/>
                <a:gd name="T17" fmla="*/ 40 h 41"/>
                <a:gd name="T18" fmla="*/ 4 w 15"/>
                <a:gd name="T19" fmla="*/ 39 h 41"/>
                <a:gd name="T20" fmla="*/ 0 w 15"/>
                <a:gd name="T2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1">
                  <a:moveTo>
                    <a:pt x="3" y="0"/>
                  </a:moveTo>
                  <a:cubicBezTo>
                    <a:pt x="7" y="2"/>
                    <a:pt x="11" y="5"/>
                    <a:pt x="12" y="10"/>
                  </a:cubicBezTo>
                  <a:cubicBezTo>
                    <a:pt x="12" y="13"/>
                    <a:pt x="12" y="15"/>
                    <a:pt x="12" y="17"/>
                  </a:cubicBezTo>
                  <a:cubicBezTo>
                    <a:pt x="12" y="18"/>
                    <a:pt x="12" y="19"/>
                    <a:pt x="12" y="19"/>
                  </a:cubicBezTo>
                  <a:cubicBezTo>
                    <a:pt x="13" y="20"/>
                    <a:pt x="13" y="21"/>
                    <a:pt x="14" y="21"/>
                  </a:cubicBezTo>
                  <a:cubicBezTo>
                    <a:pt x="15" y="23"/>
                    <a:pt x="15" y="25"/>
                    <a:pt x="15" y="28"/>
                  </a:cubicBezTo>
                  <a:cubicBezTo>
                    <a:pt x="15" y="30"/>
                    <a:pt x="15" y="32"/>
                    <a:pt x="14" y="35"/>
                  </a:cubicBezTo>
                  <a:cubicBezTo>
                    <a:pt x="13" y="37"/>
                    <a:pt x="11" y="39"/>
                    <a:pt x="9" y="40"/>
                  </a:cubicBezTo>
                  <a:cubicBezTo>
                    <a:pt x="8" y="40"/>
                    <a:pt x="7" y="41"/>
                    <a:pt x="6" y="40"/>
                  </a:cubicBezTo>
                  <a:cubicBezTo>
                    <a:pt x="5" y="40"/>
                    <a:pt x="5" y="39"/>
                    <a:pt x="4" y="39"/>
                  </a:cubicBezTo>
                  <a:cubicBezTo>
                    <a:pt x="3" y="37"/>
                    <a:pt x="1" y="35"/>
                    <a:pt x="0" y="32"/>
                  </a:cubicBezTo>
                </a:path>
              </a:pathLst>
            </a:custGeom>
            <a:solidFill>
              <a:srgbClr val="FE7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ṡľiḑe">
              <a:extLst>
                <a:ext uri="{FF2B5EF4-FFF2-40B4-BE49-F238E27FC236}">
                  <a16:creationId xmlns:a16="http://schemas.microsoft.com/office/drawing/2014/main" id="{6693AD68-AEDE-317A-239D-57D742166AD4}"/>
                </a:ext>
              </a:extLst>
            </p:cNvPr>
            <p:cNvSpPr/>
            <p:nvPr/>
          </p:nvSpPr>
          <p:spPr bwMode="auto">
            <a:xfrm>
              <a:off x="4781550" y="1693863"/>
              <a:ext cx="374650" cy="447675"/>
            </a:xfrm>
            <a:custGeom>
              <a:avLst/>
              <a:gdLst>
                <a:gd name="T0" fmla="*/ 60 w 61"/>
                <a:gd name="T1" fmla="*/ 44 h 73"/>
                <a:gd name="T2" fmla="*/ 59 w 61"/>
                <a:gd name="T3" fmla="*/ 22 h 73"/>
                <a:gd name="T4" fmla="*/ 44 w 61"/>
                <a:gd name="T5" fmla="*/ 3 h 73"/>
                <a:gd name="T6" fmla="*/ 15 w 61"/>
                <a:gd name="T7" fmla="*/ 7 h 73"/>
                <a:gd name="T8" fmla="*/ 8 w 61"/>
                <a:gd name="T9" fmla="*/ 49 h 73"/>
                <a:gd name="T10" fmla="*/ 27 w 61"/>
                <a:gd name="T11" fmla="*/ 70 h 73"/>
                <a:gd name="T12" fmla="*/ 58 w 61"/>
                <a:gd name="T13" fmla="*/ 66 h 73"/>
                <a:gd name="T14" fmla="*/ 60 w 61"/>
                <a:gd name="T15" fmla="*/ 4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73">
                  <a:moveTo>
                    <a:pt x="60" y="44"/>
                  </a:moveTo>
                  <a:cubicBezTo>
                    <a:pt x="59" y="36"/>
                    <a:pt x="60" y="29"/>
                    <a:pt x="59" y="22"/>
                  </a:cubicBezTo>
                  <a:cubicBezTo>
                    <a:pt x="57" y="13"/>
                    <a:pt x="53" y="5"/>
                    <a:pt x="44" y="3"/>
                  </a:cubicBezTo>
                  <a:cubicBezTo>
                    <a:pt x="34" y="0"/>
                    <a:pt x="23" y="1"/>
                    <a:pt x="15" y="7"/>
                  </a:cubicBezTo>
                  <a:cubicBezTo>
                    <a:pt x="1" y="16"/>
                    <a:pt x="0" y="36"/>
                    <a:pt x="8" y="49"/>
                  </a:cubicBezTo>
                  <a:cubicBezTo>
                    <a:pt x="17" y="63"/>
                    <a:pt x="22" y="68"/>
                    <a:pt x="27" y="70"/>
                  </a:cubicBezTo>
                  <a:cubicBezTo>
                    <a:pt x="34" y="73"/>
                    <a:pt x="54" y="70"/>
                    <a:pt x="58" y="66"/>
                  </a:cubicBezTo>
                  <a:cubicBezTo>
                    <a:pt x="60" y="62"/>
                    <a:pt x="61" y="48"/>
                    <a:pt x="60" y="44"/>
                  </a:cubicBezTo>
                  <a:close/>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ṥļïḍé">
              <a:extLst>
                <a:ext uri="{FF2B5EF4-FFF2-40B4-BE49-F238E27FC236}">
                  <a16:creationId xmlns:a16="http://schemas.microsoft.com/office/drawing/2014/main" id="{10FA5DC6-AF55-D411-BE94-478628148C0A}"/>
                </a:ext>
              </a:extLst>
            </p:cNvPr>
            <p:cNvSpPr/>
            <p:nvPr/>
          </p:nvSpPr>
          <p:spPr bwMode="auto">
            <a:xfrm>
              <a:off x="4745038" y="1627188"/>
              <a:ext cx="447675" cy="396875"/>
            </a:xfrm>
            <a:custGeom>
              <a:avLst/>
              <a:gdLst>
                <a:gd name="T0" fmla="*/ 71 w 73"/>
                <a:gd name="T1" fmla="*/ 2 h 65"/>
                <a:gd name="T2" fmla="*/ 71 w 73"/>
                <a:gd name="T3" fmla="*/ 1 h 65"/>
                <a:gd name="T4" fmla="*/ 70 w 73"/>
                <a:gd name="T5" fmla="*/ 1 h 65"/>
                <a:gd name="T6" fmla="*/ 39 w 73"/>
                <a:gd name="T7" fmla="*/ 1 h 65"/>
                <a:gd name="T8" fmla="*/ 25 w 73"/>
                <a:gd name="T9" fmla="*/ 1 h 65"/>
                <a:gd name="T10" fmla="*/ 21 w 73"/>
                <a:gd name="T11" fmla="*/ 2 h 65"/>
                <a:gd name="T12" fmla="*/ 16 w 73"/>
                <a:gd name="T13" fmla="*/ 9 h 65"/>
                <a:gd name="T14" fmla="*/ 3 w 73"/>
                <a:gd name="T15" fmla="*/ 15 h 65"/>
                <a:gd name="T16" fmla="*/ 1 w 73"/>
                <a:gd name="T17" fmla="*/ 28 h 65"/>
                <a:gd name="T18" fmla="*/ 2 w 73"/>
                <a:gd name="T19" fmla="*/ 55 h 65"/>
                <a:gd name="T20" fmla="*/ 4 w 73"/>
                <a:gd name="T21" fmla="*/ 61 h 65"/>
                <a:gd name="T22" fmla="*/ 16 w 73"/>
                <a:gd name="T23" fmla="*/ 65 h 65"/>
                <a:gd name="T24" fmla="*/ 17 w 73"/>
                <a:gd name="T25" fmla="*/ 65 h 65"/>
                <a:gd name="T26" fmla="*/ 18 w 73"/>
                <a:gd name="T27" fmla="*/ 64 h 65"/>
                <a:gd name="T28" fmla="*/ 18 w 73"/>
                <a:gd name="T29" fmla="*/ 55 h 65"/>
                <a:gd name="T30" fmla="*/ 19 w 73"/>
                <a:gd name="T31" fmla="*/ 51 h 65"/>
                <a:gd name="T32" fmla="*/ 22 w 73"/>
                <a:gd name="T33" fmla="*/ 49 h 65"/>
                <a:gd name="T34" fmla="*/ 24 w 73"/>
                <a:gd name="T35" fmla="*/ 49 h 65"/>
                <a:gd name="T36" fmla="*/ 25 w 73"/>
                <a:gd name="T37" fmla="*/ 48 h 65"/>
                <a:gd name="T38" fmla="*/ 26 w 73"/>
                <a:gd name="T39" fmla="*/ 31 h 65"/>
                <a:gd name="T40" fmla="*/ 38 w 73"/>
                <a:gd name="T41" fmla="*/ 33 h 65"/>
                <a:gd name="T42" fmla="*/ 51 w 73"/>
                <a:gd name="T43" fmla="*/ 31 h 65"/>
                <a:gd name="T44" fmla="*/ 66 w 73"/>
                <a:gd name="T45" fmla="*/ 27 h 65"/>
                <a:gd name="T46" fmla="*/ 72 w 73"/>
                <a:gd name="T47" fmla="*/ 14 h 65"/>
                <a:gd name="T48" fmla="*/ 71 w 73"/>
                <a:gd name="T4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65">
                  <a:moveTo>
                    <a:pt x="71" y="2"/>
                  </a:moveTo>
                  <a:cubicBezTo>
                    <a:pt x="71" y="2"/>
                    <a:pt x="71" y="2"/>
                    <a:pt x="71" y="1"/>
                  </a:cubicBezTo>
                  <a:cubicBezTo>
                    <a:pt x="71" y="1"/>
                    <a:pt x="70" y="1"/>
                    <a:pt x="70" y="1"/>
                  </a:cubicBezTo>
                  <a:cubicBezTo>
                    <a:pt x="60" y="1"/>
                    <a:pt x="49" y="2"/>
                    <a:pt x="39" y="1"/>
                  </a:cubicBezTo>
                  <a:cubicBezTo>
                    <a:pt x="35" y="1"/>
                    <a:pt x="30" y="0"/>
                    <a:pt x="25" y="1"/>
                  </a:cubicBezTo>
                  <a:cubicBezTo>
                    <a:pt x="24" y="1"/>
                    <a:pt x="22" y="1"/>
                    <a:pt x="21" y="2"/>
                  </a:cubicBezTo>
                  <a:cubicBezTo>
                    <a:pt x="18" y="4"/>
                    <a:pt x="17" y="7"/>
                    <a:pt x="16" y="9"/>
                  </a:cubicBezTo>
                  <a:cubicBezTo>
                    <a:pt x="11" y="8"/>
                    <a:pt x="6" y="11"/>
                    <a:pt x="3" y="15"/>
                  </a:cubicBezTo>
                  <a:cubicBezTo>
                    <a:pt x="1" y="19"/>
                    <a:pt x="1" y="24"/>
                    <a:pt x="1" y="28"/>
                  </a:cubicBezTo>
                  <a:cubicBezTo>
                    <a:pt x="1" y="37"/>
                    <a:pt x="0" y="46"/>
                    <a:pt x="2" y="55"/>
                  </a:cubicBezTo>
                  <a:cubicBezTo>
                    <a:pt x="2" y="57"/>
                    <a:pt x="3" y="59"/>
                    <a:pt x="4" y="61"/>
                  </a:cubicBezTo>
                  <a:cubicBezTo>
                    <a:pt x="7" y="65"/>
                    <a:pt x="12" y="65"/>
                    <a:pt x="16" y="65"/>
                  </a:cubicBezTo>
                  <a:cubicBezTo>
                    <a:pt x="17" y="65"/>
                    <a:pt x="17" y="65"/>
                    <a:pt x="17" y="65"/>
                  </a:cubicBezTo>
                  <a:cubicBezTo>
                    <a:pt x="18" y="65"/>
                    <a:pt x="18" y="64"/>
                    <a:pt x="18" y="64"/>
                  </a:cubicBezTo>
                  <a:cubicBezTo>
                    <a:pt x="18" y="61"/>
                    <a:pt x="18" y="58"/>
                    <a:pt x="18" y="55"/>
                  </a:cubicBezTo>
                  <a:cubicBezTo>
                    <a:pt x="18" y="54"/>
                    <a:pt x="18" y="53"/>
                    <a:pt x="19" y="51"/>
                  </a:cubicBezTo>
                  <a:cubicBezTo>
                    <a:pt x="19" y="50"/>
                    <a:pt x="20" y="49"/>
                    <a:pt x="22" y="49"/>
                  </a:cubicBezTo>
                  <a:cubicBezTo>
                    <a:pt x="23" y="49"/>
                    <a:pt x="23" y="49"/>
                    <a:pt x="24" y="49"/>
                  </a:cubicBezTo>
                  <a:cubicBezTo>
                    <a:pt x="25" y="49"/>
                    <a:pt x="25" y="48"/>
                    <a:pt x="25" y="48"/>
                  </a:cubicBezTo>
                  <a:cubicBezTo>
                    <a:pt x="28" y="41"/>
                    <a:pt x="26" y="31"/>
                    <a:pt x="26" y="31"/>
                  </a:cubicBezTo>
                  <a:cubicBezTo>
                    <a:pt x="30" y="32"/>
                    <a:pt x="34" y="33"/>
                    <a:pt x="38" y="33"/>
                  </a:cubicBezTo>
                  <a:cubicBezTo>
                    <a:pt x="43" y="32"/>
                    <a:pt x="47" y="32"/>
                    <a:pt x="51" y="31"/>
                  </a:cubicBezTo>
                  <a:cubicBezTo>
                    <a:pt x="56" y="30"/>
                    <a:pt x="62" y="30"/>
                    <a:pt x="66" y="27"/>
                  </a:cubicBezTo>
                  <a:cubicBezTo>
                    <a:pt x="71" y="24"/>
                    <a:pt x="72" y="19"/>
                    <a:pt x="72" y="14"/>
                  </a:cubicBezTo>
                  <a:cubicBezTo>
                    <a:pt x="72" y="10"/>
                    <a:pt x="73" y="6"/>
                    <a:pt x="71" y="2"/>
                  </a:cubicBezTo>
                  <a:close/>
                </a:path>
              </a:pathLst>
            </a:custGeom>
            <a:solidFill>
              <a:srgbClr val="FE7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ṣliḑé">
              <a:extLst>
                <a:ext uri="{FF2B5EF4-FFF2-40B4-BE49-F238E27FC236}">
                  <a16:creationId xmlns:a16="http://schemas.microsoft.com/office/drawing/2014/main" id="{35B85E77-832B-4068-19C9-A2642F8B81A5}"/>
                </a:ext>
              </a:extLst>
            </p:cNvPr>
            <p:cNvSpPr/>
            <p:nvPr/>
          </p:nvSpPr>
          <p:spPr bwMode="auto">
            <a:xfrm>
              <a:off x="5087938" y="1871663"/>
              <a:ext cx="42863" cy="49213"/>
            </a:xfrm>
            <a:custGeom>
              <a:avLst/>
              <a:gdLst>
                <a:gd name="T0" fmla="*/ 4 w 7"/>
                <a:gd name="T1" fmla="*/ 1 h 8"/>
                <a:gd name="T2" fmla="*/ 0 w 7"/>
                <a:gd name="T3" fmla="*/ 3 h 8"/>
                <a:gd name="T4" fmla="*/ 3 w 7"/>
                <a:gd name="T5" fmla="*/ 8 h 8"/>
                <a:gd name="T6" fmla="*/ 4 w 7"/>
                <a:gd name="T7" fmla="*/ 1 h 8"/>
              </a:gdLst>
              <a:ahLst/>
              <a:cxnLst>
                <a:cxn ang="0">
                  <a:pos x="T0" y="T1"/>
                </a:cxn>
                <a:cxn ang="0">
                  <a:pos x="T2" y="T3"/>
                </a:cxn>
                <a:cxn ang="0">
                  <a:pos x="T4" y="T5"/>
                </a:cxn>
                <a:cxn ang="0">
                  <a:pos x="T6" y="T7"/>
                </a:cxn>
              </a:cxnLst>
              <a:rect l="0" t="0" r="r" b="b"/>
              <a:pathLst>
                <a:path w="7" h="8">
                  <a:moveTo>
                    <a:pt x="4" y="1"/>
                  </a:moveTo>
                  <a:cubicBezTo>
                    <a:pt x="3" y="0"/>
                    <a:pt x="1" y="0"/>
                    <a:pt x="0" y="3"/>
                  </a:cubicBezTo>
                  <a:cubicBezTo>
                    <a:pt x="0" y="4"/>
                    <a:pt x="0" y="8"/>
                    <a:pt x="3" y="8"/>
                  </a:cubicBezTo>
                  <a:cubicBezTo>
                    <a:pt x="7" y="8"/>
                    <a:pt x="6" y="3"/>
                    <a:pt x="4" y="1"/>
                  </a:cubicBezTo>
                  <a:close/>
                </a:path>
              </a:pathLst>
            </a:custGeom>
            <a:solidFill>
              <a:srgbClr val="8E51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ľïďe">
              <a:extLst>
                <a:ext uri="{FF2B5EF4-FFF2-40B4-BE49-F238E27FC236}">
                  <a16:creationId xmlns:a16="http://schemas.microsoft.com/office/drawing/2014/main" id="{7BA3A82F-6E54-C762-6EB4-EA254941FE03}"/>
                </a:ext>
              </a:extLst>
            </p:cNvPr>
            <p:cNvSpPr/>
            <p:nvPr/>
          </p:nvSpPr>
          <p:spPr bwMode="auto">
            <a:xfrm>
              <a:off x="5106988" y="1884363"/>
              <a:ext cx="17463" cy="23813"/>
            </a:xfrm>
            <a:custGeom>
              <a:avLst/>
              <a:gdLst>
                <a:gd name="T0" fmla="*/ 1 w 3"/>
                <a:gd name="T1" fmla="*/ 0 h 4"/>
                <a:gd name="T2" fmla="*/ 0 w 3"/>
                <a:gd name="T3" fmla="*/ 1 h 4"/>
                <a:gd name="T4" fmla="*/ 1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1" y="0"/>
                    <a:pt x="0" y="0"/>
                    <a:pt x="0" y="1"/>
                  </a:cubicBezTo>
                  <a:cubicBezTo>
                    <a:pt x="0" y="2"/>
                    <a:pt x="0" y="4"/>
                    <a:pt x="1" y="4"/>
                  </a:cubicBezTo>
                  <a:cubicBezTo>
                    <a:pt x="3" y="4"/>
                    <a:pt x="2"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š1ïde">
              <a:extLst>
                <a:ext uri="{FF2B5EF4-FFF2-40B4-BE49-F238E27FC236}">
                  <a16:creationId xmlns:a16="http://schemas.microsoft.com/office/drawing/2014/main" id="{6C2C4C28-0D37-1DB2-92CB-FB97623C5EA2}"/>
                </a:ext>
              </a:extLst>
            </p:cNvPr>
            <p:cNvSpPr/>
            <p:nvPr/>
          </p:nvSpPr>
          <p:spPr bwMode="auto">
            <a:xfrm>
              <a:off x="4941888" y="1890713"/>
              <a:ext cx="49213" cy="53975"/>
            </a:xfrm>
            <a:custGeom>
              <a:avLst/>
              <a:gdLst>
                <a:gd name="T0" fmla="*/ 4 w 8"/>
                <a:gd name="T1" fmla="*/ 2 h 9"/>
                <a:gd name="T2" fmla="*/ 1 w 8"/>
                <a:gd name="T3" fmla="*/ 3 h 9"/>
                <a:gd name="T4" fmla="*/ 3 w 8"/>
                <a:gd name="T5" fmla="*/ 9 h 9"/>
                <a:gd name="T6" fmla="*/ 4 w 8"/>
                <a:gd name="T7" fmla="*/ 2 h 9"/>
              </a:gdLst>
              <a:ahLst/>
              <a:cxnLst>
                <a:cxn ang="0">
                  <a:pos x="T0" y="T1"/>
                </a:cxn>
                <a:cxn ang="0">
                  <a:pos x="T2" y="T3"/>
                </a:cxn>
                <a:cxn ang="0">
                  <a:pos x="T4" y="T5"/>
                </a:cxn>
                <a:cxn ang="0">
                  <a:pos x="T6" y="T7"/>
                </a:cxn>
              </a:cxnLst>
              <a:rect l="0" t="0" r="r" b="b"/>
              <a:pathLst>
                <a:path w="8" h="9">
                  <a:moveTo>
                    <a:pt x="4" y="2"/>
                  </a:moveTo>
                  <a:cubicBezTo>
                    <a:pt x="3" y="0"/>
                    <a:pt x="1" y="0"/>
                    <a:pt x="1" y="3"/>
                  </a:cubicBezTo>
                  <a:cubicBezTo>
                    <a:pt x="0" y="6"/>
                    <a:pt x="0" y="9"/>
                    <a:pt x="3" y="9"/>
                  </a:cubicBezTo>
                  <a:cubicBezTo>
                    <a:pt x="8" y="9"/>
                    <a:pt x="6" y="4"/>
                    <a:pt x="4" y="2"/>
                  </a:cubicBezTo>
                  <a:close/>
                </a:path>
              </a:pathLst>
            </a:custGeom>
            <a:solidFill>
              <a:srgbClr val="8E51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ṩľîdê">
              <a:extLst>
                <a:ext uri="{FF2B5EF4-FFF2-40B4-BE49-F238E27FC236}">
                  <a16:creationId xmlns:a16="http://schemas.microsoft.com/office/drawing/2014/main" id="{A0FEB93D-1909-A2A3-03EE-5459CBB9C5D4}"/>
                </a:ext>
              </a:extLst>
            </p:cNvPr>
            <p:cNvSpPr/>
            <p:nvPr/>
          </p:nvSpPr>
          <p:spPr bwMode="auto">
            <a:xfrm>
              <a:off x="4959350" y="1908175"/>
              <a:ext cx="19050" cy="25400"/>
            </a:xfrm>
            <a:custGeom>
              <a:avLst/>
              <a:gdLst>
                <a:gd name="T0" fmla="*/ 2 w 3"/>
                <a:gd name="T1" fmla="*/ 0 h 4"/>
                <a:gd name="T2" fmla="*/ 0 w 3"/>
                <a:gd name="T3" fmla="*/ 1 h 4"/>
                <a:gd name="T4" fmla="*/ 1 w 3"/>
                <a:gd name="T5" fmla="*/ 4 h 4"/>
                <a:gd name="T6" fmla="*/ 2 w 3"/>
                <a:gd name="T7" fmla="*/ 0 h 4"/>
              </a:gdLst>
              <a:ahLst/>
              <a:cxnLst>
                <a:cxn ang="0">
                  <a:pos x="T0" y="T1"/>
                </a:cxn>
                <a:cxn ang="0">
                  <a:pos x="T2" y="T3"/>
                </a:cxn>
                <a:cxn ang="0">
                  <a:pos x="T4" y="T5"/>
                </a:cxn>
                <a:cxn ang="0">
                  <a:pos x="T6" y="T7"/>
                </a:cxn>
              </a:cxnLst>
              <a:rect l="0" t="0" r="r" b="b"/>
              <a:pathLst>
                <a:path w="3" h="4">
                  <a:moveTo>
                    <a:pt x="2" y="0"/>
                  </a:moveTo>
                  <a:cubicBezTo>
                    <a:pt x="1" y="0"/>
                    <a:pt x="1" y="0"/>
                    <a:pt x="0" y="1"/>
                  </a:cubicBezTo>
                  <a:cubicBezTo>
                    <a:pt x="0" y="2"/>
                    <a:pt x="0" y="4"/>
                    <a:pt x="1" y="4"/>
                  </a:cubicBezTo>
                  <a:cubicBezTo>
                    <a:pt x="3" y="4"/>
                    <a:pt x="3"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ṧḻíḋè">
              <a:extLst>
                <a:ext uri="{FF2B5EF4-FFF2-40B4-BE49-F238E27FC236}">
                  <a16:creationId xmlns:a16="http://schemas.microsoft.com/office/drawing/2014/main" id="{57B6E25A-2DC2-6980-8B7D-7A1BA60D31C2}"/>
                </a:ext>
              </a:extLst>
            </p:cNvPr>
            <p:cNvSpPr/>
            <p:nvPr/>
          </p:nvSpPr>
          <p:spPr bwMode="auto">
            <a:xfrm>
              <a:off x="4905375" y="1847850"/>
              <a:ext cx="60325" cy="17463"/>
            </a:xfrm>
            <a:custGeom>
              <a:avLst/>
              <a:gdLst>
                <a:gd name="T0" fmla="*/ 1 w 10"/>
                <a:gd name="T1" fmla="*/ 2 h 3"/>
                <a:gd name="T2" fmla="*/ 6 w 10"/>
                <a:gd name="T3" fmla="*/ 2 h 3"/>
                <a:gd name="T4" fmla="*/ 9 w 10"/>
                <a:gd name="T5" fmla="*/ 3 h 3"/>
                <a:gd name="T6" fmla="*/ 9 w 10"/>
                <a:gd name="T7" fmla="*/ 1 h 3"/>
                <a:gd name="T8" fmla="*/ 1 w 10"/>
                <a:gd name="T9" fmla="*/ 0 h 3"/>
                <a:gd name="T10" fmla="*/ 1 w 10"/>
                <a:gd name="T11" fmla="*/ 2 h 3"/>
              </a:gdLst>
              <a:ahLst/>
              <a:cxnLst>
                <a:cxn ang="0">
                  <a:pos x="T0" y="T1"/>
                </a:cxn>
                <a:cxn ang="0">
                  <a:pos x="T2" y="T3"/>
                </a:cxn>
                <a:cxn ang="0">
                  <a:pos x="T4" y="T5"/>
                </a:cxn>
                <a:cxn ang="0">
                  <a:pos x="T6" y="T7"/>
                </a:cxn>
                <a:cxn ang="0">
                  <a:pos x="T8" y="T9"/>
                </a:cxn>
                <a:cxn ang="0">
                  <a:pos x="T10" y="T11"/>
                </a:cxn>
              </a:cxnLst>
              <a:rect l="0" t="0" r="r" b="b"/>
              <a:pathLst>
                <a:path w="10" h="3">
                  <a:moveTo>
                    <a:pt x="1" y="2"/>
                  </a:moveTo>
                  <a:cubicBezTo>
                    <a:pt x="3" y="2"/>
                    <a:pt x="4" y="2"/>
                    <a:pt x="6" y="2"/>
                  </a:cubicBezTo>
                  <a:cubicBezTo>
                    <a:pt x="7" y="2"/>
                    <a:pt x="8" y="3"/>
                    <a:pt x="9" y="3"/>
                  </a:cubicBezTo>
                  <a:cubicBezTo>
                    <a:pt x="10" y="3"/>
                    <a:pt x="10" y="2"/>
                    <a:pt x="9" y="1"/>
                  </a:cubicBezTo>
                  <a:cubicBezTo>
                    <a:pt x="7" y="0"/>
                    <a:pt x="4" y="0"/>
                    <a:pt x="1" y="0"/>
                  </a:cubicBezTo>
                  <a:cubicBezTo>
                    <a:pt x="0" y="1"/>
                    <a:pt x="1" y="2"/>
                    <a:pt x="1" y="2"/>
                  </a:cubicBezTo>
                  <a:close/>
                </a:path>
              </a:pathLst>
            </a:custGeom>
            <a:solidFill>
              <a:srgbClr val="8E51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Sḻïḑé">
              <a:extLst>
                <a:ext uri="{FF2B5EF4-FFF2-40B4-BE49-F238E27FC236}">
                  <a16:creationId xmlns:a16="http://schemas.microsoft.com/office/drawing/2014/main" id="{B330C2D9-BC6F-7289-66E6-5EC4DE8BFFC3}"/>
                </a:ext>
              </a:extLst>
            </p:cNvPr>
            <p:cNvSpPr/>
            <p:nvPr/>
          </p:nvSpPr>
          <p:spPr bwMode="auto">
            <a:xfrm>
              <a:off x="5076825" y="1809750"/>
              <a:ext cx="47625" cy="42863"/>
            </a:xfrm>
            <a:custGeom>
              <a:avLst/>
              <a:gdLst>
                <a:gd name="T0" fmla="*/ 7 w 8"/>
                <a:gd name="T1" fmla="*/ 2 h 7"/>
                <a:gd name="T2" fmla="*/ 0 w 8"/>
                <a:gd name="T3" fmla="*/ 6 h 7"/>
                <a:gd name="T4" fmla="*/ 1 w 8"/>
                <a:gd name="T5" fmla="*/ 7 h 7"/>
                <a:gd name="T6" fmla="*/ 7 w 8"/>
                <a:gd name="T7" fmla="*/ 3 h 7"/>
                <a:gd name="T8" fmla="*/ 7 w 8"/>
                <a:gd name="T9" fmla="*/ 2 h 7"/>
              </a:gdLst>
              <a:ahLst/>
              <a:cxnLst>
                <a:cxn ang="0">
                  <a:pos x="T0" y="T1"/>
                </a:cxn>
                <a:cxn ang="0">
                  <a:pos x="T2" y="T3"/>
                </a:cxn>
                <a:cxn ang="0">
                  <a:pos x="T4" y="T5"/>
                </a:cxn>
                <a:cxn ang="0">
                  <a:pos x="T6" y="T7"/>
                </a:cxn>
                <a:cxn ang="0">
                  <a:pos x="T8" y="T9"/>
                </a:cxn>
              </a:cxnLst>
              <a:rect l="0" t="0" r="r" b="b"/>
              <a:pathLst>
                <a:path w="8" h="7">
                  <a:moveTo>
                    <a:pt x="7" y="2"/>
                  </a:moveTo>
                  <a:cubicBezTo>
                    <a:pt x="4" y="0"/>
                    <a:pt x="1" y="3"/>
                    <a:pt x="0" y="6"/>
                  </a:cubicBezTo>
                  <a:cubicBezTo>
                    <a:pt x="0" y="7"/>
                    <a:pt x="1" y="7"/>
                    <a:pt x="1" y="7"/>
                  </a:cubicBezTo>
                  <a:cubicBezTo>
                    <a:pt x="3" y="6"/>
                    <a:pt x="4" y="3"/>
                    <a:pt x="7" y="3"/>
                  </a:cubicBezTo>
                  <a:cubicBezTo>
                    <a:pt x="8" y="3"/>
                    <a:pt x="8" y="2"/>
                    <a:pt x="7" y="2"/>
                  </a:cubicBezTo>
                  <a:close/>
                </a:path>
              </a:pathLst>
            </a:custGeom>
            <a:solidFill>
              <a:srgbClr val="8E51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śḷíḑe">
              <a:extLst>
                <a:ext uri="{FF2B5EF4-FFF2-40B4-BE49-F238E27FC236}">
                  <a16:creationId xmlns:a16="http://schemas.microsoft.com/office/drawing/2014/main" id="{207EA149-386D-DC2E-6D33-BB28321CFA59}"/>
                </a:ext>
              </a:extLst>
            </p:cNvPr>
            <p:cNvSpPr/>
            <p:nvPr/>
          </p:nvSpPr>
          <p:spPr bwMode="auto">
            <a:xfrm>
              <a:off x="5038725" y="1933575"/>
              <a:ext cx="49213" cy="60325"/>
            </a:xfrm>
            <a:custGeom>
              <a:avLst/>
              <a:gdLst>
                <a:gd name="T0" fmla="*/ 4 w 8"/>
                <a:gd name="T1" fmla="*/ 0 h 10"/>
                <a:gd name="T2" fmla="*/ 6 w 8"/>
                <a:gd name="T3" fmla="*/ 2 h 10"/>
                <a:gd name="T4" fmla="*/ 7 w 8"/>
                <a:gd name="T5" fmla="*/ 4 h 10"/>
                <a:gd name="T6" fmla="*/ 8 w 8"/>
                <a:gd name="T7" fmla="*/ 7 h 10"/>
                <a:gd name="T8" fmla="*/ 7 w 8"/>
                <a:gd name="T9" fmla="*/ 9 h 10"/>
                <a:gd name="T10" fmla="*/ 5 w 8"/>
                <a:gd name="T11" fmla="*/ 9 h 10"/>
                <a:gd name="T12" fmla="*/ 2 w 8"/>
                <a:gd name="T13" fmla="*/ 9 h 10"/>
                <a:gd name="T14" fmla="*/ 0 w 8"/>
                <a:gd name="T15" fmla="*/ 9 h 10"/>
                <a:gd name="T16" fmla="*/ 2 w 8"/>
                <a:gd name="T17" fmla="*/ 8 h 10"/>
                <a:gd name="T18" fmla="*/ 5 w 8"/>
                <a:gd name="T19" fmla="*/ 8 h 10"/>
                <a:gd name="T20" fmla="*/ 6 w 8"/>
                <a:gd name="T21" fmla="*/ 7 h 10"/>
                <a:gd name="T22" fmla="*/ 6 w 8"/>
                <a:gd name="T23" fmla="*/ 7 h 10"/>
                <a:gd name="T24" fmla="*/ 6 w 8"/>
                <a:gd name="T25" fmla="*/ 5 h 10"/>
                <a:gd name="T26" fmla="*/ 5 w 8"/>
                <a:gd name="T27" fmla="*/ 2 h 10"/>
                <a:gd name="T28" fmla="*/ 4 w 8"/>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0">
                  <a:moveTo>
                    <a:pt x="4" y="0"/>
                  </a:moveTo>
                  <a:cubicBezTo>
                    <a:pt x="4" y="0"/>
                    <a:pt x="5" y="1"/>
                    <a:pt x="6" y="2"/>
                  </a:cubicBezTo>
                  <a:cubicBezTo>
                    <a:pt x="6" y="3"/>
                    <a:pt x="7" y="3"/>
                    <a:pt x="7" y="4"/>
                  </a:cubicBezTo>
                  <a:cubicBezTo>
                    <a:pt x="8" y="5"/>
                    <a:pt x="8" y="6"/>
                    <a:pt x="8" y="7"/>
                  </a:cubicBezTo>
                  <a:cubicBezTo>
                    <a:pt x="8" y="8"/>
                    <a:pt x="7" y="9"/>
                    <a:pt x="7" y="9"/>
                  </a:cubicBezTo>
                  <a:cubicBezTo>
                    <a:pt x="6" y="9"/>
                    <a:pt x="5" y="9"/>
                    <a:pt x="5" y="9"/>
                  </a:cubicBezTo>
                  <a:cubicBezTo>
                    <a:pt x="4" y="10"/>
                    <a:pt x="3" y="10"/>
                    <a:pt x="2" y="9"/>
                  </a:cubicBezTo>
                  <a:cubicBezTo>
                    <a:pt x="1" y="9"/>
                    <a:pt x="0" y="9"/>
                    <a:pt x="0" y="9"/>
                  </a:cubicBezTo>
                  <a:cubicBezTo>
                    <a:pt x="0" y="9"/>
                    <a:pt x="1" y="9"/>
                    <a:pt x="2" y="8"/>
                  </a:cubicBezTo>
                  <a:cubicBezTo>
                    <a:pt x="3" y="8"/>
                    <a:pt x="4" y="8"/>
                    <a:pt x="5" y="8"/>
                  </a:cubicBezTo>
                  <a:cubicBezTo>
                    <a:pt x="5" y="8"/>
                    <a:pt x="5" y="7"/>
                    <a:pt x="6" y="7"/>
                  </a:cubicBezTo>
                  <a:cubicBezTo>
                    <a:pt x="6" y="7"/>
                    <a:pt x="6" y="7"/>
                    <a:pt x="6" y="7"/>
                  </a:cubicBezTo>
                  <a:cubicBezTo>
                    <a:pt x="6" y="6"/>
                    <a:pt x="6" y="6"/>
                    <a:pt x="6" y="5"/>
                  </a:cubicBezTo>
                  <a:cubicBezTo>
                    <a:pt x="6" y="4"/>
                    <a:pt x="5" y="3"/>
                    <a:pt x="5" y="2"/>
                  </a:cubicBezTo>
                  <a:cubicBezTo>
                    <a:pt x="5" y="1"/>
                    <a:pt x="4" y="0"/>
                    <a:pt x="4" y="0"/>
                  </a:cubicBez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ľíḋé">
              <a:extLst>
                <a:ext uri="{FF2B5EF4-FFF2-40B4-BE49-F238E27FC236}">
                  <a16:creationId xmlns:a16="http://schemas.microsoft.com/office/drawing/2014/main" id="{92AC3AA4-D090-2EC6-54C7-A2CB43E214A2}"/>
                </a:ext>
              </a:extLst>
            </p:cNvPr>
            <p:cNvSpPr/>
            <p:nvPr/>
          </p:nvSpPr>
          <p:spPr bwMode="auto">
            <a:xfrm>
              <a:off x="4819650" y="1920875"/>
              <a:ext cx="85725" cy="103188"/>
            </a:xfrm>
            <a:custGeom>
              <a:avLst/>
              <a:gdLst>
                <a:gd name="T0" fmla="*/ 9 w 14"/>
                <a:gd name="T1" fmla="*/ 2 h 17"/>
                <a:gd name="T2" fmla="*/ 7 w 14"/>
                <a:gd name="T3" fmla="*/ 0 h 17"/>
                <a:gd name="T4" fmla="*/ 3 w 14"/>
                <a:gd name="T5" fmla="*/ 0 h 17"/>
                <a:gd name="T6" fmla="*/ 2 w 14"/>
                <a:gd name="T7" fmla="*/ 2 h 17"/>
                <a:gd name="T8" fmla="*/ 1 w 14"/>
                <a:gd name="T9" fmla="*/ 11 h 17"/>
                <a:gd name="T10" fmla="*/ 7 w 14"/>
                <a:gd name="T11" fmla="*/ 16 h 17"/>
                <a:gd name="T12" fmla="*/ 14 w 14"/>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9" y="2"/>
                  </a:moveTo>
                  <a:cubicBezTo>
                    <a:pt x="9" y="1"/>
                    <a:pt x="8" y="1"/>
                    <a:pt x="7" y="0"/>
                  </a:cubicBezTo>
                  <a:cubicBezTo>
                    <a:pt x="6" y="0"/>
                    <a:pt x="4" y="0"/>
                    <a:pt x="3" y="0"/>
                  </a:cubicBezTo>
                  <a:cubicBezTo>
                    <a:pt x="3" y="1"/>
                    <a:pt x="2" y="2"/>
                    <a:pt x="2" y="2"/>
                  </a:cubicBezTo>
                  <a:cubicBezTo>
                    <a:pt x="1" y="5"/>
                    <a:pt x="0" y="8"/>
                    <a:pt x="1" y="11"/>
                  </a:cubicBezTo>
                  <a:cubicBezTo>
                    <a:pt x="2" y="13"/>
                    <a:pt x="5" y="15"/>
                    <a:pt x="7" y="16"/>
                  </a:cubicBezTo>
                  <a:cubicBezTo>
                    <a:pt x="10" y="17"/>
                    <a:pt x="13" y="15"/>
                    <a:pt x="14" y="13"/>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šľíḑe">
              <a:extLst>
                <a:ext uri="{FF2B5EF4-FFF2-40B4-BE49-F238E27FC236}">
                  <a16:creationId xmlns:a16="http://schemas.microsoft.com/office/drawing/2014/main" id="{D121165D-1B16-F881-629A-2595A4EEB1F4}"/>
                </a:ext>
              </a:extLst>
            </p:cNvPr>
            <p:cNvSpPr/>
            <p:nvPr/>
          </p:nvSpPr>
          <p:spPr bwMode="auto">
            <a:xfrm>
              <a:off x="4813300" y="2103438"/>
              <a:ext cx="214313" cy="233363"/>
            </a:xfrm>
            <a:custGeom>
              <a:avLst/>
              <a:gdLst>
                <a:gd name="T0" fmla="*/ 4 w 35"/>
                <a:gd name="T1" fmla="*/ 0 h 38"/>
                <a:gd name="T2" fmla="*/ 35 w 35"/>
                <a:gd name="T3" fmla="*/ 22 h 38"/>
                <a:gd name="T4" fmla="*/ 25 w 35"/>
                <a:gd name="T5" fmla="*/ 38 h 38"/>
                <a:gd name="T6" fmla="*/ 0 w 35"/>
                <a:gd name="T7" fmla="*/ 10 h 38"/>
              </a:gdLst>
              <a:ahLst/>
              <a:cxnLst>
                <a:cxn ang="0">
                  <a:pos x="T0" y="T1"/>
                </a:cxn>
                <a:cxn ang="0">
                  <a:pos x="T2" y="T3"/>
                </a:cxn>
                <a:cxn ang="0">
                  <a:pos x="T4" y="T5"/>
                </a:cxn>
                <a:cxn ang="0">
                  <a:pos x="T6" y="T7"/>
                </a:cxn>
              </a:cxnLst>
              <a:rect l="0" t="0" r="r" b="b"/>
              <a:pathLst>
                <a:path w="35" h="38">
                  <a:moveTo>
                    <a:pt x="4" y="0"/>
                  </a:moveTo>
                  <a:cubicBezTo>
                    <a:pt x="12" y="7"/>
                    <a:pt x="25" y="19"/>
                    <a:pt x="35" y="22"/>
                  </a:cubicBezTo>
                  <a:cubicBezTo>
                    <a:pt x="29" y="24"/>
                    <a:pt x="25" y="33"/>
                    <a:pt x="25" y="38"/>
                  </a:cubicBezTo>
                  <a:cubicBezTo>
                    <a:pt x="16" y="33"/>
                    <a:pt x="6" y="20"/>
                    <a:pt x="0"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sļîḓê">
              <a:extLst>
                <a:ext uri="{FF2B5EF4-FFF2-40B4-BE49-F238E27FC236}">
                  <a16:creationId xmlns:a16="http://schemas.microsoft.com/office/drawing/2014/main" id="{7F2DDF77-73F2-0083-6E9E-33703DBBBA12}"/>
                </a:ext>
              </a:extLst>
            </p:cNvPr>
            <p:cNvSpPr/>
            <p:nvPr/>
          </p:nvSpPr>
          <p:spPr bwMode="auto">
            <a:xfrm>
              <a:off x="5027613" y="2135188"/>
              <a:ext cx="79375" cy="171450"/>
            </a:xfrm>
            <a:custGeom>
              <a:avLst/>
              <a:gdLst>
                <a:gd name="T0" fmla="*/ 7 w 13"/>
                <a:gd name="T1" fmla="*/ 0 h 28"/>
                <a:gd name="T2" fmla="*/ 0 w 13"/>
                <a:gd name="T3" fmla="*/ 17 h 28"/>
                <a:gd name="T4" fmla="*/ 10 w 13"/>
                <a:gd name="T5" fmla="*/ 28 h 28"/>
                <a:gd name="T6" fmla="*/ 11 w 13"/>
                <a:gd name="T7" fmla="*/ 5 h 28"/>
              </a:gdLst>
              <a:ahLst/>
              <a:cxnLst>
                <a:cxn ang="0">
                  <a:pos x="T0" y="T1"/>
                </a:cxn>
                <a:cxn ang="0">
                  <a:pos x="T2" y="T3"/>
                </a:cxn>
                <a:cxn ang="0">
                  <a:pos x="T4" y="T5"/>
                </a:cxn>
                <a:cxn ang="0">
                  <a:pos x="T6" y="T7"/>
                </a:cxn>
              </a:cxnLst>
              <a:rect l="0" t="0" r="r" b="b"/>
              <a:pathLst>
                <a:path w="13" h="28">
                  <a:moveTo>
                    <a:pt x="7" y="0"/>
                  </a:moveTo>
                  <a:cubicBezTo>
                    <a:pt x="7" y="5"/>
                    <a:pt x="3" y="13"/>
                    <a:pt x="0" y="17"/>
                  </a:cubicBezTo>
                  <a:cubicBezTo>
                    <a:pt x="7" y="17"/>
                    <a:pt x="11" y="27"/>
                    <a:pt x="10" y="28"/>
                  </a:cubicBezTo>
                  <a:cubicBezTo>
                    <a:pt x="10" y="28"/>
                    <a:pt x="13" y="16"/>
                    <a:pt x="1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ṥḷïḍê">
              <a:extLst>
                <a:ext uri="{FF2B5EF4-FFF2-40B4-BE49-F238E27FC236}">
                  <a16:creationId xmlns:a16="http://schemas.microsoft.com/office/drawing/2014/main" id="{674E75DA-7951-FC78-3AE5-234A1552DD2D}"/>
                </a:ext>
              </a:extLst>
            </p:cNvPr>
            <p:cNvSpPr/>
            <p:nvPr/>
          </p:nvSpPr>
          <p:spPr bwMode="auto">
            <a:xfrm>
              <a:off x="5038725" y="2274888"/>
              <a:ext cx="61913" cy="1273175"/>
            </a:xfrm>
            <a:custGeom>
              <a:avLst/>
              <a:gdLst>
                <a:gd name="T0" fmla="*/ 0 w 10"/>
                <a:gd name="T1" fmla="*/ 0 h 208"/>
                <a:gd name="T2" fmla="*/ 6 w 10"/>
                <a:gd name="T3" fmla="*/ 109 h 208"/>
                <a:gd name="T4" fmla="*/ 7 w 10"/>
                <a:gd name="T5" fmla="*/ 161 h 208"/>
                <a:gd name="T6" fmla="*/ 2 w 10"/>
                <a:gd name="T7" fmla="*/ 207 h 208"/>
                <a:gd name="T8" fmla="*/ 3 w 10"/>
                <a:gd name="T9" fmla="*/ 208 h 208"/>
                <a:gd name="T10" fmla="*/ 9 w 10"/>
                <a:gd name="T11" fmla="*/ 171 h 208"/>
                <a:gd name="T12" fmla="*/ 8 w 10"/>
                <a:gd name="T13" fmla="*/ 116 h 208"/>
                <a:gd name="T14" fmla="*/ 0 w 10"/>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08">
                  <a:moveTo>
                    <a:pt x="0" y="0"/>
                  </a:moveTo>
                  <a:cubicBezTo>
                    <a:pt x="2" y="36"/>
                    <a:pt x="4" y="73"/>
                    <a:pt x="6" y="109"/>
                  </a:cubicBezTo>
                  <a:cubicBezTo>
                    <a:pt x="6" y="126"/>
                    <a:pt x="7" y="144"/>
                    <a:pt x="7" y="161"/>
                  </a:cubicBezTo>
                  <a:cubicBezTo>
                    <a:pt x="8" y="175"/>
                    <a:pt x="10" y="194"/>
                    <a:pt x="2" y="207"/>
                  </a:cubicBezTo>
                  <a:cubicBezTo>
                    <a:pt x="2" y="208"/>
                    <a:pt x="3" y="208"/>
                    <a:pt x="3" y="208"/>
                  </a:cubicBezTo>
                  <a:cubicBezTo>
                    <a:pt x="10" y="198"/>
                    <a:pt x="9" y="183"/>
                    <a:pt x="9" y="171"/>
                  </a:cubicBezTo>
                  <a:cubicBezTo>
                    <a:pt x="9" y="153"/>
                    <a:pt x="8" y="134"/>
                    <a:pt x="8" y="116"/>
                  </a:cubicBezTo>
                  <a:cubicBezTo>
                    <a:pt x="6" y="77"/>
                    <a:pt x="3" y="38"/>
                    <a:pt x="0" y="0"/>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Slíḋê">
              <a:extLst>
                <a:ext uri="{FF2B5EF4-FFF2-40B4-BE49-F238E27FC236}">
                  <a16:creationId xmlns:a16="http://schemas.microsoft.com/office/drawing/2014/main" id="{571FCBA5-1598-635C-B5EA-C4E455919EB4}"/>
                </a:ext>
              </a:extLst>
            </p:cNvPr>
            <p:cNvSpPr/>
            <p:nvPr/>
          </p:nvSpPr>
          <p:spPr bwMode="auto">
            <a:xfrm>
              <a:off x="4995863" y="2312988"/>
              <a:ext cx="38100" cy="23813"/>
            </a:xfrm>
            <a:custGeom>
              <a:avLst/>
              <a:gdLst>
                <a:gd name="T0" fmla="*/ 3 w 6"/>
                <a:gd name="T1" fmla="*/ 4 h 4"/>
                <a:gd name="T2" fmla="*/ 3 w 6"/>
                <a:gd name="T3" fmla="*/ 0 h 4"/>
                <a:gd name="T4" fmla="*/ 3 w 6"/>
                <a:gd name="T5" fmla="*/ 4 h 4"/>
              </a:gdLst>
              <a:ahLst/>
              <a:cxnLst>
                <a:cxn ang="0">
                  <a:pos x="T0" y="T1"/>
                </a:cxn>
                <a:cxn ang="0">
                  <a:pos x="T2" y="T3"/>
                </a:cxn>
                <a:cxn ang="0">
                  <a:pos x="T4" y="T5"/>
                </a:cxn>
              </a:cxnLst>
              <a:rect l="0" t="0" r="r" b="b"/>
              <a:pathLst>
                <a:path w="6" h="4">
                  <a:moveTo>
                    <a:pt x="3" y="4"/>
                  </a:moveTo>
                  <a:cubicBezTo>
                    <a:pt x="6" y="4"/>
                    <a:pt x="6" y="0"/>
                    <a:pt x="3" y="0"/>
                  </a:cubicBezTo>
                  <a:cubicBezTo>
                    <a:pt x="0" y="0"/>
                    <a:pt x="0" y="4"/>
                    <a:pt x="3" y="4"/>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şḷiďê">
              <a:extLst>
                <a:ext uri="{FF2B5EF4-FFF2-40B4-BE49-F238E27FC236}">
                  <a16:creationId xmlns:a16="http://schemas.microsoft.com/office/drawing/2014/main" id="{7D9335B2-B49F-14B4-230B-5FBB684BB09A}"/>
                </a:ext>
              </a:extLst>
            </p:cNvPr>
            <p:cNvSpPr/>
            <p:nvPr/>
          </p:nvSpPr>
          <p:spPr bwMode="auto">
            <a:xfrm>
              <a:off x="5008563" y="2532063"/>
              <a:ext cx="30163" cy="25400"/>
            </a:xfrm>
            <a:custGeom>
              <a:avLst/>
              <a:gdLst>
                <a:gd name="T0" fmla="*/ 3 w 5"/>
                <a:gd name="T1" fmla="*/ 4 h 4"/>
                <a:gd name="T2" fmla="*/ 3 w 5"/>
                <a:gd name="T3" fmla="*/ 0 h 4"/>
                <a:gd name="T4" fmla="*/ 3 w 5"/>
                <a:gd name="T5" fmla="*/ 4 h 4"/>
              </a:gdLst>
              <a:ahLst/>
              <a:cxnLst>
                <a:cxn ang="0">
                  <a:pos x="T0" y="T1"/>
                </a:cxn>
                <a:cxn ang="0">
                  <a:pos x="T2" y="T3"/>
                </a:cxn>
                <a:cxn ang="0">
                  <a:pos x="T4" y="T5"/>
                </a:cxn>
              </a:cxnLst>
              <a:rect l="0" t="0" r="r" b="b"/>
              <a:pathLst>
                <a:path w="5" h="4">
                  <a:moveTo>
                    <a:pt x="3" y="4"/>
                  </a:moveTo>
                  <a:cubicBezTo>
                    <a:pt x="5" y="4"/>
                    <a:pt x="5" y="0"/>
                    <a:pt x="3" y="0"/>
                  </a:cubicBezTo>
                  <a:cubicBezTo>
                    <a:pt x="0" y="0"/>
                    <a:pt x="0" y="4"/>
                    <a:pt x="3" y="4"/>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šľiḋè">
              <a:extLst>
                <a:ext uri="{FF2B5EF4-FFF2-40B4-BE49-F238E27FC236}">
                  <a16:creationId xmlns:a16="http://schemas.microsoft.com/office/drawing/2014/main" id="{D5B8B737-7DD1-12C9-DB05-9D69A57F42CE}"/>
                </a:ext>
              </a:extLst>
            </p:cNvPr>
            <p:cNvSpPr/>
            <p:nvPr/>
          </p:nvSpPr>
          <p:spPr bwMode="auto">
            <a:xfrm>
              <a:off x="5014913" y="2746375"/>
              <a:ext cx="36513" cy="30163"/>
            </a:xfrm>
            <a:custGeom>
              <a:avLst/>
              <a:gdLst>
                <a:gd name="T0" fmla="*/ 3 w 6"/>
                <a:gd name="T1" fmla="*/ 5 h 5"/>
                <a:gd name="T2" fmla="*/ 3 w 6"/>
                <a:gd name="T3" fmla="*/ 0 h 5"/>
                <a:gd name="T4" fmla="*/ 3 w 6"/>
                <a:gd name="T5" fmla="*/ 5 h 5"/>
              </a:gdLst>
              <a:ahLst/>
              <a:cxnLst>
                <a:cxn ang="0">
                  <a:pos x="T0" y="T1"/>
                </a:cxn>
                <a:cxn ang="0">
                  <a:pos x="T2" y="T3"/>
                </a:cxn>
                <a:cxn ang="0">
                  <a:pos x="T4" y="T5"/>
                </a:cxn>
              </a:cxnLst>
              <a:rect l="0" t="0" r="r" b="b"/>
              <a:pathLst>
                <a:path w="6" h="5">
                  <a:moveTo>
                    <a:pt x="3" y="5"/>
                  </a:moveTo>
                  <a:cubicBezTo>
                    <a:pt x="6" y="5"/>
                    <a:pt x="6" y="0"/>
                    <a:pt x="3" y="0"/>
                  </a:cubicBezTo>
                  <a:cubicBezTo>
                    <a:pt x="0" y="0"/>
                    <a:pt x="0" y="5"/>
                    <a:pt x="3" y="5"/>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šľïḑé">
              <a:extLst>
                <a:ext uri="{FF2B5EF4-FFF2-40B4-BE49-F238E27FC236}">
                  <a16:creationId xmlns:a16="http://schemas.microsoft.com/office/drawing/2014/main" id="{FE6F85A7-D10D-89F1-8B76-809C706CDE38}"/>
                </a:ext>
              </a:extLst>
            </p:cNvPr>
            <p:cNvSpPr/>
            <p:nvPr/>
          </p:nvSpPr>
          <p:spPr bwMode="auto">
            <a:xfrm>
              <a:off x="5027613" y="2967038"/>
              <a:ext cx="36513" cy="30163"/>
            </a:xfrm>
            <a:custGeom>
              <a:avLst/>
              <a:gdLst>
                <a:gd name="T0" fmla="*/ 3 w 6"/>
                <a:gd name="T1" fmla="*/ 5 h 5"/>
                <a:gd name="T2" fmla="*/ 3 w 6"/>
                <a:gd name="T3" fmla="*/ 0 h 5"/>
                <a:gd name="T4" fmla="*/ 3 w 6"/>
                <a:gd name="T5" fmla="*/ 5 h 5"/>
              </a:gdLst>
              <a:ahLst/>
              <a:cxnLst>
                <a:cxn ang="0">
                  <a:pos x="T0" y="T1"/>
                </a:cxn>
                <a:cxn ang="0">
                  <a:pos x="T2" y="T3"/>
                </a:cxn>
                <a:cxn ang="0">
                  <a:pos x="T4" y="T5"/>
                </a:cxn>
              </a:cxnLst>
              <a:rect l="0" t="0" r="r" b="b"/>
              <a:pathLst>
                <a:path w="6" h="5">
                  <a:moveTo>
                    <a:pt x="3" y="5"/>
                  </a:moveTo>
                  <a:cubicBezTo>
                    <a:pt x="6" y="5"/>
                    <a:pt x="6" y="0"/>
                    <a:pt x="3" y="0"/>
                  </a:cubicBezTo>
                  <a:cubicBezTo>
                    <a:pt x="0" y="0"/>
                    <a:pt x="0" y="5"/>
                    <a:pt x="3" y="5"/>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ľïḓe">
              <a:extLst>
                <a:ext uri="{FF2B5EF4-FFF2-40B4-BE49-F238E27FC236}">
                  <a16:creationId xmlns:a16="http://schemas.microsoft.com/office/drawing/2014/main" id="{BC9CA269-E92D-8A47-2976-516DCF470A4B}"/>
                </a:ext>
              </a:extLst>
            </p:cNvPr>
            <p:cNvSpPr/>
            <p:nvPr/>
          </p:nvSpPr>
          <p:spPr bwMode="auto">
            <a:xfrm>
              <a:off x="5038725" y="3187700"/>
              <a:ext cx="31750" cy="23813"/>
            </a:xfrm>
            <a:custGeom>
              <a:avLst/>
              <a:gdLst>
                <a:gd name="T0" fmla="*/ 3 w 5"/>
                <a:gd name="T1" fmla="*/ 4 h 4"/>
                <a:gd name="T2" fmla="*/ 3 w 5"/>
                <a:gd name="T3" fmla="*/ 0 h 4"/>
                <a:gd name="T4" fmla="*/ 3 w 5"/>
                <a:gd name="T5" fmla="*/ 4 h 4"/>
              </a:gdLst>
              <a:ahLst/>
              <a:cxnLst>
                <a:cxn ang="0">
                  <a:pos x="T0" y="T1"/>
                </a:cxn>
                <a:cxn ang="0">
                  <a:pos x="T2" y="T3"/>
                </a:cxn>
                <a:cxn ang="0">
                  <a:pos x="T4" y="T5"/>
                </a:cxn>
              </a:cxnLst>
              <a:rect l="0" t="0" r="r" b="b"/>
              <a:pathLst>
                <a:path w="5" h="4">
                  <a:moveTo>
                    <a:pt x="3" y="4"/>
                  </a:moveTo>
                  <a:cubicBezTo>
                    <a:pt x="5" y="4"/>
                    <a:pt x="5" y="0"/>
                    <a:pt x="3" y="0"/>
                  </a:cubicBezTo>
                  <a:cubicBezTo>
                    <a:pt x="0" y="0"/>
                    <a:pt x="0" y="4"/>
                    <a:pt x="3" y="4"/>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šḷídè">
              <a:extLst>
                <a:ext uri="{FF2B5EF4-FFF2-40B4-BE49-F238E27FC236}">
                  <a16:creationId xmlns:a16="http://schemas.microsoft.com/office/drawing/2014/main" id="{03AD3F99-4AEF-63CA-1A7A-7AEA4C88F92B}"/>
                </a:ext>
              </a:extLst>
            </p:cNvPr>
            <p:cNvSpPr/>
            <p:nvPr/>
          </p:nvSpPr>
          <p:spPr bwMode="auto">
            <a:xfrm>
              <a:off x="5038725" y="3406775"/>
              <a:ext cx="31750" cy="25400"/>
            </a:xfrm>
            <a:custGeom>
              <a:avLst/>
              <a:gdLst>
                <a:gd name="T0" fmla="*/ 3 w 5"/>
                <a:gd name="T1" fmla="*/ 4 h 4"/>
                <a:gd name="T2" fmla="*/ 3 w 5"/>
                <a:gd name="T3" fmla="*/ 0 h 4"/>
                <a:gd name="T4" fmla="*/ 3 w 5"/>
                <a:gd name="T5" fmla="*/ 4 h 4"/>
              </a:gdLst>
              <a:ahLst/>
              <a:cxnLst>
                <a:cxn ang="0">
                  <a:pos x="T0" y="T1"/>
                </a:cxn>
                <a:cxn ang="0">
                  <a:pos x="T2" y="T3"/>
                </a:cxn>
                <a:cxn ang="0">
                  <a:pos x="T4" y="T5"/>
                </a:cxn>
              </a:cxnLst>
              <a:rect l="0" t="0" r="r" b="b"/>
              <a:pathLst>
                <a:path w="5" h="4">
                  <a:moveTo>
                    <a:pt x="3" y="4"/>
                  </a:moveTo>
                  <a:cubicBezTo>
                    <a:pt x="5" y="4"/>
                    <a:pt x="5" y="0"/>
                    <a:pt x="3" y="0"/>
                  </a:cubicBezTo>
                  <a:cubicBezTo>
                    <a:pt x="0" y="0"/>
                    <a:pt x="0" y="4"/>
                    <a:pt x="3" y="4"/>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ṣļîdé">
              <a:extLst>
                <a:ext uri="{FF2B5EF4-FFF2-40B4-BE49-F238E27FC236}">
                  <a16:creationId xmlns:a16="http://schemas.microsoft.com/office/drawing/2014/main" id="{12FB26D4-BD17-056D-6A52-CAF23829CC5A}"/>
                </a:ext>
              </a:extLst>
            </p:cNvPr>
            <p:cNvSpPr/>
            <p:nvPr/>
          </p:nvSpPr>
          <p:spPr bwMode="auto">
            <a:xfrm>
              <a:off x="4500563" y="2617788"/>
              <a:ext cx="214313" cy="250825"/>
            </a:xfrm>
            <a:custGeom>
              <a:avLst/>
              <a:gdLst>
                <a:gd name="T0" fmla="*/ 34 w 35"/>
                <a:gd name="T1" fmla="*/ 1 h 41"/>
                <a:gd name="T2" fmla="*/ 1 w 35"/>
                <a:gd name="T3" fmla="*/ 39 h 41"/>
                <a:gd name="T4" fmla="*/ 1 w 35"/>
                <a:gd name="T5" fmla="*/ 40 h 41"/>
                <a:gd name="T6" fmla="*/ 23 w 35"/>
                <a:gd name="T7" fmla="*/ 17 h 41"/>
                <a:gd name="T8" fmla="*/ 35 w 35"/>
                <a:gd name="T9" fmla="*/ 1 h 41"/>
                <a:gd name="T10" fmla="*/ 34 w 35"/>
                <a:gd name="T11" fmla="*/ 1 h 41"/>
              </a:gdLst>
              <a:ahLst/>
              <a:cxnLst>
                <a:cxn ang="0">
                  <a:pos x="T0" y="T1"/>
                </a:cxn>
                <a:cxn ang="0">
                  <a:pos x="T2" y="T3"/>
                </a:cxn>
                <a:cxn ang="0">
                  <a:pos x="T4" y="T5"/>
                </a:cxn>
                <a:cxn ang="0">
                  <a:pos x="T6" y="T7"/>
                </a:cxn>
                <a:cxn ang="0">
                  <a:pos x="T8" y="T9"/>
                </a:cxn>
                <a:cxn ang="0">
                  <a:pos x="T10" y="T11"/>
                </a:cxn>
              </a:cxnLst>
              <a:rect l="0" t="0" r="r" b="b"/>
              <a:pathLst>
                <a:path w="35" h="41">
                  <a:moveTo>
                    <a:pt x="34" y="1"/>
                  </a:moveTo>
                  <a:cubicBezTo>
                    <a:pt x="23" y="14"/>
                    <a:pt x="11" y="26"/>
                    <a:pt x="1" y="39"/>
                  </a:cubicBezTo>
                  <a:cubicBezTo>
                    <a:pt x="0" y="40"/>
                    <a:pt x="1" y="41"/>
                    <a:pt x="1" y="40"/>
                  </a:cubicBezTo>
                  <a:cubicBezTo>
                    <a:pt x="10" y="34"/>
                    <a:pt x="17" y="25"/>
                    <a:pt x="23" y="17"/>
                  </a:cubicBezTo>
                  <a:cubicBezTo>
                    <a:pt x="27" y="12"/>
                    <a:pt x="31" y="7"/>
                    <a:pt x="35" y="1"/>
                  </a:cubicBezTo>
                  <a:cubicBezTo>
                    <a:pt x="35" y="1"/>
                    <a:pt x="34" y="0"/>
                    <a:pt x="34" y="1"/>
                  </a:cubicBez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Slïḋê">
              <a:extLst>
                <a:ext uri="{FF2B5EF4-FFF2-40B4-BE49-F238E27FC236}">
                  <a16:creationId xmlns:a16="http://schemas.microsoft.com/office/drawing/2014/main" id="{216D3CD9-2498-8A79-9900-E3AC8B31684E}"/>
                </a:ext>
              </a:extLst>
            </p:cNvPr>
            <p:cNvSpPr/>
            <p:nvPr/>
          </p:nvSpPr>
          <p:spPr bwMode="auto">
            <a:xfrm>
              <a:off x="5327650" y="2459038"/>
              <a:ext cx="42863" cy="274638"/>
            </a:xfrm>
            <a:custGeom>
              <a:avLst/>
              <a:gdLst>
                <a:gd name="T0" fmla="*/ 0 w 7"/>
                <a:gd name="T1" fmla="*/ 1 h 45"/>
                <a:gd name="T2" fmla="*/ 6 w 7"/>
                <a:gd name="T3" fmla="*/ 45 h 45"/>
                <a:gd name="T4" fmla="*/ 7 w 7"/>
                <a:gd name="T5" fmla="*/ 45 h 45"/>
                <a:gd name="T6" fmla="*/ 0 w 7"/>
                <a:gd name="T7" fmla="*/ 0 h 45"/>
                <a:gd name="T8" fmla="*/ 0 w 7"/>
                <a:gd name="T9" fmla="*/ 1 h 45"/>
              </a:gdLst>
              <a:ahLst/>
              <a:cxnLst>
                <a:cxn ang="0">
                  <a:pos x="T0" y="T1"/>
                </a:cxn>
                <a:cxn ang="0">
                  <a:pos x="T2" y="T3"/>
                </a:cxn>
                <a:cxn ang="0">
                  <a:pos x="T4" y="T5"/>
                </a:cxn>
                <a:cxn ang="0">
                  <a:pos x="T6" y="T7"/>
                </a:cxn>
                <a:cxn ang="0">
                  <a:pos x="T8" y="T9"/>
                </a:cxn>
              </a:cxnLst>
              <a:rect l="0" t="0" r="r" b="b"/>
              <a:pathLst>
                <a:path w="7" h="45">
                  <a:moveTo>
                    <a:pt x="0" y="1"/>
                  </a:moveTo>
                  <a:cubicBezTo>
                    <a:pt x="2" y="15"/>
                    <a:pt x="5" y="30"/>
                    <a:pt x="6" y="45"/>
                  </a:cubicBezTo>
                  <a:cubicBezTo>
                    <a:pt x="6" y="45"/>
                    <a:pt x="7" y="45"/>
                    <a:pt x="7" y="45"/>
                  </a:cubicBezTo>
                  <a:cubicBezTo>
                    <a:pt x="7" y="30"/>
                    <a:pt x="5" y="14"/>
                    <a:pt x="0" y="0"/>
                  </a:cubicBezTo>
                  <a:lnTo>
                    <a:pt x="0" y="1"/>
                  </a:lnTo>
                  <a:close/>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ṡlíďé">
              <a:extLst>
                <a:ext uri="{FF2B5EF4-FFF2-40B4-BE49-F238E27FC236}">
                  <a16:creationId xmlns:a16="http://schemas.microsoft.com/office/drawing/2014/main" id="{1CF386FB-F311-C412-2F0C-09E686662A98}"/>
                </a:ext>
              </a:extLst>
            </p:cNvPr>
            <p:cNvSpPr/>
            <p:nvPr/>
          </p:nvSpPr>
          <p:spPr bwMode="auto">
            <a:xfrm>
              <a:off x="4995863" y="2019300"/>
              <a:ext cx="111125" cy="47625"/>
            </a:xfrm>
            <a:custGeom>
              <a:avLst/>
              <a:gdLst>
                <a:gd name="T0" fmla="*/ 0 w 18"/>
                <a:gd name="T1" fmla="*/ 2 h 8"/>
                <a:gd name="T2" fmla="*/ 11 w 18"/>
                <a:gd name="T3" fmla="*/ 7 h 8"/>
                <a:gd name="T4" fmla="*/ 18 w 18"/>
                <a:gd name="T5" fmla="*/ 0 h 8"/>
                <a:gd name="T6" fmla="*/ 0 w 18"/>
                <a:gd name="T7" fmla="*/ 2 h 8"/>
              </a:gdLst>
              <a:ahLst/>
              <a:cxnLst>
                <a:cxn ang="0">
                  <a:pos x="T0" y="T1"/>
                </a:cxn>
                <a:cxn ang="0">
                  <a:pos x="T2" y="T3"/>
                </a:cxn>
                <a:cxn ang="0">
                  <a:pos x="T4" y="T5"/>
                </a:cxn>
                <a:cxn ang="0">
                  <a:pos x="T6" y="T7"/>
                </a:cxn>
              </a:cxnLst>
              <a:rect l="0" t="0" r="r" b="b"/>
              <a:pathLst>
                <a:path w="18" h="8">
                  <a:moveTo>
                    <a:pt x="0" y="2"/>
                  </a:moveTo>
                  <a:cubicBezTo>
                    <a:pt x="1" y="7"/>
                    <a:pt x="8" y="8"/>
                    <a:pt x="11" y="7"/>
                  </a:cubicBezTo>
                  <a:cubicBezTo>
                    <a:pt x="13" y="7"/>
                    <a:pt x="18" y="4"/>
                    <a:pt x="18" y="0"/>
                  </a:cubicBezTo>
                  <a:lnTo>
                    <a:pt x="0" y="2"/>
                  </a:ln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ṡľîḍe">
              <a:extLst>
                <a:ext uri="{FF2B5EF4-FFF2-40B4-BE49-F238E27FC236}">
                  <a16:creationId xmlns:a16="http://schemas.microsoft.com/office/drawing/2014/main" id="{116F4797-0B1E-D5A5-ECC7-7EEF4B12D780}"/>
                </a:ext>
              </a:extLst>
            </p:cNvPr>
            <p:cNvSpPr/>
            <p:nvPr/>
          </p:nvSpPr>
          <p:spPr bwMode="auto">
            <a:xfrm>
              <a:off x="4170363" y="2801938"/>
              <a:ext cx="90488" cy="73025"/>
            </a:xfrm>
            <a:custGeom>
              <a:avLst/>
              <a:gdLst>
                <a:gd name="T0" fmla="*/ 0 w 15"/>
                <a:gd name="T1" fmla="*/ 0 h 12"/>
                <a:gd name="T2" fmla="*/ 7 w 15"/>
                <a:gd name="T3" fmla="*/ 6 h 12"/>
                <a:gd name="T4" fmla="*/ 14 w 15"/>
                <a:gd name="T5" fmla="*/ 12 h 12"/>
                <a:gd name="T6" fmla="*/ 15 w 15"/>
                <a:gd name="T7" fmla="*/ 12 h 12"/>
                <a:gd name="T8" fmla="*/ 10 w 15"/>
                <a:gd name="T9" fmla="*/ 6 h 12"/>
                <a:gd name="T10" fmla="*/ 0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0" y="0"/>
                  </a:moveTo>
                  <a:cubicBezTo>
                    <a:pt x="2" y="2"/>
                    <a:pt x="5" y="4"/>
                    <a:pt x="7" y="6"/>
                  </a:cubicBezTo>
                  <a:cubicBezTo>
                    <a:pt x="10" y="8"/>
                    <a:pt x="11" y="10"/>
                    <a:pt x="14" y="12"/>
                  </a:cubicBezTo>
                  <a:cubicBezTo>
                    <a:pt x="14" y="12"/>
                    <a:pt x="15" y="12"/>
                    <a:pt x="15" y="12"/>
                  </a:cubicBezTo>
                  <a:cubicBezTo>
                    <a:pt x="15" y="9"/>
                    <a:pt x="12" y="7"/>
                    <a:pt x="10" y="6"/>
                  </a:cubicBezTo>
                  <a:cubicBezTo>
                    <a:pt x="7" y="4"/>
                    <a:pt x="3" y="2"/>
                    <a:pt x="0" y="0"/>
                  </a:cubicBez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ṥlîḓe">
              <a:extLst>
                <a:ext uri="{FF2B5EF4-FFF2-40B4-BE49-F238E27FC236}">
                  <a16:creationId xmlns:a16="http://schemas.microsoft.com/office/drawing/2014/main" id="{E65507CA-D972-FD28-8511-6823B6570778}"/>
                </a:ext>
              </a:extLst>
            </p:cNvPr>
            <p:cNvSpPr/>
            <p:nvPr/>
          </p:nvSpPr>
          <p:spPr bwMode="auto">
            <a:xfrm>
              <a:off x="3587750" y="2439988"/>
              <a:ext cx="336550" cy="250825"/>
            </a:xfrm>
            <a:custGeom>
              <a:avLst/>
              <a:gdLst>
                <a:gd name="T0" fmla="*/ 35 w 55"/>
                <a:gd name="T1" fmla="*/ 41 h 41"/>
                <a:gd name="T2" fmla="*/ 26 w 55"/>
                <a:gd name="T3" fmla="*/ 30 h 41"/>
                <a:gd name="T4" fmla="*/ 18 w 55"/>
                <a:gd name="T5" fmla="*/ 25 h 41"/>
                <a:gd name="T6" fmla="*/ 8 w 55"/>
                <a:gd name="T7" fmla="*/ 20 h 41"/>
                <a:gd name="T8" fmla="*/ 2 w 55"/>
                <a:gd name="T9" fmla="*/ 12 h 41"/>
                <a:gd name="T10" fmla="*/ 1 w 55"/>
                <a:gd name="T11" fmla="*/ 2 h 41"/>
                <a:gd name="T12" fmla="*/ 16 w 55"/>
                <a:gd name="T13" fmla="*/ 10 h 41"/>
                <a:gd name="T14" fmla="*/ 27 w 55"/>
                <a:gd name="T15" fmla="*/ 11 h 41"/>
                <a:gd name="T16" fmla="*/ 20 w 55"/>
                <a:gd name="T17" fmla="*/ 6 h 41"/>
                <a:gd name="T18" fmla="*/ 24 w 55"/>
                <a:gd name="T19" fmla="*/ 6 h 41"/>
                <a:gd name="T20" fmla="*/ 40 w 55"/>
                <a:gd name="T21" fmla="*/ 15 h 41"/>
                <a:gd name="T22" fmla="*/ 41 w 55"/>
                <a:gd name="T23" fmla="*/ 22 h 41"/>
                <a:gd name="T24" fmla="*/ 55 w 55"/>
                <a:gd name="T25"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41">
                  <a:moveTo>
                    <a:pt x="35" y="41"/>
                  </a:moveTo>
                  <a:cubicBezTo>
                    <a:pt x="32" y="37"/>
                    <a:pt x="30" y="33"/>
                    <a:pt x="26" y="30"/>
                  </a:cubicBezTo>
                  <a:cubicBezTo>
                    <a:pt x="24" y="28"/>
                    <a:pt x="21" y="26"/>
                    <a:pt x="18" y="25"/>
                  </a:cubicBezTo>
                  <a:cubicBezTo>
                    <a:pt x="15" y="23"/>
                    <a:pt x="12" y="22"/>
                    <a:pt x="8" y="20"/>
                  </a:cubicBezTo>
                  <a:cubicBezTo>
                    <a:pt x="5" y="18"/>
                    <a:pt x="3" y="16"/>
                    <a:pt x="2" y="12"/>
                  </a:cubicBezTo>
                  <a:cubicBezTo>
                    <a:pt x="1" y="7"/>
                    <a:pt x="0" y="4"/>
                    <a:pt x="1" y="2"/>
                  </a:cubicBezTo>
                  <a:cubicBezTo>
                    <a:pt x="6" y="0"/>
                    <a:pt x="15" y="9"/>
                    <a:pt x="16" y="10"/>
                  </a:cubicBezTo>
                  <a:cubicBezTo>
                    <a:pt x="17" y="10"/>
                    <a:pt x="23" y="12"/>
                    <a:pt x="27" y="11"/>
                  </a:cubicBezTo>
                  <a:cubicBezTo>
                    <a:pt x="27" y="10"/>
                    <a:pt x="21" y="10"/>
                    <a:pt x="20" y="6"/>
                  </a:cubicBezTo>
                  <a:cubicBezTo>
                    <a:pt x="20" y="5"/>
                    <a:pt x="23" y="5"/>
                    <a:pt x="24" y="6"/>
                  </a:cubicBezTo>
                  <a:cubicBezTo>
                    <a:pt x="30" y="7"/>
                    <a:pt x="37" y="8"/>
                    <a:pt x="40" y="15"/>
                  </a:cubicBezTo>
                  <a:cubicBezTo>
                    <a:pt x="40" y="17"/>
                    <a:pt x="40" y="20"/>
                    <a:pt x="41" y="22"/>
                  </a:cubicBezTo>
                  <a:cubicBezTo>
                    <a:pt x="42" y="28"/>
                    <a:pt x="50" y="32"/>
                    <a:pt x="55" y="35"/>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šḷiḓé">
              <a:extLst>
                <a:ext uri="{FF2B5EF4-FFF2-40B4-BE49-F238E27FC236}">
                  <a16:creationId xmlns:a16="http://schemas.microsoft.com/office/drawing/2014/main" id="{6DB14CD3-0160-5C9C-F749-ACF569166049}"/>
                </a:ext>
              </a:extLst>
            </p:cNvPr>
            <p:cNvSpPr/>
            <p:nvPr/>
          </p:nvSpPr>
          <p:spPr bwMode="auto">
            <a:xfrm>
              <a:off x="5602288" y="2782888"/>
              <a:ext cx="61913" cy="85725"/>
            </a:xfrm>
            <a:custGeom>
              <a:avLst/>
              <a:gdLst>
                <a:gd name="T0" fmla="*/ 9 w 10"/>
                <a:gd name="T1" fmla="*/ 1 h 14"/>
                <a:gd name="T2" fmla="*/ 0 w 10"/>
                <a:gd name="T3" fmla="*/ 13 h 14"/>
                <a:gd name="T4" fmla="*/ 1 w 10"/>
                <a:gd name="T5" fmla="*/ 14 h 14"/>
                <a:gd name="T6" fmla="*/ 4 w 10"/>
                <a:gd name="T7" fmla="*/ 7 h 14"/>
                <a:gd name="T8" fmla="*/ 9 w 10"/>
                <a:gd name="T9" fmla="*/ 1 h 14"/>
                <a:gd name="T10" fmla="*/ 9 w 10"/>
                <a:gd name="T11" fmla="*/ 1 h 14"/>
              </a:gdLst>
              <a:ahLst/>
              <a:cxnLst>
                <a:cxn ang="0">
                  <a:pos x="T0" y="T1"/>
                </a:cxn>
                <a:cxn ang="0">
                  <a:pos x="T2" y="T3"/>
                </a:cxn>
                <a:cxn ang="0">
                  <a:pos x="T4" y="T5"/>
                </a:cxn>
                <a:cxn ang="0">
                  <a:pos x="T6" y="T7"/>
                </a:cxn>
                <a:cxn ang="0">
                  <a:pos x="T8" y="T9"/>
                </a:cxn>
                <a:cxn ang="0">
                  <a:pos x="T10" y="T11"/>
                </a:cxn>
              </a:cxnLst>
              <a:rect l="0" t="0" r="r" b="b"/>
              <a:pathLst>
                <a:path w="10" h="14">
                  <a:moveTo>
                    <a:pt x="9" y="1"/>
                  </a:moveTo>
                  <a:cubicBezTo>
                    <a:pt x="5" y="4"/>
                    <a:pt x="1" y="8"/>
                    <a:pt x="0" y="13"/>
                  </a:cubicBezTo>
                  <a:cubicBezTo>
                    <a:pt x="0" y="14"/>
                    <a:pt x="0" y="14"/>
                    <a:pt x="1" y="14"/>
                  </a:cubicBezTo>
                  <a:cubicBezTo>
                    <a:pt x="2" y="12"/>
                    <a:pt x="3" y="9"/>
                    <a:pt x="4" y="7"/>
                  </a:cubicBezTo>
                  <a:cubicBezTo>
                    <a:pt x="6" y="5"/>
                    <a:pt x="8" y="3"/>
                    <a:pt x="9" y="1"/>
                  </a:cubicBezTo>
                  <a:cubicBezTo>
                    <a:pt x="10" y="1"/>
                    <a:pt x="9" y="0"/>
                    <a:pt x="9" y="1"/>
                  </a:cubicBez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ṡḻïḑé">
              <a:extLst>
                <a:ext uri="{FF2B5EF4-FFF2-40B4-BE49-F238E27FC236}">
                  <a16:creationId xmlns:a16="http://schemas.microsoft.com/office/drawing/2014/main" id="{B60DCB97-6740-45DE-5618-9894A1B723E5}"/>
                </a:ext>
              </a:extLst>
            </p:cNvPr>
            <p:cNvSpPr/>
            <p:nvPr/>
          </p:nvSpPr>
          <p:spPr bwMode="auto">
            <a:xfrm>
              <a:off x="5951538" y="2343150"/>
              <a:ext cx="338138" cy="280988"/>
            </a:xfrm>
            <a:custGeom>
              <a:avLst/>
              <a:gdLst>
                <a:gd name="T0" fmla="*/ 13 w 55"/>
                <a:gd name="T1" fmla="*/ 46 h 46"/>
                <a:gd name="T2" fmla="*/ 24 w 55"/>
                <a:gd name="T3" fmla="*/ 31 h 46"/>
                <a:gd name="T4" fmla="*/ 37 w 55"/>
                <a:gd name="T5" fmla="*/ 25 h 46"/>
                <a:gd name="T6" fmla="*/ 47 w 55"/>
                <a:gd name="T7" fmla="*/ 20 h 46"/>
                <a:gd name="T8" fmla="*/ 54 w 55"/>
                <a:gd name="T9" fmla="*/ 12 h 46"/>
                <a:gd name="T10" fmla="*/ 54 w 55"/>
                <a:gd name="T11" fmla="*/ 2 h 46"/>
                <a:gd name="T12" fmla="*/ 40 w 55"/>
                <a:gd name="T13" fmla="*/ 10 h 46"/>
                <a:gd name="T14" fmla="*/ 29 w 55"/>
                <a:gd name="T15" fmla="*/ 11 h 46"/>
                <a:gd name="T16" fmla="*/ 35 w 55"/>
                <a:gd name="T17" fmla="*/ 6 h 46"/>
                <a:gd name="T18" fmla="*/ 32 w 55"/>
                <a:gd name="T19" fmla="*/ 5 h 46"/>
                <a:gd name="T20" fmla="*/ 16 w 55"/>
                <a:gd name="T21" fmla="*/ 15 h 46"/>
                <a:gd name="T22" fmla="*/ 14 w 55"/>
                <a:gd name="T23" fmla="*/ 22 h 46"/>
                <a:gd name="T24" fmla="*/ 0 w 55"/>
                <a:gd name="T25"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46">
                  <a:moveTo>
                    <a:pt x="13" y="46"/>
                  </a:moveTo>
                  <a:cubicBezTo>
                    <a:pt x="16" y="43"/>
                    <a:pt x="21" y="34"/>
                    <a:pt x="24" y="31"/>
                  </a:cubicBezTo>
                  <a:cubicBezTo>
                    <a:pt x="26" y="29"/>
                    <a:pt x="35" y="26"/>
                    <a:pt x="37" y="25"/>
                  </a:cubicBezTo>
                  <a:cubicBezTo>
                    <a:pt x="41" y="23"/>
                    <a:pt x="44" y="22"/>
                    <a:pt x="47" y="20"/>
                  </a:cubicBezTo>
                  <a:cubicBezTo>
                    <a:pt x="51" y="18"/>
                    <a:pt x="52" y="16"/>
                    <a:pt x="54" y="12"/>
                  </a:cubicBezTo>
                  <a:cubicBezTo>
                    <a:pt x="55" y="7"/>
                    <a:pt x="55" y="4"/>
                    <a:pt x="54" y="2"/>
                  </a:cubicBezTo>
                  <a:cubicBezTo>
                    <a:pt x="50" y="0"/>
                    <a:pt x="41" y="9"/>
                    <a:pt x="40" y="10"/>
                  </a:cubicBezTo>
                  <a:cubicBezTo>
                    <a:pt x="39" y="10"/>
                    <a:pt x="33" y="12"/>
                    <a:pt x="29" y="11"/>
                  </a:cubicBezTo>
                  <a:cubicBezTo>
                    <a:pt x="28" y="10"/>
                    <a:pt x="35" y="9"/>
                    <a:pt x="35" y="6"/>
                  </a:cubicBezTo>
                  <a:cubicBezTo>
                    <a:pt x="36" y="5"/>
                    <a:pt x="33" y="5"/>
                    <a:pt x="32" y="5"/>
                  </a:cubicBezTo>
                  <a:cubicBezTo>
                    <a:pt x="25" y="7"/>
                    <a:pt x="18" y="8"/>
                    <a:pt x="16" y="15"/>
                  </a:cubicBezTo>
                  <a:cubicBezTo>
                    <a:pt x="16" y="17"/>
                    <a:pt x="14" y="20"/>
                    <a:pt x="14" y="22"/>
                  </a:cubicBezTo>
                  <a:cubicBezTo>
                    <a:pt x="12" y="28"/>
                    <a:pt x="5" y="33"/>
                    <a:pt x="0" y="36"/>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íśḻíḑè">
              <a:extLst>
                <a:ext uri="{FF2B5EF4-FFF2-40B4-BE49-F238E27FC236}">
                  <a16:creationId xmlns:a16="http://schemas.microsoft.com/office/drawing/2014/main" id="{C6ECDD31-7CB8-2AE7-B575-592A83A66930}"/>
                </a:ext>
              </a:extLst>
            </p:cNvPr>
            <p:cNvSpPr/>
            <p:nvPr/>
          </p:nvSpPr>
          <p:spPr bwMode="auto">
            <a:xfrm>
              <a:off x="5156200" y="2532063"/>
              <a:ext cx="146050" cy="31750"/>
            </a:xfrm>
            <a:custGeom>
              <a:avLst/>
              <a:gdLst>
                <a:gd name="T0" fmla="*/ 0 w 24"/>
                <a:gd name="T1" fmla="*/ 2 h 5"/>
                <a:gd name="T2" fmla="*/ 23 w 24"/>
                <a:gd name="T3" fmla="*/ 0 h 5"/>
                <a:gd name="T4" fmla="*/ 24 w 24"/>
                <a:gd name="T5" fmla="*/ 4 h 5"/>
                <a:gd name="T6" fmla="*/ 0 w 24"/>
                <a:gd name="T7" fmla="*/ 5 h 5"/>
              </a:gdLst>
              <a:ahLst/>
              <a:cxnLst>
                <a:cxn ang="0">
                  <a:pos x="T0" y="T1"/>
                </a:cxn>
                <a:cxn ang="0">
                  <a:pos x="T2" y="T3"/>
                </a:cxn>
                <a:cxn ang="0">
                  <a:pos x="T4" y="T5"/>
                </a:cxn>
                <a:cxn ang="0">
                  <a:pos x="T6" y="T7"/>
                </a:cxn>
              </a:cxnLst>
              <a:rect l="0" t="0" r="r" b="b"/>
              <a:pathLst>
                <a:path w="24" h="5">
                  <a:moveTo>
                    <a:pt x="0" y="2"/>
                  </a:moveTo>
                  <a:cubicBezTo>
                    <a:pt x="7" y="2"/>
                    <a:pt x="16" y="1"/>
                    <a:pt x="23" y="0"/>
                  </a:cubicBezTo>
                  <a:cubicBezTo>
                    <a:pt x="23" y="1"/>
                    <a:pt x="23" y="2"/>
                    <a:pt x="24" y="4"/>
                  </a:cubicBezTo>
                  <a:cubicBezTo>
                    <a:pt x="16" y="4"/>
                    <a:pt x="8" y="5"/>
                    <a:pt x="0" y="5"/>
                  </a:cubicBezTo>
                </a:path>
              </a:pathLst>
            </a:custGeom>
            <a:solidFill>
              <a:srgbClr val="3BAC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şḻídê">
              <a:extLst>
                <a:ext uri="{FF2B5EF4-FFF2-40B4-BE49-F238E27FC236}">
                  <a16:creationId xmlns:a16="http://schemas.microsoft.com/office/drawing/2014/main" id="{1478269F-D1DD-0980-6529-7E9804CC7976}"/>
                </a:ext>
              </a:extLst>
            </p:cNvPr>
            <p:cNvSpPr/>
            <p:nvPr/>
          </p:nvSpPr>
          <p:spPr bwMode="auto">
            <a:xfrm>
              <a:off x="7477125" y="3927475"/>
              <a:ext cx="361950" cy="1573213"/>
            </a:xfrm>
            <a:custGeom>
              <a:avLst/>
              <a:gdLst>
                <a:gd name="T0" fmla="*/ 49 w 59"/>
                <a:gd name="T1" fmla="*/ 88 h 257"/>
                <a:gd name="T2" fmla="*/ 59 w 59"/>
                <a:gd name="T3" fmla="*/ 6 h 257"/>
                <a:gd name="T4" fmla="*/ 0 w 59"/>
                <a:gd name="T5" fmla="*/ 0 h 257"/>
                <a:gd name="T6" fmla="*/ 4 w 59"/>
                <a:gd name="T7" fmla="*/ 75 h 257"/>
                <a:gd name="T8" fmla="*/ 30 w 59"/>
                <a:gd name="T9" fmla="*/ 228 h 257"/>
                <a:gd name="T10" fmla="*/ 30 w 59"/>
                <a:gd name="T11" fmla="*/ 228 h 257"/>
                <a:gd name="T12" fmla="*/ 29 w 59"/>
                <a:gd name="T13" fmla="*/ 235 h 257"/>
                <a:gd name="T14" fmla="*/ 19 w 59"/>
                <a:gd name="T15" fmla="*/ 245 h 257"/>
                <a:gd name="T16" fmla="*/ 8 w 59"/>
                <a:gd name="T17" fmla="*/ 257 h 257"/>
                <a:gd name="T18" fmla="*/ 40 w 59"/>
                <a:gd name="T19" fmla="*/ 249 h 257"/>
                <a:gd name="T20" fmla="*/ 47 w 59"/>
                <a:gd name="T21" fmla="*/ 246 h 257"/>
                <a:gd name="T22" fmla="*/ 47 w 59"/>
                <a:gd name="T23" fmla="*/ 239 h 257"/>
                <a:gd name="T24" fmla="*/ 43 w 59"/>
                <a:gd name="T25" fmla="*/ 234 h 257"/>
                <a:gd name="T26" fmla="*/ 44 w 59"/>
                <a:gd name="T27" fmla="*/ 214 h 257"/>
                <a:gd name="T28" fmla="*/ 47 w 59"/>
                <a:gd name="T29" fmla="*/ 191 h 257"/>
                <a:gd name="T30" fmla="*/ 52 w 59"/>
                <a:gd name="T31" fmla="*/ 158 h 257"/>
                <a:gd name="T32" fmla="*/ 52 w 59"/>
                <a:gd name="T33" fmla="*/ 155 h 257"/>
                <a:gd name="T34" fmla="*/ 49 w 59"/>
                <a:gd name="T35" fmla="*/ 8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257">
                  <a:moveTo>
                    <a:pt x="49" y="88"/>
                  </a:moveTo>
                  <a:cubicBezTo>
                    <a:pt x="50" y="73"/>
                    <a:pt x="57" y="36"/>
                    <a:pt x="59" y="6"/>
                  </a:cubicBezTo>
                  <a:cubicBezTo>
                    <a:pt x="0" y="0"/>
                    <a:pt x="0" y="0"/>
                    <a:pt x="0" y="0"/>
                  </a:cubicBezTo>
                  <a:cubicBezTo>
                    <a:pt x="1" y="27"/>
                    <a:pt x="3" y="46"/>
                    <a:pt x="4" y="75"/>
                  </a:cubicBezTo>
                  <a:cubicBezTo>
                    <a:pt x="8" y="129"/>
                    <a:pt x="22" y="174"/>
                    <a:pt x="30" y="228"/>
                  </a:cubicBezTo>
                  <a:cubicBezTo>
                    <a:pt x="30" y="228"/>
                    <a:pt x="30" y="228"/>
                    <a:pt x="30" y="228"/>
                  </a:cubicBezTo>
                  <a:cubicBezTo>
                    <a:pt x="30" y="231"/>
                    <a:pt x="30" y="234"/>
                    <a:pt x="29" y="235"/>
                  </a:cubicBezTo>
                  <a:cubicBezTo>
                    <a:pt x="27" y="239"/>
                    <a:pt x="23" y="242"/>
                    <a:pt x="19" y="245"/>
                  </a:cubicBezTo>
                  <a:cubicBezTo>
                    <a:pt x="14" y="248"/>
                    <a:pt x="11" y="252"/>
                    <a:pt x="8" y="257"/>
                  </a:cubicBezTo>
                  <a:cubicBezTo>
                    <a:pt x="20" y="255"/>
                    <a:pt x="28" y="252"/>
                    <a:pt x="40" y="249"/>
                  </a:cubicBezTo>
                  <a:cubicBezTo>
                    <a:pt x="43" y="248"/>
                    <a:pt x="45" y="248"/>
                    <a:pt x="47" y="246"/>
                  </a:cubicBezTo>
                  <a:cubicBezTo>
                    <a:pt x="49" y="244"/>
                    <a:pt x="49" y="243"/>
                    <a:pt x="47" y="239"/>
                  </a:cubicBezTo>
                  <a:cubicBezTo>
                    <a:pt x="46" y="237"/>
                    <a:pt x="44" y="236"/>
                    <a:pt x="43" y="234"/>
                  </a:cubicBezTo>
                  <a:cubicBezTo>
                    <a:pt x="41" y="229"/>
                    <a:pt x="43" y="220"/>
                    <a:pt x="44" y="214"/>
                  </a:cubicBezTo>
                  <a:cubicBezTo>
                    <a:pt x="45" y="206"/>
                    <a:pt x="46" y="199"/>
                    <a:pt x="47" y="191"/>
                  </a:cubicBezTo>
                  <a:cubicBezTo>
                    <a:pt x="49" y="175"/>
                    <a:pt x="51" y="174"/>
                    <a:pt x="52" y="158"/>
                  </a:cubicBezTo>
                  <a:cubicBezTo>
                    <a:pt x="52" y="157"/>
                    <a:pt x="52" y="156"/>
                    <a:pt x="52" y="155"/>
                  </a:cubicBezTo>
                  <a:cubicBezTo>
                    <a:pt x="53" y="129"/>
                    <a:pt x="47" y="114"/>
                    <a:pt x="49" y="88"/>
                  </a:cubicBezTo>
                  <a:close/>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šlîḋè">
              <a:extLst>
                <a:ext uri="{FF2B5EF4-FFF2-40B4-BE49-F238E27FC236}">
                  <a16:creationId xmlns:a16="http://schemas.microsoft.com/office/drawing/2014/main" id="{98306FD8-952F-A15D-D9EC-BC54139F5F6D}"/>
                </a:ext>
              </a:extLst>
            </p:cNvPr>
            <p:cNvSpPr/>
            <p:nvPr/>
          </p:nvSpPr>
          <p:spPr bwMode="auto">
            <a:xfrm>
              <a:off x="7496175" y="5389563"/>
              <a:ext cx="287338" cy="122238"/>
            </a:xfrm>
            <a:custGeom>
              <a:avLst/>
              <a:gdLst>
                <a:gd name="T0" fmla="*/ 20 w 47"/>
                <a:gd name="T1" fmla="*/ 2 h 20"/>
                <a:gd name="T2" fmla="*/ 5 w 47"/>
                <a:gd name="T3" fmla="*/ 11 h 20"/>
                <a:gd name="T4" fmla="*/ 1 w 47"/>
                <a:gd name="T5" fmla="*/ 14 h 20"/>
                <a:gd name="T6" fmla="*/ 1 w 47"/>
                <a:gd name="T7" fmla="*/ 18 h 20"/>
                <a:gd name="T8" fmla="*/ 5 w 47"/>
                <a:gd name="T9" fmla="*/ 20 h 20"/>
                <a:gd name="T10" fmla="*/ 8 w 47"/>
                <a:gd name="T11" fmla="*/ 20 h 20"/>
                <a:gd name="T12" fmla="*/ 14 w 47"/>
                <a:gd name="T13" fmla="*/ 19 h 20"/>
                <a:gd name="T14" fmla="*/ 31 w 47"/>
                <a:gd name="T15" fmla="*/ 16 h 20"/>
                <a:gd name="T16" fmla="*/ 45 w 47"/>
                <a:gd name="T17" fmla="*/ 12 h 20"/>
                <a:gd name="T18" fmla="*/ 46 w 47"/>
                <a:gd name="T19" fmla="*/ 10 h 20"/>
                <a:gd name="T20" fmla="*/ 47 w 47"/>
                <a:gd name="T21" fmla="*/ 9 h 20"/>
                <a:gd name="T22" fmla="*/ 44 w 47"/>
                <a:gd name="T23" fmla="*/ 0 h 20"/>
                <a:gd name="T24" fmla="*/ 42 w 47"/>
                <a:gd name="T25" fmla="*/ 2 h 20"/>
                <a:gd name="T26" fmla="*/ 37 w 47"/>
                <a:gd name="T27" fmla="*/ 4 h 20"/>
                <a:gd name="T28" fmla="*/ 27 w 47"/>
                <a:gd name="T29" fmla="*/ 5 h 20"/>
                <a:gd name="T30" fmla="*/ 23 w 47"/>
                <a:gd name="T31" fmla="*/ 5 h 20"/>
                <a:gd name="T32" fmla="*/ 21 w 47"/>
                <a:gd name="T3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20">
                  <a:moveTo>
                    <a:pt x="20" y="2"/>
                  </a:moveTo>
                  <a:cubicBezTo>
                    <a:pt x="15" y="6"/>
                    <a:pt x="10" y="9"/>
                    <a:pt x="5" y="11"/>
                  </a:cubicBezTo>
                  <a:cubicBezTo>
                    <a:pt x="4" y="12"/>
                    <a:pt x="2" y="13"/>
                    <a:pt x="1" y="14"/>
                  </a:cubicBezTo>
                  <a:cubicBezTo>
                    <a:pt x="0" y="15"/>
                    <a:pt x="0" y="17"/>
                    <a:pt x="1" y="18"/>
                  </a:cubicBezTo>
                  <a:cubicBezTo>
                    <a:pt x="2" y="19"/>
                    <a:pt x="3" y="19"/>
                    <a:pt x="5" y="20"/>
                  </a:cubicBezTo>
                  <a:cubicBezTo>
                    <a:pt x="6" y="20"/>
                    <a:pt x="7" y="20"/>
                    <a:pt x="8" y="20"/>
                  </a:cubicBezTo>
                  <a:cubicBezTo>
                    <a:pt x="10" y="20"/>
                    <a:pt x="12" y="19"/>
                    <a:pt x="14" y="19"/>
                  </a:cubicBezTo>
                  <a:cubicBezTo>
                    <a:pt x="20" y="18"/>
                    <a:pt x="25" y="17"/>
                    <a:pt x="31" y="16"/>
                  </a:cubicBezTo>
                  <a:cubicBezTo>
                    <a:pt x="36" y="15"/>
                    <a:pt x="41" y="14"/>
                    <a:pt x="45" y="12"/>
                  </a:cubicBezTo>
                  <a:cubicBezTo>
                    <a:pt x="45" y="11"/>
                    <a:pt x="46" y="11"/>
                    <a:pt x="46" y="10"/>
                  </a:cubicBezTo>
                  <a:cubicBezTo>
                    <a:pt x="47" y="10"/>
                    <a:pt x="47" y="9"/>
                    <a:pt x="47" y="9"/>
                  </a:cubicBezTo>
                  <a:cubicBezTo>
                    <a:pt x="47" y="7"/>
                    <a:pt x="46" y="1"/>
                    <a:pt x="44" y="0"/>
                  </a:cubicBezTo>
                  <a:cubicBezTo>
                    <a:pt x="44" y="0"/>
                    <a:pt x="42" y="1"/>
                    <a:pt x="42" y="2"/>
                  </a:cubicBezTo>
                  <a:cubicBezTo>
                    <a:pt x="40" y="3"/>
                    <a:pt x="38" y="3"/>
                    <a:pt x="37" y="4"/>
                  </a:cubicBezTo>
                  <a:cubicBezTo>
                    <a:pt x="34" y="4"/>
                    <a:pt x="30" y="5"/>
                    <a:pt x="27" y="5"/>
                  </a:cubicBezTo>
                  <a:cubicBezTo>
                    <a:pt x="26" y="5"/>
                    <a:pt x="25" y="5"/>
                    <a:pt x="23" y="5"/>
                  </a:cubicBezTo>
                  <a:cubicBezTo>
                    <a:pt x="23" y="4"/>
                    <a:pt x="22" y="4"/>
                    <a:pt x="21" y="3"/>
                  </a:cubicBezTo>
                </a:path>
              </a:pathLst>
            </a:custGeom>
            <a:solidFill>
              <a:srgbClr val="FE7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íṥľiḓè">
              <a:extLst>
                <a:ext uri="{FF2B5EF4-FFF2-40B4-BE49-F238E27FC236}">
                  <a16:creationId xmlns:a16="http://schemas.microsoft.com/office/drawing/2014/main" id="{53C3D245-153A-837A-67D7-EBC899E796C2}"/>
                </a:ext>
              </a:extLst>
            </p:cNvPr>
            <p:cNvSpPr/>
            <p:nvPr/>
          </p:nvSpPr>
          <p:spPr bwMode="auto">
            <a:xfrm>
              <a:off x="7789863" y="3946525"/>
              <a:ext cx="403225" cy="1584325"/>
            </a:xfrm>
            <a:custGeom>
              <a:avLst/>
              <a:gdLst>
                <a:gd name="T0" fmla="*/ 47 w 66"/>
                <a:gd name="T1" fmla="*/ 90 h 259"/>
                <a:gd name="T2" fmla="*/ 66 w 66"/>
                <a:gd name="T3" fmla="*/ 12 h 259"/>
                <a:gd name="T4" fmla="*/ 0 w 66"/>
                <a:gd name="T5" fmla="*/ 0 h 259"/>
                <a:gd name="T6" fmla="*/ 5 w 66"/>
                <a:gd name="T7" fmla="*/ 77 h 259"/>
                <a:gd name="T8" fmla="*/ 31 w 66"/>
                <a:gd name="T9" fmla="*/ 231 h 259"/>
                <a:gd name="T10" fmla="*/ 32 w 66"/>
                <a:gd name="T11" fmla="*/ 231 h 259"/>
                <a:gd name="T12" fmla="*/ 31 w 66"/>
                <a:gd name="T13" fmla="*/ 237 h 259"/>
                <a:gd name="T14" fmla="*/ 20 w 66"/>
                <a:gd name="T15" fmla="*/ 247 h 259"/>
                <a:gd name="T16" fmla="*/ 10 w 66"/>
                <a:gd name="T17" fmla="*/ 259 h 259"/>
                <a:gd name="T18" fmla="*/ 41 w 66"/>
                <a:gd name="T19" fmla="*/ 251 h 259"/>
                <a:gd name="T20" fmla="*/ 48 w 66"/>
                <a:gd name="T21" fmla="*/ 248 h 259"/>
                <a:gd name="T22" fmla="*/ 48 w 66"/>
                <a:gd name="T23" fmla="*/ 241 h 259"/>
                <a:gd name="T24" fmla="*/ 45 w 66"/>
                <a:gd name="T25" fmla="*/ 236 h 259"/>
                <a:gd name="T26" fmla="*/ 46 w 66"/>
                <a:gd name="T27" fmla="*/ 217 h 259"/>
                <a:gd name="T28" fmla="*/ 48 w 66"/>
                <a:gd name="T29" fmla="*/ 193 h 259"/>
                <a:gd name="T30" fmla="*/ 53 w 66"/>
                <a:gd name="T31" fmla="*/ 161 h 259"/>
                <a:gd name="T32" fmla="*/ 53 w 66"/>
                <a:gd name="T33" fmla="*/ 158 h 259"/>
                <a:gd name="T34" fmla="*/ 47 w 66"/>
                <a:gd name="T35" fmla="*/ 9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259">
                  <a:moveTo>
                    <a:pt x="47" y="90"/>
                  </a:moveTo>
                  <a:cubicBezTo>
                    <a:pt x="48" y="75"/>
                    <a:pt x="63" y="41"/>
                    <a:pt x="66" y="12"/>
                  </a:cubicBezTo>
                  <a:cubicBezTo>
                    <a:pt x="0" y="0"/>
                    <a:pt x="0" y="0"/>
                    <a:pt x="0" y="0"/>
                  </a:cubicBezTo>
                  <a:cubicBezTo>
                    <a:pt x="1" y="28"/>
                    <a:pt x="4" y="49"/>
                    <a:pt x="5" y="77"/>
                  </a:cubicBezTo>
                  <a:cubicBezTo>
                    <a:pt x="7" y="131"/>
                    <a:pt x="24" y="177"/>
                    <a:pt x="31" y="231"/>
                  </a:cubicBezTo>
                  <a:cubicBezTo>
                    <a:pt x="32" y="231"/>
                    <a:pt x="32" y="231"/>
                    <a:pt x="32" y="231"/>
                  </a:cubicBezTo>
                  <a:cubicBezTo>
                    <a:pt x="32" y="234"/>
                    <a:pt x="31" y="236"/>
                    <a:pt x="31" y="237"/>
                  </a:cubicBezTo>
                  <a:cubicBezTo>
                    <a:pt x="29" y="242"/>
                    <a:pt x="24" y="244"/>
                    <a:pt x="20" y="247"/>
                  </a:cubicBezTo>
                  <a:cubicBezTo>
                    <a:pt x="16" y="251"/>
                    <a:pt x="12" y="255"/>
                    <a:pt x="10" y="259"/>
                  </a:cubicBezTo>
                  <a:cubicBezTo>
                    <a:pt x="22" y="257"/>
                    <a:pt x="30" y="255"/>
                    <a:pt x="41" y="251"/>
                  </a:cubicBezTo>
                  <a:cubicBezTo>
                    <a:pt x="44" y="251"/>
                    <a:pt x="46" y="250"/>
                    <a:pt x="48" y="248"/>
                  </a:cubicBezTo>
                  <a:cubicBezTo>
                    <a:pt x="50" y="246"/>
                    <a:pt x="50" y="246"/>
                    <a:pt x="48" y="241"/>
                  </a:cubicBezTo>
                  <a:cubicBezTo>
                    <a:pt x="47" y="240"/>
                    <a:pt x="45" y="238"/>
                    <a:pt x="45" y="236"/>
                  </a:cubicBezTo>
                  <a:cubicBezTo>
                    <a:pt x="42" y="231"/>
                    <a:pt x="45" y="222"/>
                    <a:pt x="46" y="217"/>
                  </a:cubicBezTo>
                  <a:cubicBezTo>
                    <a:pt x="47" y="209"/>
                    <a:pt x="48" y="201"/>
                    <a:pt x="48" y="193"/>
                  </a:cubicBezTo>
                  <a:cubicBezTo>
                    <a:pt x="50" y="177"/>
                    <a:pt x="52" y="177"/>
                    <a:pt x="53" y="161"/>
                  </a:cubicBezTo>
                  <a:cubicBezTo>
                    <a:pt x="53" y="160"/>
                    <a:pt x="53" y="159"/>
                    <a:pt x="53" y="158"/>
                  </a:cubicBezTo>
                  <a:cubicBezTo>
                    <a:pt x="54" y="132"/>
                    <a:pt x="45" y="116"/>
                    <a:pt x="47" y="90"/>
                  </a:cubicBezTo>
                  <a:close/>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sļïḓé">
              <a:extLst>
                <a:ext uri="{FF2B5EF4-FFF2-40B4-BE49-F238E27FC236}">
                  <a16:creationId xmlns:a16="http://schemas.microsoft.com/office/drawing/2014/main" id="{BAE5DF78-D5A2-48DD-B8A7-7F325AC3A82E}"/>
                </a:ext>
              </a:extLst>
            </p:cNvPr>
            <p:cNvSpPr/>
            <p:nvPr/>
          </p:nvSpPr>
          <p:spPr bwMode="auto">
            <a:xfrm>
              <a:off x="7813675" y="5419725"/>
              <a:ext cx="287338" cy="122238"/>
            </a:xfrm>
            <a:custGeom>
              <a:avLst/>
              <a:gdLst>
                <a:gd name="T0" fmla="*/ 20 w 47"/>
                <a:gd name="T1" fmla="*/ 3 h 20"/>
                <a:gd name="T2" fmla="*/ 6 w 47"/>
                <a:gd name="T3" fmla="*/ 12 h 20"/>
                <a:gd name="T4" fmla="*/ 2 w 47"/>
                <a:gd name="T5" fmla="*/ 14 h 20"/>
                <a:gd name="T6" fmla="*/ 1 w 47"/>
                <a:gd name="T7" fmla="*/ 18 h 20"/>
                <a:gd name="T8" fmla="*/ 5 w 47"/>
                <a:gd name="T9" fmla="*/ 20 h 20"/>
                <a:gd name="T10" fmla="*/ 9 w 47"/>
                <a:gd name="T11" fmla="*/ 20 h 20"/>
                <a:gd name="T12" fmla="*/ 14 w 47"/>
                <a:gd name="T13" fmla="*/ 19 h 20"/>
                <a:gd name="T14" fmla="*/ 32 w 47"/>
                <a:gd name="T15" fmla="*/ 16 h 20"/>
                <a:gd name="T16" fmla="*/ 45 w 47"/>
                <a:gd name="T17" fmla="*/ 12 h 20"/>
                <a:gd name="T18" fmla="*/ 47 w 47"/>
                <a:gd name="T19" fmla="*/ 11 h 20"/>
                <a:gd name="T20" fmla="*/ 47 w 47"/>
                <a:gd name="T21" fmla="*/ 9 h 20"/>
                <a:gd name="T22" fmla="*/ 45 w 47"/>
                <a:gd name="T23" fmla="*/ 0 h 20"/>
                <a:gd name="T24" fmla="*/ 42 w 47"/>
                <a:gd name="T25" fmla="*/ 2 h 20"/>
                <a:gd name="T26" fmla="*/ 37 w 47"/>
                <a:gd name="T27" fmla="*/ 4 h 20"/>
                <a:gd name="T28" fmla="*/ 27 w 47"/>
                <a:gd name="T29" fmla="*/ 6 h 20"/>
                <a:gd name="T30" fmla="*/ 24 w 47"/>
                <a:gd name="T31" fmla="*/ 5 h 20"/>
                <a:gd name="T32" fmla="*/ 22 w 47"/>
                <a:gd name="T3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20">
                  <a:moveTo>
                    <a:pt x="20" y="3"/>
                  </a:moveTo>
                  <a:cubicBezTo>
                    <a:pt x="16" y="6"/>
                    <a:pt x="11" y="9"/>
                    <a:pt x="6" y="12"/>
                  </a:cubicBezTo>
                  <a:cubicBezTo>
                    <a:pt x="4" y="12"/>
                    <a:pt x="3" y="13"/>
                    <a:pt x="2" y="14"/>
                  </a:cubicBezTo>
                  <a:cubicBezTo>
                    <a:pt x="1" y="15"/>
                    <a:pt x="0" y="17"/>
                    <a:pt x="1" y="18"/>
                  </a:cubicBezTo>
                  <a:cubicBezTo>
                    <a:pt x="2" y="20"/>
                    <a:pt x="4" y="20"/>
                    <a:pt x="5" y="20"/>
                  </a:cubicBezTo>
                  <a:cubicBezTo>
                    <a:pt x="7" y="20"/>
                    <a:pt x="8" y="20"/>
                    <a:pt x="9" y="20"/>
                  </a:cubicBezTo>
                  <a:cubicBezTo>
                    <a:pt x="11" y="20"/>
                    <a:pt x="12" y="20"/>
                    <a:pt x="14" y="19"/>
                  </a:cubicBezTo>
                  <a:cubicBezTo>
                    <a:pt x="20" y="18"/>
                    <a:pt x="26" y="17"/>
                    <a:pt x="32" y="16"/>
                  </a:cubicBezTo>
                  <a:cubicBezTo>
                    <a:pt x="36" y="15"/>
                    <a:pt x="41" y="14"/>
                    <a:pt x="45" y="12"/>
                  </a:cubicBezTo>
                  <a:cubicBezTo>
                    <a:pt x="46" y="12"/>
                    <a:pt x="46" y="11"/>
                    <a:pt x="47" y="11"/>
                  </a:cubicBezTo>
                  <a:cubicBezTo>
                    <a:pt x="47" y="10"/>
                    <a:pt x="47" y="10"/>
                    <a:pt x="47" y="9"/>
                  </a:cubicBezTo>
                  <a:cubicBezTo>
                    <a:pt x="47" y="7"/>
                    <a:pt x="46" y="2"/>
                    <a:pt x="45" y="0"/>
                  </a:cubicBezTo>
                  <a:cubicBezTo>
                    <a:pt x="44" y="0"/>
                    <a:pt x="43" y="2"/>
                    <a:pt x="42" y="2"/>
                  </a:cubicBezTo>
                  <a:cubicBezTo>
                    <a:pt x="41" y="3"/>
                    <a:pt x="39" y="4"/>
                    <a:pt x="37" y="4"/>
                  </a:cubicBezTo>
                  <a:cubicBezTo>
                    <a:pt x="34" y="5"/>
                    <a:pt x="31" y="6"/>
                    <a:pt x="27" y="6"/>
                  </a:cubicBezTo>
                  <a:cubicBezTo>
                    <a:pt x="26" y="6"/>
                    <a:pt x="25" y="6"/>
                    <a:pt x="24" y="5"/>
                  </a:cubicBezTo>
                  <a:cubicBezTo>
                    <a:pt x="23" y="5"/>
                    <a:pt x="22" y="4"/>
                    <a:pt x="22" y="4"/>
                  </a:cubicBezTo>
                </a:path>
              </a:pathLst>
            </a:custGeom>
            <a:solidFill>
              <a:srgbClr val="FE7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ṣḷïḋe">
              <a:extLst>
                <a:ext uri="{FF2B5EF4-FFF2-40B4-BE49-F238E27FC236}">
                  <a16:creationId xmlns:a16="http://schemas.microsoft.com/office/drawing/2014/main" id="{61976D0E-DD67-05EE-1C6B-ABC8A4211C14}"/>
                </a:ext>
              </a:extLst>
            </p:cNvPr>
            <p:cNvSpPr/>
            <p:nvPr/>
          </p:nvSpPr>
          <p:spPr bwMode="auto">
            <a:xfrm>
              <a:off x="7421563" y="3278188"/>
              <a:ext cx="814388" cy="1052513"/>
            </a:xfrm>
            <a:custGeom>
              <a:avLst/>
              <a:gdLst>
                <a:gd name="T0" fmla="*/ 106 w 133"/>
                <a:gd name="T1" fmla="*/ 0 h 172"/>
                <a:gd name="T2" fmla="*/ 132 w 133"/>
                <a:gd name="T3" fmla="*/ 72 h 172"/>
                <a:gd name="T4" fmla="*/ 122 w 133"/>
                <a:gd name="T5" fmla="*/ 154 h 172"/>
                <a:gd name="T6" fmla="*/ 11 w 133"/>
                <a:gd name="T7" fmla="*/ 155 h 172"/>
                <a:gd name="T8" fmla="*/ 24 w 133"/>
                <a:gd name="T9" fmla="*/ 0 h 172"/>
              </a:gdLst>
              <a:ahLst/>
              <a:cxnLst>
                <a:cxn ang="0">
                  <a:pos x="T0" y="T1"/>
                </a:cxn>
                <a:cxn ang="0">
                  <a:pos x="T2" y="T3"/>
                </a:cxn>
                <a:cxn ang="0">
                  <a:pos x="T4" y="T5"/>
                </a:cxn>
                <a:cxn ang="0">
                  <a:pos x="T6" y="T7"/>
                </a:cxn>
                <a:cxn ang="0">
                  <a:pos x="T8" y="T9"/>
                </a:cxn>
              </a:cxnLst>
              <a:rect l="0" t="0" r="r" b="b"/>
              <a:pathLst>
                <a:path w="133" h="172">
                  <a:moveTo>
                    <a:pt x="106" y="0"/>
                  </a:moveTo>
                  <a:cubicBezTo>
                    <a:pt x="126" y="26"/>
                    <a:pt x="131" y="42"/>
                    <a:pt x="132" y="72"/>
                  </a:cubicBezTo>
                  <a:cubicBezTo>
                    <a:pt x="133" y="101"/>
                    <a:pt x="124" y="121"/>
                    <a:pt x="122" y="154"/>
                  </a:cubicBezTo>
                  <a:cubicBezTo>
                    <a:pt x="64" y="172"/>
                    <a:pt x="11" y="155"/>
                    <a:pt x="11" y="155"/>
                  </a:cubicBezTo>
                  <a:cubicBezTo>
                    <a:pt x="4" y="96"/>
                    <a:pt x="0" y="51"/>
                    <a:pt x="24" y="0"/>
                  </a:cubicBezTo>
                </a:path>
              </a:pathLst>
            </a:custGeom>
            <a:solidFill>
              <a:srgbClr val="FE7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išḻïďé">
              <a:extLst>
                <a:ext uri="{FF2B5EF4-FFF2-40B4-BE49-F238E27FC236}">
                  <a16:creationId xmlns:a16="http://schemas.microsoft.com/office/drawing/2014/main" id="{DB265187-3B9B-24BD-61A0-4A6516A5C2E4}"/>
                </a:ext>
              </a:extLst>
            </p:cNvPr>
            <p:cNvSpPr/>
            <p:nvPr/>
          </p:nvSpPr>
          <p:spPr bwMode="auto">
            <a:xfrm>
              <a:off x="7385050" y="3395663"/>
              <a:ext cx="619125" cy="446088"/>
            </a:xfrm>
            <a:custGeom>
              <a:avLst/>
              <a:gdLst>
                <a:gd name="T0" fmla="*/ 4 w 101"/>
                <a:gd name="T1" fmla="*/ 65 h 73"/>
                <a:gd name="T2" fmla="*/ 91 w 101"/>
                <a:gd name="T3" fmla="*/ 73 h 73"/>
                <a:gd name="T4" fmla="*/ 96 w 101"/>
                <a:gd name="T5" fmla="*/ 69 h 73"/>
                <a:gd name="T6" fmla="*/ 101 w 101"/>
                <a:gd name="T7" fmla="*/ 12 h 73"/>
                <a:gd name="T8" fmla="*/ 97 w 101"/>
                <a:gd name="T9" fmla="*/ 8 h 73"/>
                <a:gd name="T10" fmla="*/ 10 w 101"/>
                <a:gd name="T11" fmla="*/ 0 h 73"/>
                <a:gd name="T12" fmla="*/ 6 w 101"/>
                <a:gd name="T13" fmla="*/ 4 h 73"/>
                <a:gd name="T14" fmla="*/ 1 w 101"/>
                <a:gd name="T15" fmla="*/ 61 h 73"/>
                <a:gd name="T16" fmla="*/ 4 w 101"/>
                <a:gd name="T17"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73">
                  <a:moveTo>
                    <a:pt x="4" y="65"/>
                  </a:moveTo>
                  <a:cubicBezTo>
                    <a:pt x="91" y="73"/>
                    <a:pt x="91" y="73"/>
                    <a:pt x="91" y="73"/>
                  </a:cubicBezTo>
                  <a:cubicBezTo>
                    <a:pt x="94" y="73"/>
                    <a:pt x="96" y="71"/>
                    <a:pt x="96" y="69"/>
                  </a:cubicBezTo>
                  <a:cubicBezTo>
                    <a:pt x="101" y="12"/>
                    <a:pt x="101" y="12"/>
                    <a:pt x="101" y="12"/>
                  </a:cubicBezTo>
                  <a:cubicBezTo>
                    <a:pt x="101" y="10"/>
                    <a:pt x="99" y="9"/>
                    <a:pt x="97" y="8"/>
                  </a:cubicBezTo>
                  <a:cubicBezTo>
                    <a:pt x="10" y="0"/>
                    <a:pt x="10" y="0"/>
                    <a:pt x="10" y="0"/>
                  </a:cubicBezTo>
                  <a:cubicBezTo>
                    <a:pt x="8" y="0"/>
                    <a:pt x="6" y="2"/>
                    <a:pt x="6" y="4"/>
                  </a:cubicBezTo>
                  <a:cubicBezTo>
                    <a:pt x="1" y="61"/>
                    <a:pt x="1" y="61"/>
                    <a:pt x="1" y="61"/>
                  </a:cubicBezTo>
                  <a:cubicBezTo>
                    <a:pt x="0" y="63"/>
                    <a:pt x="2" y="65"/>
                    <a:pt x="4" y="65"/>
                  </a:cubicBezTo>
                  <a:close/>
                </a:path>
              </a:pathLst>
            </a:custGeom>
            <a:solidFill>
              <a:srgbClr val="3E8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iŝḻïḋê">
              <a:extLst>
                <a:ext uri="{FF2B5EF4-FFF2-40B4-BE49-F238E27FC236}">
                  <a16:creationId xmlns:a16="http://schemas.microsoft.com/office/drawing/2014/main" id="{84CC0DE5-46F9-0555-E21D-BBAD554D95FF}"/>
                </a:ext>
              </a:extLst>
            </p:cNvPr>
            <p:cNvSpPr/>
            <p:nvPr/>
          </p:nvSpPr>
          <p:spPr bwMode="auto">
            <a:xfrm>
              <a:off x="7421563" y="3425825"/>
              <a:ext cx="546100" cy="392113"/>
            </a:xfrm>
            <a:custGeom>
              <a:avLst/>
              <a:gdLst>
                <a:gd name="T0" fmla="*/ 0 w 344"/>
                <a:gd name="T1" fmla="*/ 216 h 247"/>
                <a:gd name="T2" fmla="*/ 324 w 344"/>
                <a:gd name="T3" fmla="*/ 247 h 247"/>
                <a:gd name="T4" fmla="*/ 344 w 344"/>
                <a:gd name="T5" fmla="*/ 27 h 247"/>
                <a:gd name="T6" fmla="*/ 20 w 344"/>
                <a:gd name="T7" fmla="*/ 0 h 247"/>
                <a:gd name="T8" fmla="*/ 0 w 344"/>
                <a:gd name="T9" fmla="*/ 216 h 247"/>
              </a:gdLst>
              <a:ahLst/>
              <a:cxnLst>
                <a:cxn ang="0">
                  <a:pos x="T0" y="T1"/>
                </a:cxn>
                <a:cxn ang="0">
                  <a:pos x="T2" y="T3"/>
                </a:cxn>
                <a:cxn ang="0">
                  <a:pos x="T4" y="T5"/>
                </a:cxn>
                <a:cxn ang="0">
                  <a:pos x="T6" y="T7"/>
                </a:cxn>
                <a:cxn ang="0">
                  <a:pos x="T8" y="T9"/>
                </a:cxn>
              </a:cxnLst>
              <a:rect l="0" t="0" r="r" b="b"/>
              <a:pathLst>
                <a:path w="344" h="247">
                  <a:moveTo>
                    <a:pt x="0" y="216"/>
                  </a:moveTo>
                  <a:lnTo>
                    <a:pt x="324" y="247"/>
                  </a:lnTo>
                  <a:lnTo>
                    <a:pt x="344" y="27"/>
                  </a:lnTo>
                  <a:lnTo>
                    <a:pt x="20" y="0"/>
                  </a:lnTo>
                  <a:lnTo>
                    <a:pt x="0" y="216"/>
                  </a:lnTo>
                  <a:close/>
                </a:path>
              </a:pathLst>
            </a:custGeom>
            <a:solidFill>
              <a:srgbClr val="E5F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s1íḑe">
              <a:extLst>
                <a:ext uri="{FF2B5EF4-FFF2-40B4-BE49-F238E27FC236}">
                  <a16:creationId xmlns:a16="http://schemas.microsoft.com/office/drawing/2014/main" id="{66225DFB-5A05-4140-CAFE-F410D5BD5FB7}"/>
                </a:ext>
              </a:extLst>
            </p:cNvPr>
            <p:cNvSpPr/>
            <p:nvPr/>
          </p:nvSpPr>
          <p:spPr bwMode="auto">
            <a:xfrm>
              <a:off x="7464425" y="3449638"/>
              <a:ext cx="49213" cy="306388"/>
            </a:xfrm>
            <a:custGeom>
              <a:avLst/>
              <a:gdLst>
                <a:gd name="T0" fmla="*/ 5 w 8"/>
                <a:gd name="T1" fmla="*/ 1 h 50"/>
                <a:gd name="T2" fmla="*/ 0 w 8"/>
                <a:gd name="T3" fmla="*/ 49 h 50"/>
                <a:gd name="T4" fmla="*/ 1 w 8"/>
                <a:gd name="T5" fmla="*/ 50 h 50"/>
                <a:gd name="T6" fmla="*/ 3 w 8"/>
                <a:gd name="T7" fmla="*/ 49 h 50"/>
                <a:gd name="T8" fmla="*/ 8 w 8"/>
                <a:gd name="T9" fmla="*/ 1 h 50"/>
                <a:gd name="T10" fmla="*/ 7 w 8"/>
                <a:gd name="T11" fmla="*/ 0 h 50"/>
                <a:gd name="T12" fmla="*/ 5 w 8"/>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8" h="50">
                  <a:moveTo>
                    <a:pt x="5" y="1"/>
                  </a:moveTo>
                  <a:cubicBezTo>
                    <a:pt x="0" y="49"/>
                    <a:pt x="0" y="49"/>
                    <a:pt x="0" y="49"/>
                  </a:cubicBezTo>
                  <a:cubicBezTo>
                    <a:pt x="0" y="49"/>
                    <a:pt x="1" y="50"/>
                    <a:pt x="1" y="50"/>
                  </a:cubicBezTo>
                  <a:cubicBezTo>
                    <a:pt x="2" y="50"/>
                    <a:pt x="3" y="49"/>
                    <a:pt x="3" y="49"/>
                  </a:cubicBezTo>
                  <a:cubicBezTo>
                    <a:pt x="8" y="1"/>
                    <a:pt x="8" y="1"/>
                    <a:pt x="8" y="1"/>
                  </a:cubicBezTo>
                  <a:cubicBezTo>
                    <a:pt x="8" y="0"/>
                    <a:pt x="7" y="0"/>
                    <a:pt x="7" y="0"/>
                  </a:cubicBezTo>
                  <a:cubicBezTo>
                    <a:pt x="6" y="0"/>
                    <a:pt x="5" y="0"/>
                    <a:pt x="5"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sļîḋè">
              <a:extLst>
                <a:ext uri="{FF2B5EF4-FFF2-40B4-BE49-F238E27FC236}">
                  <a16:creationId xmlns:a16="http://schemas.microsoft.com/office/drawing/2014/main" id="{DA82E1D5-FC18-FEE2-1D4E-C9BBA3CA2A08}"/>
                </a:ext>
              </a:extLst>
            </p:cNvPr>
            <p:cNvSpPr/>
            <p:nvPr/>
          </p:nvSpPr>
          <p:spPr bwMode="auto">
            <a:xfrm>
              <a:off x="7513638" y="3449638"/>
              <a:ext cx="42863" cy="312738"/>
            </a:xfrm>
            <a:custGeom>
              <a:avLst/>
              <a:gdLst>
                <a:gd name="T0" fmla="*/ 5 w 7"/>
                <a:gd name="T1" fmla="*/ 1 h 51"/>
                <a:gd name="T2" fmla="*/ 0 w 7"/>
                <a:gd name="T3" fmla="*/ 49 h 51"/>
                <a:gd name="T4" fmla="*/ 1 w 7"/>
                <a:gd name="T5" fmla="*/ 51 h 51"/>
                <a:gd name="T6" fmla="*/ 2 w 7"/>
                <a:gd name="T7" fmla="*/ 50 h 51"/>
                <a:gd name="T8" fmla="*/ 7 w 7"/>
                <a:gd name="T9" fmla="*/ 2 h 51"/>
                <a:gd name="T10" fmla="*/ 6 w 7"/>
                <a:gd name="T11" fmla="*/ 0 h 51"/>
                <a:gd name="T12" fmla="*/ 5 w 7"/>
                <a:gd name="T13" fmla="*/ 1 h 51"/>
              </a:gdLst>
              <a:ahLst/>
              <a:cxnLst>
                <a:cxn ang="0">
                  <a:pos x="T0" y="T1"/>
                </a:cxn>
                <a:cxn ang="0">
                  <a:pos x="T2" y="T3"/>
                </a:cxn>
                <a:cxn ang="0">
                  <a:pos x="T4" y="T5"/>
                </a:cxn>
                <a:cxn ang="0">
                  <a:pos x="T6" y="T7"/>
                </a:cxn>
                <a:cxn ang="0">
                  <a:pos x="T8" y="T9"/>
                </a:cxn>
                <a:cxn ang="0">
                  <a:pos x="T10" y="T11"/>
                </a:cxn>
                <a:cxn ang="0">
                  <a:pos x="T12" y="T13"/>
                </a:cxn>
              </a:cxnLst>
              <a:rect l="0" t="0" r="r" b="b"/>
              <a:pathLst>
                <a:path w="7" h="51">
                  <a:moveTo>
                    <a:pt x="5" y="1"/>
                  </a:moveTo>
                  <a:cubicBezTo>
                    <a:pt x="0" y="49"/>
                    <a:pt x="0" y="49"/>
                    <a:pt x="0" y="49"/>
                  </a:cubicBezTo>
                  <a:cubicBezTo>
                    <a:pt x="0" y="50"/>
                    <a:pt x="1" y="50"/>
                    <a:pt x="1" y="51"/>
                  </a:cubicBezTo>
                  <a:cubicBezTo>
                    <a:pt x="2" y="51"/>
                    <a:pt x="2" y="50"/>
                    <a:pt x="2" y="50"/>
                  </a:cubicBezTo>
                  <a:cubicBezTo>
                    <a:pt x="7" y="2"/>
                    <a:pt x="7" y="2"/>
                    <a:pt x="7" y="2"/>
                  </a:cubicBezTo>
                  <a:cubicBezTo>
                    <a:pt x="7" y="1"/>
                    <a:pt x="7" y="0"/>
                    <a:pt x="6" y="0"/>
                  </a:cubicBezTo>
                  <a:cubicBezTo>
                    <a:pt x="6" y="0"/>
                    <a:pt x="5" y="1"/>
                    <a:pt x="5"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şlíḑè">
              <a:extLst>
                <a:ext uri="{FF2B5EF4-FFF2-40B4-BE49-F238E27FC236}">
                  <a16:creationId xmlns:a16="http://schemas.microsoft.com/office/drawing/2014/main" id="{A8EC92BC-D57A-1270-B0C5-73605BBD7812}"/>
                </a:ext>
              </a:extLst>
            </p:cNvPr>
            <p:cNvSpPr/>
            <p:nvPr/>
          </p:nvSpPr>
          <p:spPr bwMode="auto">
            <a:xfrm>
              <a:off x="7586663" y="3455988"/>
              <a:ext cx="42863" cy="306388"/>
            </a:xfrm>
            <a:custGeom>
              <a:avLst/>
              <a:gdLst>
                <a:gd name="T0" fmla="*/ 5 w 7"/>
                <a:gd name="T1" fmla="*/ 1 h 50"/>
                <a:gd name="T2" fmla="*/ 0 w 7"/>
                <a:gd name="T3" fmla="*/ 49 h 50"/>
                <a:gd name="T4" fmla="*/ 1 w 7"/>
                <a:gd name="T5" fmla="*/ 50 h 50"/>
                <a:gd name="T6" fmla="*/ 2 w 7"/>
                <a:gd name="T7" fmla="*/ 49 h 50"/>
                <a:gd name="T8" fmla="*/ 7 w 7"/>
                <a:gd name="T9" fmla="*/ 1 h 50"/>
                <a:gd name="T10" fmla="*/ 6 w 7"/>
                <a:gd name="T11" fmla="*/ 0 h 50"/>
                <a:gd name="T12" fmla="*/ 5 w 7"/>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7" h="50">
                  <a:moveTo>
                    <a:pt x="5" y="1"/>
                  </a:moveTo>
                  <a:cubicBezTo>
                    <a:pt x="0" y="49"/>
                    <a:pt x="0" y="49"/>
                    <a:pt x="0" y="49"/>
                  </a:cubicBezTo>
                  <a:cubicBezTo>
                    <a:pt x="0" y="50"/>
                    <a:pt x="0" y="50"/>
                    <a:pt x="1" y="50"/>
                  </a:cubicBezTo>
                  <a:cubicBezTo>
                    <a:pt x="1" y="50"/>
                    <a:pt x="2" y="50"/>
                    <a:pt x="2" y="49"/>
                  </a:cubicBezTo>
                  <a:cubicBezTo>
                    <a:pt x="7" y="1"/>
                    <a:pt x="7" y="1"/>
                    <a:pt x="7" y="1"/>
                  </a:cubicBezTo>
                  <a:cubicBezTo>
                    <a:pt x="7" y="1"/>
                    <a:pt x="6" y="0"/>
                    <a:pt x="6" y="0"/>
                  </a:cubicBezTo>
                  <a:cubicBezTo>
                    <a:pt x="5" y="0"/>
                    <a:pt x="5" y="1"/>
                    <a:pt x="5"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Sļiḍè">
              <a:extLst>
                <a:ext uri="{FF2B5EF4-FFF2-40B4-BE49-F238E27FC236}">
                  <a16:creationId xmlns:a16="http://schemas.microsoft.com/office/drawing/2014/main" id="{B0045FC5-89DE-0087-DBF9-2447E2AB1A76}"/>
                </a:ext>
              </a:extLst>
            </p:cNvPr>
            <p:cNvSpPr/>
            <p:nvPr/>
          </p:nvSpPr>
          <p:spPr bwMode="auto">
            <a:xfrm>
              <a:off x="7654925" y="3462338"/>
              <a:ext cx="42863" cy="306388"/>
            </a:xfrm>
            <a:custGeom>
              <a:avLst/>
              <a:gdLst>
                <a:gd name="T0" fmla="*/ 5 w 7"/>
                <a:gd name="T1" fmla="*/ 1 h 50"/>
                <a:gd name="T2" fmla="*/ 0 w 7"/>
                <a:gd name="T3" fmla="*/ 49 h 50"/>
                <a:gd name="T4" fmla="*/ 1 w 7"/>
                <a:gd name="T5" fmla="*/ 50 h 50"/>
                <a:gd name="T6" fmla="*/ 2 w 7"/>
                <a:gd name="T7" fmla="*/ 49 h 50"/>
                <a:gd name="T8" fmla="*/ 7 w 7"/>
                <a:gd name="T9" fmla="*/ 1 h 50"/>
                <a:gd name="T10" fmla="*/ 6 w 7"/>
                <a:gd name="T11" fmla="*/ 0 h 50"/>
                <a:gd name="T12" fmla="*/ 5 w 7"/>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7" h="50">
                  <a:moveTo>
                    <a:pt x="5" y="1"/>
                  </a:moveTo>
                  <a:cubicBezTo>
                    <a:pt x="0" y="49"/>
                    <a:pt x="0" y="49"/>
                    <a:pt x="0" y="49"/>
                  </a:cubicBezTo>
                  <a:cubicBezTo>
                    <a:pt x="0" y="50"/>
                    <a:pt x="0" y="50"/>
                    <a:pt x="1" y="50"/>
                  </a:cubicBezTo>
                  <a:cubicBezTo>
                    <a:pt x="2" y="50"/>
                    <a:pt x="2" y="50"/>
                    <a:pt x="2" y="49"/>
                  </a:cubicBezTo>
                  <a:cubicBezTo>
                    <a:pt x="7" y="1"/>
                    <a:pt x="7" y="1"/>
                    <a:pt x="7" y="1"/>
                  </a:cubicBezTo>
                  <a:cubicBezTo>
                    <a:pt x="7" y="1"/>
                    <a:pt x="7" y="0"/>
                    <a:pt x="6" y="0"/>
                  </a:cubicBezTo>
                  <a:cubicBezTo>
                    <a:pt x="6" y="0"/>
                    <a:pt x="5" y="1"/>
                    <a:pt x="5"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ṥļîde">
              <a:extLst>
                <a:ext uri="{FF2B5EF4-FFF2-40B4-BE49-F238E27FC236}">
                  <a16:creationId xmlns:a16="http://schemas.microsoft.com/office/drawing/2014/main" id="{7A4E166F-7FE2-C051-2542-309F3B50C995}"/>
                </a:ext>
              </a:extLst>
            </p:cNvPr>
            <p:cNvSpPr/>
            <p:nvPr/>
          </p:nvSpPr>
          <p:spPr bwMode="auto">
            <a:xfrm>
              <a:off x="7727950" y="3468688"/>
              <a:ext cx="36513" cy="306388"/>
            </a:xfrm>
            <a:custGeom>
              <a:avLst/>
              <a:gdLst>
                <a:gd name="T0" fmla="*/ 4 w 6"/>
                <a:gd name="T1" fmla="*/ 1 h 50"/>
                <a:gd name="T2" fmla="*/ 0 w 6"/>
                <a:gd name="T3" fmla="*/ 49 h 50"/>
                <a:gd name="T4" fmla="*/ 1 w 6"/>
                <a:gd name="T5" fmla="*/ 50 h 50"/>
                <a:gd name="T6" fmla="*/ 3 w 6"/>
                <a:gd name="T7" fmla="*/ 49 h 50"/>
                <a:gd name="T8" fmla="*/ 6 w 6"/>
                <a:gd name="T9" fmla="*/ 1 h 50"/>
                <a:gd name="T10" fmla="*/ 5 w 6"/>
                <a:gd name="T11" fmla="*/ 0 h 50"/>
                <a:gd name="T12" fmla="*/ 4 w 6"/>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6" h="50">
                  <a:moveTo>
                    <a:pt x="4" y="1"/>
                  </a:moveTo>
                  <a:cubicBezTo>
                    <a:pt x="0" y="49"/>
                    <a:pt x="0" y="49"/>
                    <a:pt x="0" y="49"/>
                  </a:cubicBezTo>
                  <a:cubicBezTo>
                    <a:pt x="0" y="50"/>
                    <a:pt x="1" y="50"/>
                    <a:pt x="1" y="50"/>
                  </a:cubicBezTo>
                  <a:cubicBezTo>
                    <a:pt x="2" y="50"/>
                    <a:pt x="2" y="50"/>
                    <a:pt x="3" y="49"/>
                  </a:cubicBezTo>
                  <a:cubicBezTo>
                    <a:pt x="6" y="1"/>
                    <a:pt x="6" y="1"/>
                    <a:pt x="6" y="1"/>
                  </a:cubicBezTo>
                  <a:cubicBezTo>
                    <a:pt x="6" y="1"/>
                    <a:pt x="6" y="0"/>
                    <a:pt x="5" y="0"/>
                  </a:cubicBezTo>
                  <a:cubicBezTo>
                    <a:pt x="5" y="0"/>
                    <a:pt x="4" y="0"/>
                    <a:pt x="4"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śḻïḍé">
              <a:extLst>
                <a:ext uri="{FF2B5EF4-FFF2-40B4-BE49-F238E27FC236}">
                  <a16:creationId xmlns:a16="http://schemas.microsoft.com/office/drawing/2014/main" id="{3338F5B0-D3D3-A466-E179-4A1CB864E2E8}"/>
                </a:ext>
              </a:extLst>
            </p:cNvPr>
            <p:cNvSpPr/>
            <p:nvPr/>
          </p:nvSpPr>
          <p:spPr bwMode="auto">
            <a:xfrm>
              <a:off x="7800975" y="3475038"/>
              <a:ext cx="38100" cy="304800"/>
            </a:xfrm>
            <a:custGeom>
              <a:avLst/>
              <a:gdLst>
                <a:gd name="T0" fmla="*/ 4 w 6"/>
                <a:gd name="T1" fmla="*/ 1 h 50"/>
                <a:gd name="T2" fmla="*/ 0 w 6"/>
                <a:gd name="T3" fmla="*/ 49 h 50"/>
                <a:gd name="T4" fmla="*/ 1 w 6"/>
                <a:gd name="T5" fmla="*/ 50 h 50"/>
                <a:gd name="T6" fmla="*/ 2 w 6"/>
                <a:gd name="T7" fmla="*/ 49 h 50"/>
                <a:gd name="T8" fmla="*/ 6 w 6"/>
                <a:gd name="T9" fmla="*/ 1 h 50"/>
                <a:gd name="T10" fmla="*/ 5 w 6"/>
                <a:gd name="T11" fmla="*/ 0 h 50"/>
                <a:gd name="T12" fmla="*/ 4 w 6"/>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6" h="50">
                  <a:moveTo>
                    <a:pt x="4" y="1"/>
                  </a:moveTo>
                  <a:cubicBezTo>
                    <a:pt x="0" y="49"/>
                    <a:pt x="0" y="49"/>
                    <a:pt x="0" y="49"/>
                  </a:cubicBezTo>
                  <a:cubicBezTo>
                    <a:pt x="0" y="50"/>
                    <a:pt x="0" y="50"/>
                    <a:pt x="1" y="50"/>
                  </a:cubicBezTo>
                  <a:cubicBezTo>
                    <a:pt x="1" y="50"/>
                    <a:pt x="2" y="50"/>
                    <a:pt x="2" y="49"/>
                  </a:cubicBezTo>
                  <a:cubicBezTo>
                    <a:pt x="6" y="1"/>
                    <a:pt x="6" y="1"/>
                    <a:pt x="6" y="1"/>
                  </a:cubicBezTo>
                  <a:cubicBezTo>
                    <a:pt x="6" y="0"/>
                    <a:pt x="5" y="0"/>
                    <a:pt x="5" y="0"/>
                  </a:cubicBezTo>
                  <a:cubicBezTo>
                    <a:pt x="4" y="0"/>
                    <a:pt x="4" y="0"/>
                    <a:pt x="4"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1ïḑe">
              <a:extLst>
                <a:ext uri="{FF2B5EF4-FFF2-40B4-BE49-F238E27FC236}">
                  <a16:creationId xmlns:a16="http://schemas.microsoft.com/office/drawing/2014/main" id="{A6AF7754-95A9-CC15-A10A-7C17B0B6D2F2}"/>
                </a:ext>
              </a:extLst>
            </p:cNvPr>
            <p:cNvSpPr/>
            <p:nvPr/>
          </p:nvSpPr>
          <p:spPr bwMode="auto">
            <a:xfrm>
              <a:off x="7869238" y="3481388"/>
              <a:ext cx="36513" cy="304800"/>
            </a:xfrm>
            <a:custGeom>
              <a:avLst/>
              <a:gdLst>
                <a:gd name="T0" fmla="*/ 4 w 6"/>
                <a:gd name="T1" fmla="*/ 1 h 50"/>
                <a:gd name="T2" fmla="*/ 1 w 6"/>
                <a:gd name="T3" fmla="*/ 49 h 50"/>
                <a:gd name="T4" fmla="*/ 1 w 6"/>
                <a:gd name="T5" fmla="*/ 50 h 50"/>
                <a:gd name="T6" fmla="*/ 3 w 6"/>
                <a:gd name="T7" fmla="*/ 49 h 50"/>
                <a:gd name="T8" fmla="*/ 6 w 6"/>
                <a:gd name="T9" fmla="*/ 1 h 50"/>
                <a:gd name="T10" fmla="*/ 5 w 6"/>
                <a:gd name="T11" fmla="*/ 0 h 50"/>
                <a:gd name="T12" fmla="*/ 4 w 6"/>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6" h="50">
                  <a:moveTo>
                    <a:pt x="4" y="1"/>
                  </a:moveTo>
                  <a:cubicBezTo>
                    <a:pt x="1" y="49"/>
                    <a:pt x="1" y="49"/>
                    <a:pt x="1" y="49"/>
                  </a:cubicBezTo>
                  <a:cubicBezTo>
                    <a:pt x="0" y="50"/>
                    <a:pt x="1" y="50"/>
                    <a:pt x="1" y="50"/>
                  </a:cubicBezTo>
                  <a:cubicBezTo>
                    <a:pt x="2" y="50"/>
                    <a:pt x="3" y="50"/>
                    <a:pt x="3" y="49"/>
                  </a:cubicBezTo>
                  <a:cubicBezTo>
                    <a:pt x="6" y="1"/>
                    <a:pt x="6" y="1"/>
                    <a:pt x="6" y="1"/>
                  </a:cubicBezTo>
                  <a:cubicBezTo>
                    <a:pt x="6" y="0"/>
                    <a:pt x="6" y="0"/>
                    <a:pt x="5" y="0"/>
                  </a:cubicBezTo>
                  <a:cubicBezTo>
                    <a:pt x="5" y="0"/>
                    <a:pt x="4" y="0"/>
                    <a:pt x="4" y="1"/>
                  </a:cubicBezTo>
                </a:path>
              </a:pathLst>
            </a:custGeom>
            <a:solidFill>
              <a:srgbClr val="A1D2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ṥḷîdê">
              <a:extLst>
                <a:ext uri="{FF2B5EF4-FFF2-40B4-BE49-F238E27FC236}">
                  <a16:creationId xmlns:a16="http://schemas.microsoft.com/office/drawing/2014/main" id="{88FAD902-9051-5FBA-5454-D70ADD2FE5F1}"/>
                </a:ext>
              </a:extLst>
            </p:cNvPr>
            <p:cNvSpPr/>
            <p:nvPr/>
          </p:nvSpPr>
          <p:spPr bwMode="auto">
            <a:xfrm>
              <a:off x="7391400" y="3524250"/>
              <a:ext cx="55563" cy="165100"/>
            </a:xfrm>
            <a:custGeom>
              <a:avLst/>
              <a:gdLst>
                <a:gd name="T0" fmla="*/ 8 w 35"/>
                <a:gd name="T1" fmla="*/ 0 h 104"/>
                <a:gd name="T2" fmla="*/ 35 w 35"/>
                <a:gd name="T3" fmla="*/ 0 h 104"/>
                <a:gd name="T4" fmla="*/ 27 w 35"/>
                <a:gd name="T5" fmla="*/ 104 h 104"/>
                <a:gd name="T6" fmla="*/ 0 w 35"/>
                <a:gd name="T7" fmla="*/ 100 h 104"/>
                <a:gd name="T8" fmla="*/ 8 w 35"/>
                <a:gd name="T9" fmla="*/ 0 h 104"/>
              </a:gdLst>
              <a:ahLst/>
              <a:cxnLst>
                <a:cxn ang="0">
                  <a:pos x="T0" y="T1"/>
                </a:cxn>
                <a:cxn ang="0">
                  <a:pos x="T2" y="T3"/>
                </a:cxn>
                <a:cxn ang="0">
                  <a:pos x="T4" y="T5"/>
                </a:cxn>
                <a:cxn ang="0">
                  <a:pos x="T6" y="T7"/>
                </a:cxn>
                <a:cxn ang="0">
                  <a:pos x="T8" y="T9"/>
                </a:cxn>
              </a:cxnLst>
              <a:rect l="0" t="0" r="r" b="b"/>
              <a:pathLst>
                <a:path w="35" h="104">
                  <a:moveTo>
                    <a:pt x="8" y="0"/>
                  </a:moveTo>
                  <a:lnTo>
                    <a:pt x="35" y="0"/>
                  </a:lnTo>
                  <a:lnTo>
                    <a:pt x="27" y="104"/>
                  </a:lnTo>
                  <a:lnTo>
                    <a:pt x="0" y="100"/>
                  </a:lnTo>
                  <a:lnTo>
                    <a:pt x="8" y="0"/>
                  </a:ln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ṧ1íde">
              <a:extLst>
                <a:ext uri="{FF2B5EF4-FFF2-40B4-BE49-F238E27FC236}">
                  <a16:creationId xmlns:a16="http://schemas.microsoft.com/office/drawing/2014/main" id="{B0488289-CFE4-F102-B916-C2BA6A397EB0}"/>
                </a:ext>
              </a:extLst>
            </p:cNvPr>
            <p:cNvSpPr/>
            <p:nvPr/>
          </p:nvSpPr>
          <p:spPr bwMode="auto">
            <a:xfrm>
              <a:off x="7312025" y="3560763"/>
              <a:ext cx="98425" cy="85725"/>
            </a:xfrm>
            <a:custGeom>
              <a:avLst/>
              <a:gdLst>
                <a:gd name="T0" fmla="*/ 0 w 16"/>
                <a:gd name="T1" fmla="*/ 6 h 14"/>
                <a:gd name="T2" fmla="*/ 7 w 16"/>
                <a:gd name="T3" fmla="*/ 13 h 14"/>
                <a:gd name="T4" fmla="*/ 15 w 16"/>
                <a:gd name="T5" fmla="*/ 14 h 14"/>
                <a:gd name="T6" fmla="*/ 16 w 16"/>
                <a:gd name="T7" fmla="*/ 1 h 14"/>
                <a:gd name="T8" fmla="*/ 8 w 16"/>
                <a:gd name="T9" fmla="*/ 0 h 14"/>
                <a:gd name="T10" fmla="*/ 0 w 16"/>
                <a:gd name="T11" fmla="*/ 6 h 14"/>
                <a:gd name="T12" fmla="*/ 11 w 16"/>
                <a:gd name="T13" fmla="*/ 7 h 14"/>
                <a:gd name="T14" fmla="*/ 7 w 16"/>
                <a:gd name="T15" fmla="*/ 10 h 14"/>
                <a:gd name="T16" fmla="*/ 3 w 16"/>
                <a:gd name="T17" fmla="*/ 6 h 14"/>
                <a:gd name="T18" fmla="*/ 8 w 16"/>
                <a:gd name="T19" fmla="*/ 3 h 14"/>
                <a:gd name="T20" fmla="*/ 11 w 16"/>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4">
                  <a:moveTo>
                    <a:pt x="0" y="6"/>
                  </a:moveTo>
                  <a:cubicBezTo>
                    <a:pt x="0" y="9"/>
                    <a:pt x="3" y="13"/>
                    <a:pt x="7" y="13"/>
                  </a:cubicBezTo>
                  <a:cubicBezTo>
                    <a:pt x="15" y="14"/>
                    <a:pt x="15" y="14"/>
                    <a:pt x="15" y="14"/>
                  </a:cubicBezTo>
                  <a:cubicBezTo>
                    <a:pt x="16" y="1"/>
                    <a:pt x="16" y="1"/>
                    <a:pt x="16" y="1"/>
                  </a:cubicBezTo>
                  <a:cubicBezTo>
                    <a:pt x="16" y="1"/>
                    <a:pt x="10" y="0"/>
                    <a:pt x="8" y="0"/>
                  </a:cubicBezTo>
                  <a:cubicBezTo>
                    <a:pt x="4" y="0"/>
                    <a:pt x="1" y="2"/>
                    <a:pt x="0" y="6"/>
                  </a:cubicBezTo>
                  <a:close/>
                  <a:moveTo>
                    <a:pt x="11" y="7"/>
                  </a:moveTo>
                  <a:cubicBezTo>
                    <a:pt x="11" y="9"/>
                    <a:pt x="9" y="10"/>
                    <a:pt x="7" y="10"/>
                  </a:cubicBezTo>
                  <a:cubicBezTo>
                    <a:pt x="5" y="10"/>
                    <a:pt x="3" y="8"/>
                    <a:pt x="3" y="6"/>
                  </a:cubicBezTo>
                  <a:cubicBezTo>
                    <a:pt x="4" y="4"/>
                    <a:pt x="6" y="3"/>
                    <a:pt x="8" y="3"/>
                  </a:cubicBezTo>
                  <a:cubicBezTo>
                    <a:pt x="10" y="3"/>
                    <a:pt x="11" y="5"/>
                    <a:pt x="11" y="7"/>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Sḷïďê">
              <a:extLst>
                <a:ext uri="{FF2B5EF4-FFF2-40B4-BE49-F238E27FC236}">
                  <a16:creationId xmlns:a16="http://schemas.microsoft.com/office/drawing/2014/main" id="{4ECFE168-3E72-62E8-83C2-B779D28EFF5E}"/>
                </a:ext>
              </a:extLst>
            </p:cNvPr>
            <p:cNvSpPr/>
            <p:nvPr/>
          </p:nvSpPr>
          <p:spPr bwMode="auto">
            <a:xfrm>
              <a:off x="7800975" y="3571875"/>
              <a:ext cx="123825" cy="312738"/>
            </a:xfrm>
            <a:custGeom>
              <a:avLst/>
              <a:gdLst>
                <a:gd name="T0" fmla="*/ 10 w 20"/>
                <a:gd name="T1" fmla="*/ 3 h 51"/>
                <a:gd name="T2" fmla="*/ 1 w 20"/>
                <a:gd name="T3" fmla="*/ 27 h 51"/>
                <a:gd name="T4" fmla="*/ 3 w 20"/>
                <a:gd name="T5" fmla="*/ 43 h 51"/>
                <a:gd name="T6" fmla="*/ 6 w 20"/>
                <a:gd name="T7" fmla="*/ 46 h 51"/>
                <a:gd name="T8" fmla="*/ 9 w 20"/>
                <a:gd name="T9" fmla="*/ 50 h 51"/>
                <a:gd name="T10" fmla="*/ 10 w 20"/>
                <a:gd name="T11" fmla="*/ 51 h 51"/>
                <a:gd name="T12" fmla="*/ 12 w 20"/>
                <a:gd name="T13" fmla="*/ 50 h 51"/>
                <a:gd name="T14" fmla="*/ 13 w 20"/>
                <a:gd name="T15" fmla="*/ 47 h 51"/>
                <a:gd name="T16" fmla="*/ 14 w 20"/>
                <a:gd name="T17" fmla="*/ 37 h 51"/>
                <a:gd name="T18" fmla="*/ 16 w 20"/>
                <a:gd name="T19" fmla="*/ 30 h 51"/>
                <a:gd name="T20" fmla="*/ 18 w 20"/>
                <a:gd name="T21" fmla="*/ 27 h 51"/>
                <a:gd name="T22" fmla="*/ 19 w 20"/>
                <a:gd name="T23" fmla="*/ 17 h 51"/>
                <a:gd name="T24" fmla="*/ 17 w 20"/>
                <a:gd name="T25" fmla="*/ 10 h 51"/>
                <a:gd name="T26" fmla="*/ 20 w 20"/>
                <a:gd name="T2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51">
                  <a:moveTo>
                    <a:pt x="10" y="3"/>
                  </a:moveTo>
                  <a:cubicBezTo>
                    <a:pt x="6" y="11"/>
                    <a:pt x="2" y="18"/>
                    <a:pt x="1" y="27"/>
                  </a:cubicBezTo>
                  <a:cubicBezTo>
                    <a:pt x="0" y="32"/>
                    <a:pt x="1" y="38"/>
                    <a:pt x="3" y="43"/>
                  </a:cubicBezTo>
                  <a:cubicBezTo>
                    <a:pt x="4" y="45"/>
                    <a:pt x="5" y="43"/>
                    <a:pt x="6" y="46"/>
                  </a:cubicBezTo>
                  <a:cubicBezTo>
                    <a:pt x="7" y="47"/>
                    <a:pt x="8" y="48"/>
                    <a:pt x="9" y="50"/>
                  </a:cubicBezTo>
                  <a:cubicBezTo>
                    <a:pt x="9" y="50"/>
                    <a:pt x="10" y="51"/>
                    <a:pt x="10" y="51"/>
                  </a:cubicBezTo>
                  <a:cubicBezTo>
                    <a:pt x="11" y="51"/>
                    <a:pt x="12" y="51"/>
                    <a:pt x="12" y="50"/>
                  </a:cubicBezTo>
                  <a:cubicBezTo>
                    <a:pt x="13" y="49"/>
                    <a:pt x="13" y="48"/>
                    <a:pt x="13" y="47"/>
                  </a:cubicBezTo>
                  <a:cubicBezTo>
                    <a:pt x="13" y="43"/>
                    <a:pt x="13" y="42"/>
                    <a:pt x="14" y="37"/>
                  </a:cubicBezTo>
                  <a:cubicBezTo>
                    <a:pt x="14" y="35"/>
                    <a:pt x="15" y="32"/>
                    <a:pt x="16" y="30"/>
                  </a:cubicBezTo>
                  <a:cubicBezTo>
                    <a:pt x="17" y="29"/>
                    <a:pt x="17" y="28"/>
                    <a:pt x="18" y="27"/>
                  </a:cubicBezTo>
                  <a:cubicBezTo>
                    <a:pt x="20" y="24"/>
                    <a:pt x="20" y="20"/>
                    <a:pt x="19" y="17"/>
                  </a:cubicBezTo>
                  <a:cubicBezTo>
                    <a:pt x="18" y="15"/>
                    <a:pt x="17" y="12"/>
                    <a:pt x="17" y="10"/>
                  </a:cubicBezTo>
                  <a:cubicBezTo>
                    <a:pt x="18" y="7"/>
                    <a:pt x="20" y="4"/>
                    <a:pt x="20" y="0"/>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ṥ1ídê">
              <a:extLst>
                <a:ext uri="{FF2B5EF4-FFF2-40B4-BE49-F238E27FC236}">
                  <a16:creationId xmlns:a16="http://schemas.microsoft.com/office/drawing/2014/main" id="{C1890A68-EC18-31DD-DA86-A775052435CF}"/>
                </a:ext>
              </a:extLst>
            </p:cNvPr>
            <p:cNvSpPr/>
            <p:nvPr/>
          </p:nvSpPr>
          <p:spPr bwMode="auto">
            <a:xfrm>
              <a:off x="7496175" y="3541713"/>
              <a:ext cx="115888" cy="280988"/>
            </a:xfrm>
            <a:custGeom>
              <a:avLst/>
              <a:gdLst>
                <a:gd name="T0" fmla="*/ 2 w 19"/>
                <a:gd name="T1" fmla="*/ 5 h 46"/>
                <a:gd name="T2" fmla="*/ 10 w 19"/>
                <a:gd name="T3" fmla="*/ 44 h 46"/>
                <a:gd name="T4" fmla="*/ 13 w 19"/>
                <a:gd name="T5" fmla="*/ 45 h 46"/>
                <a:gd name="T6" fmla="*/ 14 w 19"/>
                <a:gd name="T7" fmla="*/ 45 h 46"/>
                <a:gd name="T8" fmla="*/ 14 w 19"/>
                <a:gd name="T9" fmla="*/ 32 h 46"/>
                <a:gd name="T10" fmla="*/ 13 w 19"/>
                <a:gd name="T11" fmla="*/ 20 h 46"/>
                <a:gd name="T12" fmla="*/ 15 w 19"/>
                <a:gd name="T13" fmla="*/ 28 h 46"/>
                <a:gd name="T14" fmla="*/ 17 w 19"/>
                <a:gd name="T15" fmla="*/ 27 h 46"/>
                <a:gd name="T16" fmla="*/ 18 w 19"/>
                <a:gd name="T17" fmla="*/ 25 h 46"/>
                <a:gd name="T18" fmla="*/ 18 w 19"/>
                <a:gd name="T19" fmla="*/ 18 h 46"/>
                <a:gd name="T20" fmla="*/ 18 w 19"/>
                <a:gd name="T21" fmla="*/ 13 h 46"/>
                <a:gd name="T22" fmla="*/ 14 w 19"/>
                <a:gd name="T23" fmla="*/ 6 h 46"/>
                <a:gd name="T24" fmla="*/ 12 w 19"/>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6">
                  <a:moveTo>
                    <a:pt x="2" y="5"/>
                  </a:moveTo>
                  <a:cubicBezTo>
                    <a:pt x="0" y="19"/>
                    <a:pt x="3" y="33"/>
                    <a:pt x="10" y="44"/>
                  </a:cubicBezTo>
                  <a:cubicBezTo>
                    <a:pt x="11" y="45"/>
                    <a:pt x="12" y="46"/>
                    <a:pt x="13" y="45"/>
                  </a:cubicBezTo>
                  <a:cubicBezTo>
                    <a:pt x="14" y="45"/>
                    <a:pt x="14" y="45"/>
                    <a:pt x="14" y="45"/>
                  </a:cubicBezTo>
                  <a:cubicBezTo>
                    <a:pt x="16" y="41"/>
                    <a:pt x="15" y="37"/>
                    <a:pt x="14" y="32"/>
                  </a:cubicBezTo>
                  <a:cubicBezTo>
                    <a:pt x="14" y="28"/>
                    <a:pt x="13" y="24"/>
                    <a:pt x="13" y="20"/>
                  </a:cubicBezTo>
                  <a:cubicBezTo>
                    <a:pt x="14" y="22"/>
                    <a:pt x="15" y="25"/>
                    <a:pt x="15" y="28"/>
                  </a:cubicBezTo>
                  <a:cubicBezTo>
                    <a:pt x="16" y="28"/>
                    <a:pt x="17" y="28"/>
                    <a:pt x="17" y="27"/>
                  </a:cubicBezTo>
                  <a:cubicBezTo>
                    <a:pt x="18" y="26"/>
                    <a:pt x="18" y="25"/>
                    <a:pt x="18" y="25"/>
                  </a:cubicBezTo>
                  <a:cubicBezTo>
                    <a:pt x="18" y="22"/>
                    <a:pt x="18" y="20"/>
                    <a:pt x="18" y="18"/>
                  </a:cubicBezTo>
                  <a:cubicBezTo>
                    <a:pt x="18" y="16"/>
                    <a:pt x="19" y="15"/>
                    <a:pt x="18" y="13"/>
                  </a:cubicBezTo>
                  <a:cubicBezTo>
                    <a:pt x="17" y="10"/>
                    <a:pt x="15" y="8"/>
                    <a:pt x="14" y="6"/>
                  </a:cubicBezTo>
                  <a:cubicBezTo>
                    <a:pt x="13" y="4"/>
                    <a:pt x="12" y="2"/>
                    <a:pt x="12" y="0"/>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şļîďè">
              <a:extLst>
                <a:ext uri="{FF2B5EF4-FFF2-40B4-BE49-F238E27FC236}">
                  <a16:creationId xmlns:a16="http://schemas.microsoft.com/office/drawing/2014/main" id="{D0B8831F-E614-CCAC-51A4-3CCA6A65F0DE}"/>
                </a:ext>
              </a:extLst>
            </p:cNvPr>
            <p:cNvSpPr/>
            <p:nvPr/>
          </p:nvSpPr>
          <p:spPr bwMode="auto">
            <a:xfrm>
              <a:off x="7372350" y="2397125"/>
              <a:ext cx="434975" cy="1217613"/>
            </a:xfrm>
            <a:custGeom>
              <a:avLst/>
              <a:gdLst>
                <a:gd name="T0" fmla="*/ 71 w 71"/>
                <a:gd name="T1" fmla="*/ 0 h 199"/>
                <a:gd name="T2" fmla="*/ 31 w 71"/>
                <a:gd name="T3" fmla="*/ 16 h 199"/>
                <a:gd name="T4" fmla="*/ 3 w 71"/>
                <a:gd name="T5" fmla="*/ 88 h 199"/>
                <a:gd name="T6" fmla="*/ 8 w 71"/>
                <a:gd name="T7" fmla="*/ 147 h 199"/>
                <a:gd name="T8" fmla="*/ 20 w 71"/>
                <a:gd name="T9" fmla="*/ 193 h 199"/>
                <a:gd name="T10" fmla="*/ 35 w 71"/>
                <a:gd name="T11" fmla="*/ 191 h 199"/>
                <a:gd name="T12" fmla="*/ 58 w 71"/>
                <a:gd name="T13" fmla="*/ 24 h 199"/>
              </a:gdLst>
              <a:ahLst/>
              <a:cxnLst>
                <a:cxn ang="0">
                  <a:pos x="T0" y="T1"/>
                </a:cxn>
                <a:cxn ang="0">
                  <a:pos x="T2" y="T3"/>
                </a:cxn>
                <a:cxn ang="0">
                  <a:pos x="T4" y="T5"/>
                </a:cxn>
                <a:cxn ang="0">
                  <a:pos x="T6" y="T7"/>
                </a:cxn>
                <a:cxn ang="0">
                  <a:pos x="T8" y="T9"/>
                </a:cxn>
                <a:cxn ang="0">
                  <a:pos x="T10" y="T11"/>
                </a:cxn>
                <a:cxn ang="0">
                  <a:pos x="T12" y="T13"/>
                </a:cxn>
              </a:cxnLst>
              <a:rect l="0" t="0" r="r" b="b"/>
              <a:pathLst>
                <a:path w="71" h="199">
                  <a:moveTo>
                    <a:pt x="71" y="0"/>
                  </a:moveTo>
                  <a:cubicBezTo>
                    <a:pt x="57" y="1"/>
                    <a:pt x="41" y="7"/>
                    <a:pt x="31" y="16"/>
                  </a:cubicBezTo>
                  <a:cubicBezTo>
                    <a:pt x="10" y="35"/>
                    <a:pt x="7" y="63"/>
                    <a:pt x="3" y="88"/>
                  </a:cubicBezTo>
                  <a:cubicBezTo>
                    <a:pt x="0" y="107"/>
                    <a:pt x="4" y="128"/>
                    <a:pt x="8" y="147"/>
                  </a:cubicBezTo>
                  <a:cubicBezTo>
                    <a:pt x="11" y="157"/>
                    <a:pt x="17" y="183"/>
                    <a:pt x="20" y="193"/>
                  </a:cubicBezTo>
                  <a:cubicBezTo>
                    <a:pt x="22" y="196"/>
                    <a:pt x="31" y="199"/>
                    <a:pt x="35" y="191"/>
                  </a:cubicBezTo>
                  <a:cubicBezTo>
                    <a:pt x="35" y="139"/>
                    <a:pt x="43" y="74"/>
                    <a:pt x="58" y="24"/>
                  </a:cubicBezTo>
                </a:path>
              </a:pathLst>
            </a:custGeom>
            <a:solidFill>
              <a:srgbClr val="9ECC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sľíḑê">
              <a:extLst>
                <a:ext uri="{FF2B5EF4-FFF2-40B4-BE49-F238E27FC236}">
                  <a16:creationId xmlns:a16="http://schemas.microsoft.com/office/drawing/2014/main" id="{BBCF70FB-F3D1-1FC2-CA4D-D80DE87164C7}"/>
                </a:ext>
              </a:extLst>
            </p:cNvPr>
            <p:cNvSpPr/>
            <p:nvPr/>
          </p:nvSpPr>
          <p:spPr bwMode="auto">
            <a:xfrm>
              <a:off x="7843838" y="2386013"/>
              <a:ext cx="385763" cy="1266825"/>
            </a:xfrm>
            <a:custGeom>
              <a:avLst/>
              <a:gdLst>
                <a:gd name="T0" fmla="*/ 26 w 63"/>
                <a:gd name="T1" fmla="*/ 45 h 207"/>
                <a:gd name="T2" fmla="*/ 18 w 63"/>
                <a:gd name="T3" fmla="*/ 125 h 207"/>
                <a:gd name="T4" fmla="*/ 0 w 63"/>
                <a:gd name="T5" fmla="*/ 202 h 207"/>
                <a:gd name="T6" fmla="*/ 12 w 63"/>
                <a:gd name="T7" fmla="*/ 207 h 207"/>
                <a:gd name="T8" fmla="*/ 39 w 63"/>
                <a:gd name="T9" fmla="*/ 167 h 207"/>
                <a:gd name="T10" fmla="*/ 62 w 63"/>
                <a:gd name="T11" fmla="*/ 117 h 207"/>
                <a:gd name="T12" fmla="*/ 63 w 63"/>
                <a:gd name="T13" fmla="*/ 96 h 207"/>
                <a:gd name="T14" fmla="*/ 58 w 63"/>
                <a:gd name="T15" fmla="*/ 50 h 207"/>
                <a:gd name="T16" fmla="*/ 10 w 63"/>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07">
                  <a:moveTo>
                    <a:pt x="26" y="45"/>
                  </a:moveTo>
                  <a:cubicBezTo>
                    <a:pt x="14" y="74"/>
                    <a:pt x="30" y="96"/>
                    <a:pt x="18" y="125"/>
                  </a:cubicBezTo>
                  <a:cubicBezTo>
                    <a:pt x="5" y="155"/>
                    <a:pt x="0" y="202"/>
                    <a:pt x="0" y="202"/>
                  </a:cubicBezTo>
                  <a:cubicBezTo>
                    <a:pt x="0" y="202"/>
                    <a:pt x="6" y="207"/>
                    <a:pt x="12" y="207"/>
                  </a:cubicBezTo>
                  <a:cubicBezTo>
                    <a:pt x="16" y="203"/>
                    <a:pt x="29" y="183"/>
                    <a:pt x="39" y="167"/>
                  </a:cubicBezTo>
                  <a:cubicBezTo>
                    <a:pt x="50" y="152"/>
                    <a:pt x="59" y="135"/>
                    <a:pt x="62" y="117"/>
                  </a:cubicBezTo>
                  <a:cubicBezTo>
                    <a:pt x="63" y="110"/>
                    <a:pt x="63" y="103"/>
                    <a:pt x="63" y="96"/>
                  </a:cubicBezTo>
                  <a:cubicBezTo>
                    <a:pt x="63" y="81"/>
                    <a:pt x="63" y="65"/>
                    <a:pt x="58" y="50"/>
                  </a:cubicBezTo>
                  <a:cubicBezTo>
                    <a:pt x="51" y="27"/>
                    <a:pt x="33" y="8"/>
                    <a:pt x="10" y="0"/>
                  </a:cubicBezTo>
                </a:path>
              </a:pathLst>
            </a:custGeom>
            <a:solidFill>
              <a:srgbClr val="9ECC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şľîdè">
              <a:extLst>
                <a:ext uri="{FF2B5EF4-FFF2-40B4-BE49-F238E27FC236}">
                  <a16:creationId xmlns:a16="http://schemas.microsoft.com/office/drawing/2014/main" id="{E5A07737-ADE2-4C41-3D7A-2242CF7011D9}"/>
                </a:ext>
              </a:extLst>
            </p:cNvPr>
            <p:cNvSpPr/>
            <p:nvPr/>
          </p:nvSpPr>
          <p:spPr bwMode="auto">
            <a:xfrm>
              <a:off x="7532688" y="2416175"/>
              <a:ext cx="600075" cy="979488"/>
            </a:xfrm>
            <a:custGeom>
              <a:avLst/>
              <a:gdLst>
                <a:gd name="T0" fmla="*/ 1 w 98"/>
                <a:gd name="T1" fmla="*/ 59 h 160"/>
                <a:gd name="T2" fmla="*/ 1 w 98"/>
                <a:gd name="T3" fmla="*/ 78 h 160"/>
                <a:gd name="T4" fmla="*/ 5 w 98"/>
                <a:gd name="T5" fmla="*/ 93 h 160"/>
                <a:gd name="T6" fmla="*/ 4 w 98"/>
                <a:gd name="T7" fmla="*/ 135 h 160"/>
                <a:gd name="T8" fmla="*/ 4 w 98"/>
                <a:gd name="T9" fmla="*/ 144 h 160"/>
                <a:gd name="T10" fmla="*/ 79 w 98"/>
                <a:gd name="T11" fmla="*/ 154 h 160"/>
                <a:gd name="T12" fmla="*/ 88 w 98"/>
                <a:gd name="T13" fmla="*/ 141 h 160"/>
                <a:gd name="T14" fmla="*/ 93 w 98"/>
                <a:gd name="T15" fmla="*/ 120 h 160"/>
                <a:gd name="T16" fmla="*/ 95 w 98"/>
                <a:gd name="T17" fmla="*/ 90 h 160"/>
                <a:gd name="T18" fmla="*/ 68 w 98"/>
                <a:gd name="T19" fmla="*/ 2 h 160"/>
                <a:gd name="T20" fmla="*/ 66 w 98"/>
                <a:gd name="T21" fmla="*/ 1 h 160"/>
                <a:gd name="T22" fmla="*/ 61 w 98"/>
                <a:gd name="T23" fmla="*/ 1 h 160"/>
                <a:gd name="T24" fmla="*/ 37 w 98"/>
                <a:gd name="T25" fmla="*/ 2 h 160"/>
                <a:gd name="T26" fmla="*/ 34 w 98"/>
                <a:gd name="T27" fmla="*/ 2 h 160"/>
                <a:gd name="T28" fmla="*/ 32 w 98"/>
                <a:gd name="T29" fmla="*/ 3 h 160"/>
                <a:gd name="T30" fmla="*/ 12 w 98"/>
                <a:gd name="T31" fmla="*/ 29 h 160"/>
                <a:gd name="T32" fmla="*/ 1 w 98"/>
                <a:gd name="T33" fmla="*/ 5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60">
                  <a:moveTo>
                    <a:pt x="1" y="59"/>
                  </a:moveTo>
                  <a:cubicBezTo>
                    <a:pt x="0" y="66"/>
                    <a:pt x="0" y="72"/>
                    <a:pt x="1" y="78"/>
                  </a:cubicBezTo>
                  <a:cubicBezTo>
                    <a:pt x="2" y="84"/>
                    <a:pt x="4" y="88"/>
                    <a:pt x="5" y="93"/>
                  </a:cubicBezTo>
                  <a:cubicBezTo>
                    <a:pt x="9" y="107"/>
                    <a:pt x="6" y="121"/>
                    <a:pt x="4" y="135"/>
                  </a:cubicBezTo>
                  <a:cubicBezTo>
                    <a:pt x="4" y="138"/>
                    <a:pt x="3" y="141"/>
                    <a:pt x="4" y="144"/>
                  </a:cubicBezTo>
                  <a:cubicBezTo>
                    <a:pt x="11" y="160"/>
                    <a:pt x="60" y="159"/>
                    <a:pt x="79" y="154"/>
                  </a:cubicBezTo>
                  <a:cubicBezTo>
                    <a:pt x="90" y="152"/>
                    <a:pt x="83" y="151"/>
                    <a:pt x="88" y="141"/>
                  </a:cubicBezTo>
                  <a:cubicBezTo>
                    <a:pt x="91" y="134"/>
                    <a:pt x="92" y="127"/>
                    <a:pt x="93" y="120"/>
                  </a:cubicBezTo>
                  <a:cubicBezTo>
                    <a:pt x="94" y="110"/>
                    <a:pt x="95" y="100"/>
                    <a:pt x="95" y="90"/>
                  </a:cubicBezTo>
                  <a:cubicBezTo>
                    <a:pt x="98" y="57"/>
                    <a:pt x="95" y="24"/>
                    <a:pt x="68" y="2"/>
                  </a:cubicBezTo>
                  <a:cubicBezTo>
                    <a:pt x="67" y="1"/>
                    <a:pt x="66" y="1"/>
                    <a:pt x="66" y="1"/>
                  </a:cubicBezTo>
                  <a:cubicBezTo>
                    <a:pt x="64" y="0"/>
                    <a:pt x="63" y="1"/>
                    <a:pt x="61" y="1"/>
                  </a:cubicBezTo>
                  <a:cubicBezTo>
                    <a:pt x="54" y="3"/>
                    <a:pt x="45" y="4"/>
                    <a:pt x="37" y="2"/>
                  </a:cubicBezTo>
                  <a:cubicBezTo>
                    <a:pt x="36" y="2"/>
                    <a:pt x="35" y="1"/>
                    <a:pt x="34" y="2"/>
                  </a:cubicBezTo>
                  <a:cubicBezTo>
                    <a:pt x="33" y="2"/>
                    <a:pt x="32" y="3"/>
                    <a:pt x="32" y="3"/>
                  </a:cubicBezTo>
                  <a:cubicBezTo>
                    <a:pt x="24" y="11"/>
                    <a:pt x="19" y="21"/>
                    <a:pt x="12" y="29"/>
                  </a:cubicBezTo>
                  <a:cubicBezTo>
                    <a:pt x="5" y="38"/>
                    <a:pt x="2" y="48"/>
                    <a:pt x="1" y="59"/>
                  </a:cubicBezTo>
                  <a:close/>
                </a:path>
              </a:pathLst>
            </a:custGeom>
            <a:solidFill>
              <a:srgbClr val="9ECC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Slîḑè">
              <a:extLst>
                <a:ext uri="{FF2B5EF4-FFF2-40B4-BE49-F238E27FC236}">
                  <a16:creationId xmlns:a16="http://schemas.microsoft.com/office/drawing/2014/main" id="{7414E6B9-6738-7C0B-87D6-38575BD89A37}"/>
                </a:ext>
              </a:extLst>
            </p:cNvPr>
            <p:cNvSpPr/>
            <p:nvPr/>
          </p:nvSpPr>
          <p:spPr bwMode="auto">
            <a:xfrm>
              <a:off x="7605713" y="1927225"/>
              <a:ext cx="171450" cy="385763"/>
            </a:xfrm>
            <a:custGeom>
              <a:avLst/>
              <a:gdLst>
                <a:gd name="T0" fmla="*/ 28 w 28"/>
                <a:gd name="T1" fmla="*/ 33 h 63"/>
                <a:gd name="T2" fmla="*/ 26 w 28"/>
                <a:gd name="T3" fmla="*/ 47 h 63"/>
                <a:gd name="T4" fmla="*/ 20 w 28"/>
                <a:gd name="T5" fmla="*/ 61 h 63"/>
                <a:gd name="T6" fmla="*/ 10 w 28"/>
                <a:gd name="T7" fmla="*/ 63 h 63"/>
                <a:gd name="T8" fmla="*/ 0 w 28"/>
                <a:gd name="T9" fmla="*/ 61 h 63"/>
                <a:gd name="T10" fmla="*/ 2 w 28"/>
                <a:gd name="T11" fmla="*/ 55 h 63"/>
                <a:gd name="T12" fmla="*/ 0 w 28"/>
                <a:gd name="T13" fmla="*/ 27 h 63"/>
                <a:gd name="T14" fmla="*/ 3 w 28"/>
                <a:gd name="T15" fmla="*/ 11 h 63"/>
                <a:gd name="T16" fmla="*/ 17 w 2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3">
                  <a:moveTo>
                    <a:pt x="28" y="33"/>
                  </a:moveTo>
                  <a:cubicBezTo>
                    <a:pt x="27" y="37"/>
                    <a:pt x="27" y="43"/>
                    <a:pt x="26" y="47"/>
                  </a:cubicBezTo>
                  <a:cubicBezTo>
                    <a:pt x="26" y="52"/>
                    <a:pt x="24" y="58"/>
                    <a:pt x="20" y="61"/>
                  </a:cubicBezTo>
                  <a:cubicBezTo>
                    <a:pt x="17" y="63"/>
                    <a:pt x="14" y="63"/>
                    <a:pt x="10" y="63"/>
                  </a:cubicBezTo>
                  <a:cubicBezTo>
                    <a:pt x="7" y="63"/>
                    <a:pt x="3" y="62"/>
                    <a:pt x="0" y="61"/>
                  </a:cubicBezTo>
                  <a:cubicBezTo>
                    <a:pt x="2" y="60"/>
                    <a:pt x="2" y="57"/>
                    <a:pt x="2" y="55"/>
                  </a:cubicBezTo>
                  <a:cubicBezTo>
                    <a:pt x="2" y="46"/>
                    <a:pt x="0" y="37"/>
                    <a:pt x="0" y="27"/>
                  </a:cubicBezTo>
                  <a:cubicBezTo>
                    <a:pt x="0" y="23"/>
                    <a:pt x="1" y="15"/>
                    <a:pt x="3" y="11"/>
                  </a:cubicBezTo>
                  <a:cubicBezTo>
                    <a:pt x="6" y="7"/>
                    <a:pt x="10" y="2"/>
                    <a:pt x="17" y="0"/>
                  </a:cubicBezTo>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ṣliḍe">
              <a:extLst>
                <a:ext uri="{FF2B5EF4-FFF2-40B4-BE49-F238E27FC236}">
                  <a16:creationId xmlns:a16="http://schemas.microsoft.com/office/drawing/2014/main" id="{92F6B015-95DF-4D69-3A18-9CDFC09BB69D}"/>
                </a:ext>
              </a:extLst>
            </p:cNvPr>
            <p:cNvSpPr/>
            <p:nvPr/>
          </p:nvSpPr>
          <p:spPr bwMode="auto">
            <a:xfrm>
              <a:off x="7753350" y="2214563"/>
              <a:ext cx="188913" cy="250825"/>
            </a:xfrm>
            <a:custGeom>
              <a:avLst/>
              <a:gdLst>
                <a:gd name="T0" fmla="*/ 7 w 31"/>
                <a:gd name="T1" fmla="*/ 17 h 41"/>
                <a:gd name="T2" fmla="*/ 0 w 31"/>
                <a:gd name="T3" fmla="*/ 32 h 41"/>
                <a:gd name="T4" fmla="*/ 7 w 31"/>
                <a:gd name="T5" fmla="*/ 41 h 41"/>
                <a:gd name="T6" fmla="*/ 31 w 31"/>
                <a:gd name="T7" fmla="*/ 31 h 41"/>
                <a:gd name="T8" fmla="*/ 27 w 31"/>
                <a:gd name="T9" fmla="*/ 0 h 41"/>
              </a:gdLst>
              <a:ahLst/>
              <a:cxnLst>
                <a:cxn ang="0">
                  <a:pos x="T0" y="T1"/>
                </a:cxn>
                <a:cxn ang="0">
                  <a:pos x="T2" y="T3"/>
                </a:cxn>
                <a:cxn ang="0">
                  <a:pos x="T4" y="T5"/>
                </a:cxn>
                <a:cxn ang="0">
                  <a:pos x="T6" y="T7"/>
                </a:cxn>
                <a:cxn ang="0">
                  <a:pos x="T8" y="T9"/>
                </a:cxn>
              </a:cxnLst>
              <a:rect l="0" t="0" r="r" b="b"/>
              <a:pathLst>
                <a:path w="31" h="41">
                  <a:moveTo>
                    <a:pt x="7" y="17"/>
                  </a:moveTo>
                  <a:cubicBezTo>
                    <a:pt x="7" y="21"/>
                    <a:pt x="3" y="30"/>
                    <a:pt x="0" y="32"/>
                  </a:cubicBezTo>
                  <a:cubicBezTo>
                    <a:pt x="0" y="37"/>
                    <a:pt x="0" y="41"/>
                    <a:pt x="7" y="41"/>
                  </a:cubicBezTo>
                  <a:cubicBezTo>
                    <a:pt x="14" y="41"/>
                    <a:pt x="25" y="38"/>
                    <a:pt x="31" y="31"/>
                  </a:cubicBezTo>
                  <a:cubicBezTo>
                    <a:pt x="28" y="24"/>
                    <a:pt x="25" y="3"/>
                    <a:pt x="27" y="0"/>
                  </a:cubicBezTo>
                </a:path>
              </a:pathLst>
            </a:custGeom>
            <a:solidFill>
              <a:srgbClr val="F4B5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sļïďe">
              <a:extLst>
                <a:ext uri="{FF2B5EF4-FFF2-40B4-BE49-F238E27FC236}">
                  <a16:creationId xmlns:a16="http://schemas.microsoft.com/office/drawing/2014/main" id="{103C3F68-3771-F32F-3DBC-185E1C4729BA}"/>
                </a:ext>
              </a:extLst>
            </p:cNvPr>
            <p:cNvSpPr/>
            <p:nvPr/>
          </p:nvSpPr>
          <p:spPr bwMode="auto">
            <a:xfrm>
              <a:off x="7654925" y="1944688"/>
              <a:ext cx="312738" cy="398463"/>
            </a:xfrm>
            <a:custGeom>
              <a:avLst/>
              <a:gdLst>
                <a:gd name="T0" fmla="*/ 5 w 51"/>
                <a:gd name="T1" fmla="*/ 13 h 65"/>
                <a:gd name="T2" fmla="*/ 3 w 51"/>
                <a:gd name="T3" fmla="*/ 37 h 65"/>
                <a:gd name="T4" fmla="*/ 4 w 51"/>
                <a:gd name="T5" fmla="*/ 50 h 65"/>
                <a:gd name="T6" fmla="*/ 10 w 51"/>
                <a:gd name="T7" fmla="*/ 62 h 65"/>
                <a:gd name="T8" fmla="*/ 21 w 51"/>
                <a:gd name="T9" fmla="*/ 65 h 65"/>
                <a:gd name="T10" fmla="*/ 44 w 51"/>
                <a:gd name="T11" fmla="*/ 51 h 65"/>
                <a:gd name="T12" fmla="*/ 48 w 51"/>
                <a:gd name="T13" fmla="*/ 25 h 65"/>
                <a:gd name="T14" fmla="*/ 44 w 51"/>
                <a:gd name="T15" fmla="*/ 16 h 65"/>
                <a:gd name="T16" fmla="*/ 24 w 51"/>
                <a:gd name="T17" fmla="*/ 1 h 65"/>
                <a:gd name="T18" fmla="*/ 4 w 51"/>
                <a:gd name="T19"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5">
                  <a:moveTo>
                    <a:pt x="5" y="13"/>
                  </a:moveTo>
                  <a:cubicBezTo>
                    <a:pt x="0" y="18"/>
                    <a:pt x="1" y="30"/>
                    <a:pt x="3" y="37"/>
                  </a:cubicBezTo>
                  <a:cubicBezTo>
                    <a:pt x="4" y="41"/>
                    <a:pt x="4" y="46"/>
                    <a:pt x="4" y="50"/>
                  </a:cubicBezTo>
                  <a:cubicBezTo>
                    <a:pt x="5" y="55"/>
                    <a:pt x="7" y="60"/>
                    <a:pt x="10" y="62"/>
                  </a:cubicBezTo>
                  <a:cubicBezTo>
                    <a:pt x="13" y="65"/>
                    <a:pt x="17" y="65"/>
                    <a:pt x="21" y="65"/>
                  </a:cubicBezTo>
                  <a:cubicBezTo>
                    <a:pt x="30" y="64"/>
                    <a:pt x="39" y="59"/>
                    <a:pt x="44" y="51"/>
                  </a:cubicBezTo>
                  <a:cubicBezTo>
                    <a:pt x="49" y="44"/>
                    <a:pt x="51" y="34"/>
                    <a:pt x="48" y="25"/>
                  </a:cubicBezTo>
                  <a:cubicBezTo>
                    <a:pt x="47" y="22"/>
                    <a:pt x="46" y="19"/>
                    <a:pt x="44" y="16"/>
                  </a:cubicBezTo>
                  <a:cubicBezTo>
                    <a:pt x="40" y="9"/>
                    <a:pt x="33" y="3"/>
                    <a:pt x="24" y="1"/>
                  </a:cubicBezTo>
                  <a:cubicBezTo>
                    <a:pt x="16" y="0"/>
                    <a:pt x="7" y="4"/>
                    <a:pt x="4" y="12"/>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ṧḷîdê">
              <a:extLst>
                <a:ext uri="{FF2B5EF4-FFF2-40B4-BE49-F238E27FC236}">
                  <a16:creationId xmlns:a16="http://schemas.microsoft.com/office/drawing/2014/main" id="{4B9C05E7-F1BB-4534-BF91-69E8F4CBB5D5}"/>
                </a:ext>
              </a:extLst>
            </p:cNvPr>
            <p:cNvSpPr/>
            <p:nvPr/>
          </p:nvSpPr>
          <p:spPr bwMode="auto">
            <a:xfrm>
              <a:off x="7661275" y="1858963"/>
              <a:ext cx="434975" cy="484188"/>
            </a:xfrm>
            <a:custGeom>
              <a:avLst/>
              <a:gdLst>
                <a:gd name="T0" fmla="*/ 55 w 71"/>
                <a:gd name="T1" fmla="*/ 15 h 79"/>
                <a:gd name="T2" fmla="*/ 43 w 71"/>
                <a:gd name="T3" fmla="*/ 4 h 79"/>
                <a:gd name="T4" fmla="*/ 25 w 71"/>
                <a:gd name="T5" fmla="*/ 1 h 79"/>
                <a:gd name="T6" fmla="*/ 11 w 71"/>
                <a:gd name="T7" fmla="*/ 7 h 79"/>
                <a:gd name="T8" fmla="*/ 7 w 71"/>
                <a:gd name="T9" fmla="*/ 11 h 79"/>
                <a:gd name="T10" fmla="*/ 7 w 71"/>
                <a:gd name="T11" fmla="*/ 11 h 79"/>
                <a:gd name="T12" fmla="*/ 6 w 71"/>
                <a:gd name="T13" fmla="*/ 12 h 79"/>
                <a:gd name="T14" fmla="*/ 4 w 71"/>
                <a:gd name="T15" fmla="*/ 16 h 79"/>
                <a:gd name="T16" fmla="*/ 2 w 71"/>
                <a:gd name="T17" fmla="*/ 20 h 79"/>
                <a:gd name="T18" fmla="*/ 13 w 71"/>
                <a:gd name="T19" fmla="*/ 34 h 79"/>
                <a:gd name="T20" fmla="*/ 19 w 71"/>
                <a:gd name="T21" fmla="*/ 36 h 79"/>
                <a:gd name="T22" fmla="*/ 24 w 71"/>
                <a:gd name="T23" fmla="*/ 37 h 79"/>
                <a:gd name="T24" fmla="*/ 34 w 71"/>
                <a:gd name="T25" fmla="*/ 45 h 79"/>
                <a:gd name="T26" fmla="*/ 37 w 71"/>
                <a:gd name="T27" fmla="*/ 56 h 79"/>
                <a:gd name="T28" fmla="*/ 40 w 71"/>
                <a:gd name="T29" fmla="*/ 45 h 79"/>
                <a:gd name="T30" fmla="*/ 42 w 71"/>
                <a:gd name="T31" fmla="*/ 63 h 79"/>
                <a:gd name="T32" fmla="*/ 41 w 71"/>
                <a:gd name="T33" fmla="*/ 70 h 79"/>
                <a:gd name="T34" fmla="*/ 37 w 71"/>
                <a:gd name="T35" fmla="*/ 77 h 79"/>
                <a:gd name="T36" fmla="*/ 56 w 71"/>
                <a:gd name="T37" fmla="*/ 72 h 79"/>
                <a:gd name="T38" fmla="*/ 55 w 71"/>
                <a:gd name="T39" fmla="*/ 1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79">
                  <a:moveTo>
                    <a:pt x="55" y="15"/>
                  </a:moveTo>
                  <a:cubicBezTo>
                    <a:pt x="52" y="11"/>
                    <a:pt x="48" y="7"/>
                    <a:pt x="43" y="4"/>
                  </a:cubicBezTo>
                  <a:cubicBezTo>
                    <a:pt x="38" y="1"/>
                    <a:pt x="31" y="0"/>
                    <a:pt x="25" y="1"/>
                  </a:cubicBezTo>
                  <a:cubicBezTo>
                    <a:pt x="21" y="2"/>
                    <a:pt x="15" y="5"/>
                    <a:pt x="11" y="7"/>
                  </a:cubicBezTo>
                  <a:cubicBezTo>
                    <a:pt x="10" y="8"/>
                    <a:pt x="9" y="9"/>
                    <a:pt x="7" y="11"/>
                  </a:cubicBezTo>
                  <a:cubicBezTo>
                    <a:pt x="7" y="11"/>
                    <a:pt x="7" y="11"/>
                    <a:pt x="7" y="11"/>
                  </a:cubicBezTo>
                  <a:cubicBezTo>
                    <a:pt x="7" y="11"/>
                    <a:pt x="6" y="11"/>
                    <a:pt x="6" y="12"/>
                  </a:cubicBezTo>
                  <a:cubicBezTo>
                    <a:pt x="5" y="13"/>
                    <a:pt x="4" y="14"/>
                    <a:pt x="4" y="16"/>
                  </a:cubicBezTo>
                  <a:cubicBezTo>
                    <a:pt x="3" y="17"/>
                    <a:pt x="2" y="19"/>
                    <a:pt x="2" y="20"/>
                  </a:cubicBezTo>
                  <a:cubicBezTo>
                    <a:pt x="0" y="27"/>
                    <a:pt x="8" y="32"/>
                    <a:pt x="13" y="34"/>
                  </a:cubicBezTo>
                  <a:cubicBezTo>
                    <a:pt x="15" y="35"/>
                    <a:pt x="17" y="35"/>
                    <a:pt x="19" y="36"/>
                  </a:cubicBezTo>
                  <a:cubicBezTo>
                    <a:pt x="21" y="36"/>
                    <a:pt x="23" y="37"/>
                    <a:pt x="24" y="37"/>
                  </a:cubicBezTo>
                  <a:cubicBezTo>
                    <a:pt x="28" y="39"/>
                    <a:pt x="31" y="41"/>
                    <a:pt x="34" y="45"/>
                  </a:cubicBezTo>
                  <a:cubicBezTo>
                    <a:pt x="36" y="48"/>
                    <a:pt x="37" y="52"/>
                    <a:pt x="37" y="56"/>
                  </a:cubicBezTo>
                  <a:cubicBezTo>
                    <a:pt x="39" y="53"/>
                    <a:pt x="40" y="49"/>
                    <a:pt x="40" y="45"/>
                  </a:cubicBezTo>
                  <a:cubicBezTo>
                    <a:pt x="42" y="51"/>
                    <a:pt x="42" y="57"/>
                    <a:pt x="42" y="63"/>
                  </a:cubicBezTo>
                  <a:cubicBezTo>
                    <a:pt x="42" y="65"/>
                    <a:pt x="42" y="67"/>
                    <a:pt x="41" y="70"/>
                  </a:cubicBezTo>
                  <a:cubicBezTo>
                    <a:pt x="41" y="71"/>
                    <a:pt x="38" y="77"/>
                    <a:pt x="37" y="77"/>
                  </a:cubicBezTo>
                  <a:cubicBezTo>
                    <a:pt x="44" y="79"/>
                    <a:pt x="51" y="76"/>
                    <a:pt x="56" y="72"/>
                  </a:cubicBezTo>
                  <a:cubicBezTo>
                    <a:pt x="71" y="58"/>
                    <a:pt x="64" y="31"/>
                    <a:pt x="55" y="15"/>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šľïde">
              <a:extLst>
                <a:ext uri="{FF2B5EF4-FFF2-40B4-BE49-F238E27FC236}">
                  <a16:creationId xmlns:a16="http://schemas.microsoft.com/office/drawing/2014/main" id="{072EF6E0-6B13-1611-2248-39FAEC3A1713}"/>
                </a:ext>
              </a:extLst>
            </p:cNvPr>
            <p:cNvSpPr/>
            <p:nvPr/>
          </p:nvSpPr>
          <p:spPr bwMode="auto">
            <a:xfrm>
              <a:off x="7893050" y="2146300"/>
              <a:ext cx="68263" cy="98425"/>
            </a:xfrm>
            <a:custGeom>
              <a:avLst/>
              <a:gdLst>
                <a:gd name="T0" fmla="*/ 2 w 11"/>
                <a:gd name="T1" fmla="*/ 4 h 16"/>
                <a:gd name="T2" fmla="*/ 2 w 11"/>
                <a:gd name="T3" fmla="*/ 3 h 16"/>
                <a:gd name="T4" fmla="*/ 5 w 11"/>
                <a:gd name="T5" fmla="*/ 1 h 16"/>
                <a:gd name="T6" fmla="*/ 8 w 11"/>
                <a:gd name="T7" fmla="*/ 1 h 16"/>
                <a:gd name="T8" fmla="*/ 10 w 11"/>
                <a:gd name="T9" fmla="*/ 4 h 16"/>
                <a:gd name="T10" fmla="*/ 7 w 11"/>
                <a:gd name="T11" fmla="*/ 14 h 16"/>
                <a:gd name="T12" fmla="*/ 3 w 11"/>
                <a:gd name="T13" fmla="*/ 16 h 16"/>
                <a:gd name="T14" fmla="*/ 1 w 11"/>
                <a:gd name="T15" fmla="*/ 1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2" y="4"/>
                  </a:moveTo>
                  <a:cubicBezTo>
                    <a:pt x="1" y="4"/>
                    <a:pt x="2" y="3"/>
                    <a:pt x="2" y="3"/>
                  </a:cubicBezTo>
                  <a:cubicBezTo>
                    <a:pt x="3" y="2"/>
                    <a:pt x="4" y="1"/>
                    <a:pt x="5" y="1"/>
                  </a:cubicBezTo>
                  <a:cubicBezTo>
                    <a:pt x="6" y="0"/>
                    <a:pt x="7" y="0"/>
                    <a:pt x="8" y="1"/>
                  </a:cubicBezTo>
                  <a:cubicBezTo>
                    <a:pt x="9" y="1"/>
                    <a:pt x="10" y="2"/>
                    <a:pt x="10" y="4"/>
                  </a:cubicBezTo>
                  <a:cubicBezTo>
                    <a:pt x="11" y="7"/>
                    <a:pt x="10" y="11"/>
                    <a:pt x="7" y="14"/>
                  </a:cubicBezTo>
                  <a:cubicBezTo>
                    <a:pt x="6" y="15"/>
                    <a:pt x="5" y="16"/>
                    <a:pt x="3" y="16"/>
                  </a:cubicBezTo>
                  <a:cubicBezTo>
                    <a:pt x="2" y="16"/>
                    <a:pt x="0" y="15"/>
                    <a:pt x="1" y="13"/>
                  </a:cubicBezTo>
                </a:path>
              </a:pathLst>
            </a:custGeom>
            <a:solidFill>
              <a:srgbClr val="F9C4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ṧľïḋê">
              <a:extLst>
                <a:ext uri="{FF2B5EF4-FFF2-40B4-BE49-F238E27FC236}">
                  <a16:creationId xmlns:a16="http://schemas.microsoft.com/office/drawing/2014/main" id="{5C13B21F-4542-7B53-032D-DF7A56E324C5}"/>
                </a:ext>
              </a:extLst>
            </p:cNvPr>
            <p:cNvSpPr/>
            <p:nvPr/>
          </p:nvSpPr>
          <p:spPr bwMode="auto">
            <a:xfrm>
              <a:off x="7727950" y="2257425"/>
              <a:ext cx="79375" cy="42863"/>
            </a:xfrm>
            <a:custGeom>
              <a:avLst/>
              <a:gdLst>
                <a:gd name="T0" fmla="*/ 1 w 13"/>
                <a:gd name="T1" fmla="*/ 0 h 7"/>
                <a:gd name="T2" fmla="*/ 5 w 13"/>
                <a:gd name="T3" fmla="*/ 6 h 7"/>
                <a:gd name="T4" fmla="*/ 13 w 13"/>
                <a:gd name="T5" fmla="*/ 1 h 7"/>
                <a:gd name="T6" fmla="*/ 1 w 13"/>
                <a:gd name="T7" fmla="*/ 0 h 7"/>
              </a:gdLst>
              <a:ahLst/>
              <a:cxnLst>
                <a:cxn ang="0">
                  <a:pos x="T0" y="T1"/>
                </a:cxn>
                <a:cxn ang="0">
                  <a:pos x="T2" y="T3"/>
                </a:cxn>
                <a:cxn ang="0">
                  <a:pos x="T4" y="T5"/>
                </a:cxn>
                <a:cxn ang="0">
                  <a:pos x="T6" y="T7"/>
                </a:cxn>
              </a:cxnLst>
              <a:rect l="0" t="0" r="r" b="b"/>
              <a:pathLst>
                <a:path w="13" h="7">
                  <a:moveTo>
                    <a:pt x="1" y="0"/>
                  </a:moveTo>
                  <a:cubicBezTo>
                    <a:pt x="0" y="1"/>
                    <a:pt x="1" y="5"/>
                    <a:pt x="5" y="6"/>
                  </a:cubicBezTo>
                  <a:cubicBezTo>
                    <a:pt x="8" y="7"/>
                    <a:pt x="13" y="4"/>
                    <a:pt x="13" y="1"/>
                  </a:cubicBezTo>
                  <a:cubicBezTo>
                    <a:pt x="12" y="0"/>
                    <a:pt x="1" y="0"/>
                    <a:pt x="1" y="0"/>
                  </a:cubicBez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şľiḓè">
              <a:extLst>
                <a:ext uri="{FF2B5EF4-FFF2-40B4-BE49-F238E27FC236}">
                  <a16:creationId xmlns:a16="http://schemas.microsoft.com/office/drawing/2014/main" id="{12F498CD-15A3-DE55-92E2-6A3E55D6BC00}"/>
                </a:ext>
              </a:extLst>
            </p:cNvPr>
            <p:cNvSpPr/>
            <p:nvPr/>
          </p:nvSpPr>
          <p:spPr bwMode="auto">
            <a:xfrm>
              <a:off x="7740650" y="2189163"/>
              <a:ext cx="17463" cy="42863"/>
            </a:xfrm>
            <a:custGeom>
              <a:avLst/>
              <a:gdLst>
                <a:gd name="T0" fmla="*/ 3 w 3"/>
                <a:gd name="T1" fmla="*/ 0 h 7"/>
                <a:gd name="T2" fmla="*/ 0 w 3"/>
                <a:gd name="T3" fmla="*/ 4 h 7"/>
                <a:gd name="T4" fmla="*/ 2 w 3"/>
                <a:gd name="T5" fmla="*/ 7 h 7"/>
                <a:gd name="T6" fmla="*/ 2 w 3"/>
                <a:gd name="T7" fmla="*/ 6 h 7"/>
                <a:gd name="T8" fmla="*/ 1 w 3"/>
                <a:gd name="T9" fmla="*/ 3 h 7"/>
                <a:gd name="T10" fmla="*/ 2 w 3"/>
                <a:gd name="T11" fmla="*/ 2 h 7"/>
                <a:gd name="T12" fmla="*/ 3 w 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3" y="0"/>
                  </a:moveTo>
                  <a:cubicBezTo>
                    <a:pt x="2" y="2"/>
                    <a:pt x="0" y="2"/>
                    <a:pt x="0" y="4"/>
                  </a:cubicBezTo>
                  <a:cubicBezTo>
                    <a:pt x="0" y="5"/>
                    <a:pt x="1" y="6"/>
                    <a:pt x="2" y="7"/>
                  </a:cubicBezTo>
                  <a:cubicBezTo>
                    <a:pt x="2" y="6"/>
                    <a:pt x="2" y="6"/>
                    <a:pt x="2" y="6"/>
                  </a:cubicBezTo>
                  <a:cubicBezTo>
                    <a:pt x="2" y="5"/>
                    <a:pt x="0" y="4"/>
                    <a:pt x="1" y="3"/>
                  </a:cubicBezTo>
                  <a:cubicBezTo>
                    <a:pt x="2" y="2"/>
                    <a:pt x="2" y="2"/>
                    <a:pt x="2" y="2"/>
                  </a:cubicBezTo>
                  <a:cubicBezTo>
                    <a:pt x="3" y="1"/>
                    <a:pt x="3" y="1"/>
                    <a:pt x="3" y="0"/>
                  </a:cubicBezTo>
                  <a:close/>
                </a:path>
              </a:pathLst>
            </a:custGeom>
            <a:solidFill>
              <a:srgbClr val="E58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sḷíḍé">
              <a:extLst>
                <a:ext uri="{FF2B5EF4-FFF2-40B4-BE49-F238E27FC236}">
                  <a16:creationId xmlns:a16="http://schemas.microsoft.com/office/drawing/2014/main" id="{2884FB40-EA42-3B89-B9BA-2534B0B045ED}"/>
                </a:ext>
              </a:extLst>
            </p:cNvPr>
            <p:cNvSpPr/>
            <p:nvPr/>
          </p:nvSpPr>
          <p:spPr bwMode="auto">
            <a:xfrm>
              <a:off x="7678738" y="2122488"/>
              <a:ext cx="36513" cy="55563"/>
            </a:xfrm>
            <a:custGeom>
              <a:avLst/>
              <a:gdLst>
                <a:gd name="T0" fmla="*/ 1 w 6"/>
                <a:gd name="T1" fmla="*/ 2 h 9"/>
                <a:gd name="T2" fmla="*/ 5 w 6"/>
                <a:gd name="T3" fmla="*/ 3 h 9"/>
                <a:gd name="T4" fmla="*/ 4 w 6"/>
                <a:gd name="T5" fmla="*/ 8 h 9"/>
                <a:gd name="T6" fmla="*/ 1 w 6"/>
                <a:gd name="T7" fmla="*/ 2 h 9"/>
              </a:gdLst>
              <a:ahLst/>
              <a:cxnLst>
                <a:cxn ang="0">
                  <a:pos x="T0" y="T1"/>
                </a:cxn>
                <a:cxn ang="0">
                  <a:pos x="T2" y="T3"/>
                </a:cxn>
                <a:cxn ang="0">
                  <a:pos x="T4" y="T5"/>
                </a:cxn>
                <a:cxn ang="0">
                  <a:pos x="T6" y="T7"/>
                </a:cxn>
              </a:cxnLst>
              <a:rect l="0" t="0" r="r" b="b"/>
              <a:pathLst>
                <a:path w="6" h="9">
                  <a:moveTo>
                    <a:pt x="1" y="2"/>
                  </a:moveTo>
                  <a:cubicBezTo>
                    <a:pt x="2" y="1"/>
                    <a:pt x="4" y="0"/>
                    <a:pt x="5" y="3"/>
                  </a:cubicBezTo>
                  <a:cubicBezTo>
                    <a:pt x="6" y="5"/>
                    <a:pt x="6" y="8"/>
                    <a:pt x="4" y="8"/>
                  </a:cubicBezTo>
                  <a:cubicBezTo>
                    <a:pt x="0" y="9"/>
                    <a:pt x="0" y="4"/>
                    <a:pt x="1" y="2"/>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š1íḋè">
              <a:extLst>
                <a:ext uri="{FF2B5EF4-FFF2-40B4-BE49-F238E27FC236}">
                  <a16:creationId xmlns:a16="http://schemas.microsoft.com/office/drawing/2014/main" id="{933C0736-7AA2-A698-E86C-620FEA8714E0}"/>
                </a:ext>
              </a:extLst>
            </p:cNvPr>
            <p:cNvSpPr/>
            <p:nvPr/>
          </p:nvSpPr>
          <p:spPr bwMode="auto">
            <a:xfrm>
              <a:off x="7685088" y="2141538"/>
              <a:ext cx="12700" cy="23813"/>
            </a:xfrm>
            <a:custGeom>
              <a:avLst/>
              <a:gdLst>
                <a:gd name="T0" fmla="*/ 0 w 2"/>
                <a:gd name="T1" fmla="*/ 1 h 4"/>
                <a:gd name="T2" fmla="*/ 2 w 2"/>
                <a:gd name="T3" fmla="*/ 1 h 4"/>
                <a:gd name="T4" fmla="*/ 1 w 2"/>
                <a:gd name="T5" fmla="*/ 3 h 4"/>
                <a:gd name="T6" fmla="*/ 0 w 2"/>
                <a:gd name="T7" fmla="*/ 1 h 4"/>
              </a:gdLst>
              <a:ahLst/>
              <a:cxnLst>
                <a:cxn ang="0">
                  <a:pos x="T0" y="T1"/>
                </a:cxn>
                <a:cxn ang="0">
                  <a:pos x="T2" y="T3"/>
                </a:cxn>
                <a:cxn ang="0">
                  <a:pos x="T4" y="T5"/>
                </a:cxn>
                <a:cxn ang="0">
                  <a:pos x="T6" y="T7"/>
                </a:cxn>
              </a:cxnLst>
              <a:rect l="0" t="0" r="r" b="b"/>
              <a:pathLst>
                <a:path w="2" h="4">
                  <a:moveTo>
                    <a:pt x="0" y="1"/>
                  </a:moveTo>
                  <a:cubicBezTo>
                    <a:pt x="1" y="0"/>
                    <a:pt x="1" y="0"/>
                    <a:pt x="2" y="1"/>
                  </a:cubicBezTo>
                  <a:cubicBezTo>
                    <a:pt x="2" y="2"/>
                    <a:pt x="2" y="3"/>
                    <a:pt x="1" y="3"/>
                  </a:cubicBezTo>
                  <a:cubicBezTo>
                    <a:pt x="0" y="4"/>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ṥḻíďé">
              <a:extLst>
                <a:ext uri="{FF2B5EF4-FFF2-40B4-BE49-F238E27FC236}">
                  <a16:creationId xmlns:a16="http://schemas.microsoft.com/office/drawing/2014/main" id="{22C5925F-5826-3A05-1E27-0326B1E073D8}"/>
                </a:ext>
              </a:extLst>
            </p:cNvPr>
            <p:cNvSpPr/>
            <p:nvPr/>
          </p:nvSpPr>
          <p:spPr bwMode="auto">
            <a:xfrm>
              <a:off x="7678738" y="2073275"/>
              <a:ext cx="55563" cy="30163"/>
            </a:xfrm>
            <a:custGeom>
              <a:avLst/>
              <a:gdLst>
                <a:gd name="T0" fmla="*/ 9 w 9"/>
                <a:gd name="T1" fmla="*/ 5 h 5"/>
                <a:gd name="T2" fmla="*/ 0 w 9"/>
                <a:gd name="T3" fmla="*/ 4 h 5"/>
                <a:gd name="T4" fmla="*/ 0 w 9"/>
                <a:gd name="T5" fmla="*/ 4 h 5"/>
                <a:gd name="T6" fmla="*/ 4 w 9"/>
                <a:gd name="T7" fmla="*/ 3 h 5"/>
                <a:gd name="T8" fmla="*/ 8 w 9"/>
                <a:gd name="T9" fmla="*/ 5 h 5"/>
                <a:gd name="T10" fmla="*/ 9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9" y="5"/>
                  </a:moveTo>
                  <a:cubicBezTo>
                    <a:pt x="7" y="2"/>
                    <a:pt x="1" y="0"/>
                    <a:pt x="0" y="4"/>
                  </a:cubicBezTo>
                  <a:cubicBezTo>
                    <a:pt x="0" y="4"/>
                    <a:pt x="0" y="4"/>
                    <a:pt x="0" y="4"/>
                  </a:cubicBezTo>
                  <a:cubicBezTo>
                    <a:pt x="2" y="4"/>
                    <a:pt x="3" y="3"/>
                    <a:pt x="4" y="3"/>
                  </a:cubicBezTo>
                  <a:cubicBezTo>
                    <a:pt x="6" y="4"/>
                    <a:pt x="7" y="4"/>
                    <a:pt x="8" y="5"/>
                  </a:cubicBezTo>
                  <a:lnTo>
                    <a:pt x="9" y="5"/>
                  </a:ln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Sļiḑé">
              <a:extLst>
                <a:ext uri="{FF2B5EF4-FFF2-40B4-BE49-F238E27FC236}">
                  <a16:creationId xmlns:a16="http://schemas.microsoft.com/office/drawing/2014/main" id="{22833242-A60F-4EC6-A695-618376710572}"/>
                </a:ext>
              </a:extLst>
            </p:cNvPr>
            <p:cNvSpPr/>
            <p:nvPr/>
          </p:nvSpPr>
          <p:spPr bwMode="auto">
            <a:xfrm>
              <a:off x="7813675" y="2122488"/>
              <a:ext cx="42863" cy="55563"/>
            </a:xfrm>
            <a:custGeom>
              <a:avLst/>
              <a:gdLst>
                <a:gd name="T0" fmla="*/ 2 w 7"/>
                <a:gd name="T1" fmla="*/ 1 h 9"/>
                <a:gd name="T2" fmla="*/ 6 w 7"/>
                <a:gd name="T3" fmla="*/ 3 h 9"/>
                <a:gd name="T4" fmla="*/ 4 w 7"/>
                <a:gd name="T5" fmla="*/ 8 h 9"/>
                <a:gd name="T6" fmla="*/ 2 w 7"/>
                <a:gd name="T7" fmla="*/ 1 h 9"/>
              </a:gdLst>
              <a:ahLst/>
              <a:cxnLst>
                <a:cxn ang="0">
                  <a:pos x="T0" y="T1"/>
                </a:cxn>
                <a:cxn ang="0">
                  <a:pos x="T2" y="T3"/>
                </a:cxn>
                <a:cxn ang="0">
                  <a:pos x="T4" y="T5"/>
                </a:cxn>
                <a:cxn ang="0">
                  <a:pos x="T6" y="T7"/>
                </a:cxn>
              </a:cxnLst>
              <a:rect l="0" t="0" r="r" b="b"/>
              <a:pathLst>
                <a:path w="7" h="9">
                  <a:moveTo>
                    <a:pt x="2" y="1"/>
                  </a:moveTo>
                  <a:cubicBezTo>
                    <a:pt x="3" y="0"/>
                    <a:pt x="4" y="0"/>
                    <a:pt x="6" y="3"/>
                  </a:cubicBezTo>
                  <a:cubicBezTo>
                    <a:pt x="6" y="4"/>
                    <a:pt x="7" y="8"/>
                    <a:pt x="4" y="8"/>
                  </a:cubicBezTo>
                  <a:cubicBezTo>
                    <a:pt x="0" y="9"/>
                    <a:pt x="0" y="4"/>
                    <a:pt x="2" y="1"/>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î$ḷîḋê">
              <a:extLst>
                <a:ext uri="{FF2B5EF4-FFF2-40B4-BE49-F238E27FC236}">
                  <a16:creationId xmlns:a16="http://schemas.microsoft.com/office/drawing/2014/main" id="{47BD425C-4DD3-C91A-8CA6-0D19407F2CC9}"/>
                </a:ext>
              </a:extLst>
            </p:cNvPr>
            <p:cNvSpPr/>
            <p:nvPr/>
          </p:nvSpPr>
          <p:spPr bwMode="auto">
            <a:xfrm>
              <a:off x="7820025" y="2135188"/>
              <a:ext cx="19050" cy="23813"/>
            </a:xfrm>
            <a:custGeom>
              <a:avLst/>
              <a:gdLst>
                <a:gd name="T0" fmla="*/ 1 w 3"/>
                <a:gd name="T1" fmla="*/ 1 h 4"/>
                <a:gd name="T2" fmla="*/ 2 w 3"/>
                <a:gd name="T3" fmla="*/ 2 h 4"/>
                <a:gd name="T4" fmla="*/ 2 w 3"/>
                <a:gd name="T5" fmla="*/ 4 h 4"/>
                <a:gd name="T6" fmla="*/ 1 w 3"/>
                <a:gd name="T7" fmla="*/ 1 h 4"/>
              </a:gdLst>
              <a:ahLst/>
              <a:cxnLst>
                <a:cxn ang="0">
                  <a:pos x="T0" y="T1"/>
                </a:cxn>
                <a:cxn ang="0">
                  <a:pos x="T2" y="T3"/>
                </a:cxn>
                <a:cxn ang="0">
                  <a:pos x="T4" y="T5"/>
                </a:cxn>
                <a:cxn ang="0">
                  <a:pos x="T6" y="T7"/>
                </a:cxn>
              </a:cxnLst>
              <a:rect l="0" t="0" r="r" b="b"/>
              <a:pathLst>
                <a:path w="3" h="4">
                  <a:moveTo>
                    <a:pt x="1" y="1"/>
                  </a:moveTo>
                  <a:cubicBezTo>
                    <a:pt x="1" y="0"/>
                    <a:pt x="2" y="0"/>
                    <a:pt x="2" y="2"/>
                  </a:cubicBezTo>
                  <a:cubicBezTo>
                    <a:pt x="3" y="2"/>
                    <a:pt x="3" y="4"/>
                    <a:pt x="2" y="4"/>
                  </a:cubicBezTo>
                  <a:cubicBezTo>
                    <a:pt x="0" y="4"/>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ś1îḋe">
              <a:extLst>
                <a:ext uri="{FF2B5EF4-FFF2-40B4-BE49-F238E27FC236}">
                  <a16:creationId xmlns:a16="http://schemas.microsoft.com/office/drawing/2014/main" id="{068A64CF-C195-EAEB-E177-53FB0992278F}"/>
                </a:ext>
              </a:extLst>
            </p:cNvPr>
            <p:cNvSpPr/>
            <p:nvPr/>
          </p:nvSpPr>
          <p:spPr bwMode="auto">
            <a:xfrm>
              <a:off x="7800975" y="2092325"/>
              <a:ext cx="74613" cy="30163"/>
            </a:xfrm>
            <a:custGeom>
              <a:avLst/>
              <a:gdLst>
                <a:gd name="T0" fmla="*/ 0 w 12"/>
                <a:gd name="T1" fmla="*/ 2 h 5"/>
                <a:gd name="T2" fmla="*/ 6 w 12"/>
                <a:gd name="T3" fmla="*/ 2 h 5"/>
                <a:gd name="T4" fmla="*/ 11 w 12"/>
                <a:gd name="T5" fmla="*/ 5 h 5"/>
                <a:gd name="T6" fmla="*/ 12 w 12"/>
                <a:gd name="T7" fmla="*/ 5 h 5"/>
                <a:gd name="T8" fmla="*/ 0 w 12"/>
                <a:gd name="T9" fmla="*/ 1 h 5"/>
                <a:gd name="T10" fmla="*/ 0 w 12"/>
                <a:gd name="T11" fmla="*/ 2 h 5"/>
              </a:gdLst>
              <a:ahLst/>
              <a:cxnLst>
                <a:cxn ang="0">
                  <a:pos x="T0" y="T1"/>
                </a:cxn>
                <a:cxn ang="0">
                  <a:pos x="T2" y="T3"/>
                </a:cxn>
                <a:cxn ang="0">
                  <a:pos x="T4" y="T5"/>
                </a:cxn>
                <a:cxn ang="0">
                  <a:pos x="T6" y="T7"/>
                </a:cxn>
                <a:cxn ang="0">
                  <a:pos x="T8" y="T9"/>
                </a:cxn>
                <a:cxn ang="0">
                  <a:pos x="T10" y="T11"/>
                </a:cxn>
              </a:cxnLst>
              <a:rect l="0" t="0" r="r" b="b"/>
              <a:pathLst>
                <a:path w="12" h="5">
                  <a:moveTo>
                    <a:pt x="0" y="2"/>
                  </a:moveTo>
                  <a:cubicBezTo>
                    <a:pt x="2" y="2"/>
                    <a:pt x="4" y="2"/>
                    <a:pt x="6" y="2"/>
                  </a:cubicBezTo>
                  <a:cubicBezTo>
                    <a:pt x="8" y="3"/>
                    <a:pt x="9" y="4"/>
                    <a:pt x="11" y="5"/>
                  </a:cubicBezTo>
                  <a:cubicBezTo>
                    <a:pt x="11" y="5"/>
                    <a:pt x="12" y="5"/>
                    <a:pt x="12" y="5"/>
                  </a:cubicBezTo>
                  <a:cubicBezTo>
                    <a:pt x="10" y="0"/>
                    <a:pt x="3" y="0"/>
                    <a:pt x="0" y="1"/>
                  </a:cubicBezTo>
                  <a:cubicBezTo>
                    <a:pt x="0" y="1"/>
                    <a:pt x="0" y="2"/>
                    <a:pt x="0" y="2"/>
                  </a:cubicBezTo>
                  <a:close/>
                </a:path>
              </a:pathLst>
            </a:custGeom>
            <a:solidFill>
              <a:srgbClr val="1B22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ṡļïḍe">
              <a:extLst>
                <a:ext uri="{FF2B5EF4-FFF2-40B4-BE49-F238E27FC236}">
                  <a16:creationId xmlns:a16="http://schemas.microsoft.com/office/drawing/2014/main" id="{3C282415-D848-9685-375F-BC3ADB31A257}"/>
                </a:ext>
              </a:extLst>
            </p:cNvPr>
            <p:cNvSpPr/>
            <p:nvPr/>
          </p:nvSpPr>
          <p:spPr bwMode="auto">
            <a:xfrm>
              <a:off x="7789863" y="2189163"/>
              <a:ext cx="73025" cy="55563"/>
            </a:xfrm>
            <a:custGeom>
              <a:avLst/>
              <a:gdLst>
                <a:gd name="T0" fmla="*/ 0 w 12"/>
                <a:gd name="T1" fmla="*/ 5 h 9"/>
                <a:gd name="T2" fmla="*/ 2 w 12"/>
                <a:gd name="T3" fmla="*/ 2 h 9"/>
                <a:gd name="T4" fmla="*/ 10 w 12"/>
                <a:gd name="T5" fmla="*/ 0 h 9"/>
                <a:gd name="T6" fmla="*/ 12 w 12"/>
                <a:gd name="T7" fmla="*/ 2 h 9"/>
                <a:gd name="T8" fmla="*/ 12 w 12"/>
                <a:gd name="T9" fmla="*/ 5 h 9"/>
                <a:gd name="T10" fmla="*/ 6 w 12"/>
                <a:gd name="T11" fmla="*/ 9 h 9"/>
                <a:gd name="T12" fmla="*/ 0 w 12"/>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5"/>
                  </a:moveTo>
                  <a:cubicBezTo>
                    <a:pt x="0" y="4"/>
                    <a:pt x="1" y="3"/>
                    <a:pt x="2" y="2"/>
                  </a:cubicBezTo>
                  <a:cubicBezTo>
                    <a:pt x="4" y="0"/>
                    <a:pt x="7" y="0"/>
                    <a:pt x="10" y="0"/>
                  </a:cubicBezTo>
                  <a:cubicBezTo>
                    <a:pt x="11" y="1"/>
                    <a:pt x="12" y="1"/>
                    <a:pt x="12" y="2"/>
                  </a:cubicBezTo>
                  <a:cubicBezTo>
                    <a:pt x="12" y="3"/>
                    <a:pt x="12" y="4"/>
                    <a:pt x="12" y="5"/>
                  </a:cubicBezTo>
                  <a:cubicBezTo>
                    <a:pt x="11" y="7"/>
                    <a:pt x="9" y="9"/>
                    <a:pt x="6" y="9"/>
                  </a:cubicBezTo>
                  <a:cubicBezTo>
                    <a:pt x="4" y="9"/>
                    <a:pt x="1" y="7"/>
                    <a:pt x="0" y="5"/>
                  </a:cubicBezTo>
                  <a:close/>
                </a:path>
              </a:pathLst>
            </a:custGeom>
            <a:solidFill>
              <a:srgbClr val="F9AF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ļiḋê">
              <a:extLst>
                <a:ext uri="{FF2B5EF4-FFF2-40B4-BE49-F238E27FC236}">
                  <a16:creationId xmlns:a16="http://schemas.microsoft.com/office/drawing/2014/main" id="{862D792B-7B36-B855-7080-515D60CF898A}"/>
                </a:ext>
              </a:extLst>
            </p:cNvPr>
            <p:cNvSpPr/>
            <p:nvPr/>
          </p:nvSpPr>
          <p:spPr bwMode="auto">
            <a:xfrm>
              <a:off x="7685088" y="2184400"/>
              <a:ext cx="42863" cy="47625"/>
            </a:xfrm>
            <a:custGeom>
              <a:avLst/>
              <a:gdLst>
                <a:gd name="T0" fmla="*/ 0 w 7"/>
                <a:gd name="T1" fmla="*/ 4 h 8"/>
                <a:gd name="T2" fmla="*/ 1 w 7"/>
                <a:gd name="T3" fmla="*/ 2 h 8"/>
                <a:gd name="T4" fmla="*/ 5 w 7"/>
                <a:gd name="T5" fmla="*/ 1 h 8"/>
                <a:gd name="T6" fmla="*/ 7 w 7"/>
                <a:gd name="T7" fmla="*/ 3 h 8"/>
                <a:gd name="T8" fmla="*/ 7 w 7"/>
                <a:gd name="T9" fmla="*/ 4 h 8"/>
                <a:gd name="T10" fmla="*/ 3 w 7"/>
                <a:gd name="T11" fmla="*/ 8 h 8"/>
                <a:gd name="T12" fmla="*/ 0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0" y="4"/>
                  </a:moveTo>
                  <a:cubicBezTo>
                    <a:pt x="0" y="4"/>
                    <a:pt x="0" y="3"/>
                    <a:pt x="1" y="2"/>
                  </a:cubicBezTo>
                  <a:cubicBezTo>
                    <a:pt x="2" y="1"/>
                    <a:pt x="4" y="0"/>
                    <a:pt x="5" y="1"/>
                  </a:cubicBezTo>
                  <a:cubicBezTo>
                    <a:pt x="6" y="1"/>
                    <a:pt x="6" y="2"/>
                    <a:pt x="7" y="3"/>
                  </a:cubicBezTo>
                  <a:cubicBezTo>
                    <a:pt x="7" y="3"/>
                    <a:pt x="7" y="4"/>
                    <a:pt x="7" y="4"/>
                  </a:cubicBezTo>
                  <a:cubicBezTo>
                    <a:pt x="6" y="6"/>
                    <a:pt x="5" y="8"/>
                    <a:pt x="3" y="8"/>
                  </a:cubicBezTo>
                  <a:cubicBezTo>
                    <a:pt x="2" y="8"/>
                    <a:pt x="0" y="6"/>
                    <a:pt x="0" y="4"/>
                  </a:cubicBezTo>
                  <a:close/>
                </a:path>
              </a:pathLst>
            </a:custGeom>
            <a:solidFill>
              <a:srgbClr val="F9AF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s1ïdê">
              <a:extLst>
                <a:ext uri="{FF2B5EF4-FFF2-40B4-BE49-F238E27FC236}">
                  <a16:creationId xmlns:a16="http://schemas.microsoft.com/office/drawing/2014/main" id="{FDF82C43-EE1D-8CC2-F88D-B27A08AF1D35}"/>
                </a:ext>
              </a:extLst>
            </p:cNvPr>
            <p:cNvSpPr/>
            <p:nvPr/>
          </p:nvSpPr>
          <p:spPr bwMode="auto">
            <a:xfrm>
              <a:off x="7507288" y="2636838"/>
              <a:ext cx="92075" cy="623888"/>
            </a:xfrm>
            <a:custGeom>
              <a:avLst/>
              <a:gdLst>
                <a:gd name="T0" fmla="*/ 10 w 15"/>
                <a:gd name="T1" fmla="*/ 1 h 102"/>
                <a:gd name="T2" fmla="*/ 4 w 15"/>
                <a:gd name="T3" fmla="*/ 42 h 102"/>
                <a:gd name="T4" fmla="*/ 11 w 15"/>
                <a:gd name="T5" fmla="*/ 72 h 102"/>
                <a:gd name="T6" fmla="*/ 9 w 15"/>
                <a:gd name="T7" fmla="*/ 101 h 102"/>
                <a:gd name="T8" fmla="*/ 11 w 15"/>
                <a:gd name="T9" fmla="*/ 101 h 102"/>
                <a:gd name="T10" fmla="*/ 11 w 15"/>
                <a:gd name="T11" fmla="*/ 56 h 102"/>
                <a:gd name="T12" fmla="*/ 4 w 15"/>
                <a:gd name="T13" fmla="*/ 32 h 102"/>
                <a:gd name="T14" fmla="*/ 11 w 15"/>
                <a:gd name="T15" fmla="*/ 2 h 102"/>
                <a:gd name="T16" fmla="*/ 10 w 15"/>
                <a:gd name="T17"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02">
                  <a:moveTo>
                    <a:pt x="10" y="1"/>
                  </a:moveTo>
                  <a:cubicBezTo>
                    <a:pt x="2" y="13"/>
                    <a:pt x="0" y="28"/>
                    <a:pt x="4" y="42"/>
                  </a:cubicBezTo>
                  <a:cubicBezTo>
                    <a:pt x="7" y="52"/>
                    <a:pt x="11" y="61"/>
                    <a:pt x="11" y="72"/>
                  </a:cubicBezTo>
                  <a:cubicBezTo>
                    <a:pt x="12" y="82"/>
                    <a:pt x="10" y="91"/>
                    <a:pt x="9" y="101"/>
                  </a:cubicBezTo>
                  <a:cubicBezTo>
                    <a:pt x="9" y="102"/>
                    <a:pt x="10" y="102"/>
                    <a:pt x="11" y="101"/>
                  </a:cubicBezTo>
                  <a:cubicBezTo>
                    <a:pt x="14" y="87"/>
                    <a:pt x="15" y="70"/>
                    <a:pt x="11" y="56"/>
                  </a:cubicBezTo>
                  <a:cubicBezTo>
                    <a:pt x="9" y="47"/>
                    <a:pt x="5" y="40"/>
                    <a:pt x="4" y="32"/>
                  </a:cubicBezTo>
                  <a:cubicBezTo>
                    <a:pt x="3" y="21"/>
                    <a:pt x="6" y="11"/>
                    <a:pt x="11" y="2"/>
                  </a:cubicBezTo>
                  <a:cubicBezTo>
                    <a:pt x="11" y="1"/>
                    <a:pt x="10" y="0"/>
                    <a:pt x="10" y="1"/>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Sļiḓe">
              <a:extLst>
                <a:ext uri="{FF2B5EF4-FFF2-40B4-BE49-F238E27FC236}">
                  <a16:creationId xmlns:a16="http://schemas.microsoft.com/office/drawing/2014/main" id="{4A4555CC-1835-0C19-575E-45817B7A5D9D}"/>
                </a:ext>
              </a:extLst>
            </p:cNvPr>
            <p:cNvSpPr/>
            <p:nvPr/>
          </p:nvSpPr>
          <p:spPr bwMode="auto">
            <a:xfrm>
              <a:off x="7886700" y="2733675"/>
              <a:ext cx="80963" cy="668338"/>
            </a:xfrm>
            <a:custGeom>
              <a:avLst/>
              <a:gdLst>
                <a:gd name="T0" fmla="*/ 9 w 13"/>
                <a:gd name="T1" fmla="*/ 1 h 109"/>
                <a:gd name="T2" fmla="*/ 10 w 13"/>
                <a:gd name="T3" fmla="*/ 52 h 109"/>
                <a:gd name="T4" fmla="*/ 1 w 13"/>
                <a:gd name="T5" fmla="*/ 107 h 109"/>
                <a:gd name="T6" fmla="*/ 2 w 13"/>
                <a:gd name="T7" fmla="*/ 108 h 109"/>
                <a:gd name="T8" fmla="*/ 12 w 13"/>
                <a:gd name="T9" fmla="*/ 57 h 109"/>
                <a:gd name="T10" fmla="*/ 10 w 13"/>
                <a:gd name="T11" fmla="*/ 1 h 109"/>
                <a:gd name="T12" fmla="*/ 9 w 13"/>
                <a:gd name="T13" fmla="*/ 1 h 109"/>
              </a:gdLst>
              <a:ahLst/>
              <a:cxnLst>
                <a:cxn ang="0">
                  <a:pos x="T0" y="T1"/>
                </a:cxn>
                <a:cxn ang="0">
                  <a:pos x="T2" y="T3"/>
                </a:cxn>
                <a:cxn ang="0">
                  <a:pos x="T4" y="T5"/>
                </a:cxn>
                <a:cxn ang="0">
                  <a:pos x="T6" y="T7"/>
                </a:cxn>
                <a:cxn ang="0">
                  <a:pos x="T8" y="T9"/>
                </a:cxn>
                <a:cxn ang="0">
                  <a:pos x="T10" y="T11"/>
                </a:cxn>
                <a:cxn ang="0">
                  <a:pos x="T12" y="T13"/>
                </a:cxn>
              </a:cxnLst>
              <a:rect l="0" t="0" r="r" b="b"/>
              <a:pathLst>
                <a:path w="13" h="109">
                  <a:moveTo>
                    <a:pt x="9" y="1"/>
                  </a:moveTo>
                  <a:cubicBezTo>
                    <a:pt x="6" y="18"/>
                    <a:pt x="10" y="35"/>
                    <a:pt x="10" y="52"/>
                  </a:cubicBezTo>
                  <a:cubicBezTo>
                    <a:pt x="11" y="71"/>
                    <a:pt x="3" y="89"/>
                    <a:pt x="1" y="107"/>
                  </a:cubicBezTo>
                  <a:cubicBezTo>
                    <a:pt x="0" y="108"/>
                    <a:pt x="2" y="109"/>
                    <a:pt x="2" y="108"/>
                  </a:cubicBezTo>
                  <a:cubicBezTo>
                    <a:pt x="7" y="92"/>
                    <a:pt x="12" y="74"/>
                    <a:pt x="12" y="57"/>
                  </a:cubicBezTo>
                  <a:cubicBezTo>
                    <a:pt x="13" y="38"/>
                    <a:pt x="8" y="20"/>
                    <a:pt x="10" y="1"/>
                  </a:cubicBezTo>
                  <a:cubicBezTo>
                    <a:pt x="10" y="0"/>
                    <a:pt x="9" y="0"/>
                    <a:pt x="9" y="1"/>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šḷiḑê">
              <a:extLst>
                <a:ext uri="{FF2B5EF4-FFF2-40B4-BE49-F238E27FC236}">
                  <a16:creationId xmlns:a16="http://schemas.microsoft.com/office/drawing/2014/main" id="{4718B5DD-E491-B2D9-1BB0-153362FE10B6}"/>
                </a:ext>
              </a:extLst>
            </p:cNvPr>
            <p:cNvSpPr/>
            <p:nvPr/>
          </p:nvSpPr>
          <p:spPr bwMode="auto">
            <a:xfrm>
              <a:off x="7783513" y="2360613"/>
              <a:ext cx="184150" cy="214313"/>
            </a:xfrm>
            <a:custGeom>
              <a:avLst/>
              <a:gdLst>
                <a:gd name="T0" fmla="*/ 24 w 30"/>
                <a:gd name="T1" fmla="*/ 1 h 35"/>
                <a:gd name="T2" fmla="*/ 0 w 30"/>
                <a:gd name="T3" fmla="*/ 17 h 35"/>
                <a:gd name="T4" fmla="*/ 9 w 30"/>
                <a:gd name="T5" fmla="*/ 35 h 35"/>
                <a:gd name="T6" fmla="*/ 30 w 30"/>
                <a:gd name="T7" fmla="*/ 8 h 35"/>
                <a:gd name="T8" fmla="*/ 25 w 30"/>
                <a:gd name="T9" fmla="*/ 0 h 35"/>
              </a:gdLst>
              <a:ahLst/>
              <a:cxnLst>
                <a:cxn ang="0">
                  <a:pos x="T0" y="T1"/>
                </a:cxn>
                <a:cxn ang="0">
                  <a:pos x="T2" y="T3"/>
                </a:cxn>
                <a:cxn ang="0">
                  <a:pos x="T4" y="T5"/>
                </a:cxn>
                <a:cxn ang="0">
                  <a:pos x="T6" y="T7"/>
                </a:cxn>
                <a:cxn ang="0">
                  <a:pos x="T8" y="T9"/>
                </a:cxn>
              </a:cxnLst>
              <a:rect l="0" t="0" r="r" b="b"/>
              <a:pathLst>
                <a:path w="30" h="35">
                  <a:moveTo>
                    <a:pt x="24" y="1"/>
                  </a:moveTo>
                  <a:cubicBezTo>
                    <a:pt x="17" y="7"/>
                    <a:pt x="9" y="13"/>
                    <a:pt x="0" y="17"/>
                  </a:cubicBezTo>
                  <a:cubicBezTo>
                    <a:pt x="5" y="23"/>
                    <a:pt x="7" y="28"/>
                    <a:pt x="9" y="35"/>
                  </a:cubicBezTo>
                  <a:cubicBezTo>
                    <a:pt x="17" y="27"/>
                    <a:pt x="28" y="15"/>
                    <a:pt x="30" y="8"/>
                  </a:cubicBezTo>
                  <a:cubicBezTo>
                    <a:pt x="28" y="4"/>
                    <a:pt x="27" y="2"/>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şlïḋé">
              <a:extLst>
                <a:ext uri="{FF2B5EF4-FFF2-40B4-BE49-F238E27FC236}">
                  <a16:creationId xmlns:a16="http://schemas.microsoft.com/office/drawing/2014/main" id="{E01C0C8F-8A51-1EA8-7F54-231DB37CAC06}"/>
                </a:ext>
              </a:extLst>
            </p:cNvPr>
            <p:cNvSpPr/>
            <p:nvPr/>
          </p:nvSpPr>
          <p:spPr bwMode="auto">
            <a:xfrm>
              <a:off x="7715250" y="2366963"/>
              <a:ext cx="68263" cy="177800"/>
            </a:xfrm>
            <a:custGeom>
              <a:avLst/>
              <a:gdLst>
                <a:gd name="T0" fmla="*/ 9 w 11"/>
                <a:gd name="T1" fmla="*/ 0 h 29"/>
                <a:gd name="T2" fmla="*/ 11 w 11"/>
                <a:gd name="T3" fmla="*/ 16 h 29"/>
                <a:gd name="T4" fmla="*/ 4 w 11"/>
                <a:gd name="T5" fmla="*/ 29 h 29"/>
                <a:gd name="T6" fmla="*/ 3 w 11"/>
                <a:gd name="T7" fmla="*/ 6 h 29"/>
              </a:gdLst>
              <a:ahLst/>
              <a:cxnLst>
                <a:cxn ang="0">
                  <a:pos x="T0" y="T1"/>
                </a:cxn>
                <a:cxn ang="0">
                  <a:pos x="T2" y="T3"/>
                </a:cxn>
                <a:cxn ang="0">
                  <a:pos x="T4" y="T5"/>
                </a:cxn>
                <a:cxn ang="0">
                  <a:pos x="T6" y="T7"/>
                </a:cxn>
              </a:cxnLst>
              <a:rect l="0" t="0" r="r" b="b"/>
              <a:pathLst>
                <a:path w="11" h="29">
                  <a:moveTo>
                    <a:pt x="9" y="0"/>
                  </a:moveTo>
                  <a:cubicBezTo>
                    <a:pt x="9" y="6"/>
                    <a:pt x="8" y="12"/>
                    <a:pt x="11" y="16"/>
                  </a:cubicBezTo>
                  <a:cubicBezTo>
                    <a:pt x="8" y="18"/>
                    <a:pt x="6" y="24"/>
                    <a:pt x="4" y="29"/>
                  </a:cubicBezTo>
                  <a:cubicBezTo>
                    <a:pt x="0" y="23"/>
                    <a:pt x="1" y="13"/>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sļíḋè">
              <a:extLst>
                <a:ext uri="{FF2B5EF4-FFF2-40B4-BE49-F238E27FC236}">
                  <a16:creationId xmlns:a16="http://schemas.microsoft.com/office/drawing/2014/main" id="{0F94F58B-2B31-9490-50BF-ED7F9A0591AD}"/>
                </a:ext>
              </a:extLst>
            </p:cNvPr>
            <p:cNvSpPr/>
            <p:nvPr/>
          </p:nvSpPr>
          <p:spPr bwMode="auto">
            <a:xfrm>
              <a:off x="7734300" y="2520950"/>
              <a:ext cx="36513" cy="354013"/>
            </a:xfrm>
            <a:custGeom>
              <a:avLst/>
              <a:gdLst>
                <a:gd name="T0" fmla="*/ 5 w 6"/>
                <a:gd name="T1" fmla="*/ 0 h 58"/>
                <a:gd name="T2" fmla="*/ 1 w 6"/>
                <a:gd name="T3" fmla="*/ 58 h 58"/>
                <a:gd name="T4" fmla="*/ 1 w 6"/>
                <a:gd name="T5" fmla="*/ 58 h 58"/>
                <a:gd name="T6" fmla="*/ 6 w 6"/>
                <a:gd name="T7" fmla="*/ 1 h 58"/>
                <a:gd name="T8" fmla="*/ 5 w 6"/>
                <a:gd name="T9" fmla="*/ 0 h 58"/>
              </a:gdLst>
              <a:ahLst/>
              <a:cxnLst>
                <a:cxn ang="0">
                  <a:pos x="T0" y="T1"/>
                </a:cxn>
                <a:cxn ang="0">
                  <a:pos x="T2" y="T3"/>
                </a:cxn>
                <a:cxn ang="0">
                  <a:pos x="T4" y="T5"/>
                </a:cxn>
                <a:cxn ang="0">
                  <a:pos x="T6" y="T7"/>
                </a:cxn>
                <a:cxn ang="0">
                  <a:pos x="T8" y="T9"/>
                </a:cxn>
              </a:cxnLst>
              <a:rect l="0" t="0" r="r" b="b"/>
              <a:pathLst>
                <a:path w="6" h="58">
                  <a:moveTo>
                    <a:pt x="5" y="0"/>
                  </a:moveTo>
                  <a:cubicBezTo>
                    <a:pt x="2" y="19"/>
                    <a:pt x="0" y="39"/>
                    <a:pt x="1" y="58"/>
                  </a:cubicBezTo>
                  <a:cubicBezTo>
                    <a:pt x="1" y="58"/>
                    <a:pt x="1" y="58"/>
                    <a:pt x="1" y="58"/>
                  </a:cubicBezTo>
                  <a:cubicBezTo>
                    <a:pt x="2" y="39"/>
                    <a:pt x="3" y="20"/>
                    <a:pt x="6" y="1"/>
                  </a:cubicBezTo>
                  <a:cubicBezTo>
                    <a:pt x="6" y="0"/>
                    <a:pt x="5" y="0"/>
                    <a:pt x="5" y="0"/>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ṩḻiḍe">
              <a:extLst>
                <a:ext uri="{FF2B5EF4-FFF2-40B4-BE49-F238E27FC236}">
                  <a16:creationId xmlns:a16="http://schemas.microsoft.com/office/drawing/2014/main" id="{C6E64B71-3869-0E9F-7F69-4C5DF36849B2}"/>
                </a:ext>
              </a:extLst>
            </p:cNvPr>
            <p:cNvSpPr/>
            <p:nvPr/>
          </p:nvSpPr>
          <p:spPr bwMode="auto">
            <a:xfrm>
              <a:off x="7704138" y="2568575"/>
              <a:ext cx="36513" cy="38100"/>
            </a:xfrm>
            <a:custGeom>
              <a:avLst/>
              <a:gdLst>
                <a:gd name="T0" fmla="*/ 3 w 6"/>
                <a:gd name="T1" fmla="*/ 5 h 6"/>
                <a:gd name="T2" fmla="*/ 3 w 6"/>
                <a:gd name="T3" fmla="*/ 5 h 6"/>
                <a:gd name="T4" fmla="*/ 5 w 6"/>
                <a:gd name="T5" fmla="*/ 3 h 6"/>
                <a:gd name="T6" fmla="*/ 5 w 6"/>
                <a:gd name="T7" fmla="*/ 2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3" y="5"/>
                    <a:pt x="3" y="5"/>
                    <a:pt x="3" y="5"/>
                  </a:cubicBezTo>
                  <a:cubicBezTo>
                    <a:pt x="5" y="6"/>
                    <a:pt x="6" y="4"/>
                    <a:pt x="5" y="3"/>
                  </a:cubicBezTo>
                  <a:cubicBezTo>
                    <a:pt x="5" y="2"/>
                    <a:pt x="5" y="2"/>
                    <a:pt x="5" y="2"/>
                  </a:cubicBezTo>
                  <a:cubicBezTo>
                    <a:pt x="4" y="0"/>
                    <a:pt x="0" y="4"/>
                    <a:pt x="3" y="5"/>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şlíḓè">
              <a:extLst>
                <a:ext uri="{FF2B5EF4-FFF2-40B4-BE49-F238E27FC236}">
                  <a16:creationId xmlns:a16="http://schemas.microsoft.com/office/drawing/2014/main" id="{881594DD-D6F0-D691-79E1-CB04C7CD03E1}"/>
                </a:ext>
              </a:extLst>
            </p:cNvPr>
            <p:cNvSpPr/>
            <p:nvPr/>
          </p:nvSpPr>
          <p:spPr bwMode="auto">
            <a:xfrm>
              <a:off x="7704138" y="2654300"/>
              <a:ext cx="23813" cy="25400"/>
            </a:xfrm>
            <a:custGeom>
              <a:avLst/>
              <a:gdLst>
                <a:gd name="T0" fmla="*/ 0 w 4"/>
                <a:gd name="T1" fmla="*/ 2 h 4"/>
                <a:gd name="T2" fmla="*/ 0 w 4"/>
                <a:gd name="T3" fmla="*/ 3 h 4"/>
                <a:gd name="T4" fmla="*/ 1 w 4"/>
                <a:gd name="T5" fmla="*/ 4 h 4"/>
                <a:gd name="T6" fmla="*/ 2 w 4"/>
                <a:gd name="T7" fmla="*/ 4 h 4"/>
                <a:gd name="T8" fmla="*/ 4 w 4"/>
                <a:gd name="T9" fmla="*/ 2 h 4"/>
                <a:gd name="T10" fmla="*/ 4 w 4"/>
                <a:gd name="T11" fmla="*/ 2 h 4"/>
                <a:gd name="T12" fmla="*/ 2 w 4"/>
                <a:gd name="T13" fmla="*/ 0 h 4"/>
                <a:gd name="T14" fmla="*/ 2 w 4"/>
                <a:gd name="T15" fmla="*/ 0 h 4"/>
                <a:gd name="T16" fmla="*/ 0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0" y="2"/>
                  </a:moveTo>
                  <a:cubicBezTo>
                    <a:pt x="0" y="3"/>
                    <a:pt x="0" y="3"/>
                    <a:pt x="0" y="3"/>
                  </a:cubicBezTo>
                  <a:cubicBezTo>
                    <a:pt x="0" y="3"/>
                    <a:pt x="1" y="4"/>
                    <a:pt x="1" y="4"/>
                  </a:cubicBezTo>
                  <a:cubicBezTo>
                    <a:pt x="2" y="4"/>
                    <a:pt x="2" y="4"/>
                    <a:pt x="2" y="4"/>
                  </a:cubicBezTo>
                  <a:cubicBezTo>
                    <a:pt x="3" y="4"/>
                    <a:pt x="4" y="3"/>
                    <a:pt x="4" y="2"/>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Sļíḋé">
              <a:extLst>
                <a:ext uri="{FF2B5EF4-FFF2-40B4-BE49-F238E27FC236}">
                  <a16:creationId xmlns:a16="http://schemas.microsoft.com/office/drawing/2014/main" id="{B7141D4A-7339-7E68-E14D-171A4AD3D505}"/>
                </a:ext>
              </a:extLst>
            </p:cNvPr>
            <p:cNvSpPr/>
            <p:nvPr/>
          </p:nvSpPr>
          <p:spPr bwMode="auto">
            <a:xfrm>
              <a:off x="7697788" y="2733675"/>
              <a:ext cx="23813" cy="31750"/>
            </a:xfrm>
            <a:custGeom>
              <a:avLst/>
              <a:gdLst>
                <a:gd name="T0" fmla="*/ 2 w 4"/>
                <a:gd name="T1" fmla="*/ 1 h 5"/>
                <a:gd name="T2" fmla="*/ 1 w 4"/>
                <a:gd name="T3" fmla="*/ 1 h 5"/>
                <a:gd name="T4" fmla="*/ 0 w 4"/>
                <a:gd name="T5" fmla="*/ 3 h 5"/>
                <a:gd name="T6" fmla="*/ 4 w 4"/>
                <a:gd name="T7" fmla="*/ 3 h 5"/>
                <a:gd name="T8" fmla="*/ 0 w 4"/>
                <a:gd name="T9" fmla="*/ 2 h 5"/>
                <a:gd name="T10" fmla="*/ 2 w 4"/>
                <a:gd name="T11" fmla="*/ 1 h 5"/>
                <a:gd name="T12" fmla="*/ 2 w 4"/>
                <a:gd name="T13" fmla="*/ 1 h 5"/>
                <a:gd name="T14" fmla="*/ 3 w 4"/>
                <a:gd name="T15" fmla="*/ 3 h 5"/>
                <a:gd name="T16" fmla="*/ 3 w 4"/>
                <a:gd name="T17" fmla="*/ 2 h 5"/>
                <a:gd name="T18" fmla="*/ 2 w 4"/>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1"/>
                  </a:moveTo>
                  <a:cubicBezTo>
                    <a:pt x="2" y="1"/>
                    <a:pt x="1" y="1"/>
                    <a:pt x="1" y="1"/>
                  </a:cubicBezTo>
                  <a:cubicBezTo>
                    <a:pt x="0" y="2"/>
                    <a:pt x="0" y="2"/>
                    <a:pt x="0" y="3"/>
                  </a:cubicBezTo>
                  <a:cubicBezTo>
                    <a:pt x="0" y="5"/>
                    <a:pt x="3" y="5"/>
                    <a:pt x="4" y="3"/>
                  </a:cubicBezTo>
                  <a:cubicBezTo>
                    <a:pt x="4" y="1"/>
                    <a:pt x="1" y="0"/>
                    <a:pt x="0" y="2"/>
                  </a:cubicBezTo>
                  <a:cubicBezTo>
                    <a:pt x="1" y="2"/>
                    <a:pt x="1" y="2"/>
                    <a:pt x="2" y="1"/>
                  </a:cubicBezTo>
                  <a:cubicBezTo>
                    <a:pt x="2" y="1"/>
                    <a:pt x="2" y="1"/>
                    <a:pt x="2" y="1"/>
                  </a:cubicBezTo>
                  <a:cubicBezTo>
                    <a:pt x="2" y="2"/>
                    <a:pt x="3" y="2"/>
                    <a:pt x="3" y="3"/>
                  </a:cubicBezTo>
                  <a:cubicBezTo>
                    <a:pt x="3" y="2"/>
                    <a:pt x="3" y="2"/>
                    <a:pt x="3" y="2"/>
                  </a:cubicBezTo>
                  <a:cubicBezTo>
                    <a:pt x="3" y="2"/>
                    <a:pt x="3" y="1"/>
                    <a:pt x="2" y="1"/>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íṧļîḓè">
              <a:extLst>
                <a:ext uri="{FF2B5EF4-FFF2-40B4-BE49-F238E27FC236}">
                  <a16:creationId xmlns:a16="http://schemas.microsoft.com/office/drawing/2014/main" id="{62AB68F6-DC8D-4E54-B3B9-7768C2FA0A48}"/>
                </a:ext>
              </a:extLst>
            </p:cNvPr>
            <p:cNvSpPr/>
            <p:nvPr/>
          </p:nvSpPr>
          <p:spPr bwMode="auto">
            <a:xfrm>
              <a:off x="7691438" y="2838450"/>
              <a:ext cx="19050" cy="23813"/>
            </a:xfrm>
            <a:custGeom>
              <a:avLst/>
              <a:gdLst>
                <a:gd name="T0" fmla="*/ 3 w 3"/>
                <a:gd name="T1" fmla="*/ 1 h 4"/>
                <a:gd name="T2" fmla="*/ 3 w 3"/>
                <a:gd name="T3" fmla="*/ 1 h 4"/>
                <a:gd name="T4" fmla="*/ 0 w 3"/>
                <a:gd name="T5" fmla="*/ 2 h 4"/>
                <a:gd name="T6" fmla="*/ 3 w 3"/>
                <a:gd name="T7" fmla="*/ 3 h 4"/>
                <a:gd name="T8" fmla="*/ 3 w 3"/>
                <a:gd name="T9" fmla="*/ 3 h 4"/>
                <a:gd name="T10" fmla="*/ 3 w 3"/>
                <a:gd name="T11" fmla="*/ 1 h 4"/>
              </a:gdLst>
              <a:ahLst/>
              <a:cxnLst>
                <a:cxn ang="0">
                  <a:pos x="T0" y="T1"/>
                </a:cxn>
                <a:cxn ang="0">
                  <a:pos x="T2" y="T3"/>
                </a:cxn>
                <a:cxn ang="0">
                  <a:pos x="T4" y="T5"/>
                </a:cxn>
                <a:cxn ang="0">
                  <a:pos x="T6" y="T7"/>
                </a:cxn>
                <a:cxn ang="0">
                  <a:pos x="T8" y="T9"/>
                </a:cxn>
                <a:cxn ang="0">
                  <a:pos x="T10" y="T11"/>
                </a:cxn>
              </a:cxnLst>
              <a:rect l="0" t="0" r="r" b="b"/>
              <a:pathLst>
                <a:path w="3" h="4">
                  <a:moveTo>
                    <a:pt x="3" y="1"/>
                  </a:moveTo>
                  <a:cubicBezTo>
                    <a:pt x="3" y="1"/>
                    <a:pt x="3" y="1"/>
                    <a:pt x="3" y="1"/>
                  </a:cubicBezTo>
                  <a:cubicBezTo>
                    <a:pt x="2" y="0"/>
                    <a:pt x="0" y="1"/>
                    <a:pt x="0" y="2"/>
                  </a:cubicBezTo>
                  <a:cubicBezTo>
                    <a:pt x="0" y="4"/>
                    <a:pt x="2" y="4"/>
                    <a:pt x="3" y="3"/>
                  </a:cubicBezTo>
                  <a:cubicBezTo>
                    <a:pt x="3" y="3"/>
                    <a:pt x="3" y="3"/>
                    <a:pt x="3" y="3"/>
                  </a:cubicBezTo>
                  <a:cubicBezTo>
                    <a:pt x="3" y="3"/>
                    <a:pt x="3" y="2"/>
                    <a:pt x="3" y="1"/>
                  </a:cubicBezTo>
                  <a:close/>
                </a:path>
              </a:pathLst>
            </a:custGeom>
            <a:solidFill>
              <a:srgbClr val="73B5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8" name="组合 12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D9A6D51-A38E-1911-70B4-7A8D631C1EE8}"/>
              </a:ext>
            </a:extLst>
          </p:cNvPr>
          <p:cNvGrpSpPr>
            <a:grpSpLocks/>
          </p:cNvGrpSpPr>
          <p:nvPr/>
        </p:nvGrpSpPr>
        <p:grpSpPr>
          <a:xfrm>
            <a:off x="367640" y="4282873"/>
            <a:ext cx="2069019" cy="1870226"/>
            <a:chOff x="3990975" y="1556416"/>
            <a:chExt cx="4210051" cy="4069673"/>
          </a:xfrm>
        </p:grpSpPr>
        <p:grpSp>
          <p:nvGrpSpPr>
            <p:cNvPr id="129" name="íṧ1íḍé">
              <a:extLst>
                <a:ext uri="{FF2B5EF4-FFF2-40B4-BE49-F238E27FC236}">
                  <a16:creationId xmlns:a16="http://schemas.microsoft.com/office/drawing/2014/main" id="{BB5C689C-4A4C-4FE4-4FC8-87857BA27462}"/>
                </a:ext>
              </a:extLst>
            </p:cNvPr>
            <p:cNvGrpSpPr>
              <a:grpSpLocks/>
            </p:cNvGrpSpPr>
            <p:nvPr/>
          </p:nvGrpSpPr>
          <p:grpSpPr bwMode="auto">
            <a:xfrm>
              <a:off x="3990975" y="1581853"/>
              <a:ext cx="4065916" cy="4044236"/>
              <a:chOff x="1607" y="27"/>
              <a:chExt cx="4316" cy="4293"/>
            </a:xfrm>
          </p:grpSpPr>
          <p:sp>
            <p:nvSpPr>
              <p:cNvPr id="228" name="íṥ1iḑe">
                <a:extLst>
                  <a:ext uri="{FF2B5EF4-FFF2-40B4-BE49-F238E27FC236}">
                    <a16:creationId xmlns:a16="http://schemas.microsoft.com/office/drawing/2014/main" id="{8C076FD6-E27D-D0FF-E231-48D2F9411030}"/>
                  </a:ext>
                </a:extLst>
              </p:cNvPr>
              <p:cNvSpPr/>
              <p:nvPr/>
            </p:nvSpPr>
            <p:spPr bwMode="auto">
              <a:xfrm>
                <a:off x="2673" y="4227"/>
                <a:ext cx="2973" cy="93"/>
              </a:xfrm>
              <a:custGeom>
                <a:avLst/>
                <a:gdLst>
                  <a:gd name="T0" fmla="*/ 1819 w 1847"/>
                  <a:gd name="T1" fmla="*/ 0 h 58"/>
                  <a:gd name="T2" fmla="*/ 1819 w 1847"/>
                  <a:gd name="T3" fmla="*/ 0 h 58"/>
                  <a:gd name="T4" fmla="*/ 828 w 1847"/>
                  <a:gd name="T5" fmla="*/ 1 h 58"/>
                  <a:gd name="T6" fmla="*/ 822 w 1847"/>
                  <a:gd name="T7" fmla="*/ 8 h 58"/>
                  <a:gd name="T8" fmla="*/ 503 w 1847"/>
                  <a:gd name="T9" fmla="*/ 8 h 58"/>
                  <a:gd name="T10" fmla="*/ 486 w 1847"/>
                  <a:gd name="T11" fmla="*/ 2 h 58"/>
                  <a:gd name="T12" fmla="*/ 407 w 1847"/>
                  <a:gd name="T13" fmla="*/ 2 h 58"/>
                  <a:gd name="T14" fmla="*/ 389 w 1847"/>
                  <a:gd name="T15" fmla="*/ 8 h 58"/>
                  <a:gd name="T16" fmla="*/ 70 w 1847"/>
                  <a:gd name="T17" fmla="*/ 8 h 58"/>
                  <a:gd name="T18" fmla="*/ 65 w 1847"/>
                  <a:gd name="T19" fmla="*/ 2 h 58"/>
                  <a:gd name="T20" fmla="*/ 28 w 1847"/>
                  <a:gd name="T21" fmla="*/ 2 h 58"/>
                  <a:gd name="T22" fmla="*/ 0 w 1847"/>
                  <a:gd name="T23" fmla="*/ 30 h 58"/>
                  <a:gd name="T24" fmla="*/ 28 w 1847"/>
                  <a:gd name="T25" fmla="*/ 58 h 58"/>
                  <a:gd name="T26" fmla="*/ 28 w 1847"/>
                  <a:gd name="T27" fmla="*/ 58 h 58"/>
                  <a:gd name="T28" fmla="*/ 1819 w 1847"/>
                  <a:gd name="T29" fmla="*/ 56 h 58"/>
                  <a:gd name="T30" fmla="*/ 1847 w 1847"/>
                  <a:gd name="T31" fmla="*/ 28 h 58"/>
                  <a:gd name="T32" fmla="*/ 1819 w 1847"/>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7" h="58">
                    <a:moveTo>
                      <a:pt x="1819" y="0"/>
                    </a:moveTo>
                    <a:cubicBezTo>
                      <a:pt x="1819" y="0"/>
                      <a:pt x="1819" y="0"/>
                      <a:pt x="1819" y="0"/>
                    </a:cubicBezTo>
                    <a:cubicBezTo>
                      <a:pt x="828" y="1"/>
                      <a:pt x="828" y="1"/>
                      <a:pt x="828" y="1"/>
                    </a:cubicBezTo>
                    <a:cubicBezTo>
                      <a:pt x="826" y="4"/>
                      <a:pt x="825" y="7"/>
                      <a:pt x="822" y="8"/>
                    </a:cubicBezTo>
                    <a:cubicBezTo>
                      <a:pt x="503" y="8"/>
                      <a:pt x="503" y="8"/>
                      <a:pt x="503" y="8"/>
                    </a:cubicBezTo>
                    <a:cubicBezTo>
                      <a:pt x="496" y="8"/>
                      <a:pt x="490" y="6"/>
                      <a:pt x="486" y="2"/>
                    </a:cubicBezTo>
                    <a:cubicBezTo>
                      <a:pt x="407" y="2"/>
                      <a:pt x="407" y="2"/>
                      <a:pt x="407" y="2"/>
                    </a:cubicBezTo>
                    <a:cubicBezTo>
                      <a:pt x="402" y="6"/>
                      <a:pt x="397" y="8"/>
                      <a:pt x="389" y="8"/>
                    </a:cubicBezTo>
                    <a:cubicBezTo>
                      <a:pt x="70" y="8"/>
                      <a:pt x="70" y="8"/>
                      <a:pt x="70" y="8"/>
                    </a:cubicBezTo>
                    <a:cubicBezTo>
                      <a:pt x="68" y="7"/>
                      <a:pt x="66" y="5"/>
                      <a:pt x="65" y="2"/>
                    </a:cubicBezTo>
                    <a:cubicBezTo>
                      <a:pt x="28" y="2"/>
                      <a:pt x="28" y="2"/>
                      <a:pt x="28" y="2"/>
                    </a:cubicBezTo>
                    <a:cubicBezTo>
                      <a:pt x="12" y="2"/>
                      <a:pt x="0" y="15"/>
                      <a:pt x="0" y="30"/>
                    </a:cubicBezTo>
                    <a:cubicBezTo>
                      <a:pt x="0" y="46"/>
                      <a:pt x="12" y="58"/>
                      <a:pt x="28" y="58"/>
                    </a:cubicBezTo>
                    <a:cubicBezTo>
                      <a:pt x="28" y="58"/>
                      <a:pt x="28" y="58"/>
                      <a:pt x="28" y="58"/>
                    </a:cubicBezTo>
                    <a:cubicBezTo>
                      <a:pt x="1819" y="56"/>
                      <a:pt x="1819" y="56"/>
                      <a:pt x="1819" y="56"/>
                    </a:cubicBezTo>
                    <a:cubicBezTo>
                      <a:pt x="1834" y="56"/>
                      <a:pt x="1847" y="43"/>
                      <a:pt x="1847" y="28"/>
                    </a:cubicBezTo>
                    <a:cubicBezTo>
                      <a:pt x="1847" y="12"/>
                      <a:pt x="1834" y="0"/>
                      <a:pt x="1819" y="0"/>
                    </a:cubicBezTo>
                  </a:path>
                </a:pathLst>
              </a:custGeom>
              <a:solidFill>
                <a:srgbClr val="909B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lîḓe">
                <a:extLst>
                  <a:ext uri="{FF2B5EF4-FFF2-40B4-BE49-F238E27FC236}">
                    <a16:creationId xmlns:a16="http://schemas.microsoft.com/office/drawing/2014/main" id="{4B35B386-2D78-D9ED-D46C-F82FF7481773}"/>
                  </a:ext>
                </a:extLst>
              </p:cNvPr>
              <p:cNvSpPr/>
              <p:nvPr/>
            </p:nvSpPr>
            <p:spPr bwMode="auto">
              <a:xfrm>
                <a:off x="3447" y="4228"/>
                <a:ext cx="559" cy="58"/>
              </a:xfrm>
              <a:custGeom>
                <a:avLst/>
                <a:gdLst>
                  <a:gd name="T0" fmla="*/ 343 w 347"/>
                  <a:gd name="T1" fmla="*/ 1 h 36"/>
                  <a:gd name="T2" fmla="*/ 266 w 347"/>
                  <a:gd name="T3" fmla="*/ 1 h 36"/>
                  <a:gd name="T4" fmla="*/ 8 w 347"/>
                  <a:gd name="T5" fmla="*/ 0 h 36"/>
                  <a:gd name="T6" fmla="*/ 1 w 347"/>
                  <a:gd name="T7" fmla="*/ 8 h 36"/>
                  <a:gd name="T8" fmla="*/ 0 w 347"/>
                  <a:gd name="T9" fmla="*/ 28 h 36"/>
                  <a:gd name="T10" fmla="*/ 8 w 347"/>
                  <a:gd name="T11" fmla="*/ 36 h 36"/>
                  <a:gd name="T12" fmla="*/ 329 w 347"/>
                  <a:gd name="T13" fmla="*/ 36 h 36"/>
                  <a:gd name="T14" fmla="*/ 343 w 347"/>
                  <a:gd name="T15" fmla="*/ 36 h 36"/>
                  <a:gd name="T16" fmla="*/ 347 w 347"/>
                  <a:gd name="T17" fmla="*/ 33 h 36"/>
                  <a:gd name="T18" fmla="*/ 347 w 347"/>
                  <a:gd name="T19" fmla="*/ 5 h 36"/>
                  <a:gd name="T20" fmla="*/ 343 w 347"/>
                  <a:gd name="T21"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6">
                    <a:moveTo>
                      <a:pt x="343" y="1"/>
                    </a:moveTo>
                    <a:cubicBezTo>
                      <a:pt x="266" y="1"/>
                      <a:pt x="266" y="1"/>
                      <a:pt x="266" y="1"/>
                    </a:cubicBezTo>
                    <a:cubicBezTo>
                      <a:pt x="8" y="0"/>
                      <a:pt x="8" y="0"/>
                      <a:pt x="8" y="0"/>
                    </a:cubicBezTo>
                    <a:cubicBezTo>
                      <a:pt x="4" y="0"/>
                      <a:pt x="1" y="4"/>
                      <a:pt x="1" y="8"/>
                    </a:cubicBezTo>
                    <a:cubicBezTo>
                      <a:pt x="0" y="28"/>
                      <a:pt x="0" y="28"/>
                      <a:pt x="0" y="28"/>
                    </a:cubicBezTo>
                    <a:cubicBezTo>
                      <a:pt x="0" y="32"/>
                      <a:pt x="4" y="36"/>
                      <a:pt x="8" y="36"/>
                    </a:cubicBezTo>
                    <a:cubicBezTo>
                      <a:pt x="329" y="36"/>
                      <a:pt x="329" y="36"/>
                      <a:pt x="329" y="36"/>
                    </a:cubicBezTo>
                    <a:cubicBezTo>
                      <a:pt x="343" y="36"/>
                      <a:pt x="343" y="36"/>
                      <a:pt x="343" y="36"/>
                    </a:cubicBezTo>
                    <a:cubicBezTo>
                      <a:pt x="345" y="36"/>
                      <a:pt x="347" y="35"/>
                      <a:pt x="347" y="33"/>
                    </a:cubicBezTo>
                    <a:cubicBezTo>
                      <a:pt x="347" y="5"/>
                      <a:pt x="347" y="5"/>
                      <a:pt x="347" y="5"/>
                    </a:cubicBezTo>
                    <a:cubicBezTo>
                      <a:pt x="347" y="3"/>
                      <a:pt x="345" y="1"/>
                      <a:pt x="343" y="1"/>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îṩlîḍé">
                <a:extLst>
                  <a:ext uri="{FF2B5EF4-FFF2-40B4-BE49-F238E27FC236}">
                    <a16:creationId xmlns:a16="http://schemas.microsoft.com/office/drawing/2014/main" id="{522C722E-35BF-707A-325E-8EEA37203E42}"/>
                  </a:ext>
                </a:extLst>
              </p:cNvPr>
              <p:cNvSpPr/>
              <p:nvPr/>
            </p:nvSpPr>
            <p:spPr bwMode="auto">
              <a:xfrm>
                <a:off x="2778" y="4228"/>
                <a:ext cx="557" cy="58"/>
              </a:xfrm>
              <a:custGeom>
                <a:avLst/>
                <a:gdLst>
                  <a:gd name="T0" fmla="*/ 339 w 346"/>
                  <a:gd name="T1" fmla="*/ 0 h 36"/>
                  <a:gd name="T2" fmla="*/ 80 w 346"/>
                  <a:gd name="T3" fmla="*/ 1 h 36"/>
                  <a:gd name="T4" fmla="*/ 3 w 346"/>
                  <a:gd name="T5" fmla="*/ 1 h 36"/>
                  <a:gd name="T6" fmla="*/ 0 w 346"/>
                  <a:gd name="T7" fmla="*/ 5 h 36"/>
                  <a:gd name="T8" fmla="*/ 0 w 346"/>
                  <a:gd name="T9" fmla="*/ 33 h 36"/>
                  <a:gd name="T10" fmla="*/ 3 w 346"/>
                  <a:gd name="T11" fmla="*/ 36 h 36"/>
                  <a:gd name="T12" fmla="*/ 17 w 346"/>
                  <a:gd name="T13" fmla="*/ 36 h 36"/>
                  <a:gd name="T14" fmla="*/ 339 w 346"/>
                  <a:gd name="T15" fmla="*/ 36 h 36"/>
                  <a:gd name="T16" fmla="*/ 346 w 346"/>
                  <a:gd name="T17" fmla="*/ 28 h 36"/>
                  <a:gd name="T18" fmla="*/ 346 w 346"/>
                  <a:gd name="T19" fmla="*/ 8 h 36"/>
                  <a:gd name="T20" fmla="*/ 339 w 346"/>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36">
                    <a:moveTo>
                      <a:pt x="339" y="0"/>
                    </a:moveTo>
                    <a:cubicBezTo>
                      <a:pt x="80" y="1"/>
                      <a:pt x="80" y="1"/>
                      <a:pt x="80" y="1"/>
                    </a:cubicBezTo>
                    <a:cubicBezTo>
                      <a:pt x="3" y="1"/>
                      <a:pt x="3" y="1"/>
                      <a:pt x="3" y="1"/>
                    </a:cubicBezTo>
                    <a:cubicBezTo>
                      <a:pt x="1" y="1"/>
                      <a:pt x="0" y="3"/>
                      <a:pt x="0" y="5"/>
                    </a:cubicBezTo>
                    <a:cubicBezTo>
                      <a:pt x="0" y="33"/>
                      <a:pt x="0" y="33"/>
                      <a:pt x="0" y="33"/>
                    </a:cubicBezTo>
                    <a:cubicBezTo>
                      <a:pt x="0" y="35"/>
                      <a:pt x="1" y="36"/>
                      <a:pt x="3" y="36"/>
                    </a:cubicBezTo>
                    <a:cubicBezTo>
                      <a:pt x="17" y="36"/>
                      <a:pt x="17" y="36"/>
                      <a:pt x="17" y="36"/>
                    </a:cubicBezTo>
                    <a:cubicBezTo>
                      <a:pt x="339" y="36"/>
                      <a:pt x="339" y="36"/>
                      <a:pt x="339" y="36"/>
                    </a:cubicBezTo>
                    <a:cubicBezTo>
                      <a:pt x="343" y="36"/>
                      <a:pt x="346" y="32"/>
                      <a:pt x="346" y="28"/>
                    </a:cubicBezTo>
                    <a:cubicBezTo>
                      <a:pt x="346" y="8"/>
                      <a:pt x="346" y="8"/>
                      <a:pt x="346" y="8"/>
                    </a:cubicBezTo>
                    <a:cubicBezTo>
                      <a:pt x="346" y="4"/>
                      <a:pt x="343" y="0"/>
                      <a:pt x="339" y="0"/>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ïşḷíḑe">
                <a:extLst>
                  <a:ext uri="{FF2B5EF4-FFF2-40B4-BE49-F238E27FC236}">
                    <a16:creationId xmlns:a16="http://schemas.microsoft.com/office/drawing/2014/main" id="{AE132D0C-6000-6DCD-36E4-97874838B234}"/>
                  </a:ext>
                </a:extLst>
              </p:cNvPr>
              <p:cNvSpPr/>
              <p:nvPr/>
            </p:nvSpPr>
            <p:spPr bwMode="auto">
              <a:xfrm>
                <a:off x="2139" y="632"/>
                <a:ext cx="138" cy="164"/>
              </a:xfrm>
              <a:custGeom>
                <a:avLst/>
                <a:gdLst>
                  <a:gd name="T0" fmla="*/ 76 w 86"/>
                  <a:gd name="T1" fmla="*/ 40 h 102"/>
                  <a:gd name="T2" fmla="*/ 68 w 86"/>
                  <a:gd name="T3" fmla="*/ 97 h 102"/>
                  <a:gd name="T4" fmla="*/ 23 w 86"/>
                  <a:gd name="T5" fmla="*/ 62 h 102"/>
                  <a:gd name="T6" fmla="*/ 14 w 86"/>
                  <a:gd name="T7" fmla="*/ 6 h 102"/>
                  <a:gd name="T8" fmla="*/ 76 w 86"/>
                  <a:gd name="T9" fmla="*/ 40 h 102"/>
                </a:gdLst>
                <a:ahLst/>
                <a:cxnLst>
                  <a:cxn ang="0">
                    <a:pos x="T0" y="T1"/>
                  </a:cxn>
                  <a:cxn ang="0">
                    <a:pos x="T2" y="T3"/>
                  </a:cxn>
                  <a:cxn ang="0">
                    <a:pos x="T4" y="T5"/>
                  </a:cxn>
                  <a:cxn ang="0">
                    <a:pos x="T6" y="T7"/>
                  </a:cxn>
                  <a:cxn ang="0">
                    <a:pos x="T8" y="T9"/>
                  </a:cxn>
                </a:cxnLst>
                <a:rect l="0" t="0" r="r" b="b"/>
                <a:pathLst>
                  <a:path w="86" h="102">
                    <a:moveTo>
                      <a:pt x="76" y="40"/>
                    </a:moveTo>
                    <a:cubicBezTo>
                      <a:pt x="86" y="66"/>
                      <a:pt x="82" y="91"/>
                      <a:pt x="68" y="97"/>
                    </a:cubicBezTo>
                    <a:cubicBezTo>
                      <a:pt x="53" y="102"/>
                      <a:pt x="33" y="87"/>
                      <a:pt x="23" y="62"/>
                    </a:cubicBezTo>
                    <a:cubicBezTo>
                      <a:pt x="13" y="36"/>
                      <a:pt x="0" y="12"/>
                      <a:pt x="14" y="6"/>
                    </a:cubicBezTo>
                    <a:cubicBezTo>
                      <a:pt x="29" y="0"/>
                      <a:pt x="65" y="15"/>
                      <a:pt x="76" y="40"/>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iṡ1ïďè">
                <a:extLst>
                  <a:ext uri="{FF2B5EF4-FFF2-40B4-BE49-F238E27FC236}">
                    <a16:creationId xmlns:a16="http://schemas.microsoft.com/office/drawing/2014/main" id="{E395C76F-F7AF-90B9-E4E9-B17C151BB850}"/>
                  </a:ext>
                </a:extLst>
              </p:cNvPr>
              <p:cNvSpPr/>
              <p:nvPr/>
            </p:nvSpPr>
            <p:spPr bwMode="auto">
              <a:xfrm>
                <a:off x="2036" y="595"/>
                <a:ext cx="249" cy="157"/>
              </a:xfrm>
              <a:custGeom>
                <a:avLst/>
                <a:gdLst>
                  <a:gd name="T0" fmla="*/ 23 w 155"/>
                  <a:gd name="T1" fmla="*/ 44 h 98"/>
                  <a:gd name="T2" fmla="*/ 50 w 155"/>
                  <a:gd name="T3" fmla="*/ 34 h 98"/>
                  <a:gd name="T4" fmla="*/ 73 w 155"/>
                  <a:gd name="T5" fmla="*/ 31 h 98"/>
                  <a:gd name="T6" fmla="*/ 84 w 155"/>
                  <a:gd name="T7" fmla="*/ 32 h 98"/>
                  <a:gd name="T8" fmla="*/ 97 w 155"/>
                  <a:gd name="T9" fmla="*/ 36 h 98"/>
                  <a:gd name="T10" fmla="*/ 111 w 155"/>
                  <a:gd name="T11" fmla="*/ 42 h 98"/>
                  <a:gd name="T12" fmla="*/ 126 w 155"/>
                  <a:gd name="T13" fmla="*/ 59 h 98"/>
                  <a:gd name="T14" fmla="*/ 139 w 155"/>
                  <a:gd name="T15" fmla="*/ 50 h 98"/>
                  <a:gd name="T16" fmla="*/ 125 w 155"/>
                  <a:gd name="T17" fmla="*/ 44 h 98"/>
                  <a:gd name="T18" fmla="*/ 112 w 155"/>
                  <a:gd name="T19" fmla="*/ 74 h 98"/>
                  <a:gd name="T20" fmla="*/ 120 w 155"/>
                  <a:gd name="T21" fmla="*/ 94 h 98"/>
                  <a:gd name="T22" fmla="*/ 140 w 155"/>
                  <a:gd name="T23" fmla="*/ 86 h 98"/>
                  <a:gd name="T24" fmla="*/ 153 w 155"/>
                  <a:gd name="T25" fmla="*/ 57 h 98"/>
                  <a:gd name="T26" fmla="*/ 151 w 155"/>
                  <a:gd name="T27" fmla="*/ 42 h 98"/>
                  <a:gd name="T28" fmla="*/ 137 w 155"/>
                  <a:gd name="T29" fmla="*/ 24 h 98"/>
                  <a:gd name="T30" fmla="*/ 114 w 155"/>
                  <a:gd name="T31" fmla="*/ 9 h 98"/>
                  <a:gd name="T32" fmla="*/ 93 w 155"/>
                  <a:gd name="T33" fmla="*/ 3 h 98"/>
                  <a:gd name="T34" fmla="*/ 73 w 155"/>
                  <a:gd name="T35" fmla="*/ 0 h 98"/>
                  <a:gd name="T36" fmla="*/ 42 w 155"/>
                  <a:gd name="T37" fmla="*/ 5 h 98"/>
                  <a:gd name="T38" fmla="*/ 12 w 155"/>
                  <a:gd name="T39" fmla="*/ 15 h 98"/>
                  <a:gd name="T40" fmla="*/ 3 w 155"/>
                  <a:gd name="T41" fmla="*/ 35 h 98"/>
                  <a:gd name="T42" fmla="*/ 23 w 155"/>
                  <a:gd name="T43"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5" h="98">
                    <a:moveTo>
                      <a:pt x="23" y="44"/>
                    </a:moveTo>
                    <a:cubicBezTo>
                      <a:pt x="32" y="40"/>
                      <a:pt x="42" y="37"/>
                      <a:pt x="50" y="34"/>
                    </a:cubicBezTo>
                    <a:cubicBezTo>
                      <a:pt x="59" y="32"/>
                      <a:pt x="66" y="31"/>
                      <a:pt x="73" y="31"/>
                    </a:cubicBezTo>
                    <a:cubicBezTo>
                      <a:pt x="77" y="31"/>
                      <a:pt x="81" y="31"/>
                      <a:pt x="84" y="32"/>
                    </a:cubicBezTo>
                    <a:cubicBezTo>
                      <a:pt x="89" y="34"/>
                      <a:pt x="94" y="35"/>
                      <a:pt x="97" y="36"/>
                    </a:cubicBezTo>
                    <a:cubicBezTo>
                      <a:pt x="103" y="38"/>
                      <a:pt x="107" y="39"/>
                      <a:pt x="111" y="42"/>
                    </a:cubicBezTo>
                    <a:cubicBezTo>
                      <a:pt x="115" y="45"/>
                      <a:pt x="120" y="50"/>
                      <a:pt x="126" y="59"/>
                    </a:cubicBezTo>
                    <a:cubicBezTo>
                      <a:pt x="139" y="50"/>
                      <a:pt x="139" y="50"/>
                      <a:pt x="139" y="50"/>
                    </a:cubicBezTo>
                    <a:cubicBezTo>
                      <a:pt x="125" y="44"/>
                      <a:pt x="125" y="44"/>
                      <a:pt x="125" y="44"/>
                    </a:cubicBezTo>
                    <a:cubicBezTo>
                      <a:pt x="112" y="74"/>
                      <a:pt x="112" y="74"/>
                      <a:pt x="112" y="74"/>
                    </a:cubicBezTo>
                    <a:cubicBezTo>
                      <a:pt x="108" y="82"/>
                      <a:pt x="112" y="91"/>
                      <a:pt x="120" y="94"/>
                    </a:cubicBezTo>
                    <a:cubicBezTo>
                      <a:pt x="128" y="98"/>
                      <a:pt x="137" y="94"/>
                      <a:pt x="140" y="86"/>
                    </a:cubicBezTo>
                    <a:cubicBezTo>
                      <a:pt x="153" y="57"/>
                      <a:pt x="153" y="57"/>
                      <a:pt x="153" y="57"/>
                    </a:cubicBezTo>
                    <a:cubicBezTo>
                      <a:pt x="155" y="52"/>
                      <a:pt x="154" y="46"/>
                      <a:pt x="151" y="42"/>
                    </a:cubicBezTo>
                    <a:cubicBezTo>
                      <a:pt x="146" y="34"/>
                      <a:pt x="141" y="29"/>
                      <a:pt x="137" y="24"/>
                    </a:cubicBezTo>
                    <a:cubicBezTo>
                      <a:pt x="129" y="17"/>
                      <a:pt x="121" y="12"/>
                      <a:pt x="114" y="9"/>
                    </a:cubicBezTo>
                    <a:cubicBezTo>
                      <a:pt x="107" y="6"/>
                      <a:pt x="100" y="5"/>
                      <a:pt x="93" y="3"/>
                    </a:cubicBezTo>
                    <a:cubicBezTo>
                      <a:pt x="87" y="1"/>
                      <a:pt x="80" y="0"/>
                      <a:pt x="73" y="0"/>
                    </a:cubicBezTo>
                    <a:cubicBezTo>
                      <a:pt x="62" y="0"/>
                      <a:pt x="52" y="2"/>
                      <a:pt x="42" y="5"/>
                    </a:cubicBezTo>
                    <a:cubicBezTo>
                      <a:pt x="32" y="8"/>
                      <a:pt x="22" y="11"/>
                      <a:pt x="12" y="15"/>
                    </a:cubicBezTo>
                    <a:cubicBezTo>
                      <a:pt x="4" y="18"/>
                      <a:pt x="0" y="27"/>
                      <a:pt x="3" y="35"/>
                    </a:cubicBezTo>
                    <a:cubicBezTo>
                      <a:pt x="6" y="43"/>
                      <a:pt x="15" y="47"/>
                      <a:pt x="23" y="44"/>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ï$ļïḓè">
                <a:extLst>
                  <a:ext uri="{FF2B5EF4-FFF2-40B4-BE49-F238E27FC236}">
                    <a16:creationId xmlns:a16="http://schemas.microsoft.com/office/drawing/2014/main" id="{40B884A0-F51F-49E0-B87E-75363BCFDDFB}"/>
                  </a:ext>
                </a:extLst>
              </p:cNvPr>
              <p:cNvSpPr/>
              <p:nvPr/>
            </p:nvSpPr>
            <p:spPr bwMode="auto">
              <a:xfrm>
                <a:off x="2172" y="630"/>
                <a:ext cx="70" cy="93"/>
              </a:xfrm>
              <a:custGeom>
                <a:avLst/>
                <a:gdLst>
                  <a:gd name="T0" fmla="*/ 36 w 70"/>
                  <a:gd name="T1" fmla="*/ 93 h 93"/>
                  <a:gd name="T2" fmla="*/ 39 w 70"/>
                  <a:gd name="T3" fmla="*/ 32 h 93"/>
                  <a:gd name="T4" fmla="*/ 0 w 70"/>
                  <a:gd name="T5" fmla="*/ 8 h 93"/>
                  <a:gd name="T6" fmla="*/ 5 w 70"/>
                  <a:gd name="T7" fmla="*/ 0 h 93"/>
                  <a:gd name="T8" fmla="*/ 58 w 70"/>
                  <a:gd name="T9" fmla="*/ 6 h 93"/>
                  <a:gd name="T10" fmla="*/ 70 w 70"/>
                  <a:gd name="T11" fmla="*/ 68 h 93"/>
                  <a:gd name="T12" fmla="*/ 36 w 70"/>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70" h="93">
                    <a:moveTo>
                      <a:pt x="36" y="93"/>
                    </a:moveTo>
                    <a:lnTo>
                      <a:pt x="39" y="32"/>
                    </a:lnTo>
                    <a:lnTo>
                      <a:pt x="0" y="8"/>
                    </a:lnTo>
                    <a:lnTo>
                      <a:pt x="5" y="0"/>
                    </a:lnTo>
                    <a:lnTo>
                      <a:pt x="58" y="6"/>
                    </a:lnTo>
                    <a:lnTo>
                      <a:pt x="70" y="68"/>
                    </a:lnTo>
                    <a:lnTo>
                      <a:pt x="36" y="93"/>
                    </a:lnTo>
                    <a:close/>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ïṩ1iďè">
                <a:extLst>
                  <a:ext uri="{FF2B5EF4-FFF2-40B4-BE49-F238E27FC236}">
                    <a16:creationId xmlns:a16="http://schemas.microsoft.com/office/drawing/2014/main" id="{99DD3505-C707-403A-84FE-438333CDAB0E}"/>
                  </a:ext>
                </a:extLst>
              </p:cNvPr>
              <p:cNvSpPr/>
              <p:nvPr/>
            </p:nvSpPr>
            <p:spPr bwMode="auto">
              <a:xfrm>
                <a:off x="2172" y="630"/>
                <a:ext cx="70" cy="93"/>
              </a:xfrm>
              <a:custGeom>
                <a:avLst/>
                <a:gdLst>
                  <a:gd name="T0" fmla="*/ 36 w 70"/>
                  <a:gd name="T1" fmla="*/ 93 h 93"/>
                  <a:gd name="T2" fmla="*/ 39 w 70"/>
                  <a:gd name="T3" fmla="*/ 32 h 93"/>
                  <a:gd name="T4" fmla="*/ 0 w 70"/>
                  <a:gd name="T5" fmla="*/ 8 h 93"/>
                  <a:gd name="T6" fmla="*/ 5 w 70"/>
                  <a:gd name="T7" fmla="*/ 0 h 93"/>
                  <a:gd name="T8" fmla="*/ 58 w 70"/>
                  <a:gd name="T9" fmla="*/ 6 h 93"/>
                  <a:gd name="T10" fmla="*/ 70 w 70"/>
                  <a:gd name="T11" fmla="*/ 68 h 93"/>
                  <a:gd name="T12" fmla="*/ 36 w 70"/>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70" h="93">
                    <a:moveTo>
                      <a:pt x="36" y="93"/>
                    </a:moveTo>
                    <a:lnTo>
                      <a:pt x="39" y="32"/>
                    </a:lnTo>
                    <a:lnTo>
                      <a:pt x="0" y="8"/>
                    </a:lnTo>
                    <a:lnTo>
                      <a:pt x="5" y="0"/>
                    </a:lnTo>
                    <a:lnTo>
                      <a:pt x="58" y="6"/>
                    </a:lnTo>
                    <a:lnTo>
                      <a:pt x="70" y="68"/>
                    </a:lnTo>
                    <a:lnTo>
                      <a:pt x="36" y="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Slîḋe">
                <a:extLst>
                  <a:ext uri="{FF2B5EF4-FFF2-40B4-BE49-F238E27FC236}">
                    <a16:creationId xmlns:a16="http://schemas.microsoft.com/office/drawing/2014/main" id="{9EBA9411-0D2A-CE70-3E3A-F10D8F8553BA}"/>
                  </a:ext>
                </a:extLst>
              </p:cNvPr>
              <p:cNvSpPr/>
              <p:nvPr/>
            </p:nvSpPr>
            <p:spPr bwMode="auto">
              <a:xfrm>
                <a:off x="2195" y="620"/>
                <a:ext cx="208" cy="376"/>
              </a:xfrm>
              <a:custGeom>
                <a:avLst/>
                <a:gdLst>
                  <a:gd name="T0" fmla="*/ 15 w 129"/>
                  <a:gd name="T1" fmla="*/ 45 h 234"/>
                  <a:gd name="T2" fmla="*/ 31 w 129"/>
                  <a:gd name="T3" fmla="*/ 24 h 234"/>
                  <a:gd name="T4" fmla="*/ 53 w 129"/>
                  <a:gd name="T5" fmla="*/ 19 h 234"/>
                  <a:gd name="T6" fmla="*/ 125 w 129"/>
                  <a:gd name="T7" fmla="*/ 186 h 234"/>
                  <a:gd name="T8" fmla="*/ 115 w 129"/>
                  <a:gd name="T9" fmla="*/ 223 h 234"/>
                  <a:gd name="T10" fmla="*/ 100 w 129"/>
                  <a:gd name="T11" fmla="*/ 230 h 234"/>
                  <a:gd name="T12" fmla="*/ 73 w 129"/>
                  <a:gd name="T13" fmla="*/ 220 h 234"/>
                  <a:gd name="T14" fmla="*/ 5 w 129"/>
                  <a:gd name="T15" fmla="*/ 72 h 234"/>
                  <a:gd name="T16" fmla="*/ 15 w 129"/>
                  <a:gd name="T17" fmla="*/ 4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234">
                    <a:moveTo>
                      <a:pt x="15" y="45"/>
                    </a:moveTo>
                    <a:cubicBezTo>
                      <a:pt x="31" y="24"/>
                      <a:pt x="31" y="24"/>
                      <a:pt x="31" y="24"/>
                    </a:cubicBezTo>
                    <a:cubicBezTo>
                      <a:pt x="41" y="20"/>
                      <a:pt x="41" y="0"/>
                      <a:pt x="53" y="19"/>
                    </a:cubicBezTo>
                    <a:cubicBezTo>
                      <a:pt x="125" y="186"/>
                      <a:pt x="125" y="186"/>
                      <a:pt x="125" y="186"/>
                    </a:cubicBezTo>
                    <a:cubicBezTo>
                      <a:pt x="129" y="196"/>
                      <a:pt x="125" y="218"/>
                      <a:pt x="115" y="223"/>
                    </a:cubicBezTo>
                    <a:cubicBezTo>
                      <a:pt x="100" y="230"/>
                      <a:pt x="100" y="230"/>
                      <a:pt x="100" y="230"/>
                    </a:cubicBezTo>
                    <a:cubicBezTo>
                      <a:pt x="90" y="234"/>
                      <a:pt x="78" y="230"/>
                      <a:pt x="73" y="220"/>
                    </a:cubicBezTo>
                    <a:cubicBezTo>
                      <a:pt x="5" y="72"/>
                      <a:pt x="5" y="72"/>
                      <a:pt x="5" y="72"/>
                    </a:cubicBezTo>
                    <a:cubicBezTo>
                      <a:pt x="0" y="62"/>
                      <a:pt x="6" y="52"/>
                      <a:pt x="15" y="45"/>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ïsļiḋê">
                <a:extLst>
                  <a:ext uri="{FF2B5EF4-FFF2-40B4-BE49-F238E27FC236}">
                    <a16:creationId xmlns:a16="http://schemas.microsoft.com/office/drawing/2014/main" id="{8566079E-C08B-F47A-0784-F5FCFFFE5D29}"/>
                  </a:ext>
                </a:extLst>
              </p:cNvPr>
              <p:cNvSpPr/>
              <p:nvPr/>
            </p:nvSpPr>
            <p:spPr bwMode="auto">
              <a:xfrm>
                <a:off x="3431" y="4037"/>
                <a:ext cx="589" cy="203"/>
              </a:xfrm>
              <a:custGeom>
                <a:avLst/>
                <a:gdLst>
                  <a:gd name="T0" fmla="*/ 351 w 366"/>
                  <a:gd name="T1" fmla="*/ 126 h 126"/>
                  <a:gd name="T2" fmla="*/ 32 w 366"/>
                  <a:gd name="T3" fmla="*/ 126 h 126"/>
                  <a:gd name="T4" fmla="*/ 4 w 366"/>
                  <a:gd name="T5" fmla="*/ 3 h 126"/>
                  <a:gd name="T6" fmla="*/ 125 w 366"/>
                  <a:gd name="T7" fmla="*/ 0 h 126"/>
                  <a:gd name="T8" fmla="*/ 165 w 366"/>
                  <a:gd name="T9" fmla="*/ 3 h 126"/>
                  <a:gd name="T10" fmla="*/ 250 w 366"/>
                  <a:gd name="T11" fmla="*/ 59 h 126"/>
                  <a:gd name="T12" fmla="*/ 258 w 366"/>
                  <a:gd name="T13" fmla="*/ 60 h 126"/>
                  <a:gd name="T14" fmla="*/ 326 w 366"/>
                  <a:gd name="T15" fmla="*/ 65 h 126"/>
                  <a:gd name="T16" fmla="*/ 351 w 366"/>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126">
                    <a:moveTo>
                      <a:pt x="351" y="126"/>
                    </a:moveTo>
                    <a:cubicBezTo>
                      <a:pt x="32" y="126"/>
                      <a:pt x="32" y="126"/>
                      <a:pt x="32" y="126"/>
                    </a:cubicBezTo>
                    <a:cubicBezTo>
                      <a:pt x="0" y="126"/>
                      <a:pt x="2" y="88"/>
                      <a:pt x="4" y="3"/>
                    </a:cubicBezTo>
                    <a:cubicBezTo>
                      <a:pt x="4" y="3"/>
                      <a:pt x="77" y="0"/>
                      <a:pt x="125" y="0"/>
                    </a:cubicBezTo>
                    <a:cubicBezTo>
                      <a:pt x="148" y="0"/>
                      <a:pt x="166" y="1"/>
                      <a:pt x="165" y="3"/>
                    </a:cubicBezTo>
                    <a:cubicBezTo>
                      <a:pt x="192" y="29"/>
                      <a:pt x="223" y="53"/>
                      <a:pt x="250" y="59"/>
                    </a:cubicBezTo>
                    <a:cubicBezTo>
                      <a:pt x="253" y="59"/>
                      <a:pt x="256" y="60"/>
                      <a:pt x="258" y="60"/>
                    </a:cubicBezTo>
                    <a:cubicBezTo>
                      <a:pt x="301" y="63"/>
                      <a:pt x="326" y="65"/>
                      <a:pt x="326" y="65"/>
                    </a:cubicBezTo>
                    <a:cubicBezTo>
                      <a:pt x="362" y="67"/>
                      <a:pt x="366" y="116"/>
                      <a:pt x="351" y="126"/>
                    </a:cubicBezTo>
                  </a:path>
                </a:pathLst>
              </a:custGeom>
              <a:solidFill>
                <a:srgbClr val="EF52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š1ïde">
                <a:extLst>
                  <a:ext uri="{FF2B5EF4-FFF2-40B4-BE49-F238E27FC236}">
                    <a16:creationId xmlns:a16="http://schemas.microsoft.com/office/drawing/2014/main" id="{1C049D4B-FAD9-9D2C-E399-9CDDAC39477A}"/>
                  </a:ext>
                </a:extLst>
              </p:cNvPr>
              <p:cNvSpPr/>
              <p:nvPr/>
            </p:nvSpPr>
            <p:spPr bwMode="auto">
              <a:xfrm>
                <a:off x="3632" y="4037"/>
                <a:ext cx="202" cy="100"/>
              </a:xfrm>
              <a:custGeom>
                <a:avLst/>
                <a:gdLst>
                  <a:gd name="T0" fmla="*/ 125 w 125"/>
                  <a:gd name="T1" fmla="*/ 59 h 62"/>
                  <a:gd name="T2" fmla="*/ 79 w 125"/>
                  <a:gd name="T3" fmla="*/ 60 h 62"/>
                  <a:gd name="T4" fmla="*/ 0 w 125"/>
                  <a:gd name="T5" fmla="*/ 0 h 62"/>
                  <a:gd name="T6" fmla="*/ 40 w 125"/>
                  <a:gd name="T7" fmla="*/ 3 h 62"/>
                  <a:gd name="T8" fmla="*/ 125 w 125"/>
                  <a:gd name="T9" fmla="*/ 59 h 62"/>
                </a:gdLst>
                <a:ahLst/>
                <a:cxnLst>
                  <a:cxn ang="0">
                    <a:pos x="T0" y="T1"/>
                  </a:cxn>
                  <a:cxn ang="0">
                    <a:pos x="T2" y="T3"/>
                  </a:cxn>
                  <a:cxn ang="0">
                    <a:pos x="T4" y="T5"/>
                  </a:cxn>
                  <a:cxn ang="0">
                    <a:pos x="T6" y="T7"/>
                  </a:cxn>
                  <a:cxn ang="0">
                    <a:pos x="T8" y="T9"/>
                  </a:cxn>
                </a:cxnLst>
                <a:rect l="0" t="0" r="r" b="b"/>
                <a:pathLst>
                  <a:path w="125" h="62">
                    <a:moveTo>
                      <a:pt x="125" y="59"/>
                    </a:moveTo>
                    <a:cubicBezTo>
                      <a:pt x="111" y="62"/>
                      <a:pt x="95" y="62"/>
                      <a:pt x="79" y="60"/>
                    </a:cubicBezTo>
                    <a:cubicBezTo>
                      <a:pt x="35" y="53"/>
                      <a:pt x="2" y="28"/>
                      <a:pt x="0" y="0"/>
                    </a:cubicBezTo>
                    <a:cubicBezTo>
                      <a:pt x="23" y="0"/>
                      <a:pt x="41" y="1"/>
                      <a:pt x="40" y="3"/>
                    </a:cubicBezTo>
                    <a:cubicBezTo>
                      <a:pt x="67" y="29"/>
                      <a:pt x="98" y="53"/>
                      <a:pt x="125" y="59"/>
                    </a:cubicBezTo>
                  </a:path>
                </a:pathLst>
              </a:custGeom>
              <a:solidFill>
                <a:srgbClr val="E034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ïslïḓé">
                <a:extLst>
                  <a:ext uri="{FF2B5EF4-FFF2-40B4-BE49-F238E27FC236}">
                    <a16:creationId xmlns:a16="http://schemas.microsoft.com/office/drawing/2014/main" id="{74F09C29-7FC8-F0F7-C7BC-D52E6CECB98B}"/>
                  </a:ext>
                </a:extLst>
              </p:cNvPr>
              <p:cNvSpPr/>
              <p:nvPr/>
            </p:nvSpPr>
            <p:spPr bwMode="auto">
              <a:xfrm>
                <a:off x="3739" y="4108"/>
                <a:ext cx="53" cy="24"/>
              </a:xfrm>
              <a:custGeom>
                <a:avLst/>
                <a:gdLst>
                  <a:gd name="T0" fmla="*/ 30 w 33"/>
                  <a:gd name="T1" fmla="*/ 1 h 15"/>
                  <a:gd name="T2" fmla="*/ 22 w 33"/>
                  <a:gd name="T3" fmla="*/ 0 h 15"/>
                  <a:gd name="T4" fmla="*/ 1 w 33"/>
                  <a:gd name="T5" fmla="*/ 10 h 15"/>
                  <a:gd name="T6" fmla="*/ 2 w 33"/>
                  <a:gd name="T7" fmla="*/ 14 h 15"/>
                  <a:gd name="T8" fmla="*/ 5 w 33"/>
                  <a:gd name="T9" fmla="*/ 14 h 15"/>
                  <a:gd name="T10" fmla="*/ 22 w 33"/>
                  <a:gd name="T11" fmla="*/ 5 h 15"/>
                  <a:gd name="T12" fmla="*/ 29 w 33"/>
                  <a:gd name="T13" fmla="*/ 6 h 15"/>
                  <a:gd name="T14" fmla="*/ 32 w 33"/>
                  <a:gd name="T15" fmla="*/ 4 h 15"/>
                  <a:gd name="T16" fmla="*/ 30 w 33"/>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5">
                    <a:moveTo>
                      <a:pt x="30" y="1"/>
                    </a:moveTo>
                    <a:cubicBezTo>
                      <a:pt x="28" y="0"/>
                      <a:pt x="25" y="0"/>
                      <a:pt x="22" y="0"/>
                    </a:cubicBezTo>
                    <a:cubicBezTo>
                      <a:pt x="14" y="0"/>
                      <a:pt x="6" y="4"/>
                      <a:pt x="1" y="10"/>
                    </a:cubicBezTo>
                    <a:cubicBezTo>
                      <a:pt x="0" y="11"/>
                      <a:pt x="1" y="13"/>
                      <a:pt x="2" y="14"/>
                    </a:cubicBezTo>
                    <a:cubicBezTo>
                      <a:pt x="3" y="15"/>
                      <a:pt x="4" y="15"/>
                      <a:pt x="5" y="14"/>
                    </a:cubicBezTo>
                    <a:cubicBezTo>
                      <a:pt x="9" y="9"/>
                      <a:pt x="16" y="5"/>
                      <a:pt x="22" y="5"/>
                    </a:cubicBezTo>
                    <a:cubicBezTo>
                      <a:pt x="24" y="5"/>
                      <a:pt x="27" y="5"/>
                      <a:pt x="29" y="6"/>
                    </a:cubicBezTo>
                    <a:cubicBezTo>
                      <a:pt x="30" y="7"/>
                      <a:pt x="32" y="6"/>
                      <a:pt x="32" y="4"/>
                    </a:cubicBezTo>
                    <a:cubicBezTo>
                      <a:pt x="33" y="3"/>
                      <a:pt x="32" y="2"/>
                      <a:pt x="30" y="1"/>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íŝḷïḓê">
                <a:extLst>
                  <a:ext uri="{FF2B5EF4-FFF2-40B4-BE49-F238E27FC236}">
                    <a16:creationId xmlns:a16="http://schemas.microsoft.com/office/drawing/2014/main" id="{69A8AF0D-6F89-5776-DF4C-80639E04DD58}"/>
                  </a:ext>
                </a:extLst>
              </p:cNvPr>
              <p:cNvSpPr/>
              <p:nvPr/>
            </p:nvSpPr>
            <p:spPr bwMode="auto">
              <a:xfrm>
                <a:off x="3695" y="4085"/>
                <a:ext cx="73" cy="36"/>
              </a:xfrm>
              <a:custGeom>
                <a:avLst/>
                <a:gdLst>
                  <a:gd name="T0" fmla="*/ 42 w 45"/>
                  <a:gd name="T1" fmla="*/ 2 h 22"/>
                  <a:gd name="T2" fmla="*/ 31 w 45"/>
                  <a:gd name="T3" fmla="*/ 0 h 22"/>
                  <a:gd name="T4" fmla="*/ 1 w 45"/>
                  <a:gd name="T5" fmla="*/ 15 h 22"/>
                  <a:gd name="T6" fmla="*/ 1 w 45"/>
                  <a:gd name="T7" fmla="*/ 20 h 22"/>
                  <a:gd name="T8" fmla="*/ 7 w 45"/>
                  <a:gd name="T9" fmla="*/ 20 h 22"/>
                  <a:gd name="T10" fmla="*/ 31 w 45"/>
                  <a:gd name="T11" fmla="*/ 8 h 22"/>
                  <a:gd name="T12" fmla="*/ 40 w 45"/>
                  <a:gd name="T13" fmla="*/ 9 h 22"/>
                  <a:gd name="T14" fmla="*/ 44 w 45"/>
                  <a:gd name="T15" fmla="*/ 7 h 22"/>
                  <a:gd name="T16" fmla="*/ 42 w 45"/>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2">
                    <a:moveTo>
                      <a:pt x="42" y="2"/>
                    </a:moveTo>
                    <a:cubicBezTo>
                      <a:pt x="38" y="1"/>
                      <a:pt x="34" y="0"/>
                      <a:pt x="31" y="0"/>
                    </a:cubicBezTo>
                    <a:cubicBezTo>
                      <a:pt x="19" y="0"/>
                      <a:pt x="8" y="7"/>
                      <a:pt x="1" y="15"/>
                    </a:cubicBezTo>
                    <a:cubicBezTo>
                      <a:pt x="0" y="17"/>
                      <a:pt x="0" y="19"/>
                      <a:pt x="1" y="20"/>
                    </a:cubicBezTo>
                    <a:cubicBezTo>
                      <a:pt x="3" y="22"/>
                      <a:pt x="5" y="21"/>
                      <a:pt x="7" y="20"/>
                    </a:cubicBezTo>
                    <a:cubicBezTo>
                      <a:pt x="12" y="13"/>
                      <a:pt x="21" y="8"/>
                      <a:pt x="31" y="8"/>
                    </a:cubicBezTo>
                    <a:cubicBezTo>
                      <a:pt x="34" y="8"/>
                      <a:pt x="37" y="8"/>
                      <a:pt x="40" y="9"/>
                    </a:cubicBezTo>
                    <a:cubicBezTo>
                      <a:pt x="42" y="10"/>
                      <a:pt x="44" y="9"/>
                      <a:pt x="44" y="7"/>
                    </a:cubicBezTo>
                    <a:cubicBezTo>
                      <a:pt x="45" y="5"/>
                      <a:pt x="44" y="3"/>
                      <a:pt x="42" y="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îṧ1íḑé">
                <a:extLst>
                  <a:ext uri="{FF2B5EF4-FFF2-40B4-BE49-F238E27FC236}">
                    <a16:creationId xmlns:a16="http://schemas.microsoft.com/office/drawing/2014/main" id="{791F6F2E-2C18-A452-B0C3-ABD898303DC0}"/>
                  </a:ext>
                </a:extLst>
              </p:cNvPr>
              <p:cNvSpPr/>
              <p:nvPr/>
            </p:nvSpPr>
            <p:spPr bwMode="auto">
              <a:xfrm>
                <a:off x="3660" y="4061"/>
                <a:ext cx="75" cy="37"/>
              </a:xfrm>
              <a:custGeom>
                <a:avLst/>
                <a:gdLst>
                  <a:gd name="T0" fmla="*/ 44 w 47"/>
                  <a:gd name="T1" fmla="*/ 2 h 23"/>
                  <a:gd name="T2" fmla="*/ 32 w 47"/>
                  <a:gd name="T3" fmla="*/ 0 h 23"/>
                  <a:gd name="T4" fmla="*/ 1 w 47"/>
                  <a:gd name="T5" fmla="*/ 16 h 23"/>
                  <a:gd name="T6" fmla="*/ 2 w 47"/>
                  <a:gd name="T7" fmla="*/ 21 h 23"/>
                  <a:gd name="T8" fmla="*/ 7 w 47"/>
                  <a:gd name="T9" fmla="*/ 21 h 23"/>
                  <a:gd name="T10" fmla="*/ 32 w 47"/>
                  <a:gd name="T11" fmla="*/ 8 h 23"/>
                  <a:gd name="T12" fmla="*/ 42 w 47"/>
                  <a:gd name="T13" fmla="*/ 10 h 23"/>
                  <a:gd name="T14" fmla="*/ 47 w 47"/>
                  <a:gd name="T15" fmla="*/ 7 h 23"/>
                  <a:gd name="T16" fmla="*/ 44 w 47"/>
                  <a:gd name="T1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3">
                    <a:moveTo>
                      <a:pt x="44" y="2"/>
                    </a:moveTo>
                    <a:cubicBezTo>
                      <a:pt x="40" y="1"/>
                      <a:pt x="36" y="0"/>
                      <a:pt x="32" y="0"/>
                    </a:cubicBezTo>
                    <a:cubicBezTo>
                      <a:pt x="20" y="0"/>
                      <a:pt x="8" y="7"/>
                      <a:pt x="1" y="16"/>
                    </a:cubicBezTo>
                    <a:cubicBezTo>
                      <a:pt x="0" y="18"/>
                      <a:pt x="0" y="20"/>
                      <a:pt x="2" y="21"/>
                    </a:cubicBezTo>
                    <a:cubicBezTo>
                      <a:pt x="3" y="23"/>
                      <a:pt x="6" y="22"/>
                      <a:pt x="7" y="21"/>
                    </a:cubicBezTo>
                    <a:cubicBezTo>
                      <a:pt x="13" y="13"/>
                      <a:pt x="22" y="8"/>
                      <a:pt x="32" y="8"/>
                    </a:cubicBezTo>
                    <a:cubicBezTo>
                      <a:pt x="36" y="8"/>
                      <a:pt x="39" y="9"/>
                      <a:pt x="42" y="10"/>
                    </a:cubicBezTo>
                    <a:cubicBezTo>
                      <a:pt x="44" y="10"/>
                      <a:pt x="46" y="9"/>
                      <a:pt x="47" y="7"/>
                    </a:cubicBezTo>
                    <a:cubicBezTo>
                      <a:pt x="47" y="5"/>
                      <a:pt x="46" y="3"/>
                      <a:pt x="44" y="2"/>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ïṩ1iďê">
                <a:extLst>
                  <a:ext uri="{FF2B5EF4-FFF2-40B4-BE49-F238E27FC236}">
                    <a16:creationId xmlns:a16="http://schemas.microsoft.com/office/drawing/2014/main" id="{74760942-5035-9035-1C00-68EA122C49B6}"/>
                  </a:ext>
                </a:extLst>
              </p:cNvPr>
              <p:cNvSpPr/>
              <p:nvPr/>
            </p:nvSpPr>
            <p:spPr bwMode="auto">
              <a:xfrm>
                <a:off x="3436" y="4055"/>
                <a:ext cx="283" cy="24"/>
              </a:xfrm>
              <a:custGeom>
                <a:avLst/>
                <a:gdLst>
                  <a:gd name="T0" fmla="*/ 1 w 176"/>
                  <a:gd name="T1" fmla="*/ 0 h 15"/>
                  <a:gd name="T2" fmla="*/ 0 w 176"/>
                  <a:gd name="T3" fmla="*/ 0 h 15"/>
                  <a:gd name="T4" fmla="*/ 1 w 176"/>
                  <a:gd name="T5" fmla="*/ 15 h 15"/>
                  <a:gd name="T6" fmla="*/ 1 w 176"/>
                  <a:gd name="T7" fmla="*/ 0 h 15"/>
                  <a:gd name="T8" fmla="*/ 176 w 176"/>
                  <a:gd name="T9" fmla="*/ 0 h 15"/>
                  <a:gd name="T10" fmla="*/ 171 w 176"/>
                  <a:gd name="T11" fmla="*/ 0 h 15"/>
                  <a:gd name="T12" fmla="*/ 172 w 176"/>
                  <a:gd name="T13" fmla="*/ 2 h 15"/>
                  <a:gd name="T14" fmla="*/ 176 w 17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5">
                    <a:moveTo>
                      <a:pt x="1" y="0"/>
                    </a:moveTo>
                    <a:cubicBezTo>
                      <a:pt x="0" y="0"/>
                      <a:pt x="0" y="0"/>
                      <a:pt x="0" y="0"/>
                    </a:cubicBezTo>
                    <a:cubicBezTo>
                      <a:pt x="1" y="15"/>
                      <a:pt x="1" y="15"/>
                      <a:pt x="1" y="15"/>
                    </a:cubicBezTo>
                    <a:cubicBezTo>
                      <a:pt x="1" y="10"/>
                      <a:pt x="1" y="5"/>
                      <a:pt x="1" y="0"/>
                    </a:cubicBezTo>
                    <a:moveTo>
                      <a:pt x="176" y="0"/>
                    </a:moveTo>
                    <a:cubicBezTo>
                      <a:pt x="171" y="0"/>
                      <a:pt x="171" y="0"/>
                      <a:pt x="171" y="0"/>
                    </a:cubicBezTo>
                    <a:cubicBezTo>
                      <a:pt x="171" y="1"/>
                      <a:pt x="172" y="1"/>
                      <a:pt x="172" y="2"/>
                    </a:cubicBezTo>
                    <a:cubicBezTo>
                      <a:pt x="176" y="0"/>
                      <a:pt x="176" y="0"/>
                      <a:pt x="176" y="0"/>
                    </a:cubicBezTo>
                  </a:path>
                </a:pathLst>
              </a:custGeom>
              <a:solidFill>
                <a:srgbClr val="CCCF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îṧ1îďê">
                <a:extLst>
                  <a:ext uri="{FF2B5EF4-FFF2-40B4-BE49-F238E27FC236}">
                    <a16:creationId xmlns:a16="http://schemas.microsoft.com/office/drawing/2014/main" id="{42FEF226-BBFA-DDC7-50C9-068D82E0F319}"/>
                  </a:ext>
                </a:extLst>
              </p:cNvPr>
              <p:cNvSpPr/>
              <p:nvPr/>
            </p:nvSpPr>
            <p:spPr bwMode="auto">
              <a:xfrm>
                <a:off x="3438" y="4055"/>
                <a:ext cx="210" cy="88"/>
              </a:xfrm>
              <a:custGeom>
                <a:avLst/>
                <a:gdLst>
                  <a:gd name="T0" fmla="*/ 123 w 131"/>
                  <a:gd name="T1" fmla="*/ 0 h 55"/>
                  <a:gd name="T2" fmla="*/ 0 w 131"/>
                  <a:gd name="T3" fmla="*/ 0 h 55"/>
                  <a:gd name="T4" fmla="*/ 0 w 131"/>
                  <a:gd name="T5" fmla="*/ 15 h 55"/>
                  <a:gd name="T6" fmla="*/ 0 w 131"/>
                  <a:gd name="T7" fmla="*/ 55 h 55"/>
                  <a:gd name="T8" fmla="*/ 131 w 131"/>
                  <a:gd name="T9" fmla="*/ 14 h 55"/>
                  <a:gd name="T10" fmla="*/ 123 w 131"/>
                  <a:gd name="T11" fmla="*/ 0 h 55"/>
                </a:gdLst>
                <a:ahLst/>
                <a:cxnLst>
                  <a:cxn ang="0">
                    <a:pos x="T0" y="T1"/>
                  </a:cxn>
                  <a:cxn ang="0">
                    <a:pos x="T2" y="T3"/>
                  </a:cxn>
                  <a:cxn ang="0">
                    <a:pos x="T4" y="T5"/>
                  </a:cxn>
                  <a:cxn ang="0">
                    <a:pos x="T6" y="T7"/>
                  </a:cxn>
                  <a:cxn ang="0">
                    <a:pos x="T8" y="T9"/>
                  </a:cxn>
                  <a:cxn ang="0">
                    <a:pos x="T10" y="T11"/>
                  </a:cxn>
                </a:cxnLst>
                <a:rect l="0" t="0" r="r" b="b"/>
                <a:pathLst>
                  <a:path w="131" h="55">
                    <a:moveTo>
                      <a:pt x="123" y="0"/>
                    </a:moveTo>
                    <a:cubicBezTo>
                      <a:pt x="0" y="0"/>
                      <a:pt x="0" y="0"/>
                      <a:pt x="0" y="0"/>
                    </a:cubicBezTo>
                    <a:cubicBezTo>
                      <a:pt x="0" y="5"/>
                      <a:pt x="0" y="10"/>
                      <a:pt x="0" y="15"/>
                    </a:cubicBezTo>
                    <a:cubicBezTo>
                      <a:pt x="0" y="55"/>
                      <a:pt x="0" y="55"/>
                      <a:pt x="0" y="55"/>
                    </a:cubicBezTo>
                    <a:cubicBezTo>
                      <a:pt x="131" y="14"/>
                      <a:pt x="131" y="14"/>
                      <a:pt x="131" y="14"/>
                    </a:cubicBezTo>
                    <a:cubicBezTo>
                      <a:pt x="128" y="10"/>
                      <a:pt x="125" y="5"/>
                      <a:pt x="123" y="0"/>
                    </a:cubicBezTo>
                  </a:path>
                </a:pathLst>
              </a:custGeom>
              <a:solidFill>
                <a:srgbClr val="BF43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íšľïdé">
                <a:extLst>
                  <a:ext uri="{FF2B5EF4-FFF2-40B4-BE49-F238E27FC236}">
                    <a16:creationId xmlns:a16="http://schemas.microsoft.com/office/drawing/2014/main" id="{6C666AA4-BB49-DD1C-B90A-09747F1B13C4}"/>
                  </a:ext>
                </a:extLst>
              </p:cNvPr>
              <p:cNvSpPr/>
              <p:nvPr/>
            </p:nvSpPr>
            <p:spPr bwMode="auto">
              <a:xfrm>
                <a:off x="3636" y="4055"/>
                <a:ext cx="77" cy="22"/>
              </a:xfrm>
              <a:custGeom>
                <a:avLst/>
                <a:gdLst>
                  <a:gd name="T0" fmla="*/ 47 w 48"/>
                  <a:gd name="T1" fmla="*/ 0 h 14"/>
                  <a:gd name="T2" fmla="*/ 0 w 48"/>
                  <a:gd name="T3" fmla="*/ 0 h 14"/>
                  <a:gd name="T4" fmla="*/ 8 w 48"/>
                  <a:gd name="T5" fmla="*/ 14 h 14"/>
                  <a:gd name="T6" fmla="*/ 48 w 48"/>
                  <a:gd name="T7" fmla="*/ 2 h 14"/>
                  <a:gd name="T8" fmla="*/ 47 w 48"/>
                  <a:gd name="T9" fmla="*/ 0 h 14"/>
                </a:gdLst>
                <a:ahLst/>
                <a:cxnLst>
                  <a:cxn ang="0">
                    <a:pos x="T0" y="T1"/>
                  </a:cxn>
                  <a:cxn ang="0">
                    <a:pos x="T2" y="T3"/>
                  </a:cxn>
                  <a:cxn ang="0">
                    <a:pos x="T4" y="T5"/>
                  </a:cxn>
                  <a:cxn ang="0">
                    <a:pos x="T6" y="T7"/>
                  </a:cxn>
                  <a:cxn ang="0">
                    <a:pos x="T8" y="T9"/>
                  </a:cxn>
                </a:cxnLst>
                <a:rect l="0" t="0" r="r" b="b"/>
                <a:pathLst>
                  <a:path w="48" h="14">
                    <a:moveTo>
                      <a:pt x="47" y="0"/>
                    </a:moveTo>
                    <a:cubicBezTo>
                      <a:pt x="0" y="0"/>
                      <a:pt x="0" y="0"/>
                      <a:pt x="0" y="0"/>
                    </a:cubicBezTo>
                    <a:cubicBezTo>
                      <a:pt x="2" y="5"/>
                      <a:pt x="5" y="10"/>
                      <a:pt x="8" y="14"/>
                    </a:cubicBezTo>
                    <a:cubicBezTo>
                      <a:pt x="48" y="2"/>
                      <a:pt x="48" y="2"/>
                      <a:pt x="48" y="2"/>
                    </a:cubicBezTo>
                    <a:cubicBezTo>
                      <a:pt x="48" y="1"/>
                      <a:pt x="47" y="1"/>
                      <a:pt x="47" y="0"/>
                    </a:cubicBezTo>
                  </a:path>
                </a:pathLst>
              </a:custGeom>
              <a:solidFill>
                <a:srgbClr val="B32A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işlîdé">
                <a:extLst>
                  <a:ext uri="{FF2B5EF4-FFF2-40B4-BE49-F238E27FC236}">
                    <a16:creationId xmlns:a16="http://schemas.microsoft.com/office/drawing/2014/main" id="{F6069146-8405-1B6A-403E-1A15AF17C454}"/>
                  </a:ext>
                </a:extLst>
              </p:cNvPr>
              <p:cNvSpPr/>
              <p:nvPr/>
            </p:nvSpPr>
            <p:spPr bwMode="auto">
              <a:xfrm>
                <a:off x="2761" y="4037"/>
                <a:ext cx="590" cy="203"/>
              </a:xfrm>
              <a:custGeom>
                <a:avLst/>
                <a:gdLst>
                  <a:gd name="T0" fmla="*/ 15 w 366"/>
                  <a:gd name="T1" fmla="*/ 126 h 126"/>
                  <a:gd name="T2" fmla="*/ 334 w 366"/>
                  <a:gd name="T3" fmla="*/ 126 h 126"/>
                  <a:gd name="T4" fmla="*/ 362 w 366"/>
                  <a:gd name="T5" fmla="*/ 3 h 126"/>
                  <a:gd name="T6" fmla="*/ 241 w 366"/>
                  <a:gd name="T7" fmla="*/ 0 h 126"/>
                  <a:gd name="T8" fmla="*/ 202 w 366"/>
                  <a:gd name="T9" fmla="*/ 3 h 126"/>
                  <a:gd name="T10" fmla="*/ 117 w 366"/>
                  <a:gd name="T11" fmla="*/ 59 h 126"/>
                  <a:gd name="T12" fmla="*/ 108 w 366"/>
                  <a:gd name="T13" fmla="*/ 60 h 126"/>
                  <a:gd name="T14" fmla="*/ 40 w 366"/>
                  <a:gd name="T15" fmla="*/ 65 h 126"/>
                  <a:gd name="T16" fmla="*/ 15 w 366"/>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126">
                    <a:moveTo>
                      <a:pt x="15" y="126"/>
                    </a:moveTo>
                    <a:cubicBezTo>
                      <a:pt x="334" y="126"/>
                      <a:pt x="334" y="126"/>
                      <a:pt x="334" y="126"/>
                    </a:cubicBezTo>
                    <a:cubicBezTo>
                      <a:pt x="366" y="126"/>
                      <a:pt x="365" y="88"/>
                      <a:pt x="362" y="3"/>
                    </a:cubicBezTo>
                    <a:cubicBezTo>
                      <a:pt x="362" y="3"/>
                      <a:pt x="289" y="0"/>
                      <a:pt x="241" y="0"/>
                    </a:cubicBezTo>
                    <a:cubicBezTo>
                      <a:pt x="218" y="0"/>
                      <a:pt x="201" y="1"/>
                      <a:pt x="202" y="3"/>
                    </a:cubicBezTo>
                    <a:cubicBezTo>
                      <a:pt x="174" y="29"/>
                      <a:pt x="143" y="53"/>
                      <a:pt x="117" y="59"/>
                    </a:cubicBezTo>
                    <a:cubicBezTo>
                      <a:pt x="114" y="59"/>
                      <a:pt x="111" y="60"/>
                      <a:pt x="108" y="60"/>
                    </a:cubicBezTo>
                    <a:cubicBezTo>
                      <a:pt x="65" y="63"/>
                      <a:pt x="40" y="65"/>
                      <a:pt x="40" y="65"/>
                    </a:cubicBezTo>
                    <a:cubicBezTo>
                      <a:pt x="5" y="67"/>
                      <a:pt x="0" y="116"/>
                      <a:pt x="15" y="126"/>
                    </a:cubicBezTo>
                  </a:path>
                </a:pathLst>
              </a:custGeom>
              <a:solidFill>
                <a:srgbClr val="EF52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íşľîḍè">
                <a:extLst>
                  <a:ext uri="{FF2B5EF4-FFF2-40B4-BE49-F238E27FC236}">
                    <a16:creationId xmlns:a16="http://schemas.microsoft.com/office/drawing/2014/main" id="{D19BCFAD-B33C-A814-D89B-8A2FE1E6C126}"/>
                  </a:ext>
                </a:extLst>
              </p:cNvPr>
              <p:cNvSpPr/>
              <p:nvPr/>
            </p:nvSpPr>
            <p:spPr bwMode="auto">
              <a:xfrm>
                <a:off x="2950" y="4037"/>
                <a:ext cx="199" cy="100"/>
              </a:xfrm>
              <a:custGeom>
                <a:avLst/>
                <a:gdLst>
                  <a:gd name="T0" fmla="*/ 0 w 124"/>
                  <a:gd name="T1" fmla="*/ 59 h 62"/>
                  <a:gd name="T2" fmla="*/ 46 w 124"/>
                  <a:gd name="T3" fmla="*/ 60 h 62"/>
                  <a:gd name="T4" fmla="*/ 124 w 124"/>
                  <a:gd name="T5" fmla="*/ 0 h 62"/>
                  <a:gd name="T6" fmla="*/ 85 w 124"/>
                  <a:gd name="T7" fmla="*/ 3 h 62"/>
                  <a:gd name="T8" fmla="*/ 0 w 124"/>
                  <a:gd name="T9" fmla="*/ 59 h 62"/>
                </a:gdLst>
                <a:ahLst/>
                <a:cxnLst>
                  <a:cxn ang="0">
                    <a:pos x="T0" y="T1"/>
                  </a:cxn>
                  <a:cxn ang="0">
                    <a:pos x="T2" y="T3"/>
                  </a:cxn>
                  <a:cxn ang="0">
                    <a:pos x="T4" y="T5"/>
                  </a:cxn>
                  <a:cxn ang="0">
                    <a:pos x="T6" y="T7"/>
                  </a:cxn>
                  <a:cxn ang="0">
                    <a:pos x="T8" y="T9"/>
                  </a:cxn>
                </a:cxnLst>
                <a:rect l="0" t="0" r="r" b="b"/>
                <a:pathLst>
                  <a:path w="124" h="62">
                    <a:moveTo>
                      <a:pt x="0" y="59"/>
                    </a:moveTo>
                    <a:cubicBezTo>
                      <a:pt x="14" y="62"/>
                      <a:pt x="29" y="62"/>
                      <a:pt x="46" y="60"/>
                    </a:cubicBezTo>
                    <a:cubicBezTo>
                      <a:pt x="89" y="53"/>
                      <a:pt x="122" y="28"/>
                      <a:pt x="124" y="0"/>
                    </a:cubicBezTo>
                    <a:cubicBezTo>
                      <a:pt x="101" y="0"/>
                      <a:pt x="84" y="1"/>
                      <a:pt x="85" y="3"/>
                    </a:cubicBezTo>
                    <a:cubicBezTo>
                      <a:pt x="57" y="29"/>
                      <a:pt x="26" y="53"/>
                      <a:pt x="0" y="59"/>
                    </a:cubicBezTo>
                  </a:path>
                </a:pathLst>
              </a:custGeom>
              <a:solidFill>
                <a:srgbClr val="E034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ïṥlídé">
                <a:extLst>
                  <a:ext uri="{FF2B5EF4-FFF2-40B4-BE49-F238E27FC236}">
                    <a16:creationId xmlns:a16="http://schemas.microsoft.com/office/drawing/2014/main" id="{7D582151-98FD-9362-DC6C-4F92857854F6}"/>
                  </a:ext>
                </a:extLst>
              </p:cNvPr>
              <p:cNvSpPr/>
              <p:nvPr/>
            </p:nvSpPr>
            <p:spPr bwMode="auto">
              <a:xfrm>
                <a:off x="2992" y="4108"/>
                <a:ext cx="51" cy="24"/>
              </a:xfrm>
              <a:custGeom>
                <a:avLst/>
                <a:gdLst>
                  <a:gd name="T0" fmla="*/ 4 w 32"/>
                  <a:gd name="T1" fmla="*/ 6 h 15"/>
                  <a:gd name="T2" fmla="*/ 10 w 32"/>
                  <a:gd name="T3" fmla="*/ 5 h 15"/>
                  <a:gd name="T4" fmla="*/ 27 w 32"/>
                  <a:gd name="T5" fmla="*/ 14 h 15"/>
                  <a:gd name="T6" fmla="*/ 31 w 32"/>
                  <a:gd name="T7" fmla="*/ 14 h 15"/>
                  <a:gd name="T8" fmla="*/ 31 w 32"/>
                  <a:gd name="T9" fmla="*/ 10 h 15"/>
                  <a:gd name="T10" fmla="*/ 10 w 32"/>
                  <a:gd name="T11" fmla="*/ 0 h 15"/>
                  <a:gd name="T12" fmla="*/ 2 w 32"/>
                  <a:gd name="T13" fmla="*/ 1 h 15"/>
                  <a:gd name="T14" fmla="*/ 0 w 32"/>
                  <a:gd name="T15" fmla="*/ 4 h 15"/>
                  <a:gd name="T16" fmla="*/ 4 w 32"/>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5">
                    <a:moveTo>
                      <a:pt x="4" y="6"/>
                    </a:moveTo>
                    <a:cubicBezTo>
                      <a:pt x="6" y="5"/>
                      <a:pt x="8" y="5"/>
                      <a:pt x="10" y="5"/>
                    </a:cubicBezTo>
                    <a:cubicBezTo>
                      <a:pt x="17" y="5"/>
                      <a:pt x="23" y="9"/>
                      <a:pt x="27" y="14"/>
                    </a:cubicBezTo>
                    <a:cubicBezTo>
                      <a:pt x="28" y="15"/>
                      <a:pt x="29" y="15"/>
                      <a:pt x="31" y="14"/>
                    </a:cubicBezTo>
                    <a:cubicBezTo>
                      <a:pt x="32" y="13"/>
                      <a:pt x="32" y="11"/>
                      <a:pt x="31" y="10"/>
                    </a:cubicBezTo>
                    <a:cubicBezTo>
                      <a:pt x="26" y="4"/>
                      <a:pt x="18" y="0"/>
                      <a:pt x="10" y="0"/>
                    </a:cubicBezTo>
                    <a:cubicBezTo>
                      <a:pt x="7" y="0"/>
                      <a:pt x="4" y="0"/>
                      <a:pt x="2" y="1"/>
                    </a:cubicBezTo>
                    <a:cubicBezTo>
                      <a:pt x="0" y="2"/>
                      <a:pt x="0" y="3"/>
                      <a:pt x="0" y="4"/>
                    </a:cubicBezTo>
                    <a:cubicBezTo>
                      <a:pt x="1" y="6"/>
                      <a:pt x="2" y="7"/>
                      <a:pt x="4" y="6"/>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iš1íḋe">
                <a:extLst>
                  <a:ext uri="{FF2B5EF4-FFF2-40B4-BE49-F238E27FC236}">
                    <a16:creationId xmlns:a16="http://schemas.microsoft.com/office/drawing/2014/main" id="{291238BB-6B98-06C9-49E4-B2CCC451AFD0}"/>
                  </a:ext>
                </a:extLst>
              </p:cNvPr>
              <p:cNvSpPr/>
              <p:nvPr/>
            </p:nvSpPr>
            <p:spPr bwMode="auto">
              <a:xfrm>
                <a:off x="3014" y="4085"/>
                <a:ext cx="74" cy="36"/>
              </a:xfrm>
              <a:custGeom>
                <a:avLst/>
                <a:gdLst>
                  <a:gd name="T0" fmla="*/ 6 w 46"/>
                  <a:gd name="T1" fmla="*/ 9 h 22"/>
                  <a:gd name="T2" fmla="*/ 14 w 46"/>
                  <a:gd name="T3" fmla="*/ 8 h 22"/>
                  <a:gd name="T4" fmla="*/ 39 w 46"/>
                  <a:gd name="T5" fmla="*/ 20 h 22"/>
                  <a:gd name="T6" fmla="*/ 44 w 46"/>
                  <a:gd name="T7" fmla="*/ 20 h 22"/>
                  <a:gd name="T8" fmla="*/ 44 w 46"/>
                  <a:gd name="T9" fmla="*/ 15 h 22"/>
                  <a:gd name="T10" fmla="*/ 14 w 46"/>
                  <a:gd name="T11" fmla="*/ 0 h 22"/>
                  <a:gd name="T12" fmla="*/ 3 w 46"/>
                  <a:gd name="T13" fmla="*/ 2 h 22"/>
                  <a:gd name="T14" fmla="*/ 1 w 46"/>
                  <a:gd name="T15" fmla="*/ 7 h 22"/>
                  <a:gd name="T16" fmla="*/ 6 w 46"/>
                  <a:gd name="T1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2">
                    <a:moveTo>
                      <a:pt x="6" y="9"/>
                    </a:moveTo>
                    <a:cubicBezTo>
                      <a:pt x="9" y="8"/>
                      <a:pt x="12" y="8"/>
                      <a:pt x="14" y="8"/>
                    </a:cubicBezTo>
                    <a:cubicBezTo>
                      <a:pt x="24" y="8"/>
                      <a:pt x="33" y="13"/>
                      <a:pt x="39" y="20"/>
                    </a:cubicBezTo>
                    <a:cubicBezTo>
                      <a:pt x="40" y="21"/>
                      <a:pt x="42" y="22"/>
                      <a:pt x="44" y="20"/>
                    </a:cubicBezTo>
                    <a:cubicBezTo>
                      <a:pt x="45" y="19"/>
                      <a:pt x="46" y="17"/>
                      <a:pt x="44" y="15"/>
                    </a:cubicBezTo>
                    <a:cubicBezTo>
                      <a:pt x="38" y="7"/>
                      <a:pt x="27" y="0"/>
                      <a:pt x="14" y="0"/>
                    </a:cubicBezTo>
                    <a:cubicBezTo>
                      <a:pt x="11" y="0"/>
                      <a:pt x="7" y="1"/>
                      <a:pt x="3" y="2"/>
                    </a:cubicBezTo>
                    <a:cubicBezTo>
                      <a:pt x="1" y="3"/>
                      <a:pt x="0" y="5"/>
                      <a:pt x="1" y="7"/>
                    </a:cubicBezTo>
                    <a:cubicBezTo>
                      <a:pt x="2" y="9"/>
                      <a:pt x="4" y="10"/>
                      <a:pt x="6" y="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îšḷïḓê">
                <a:extLst>
                  <a:ext uri="{FF2B5EF4-FFF2-40B4-BE49-F238E27FC236}">
                    <a16:creationId xmlns:a16="http://schemas.microsoft.com/office/drawing/2014/main" id="{14A2CF57-A731-F4E9-48E8-E8BC326ED889}"/>
                  </a:ext>
                </a:extLst>
              </p:cNvPr>
              <p:cNvSpPr/>
              <p:nvPr/>
            </p:nvSpPr>
            <p:spPr bwMode="auto">
              <a:xfrm>
                <a:off x="3046" y="4061"/>
                <a:ext cx="78" cy="37"/>
              </a:xfrm>
              <a:custGeom>
                <a:avLst/>
                <a:gdLst>
                  <a:gd name="T0" fmla="*/ 5 w 48"/>
                  <a:gd name="T1" fmla="*/ 10 h 23"/>
                  <a:gd name="T2" fmla="*/ 15 w 48"/>
                  <a:gd name="T3" fmla="*/ 8 h 23"/>
                  <a:gd name="T4" fmla="*/ 40 w 48"/>
                  <a:gd name="T5" fmla="*/ 21 h 23"/>
                  <a:gd name="T6" fmla="*/ 46 w 48"/>
                  <a:gd name="T7" fmla="*/ 21 h 23"/>
                  <a:gd name="T8" fmla="*/ 46 w 48"/>
                  <a:gd name="T9" fmla="*/ 16 h 23"/>
                  <a:gd name="T10" fmla="*/ 15 w 48"/>
                  <a:gd name="T11" fmla="*/ 0 h 23"/>
                  <a:gd name="T12" fmla="*/ 3 w 48"/>
                  <a:gd name="T13" fmla="*/ 2 h 23"/>
                  <a:gd name="T14" fmla="*/ 1 w 48"/>
                  <a:gd name="T15" fmla="*/ 7 h 23"/>
                  <a:gd name="T16" fmla="*/ 5 w 48"/>
                  <a:gd name="T1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3">
                    <a:moveTo>
                      <a:pt x="5" y="10"/>
                    </a:moveTo>
                    <a:cubicBezTo>
                      <a:pt x="9" y="9"/>
                      <a:pt x="12" y="8"/>
                      <a:pt x="15" y="8"/>
                    </a:cubicBezTo>
                    <a:cubicBezTo>
                      <a:pt x="25" y="8"/>
                      <a:pt x="34" y="13"/>
                      <a:pt x="40" y="21"/>
                    </a:cubicBezTo>
                    <a:cubicBezTo>
                      <a:pt x="41" y="22"/>
                      <a:pt x="44" y="23"/>
                      <a:pt x="46" y="21"/>
                    </a:cubicBezTo>
                    <a:cubicBezTo>
                      <a:pt x="47" y="20"/>
                      <a:pt x="48" y="18"/>
                      <a:pt x="46" y="16"/>
                    </a:cubicBezTo>
                    <a:cubicBezTo>
                      <a:pt x="39" y="7"/>
                      <a:pt x="27" y="0"/>
                      <a:pt x="15" y="0"/>
                    </a:cubicBezTo>
                    <a:cubicBezTo>
                      <a:pt x="11" y="0"/>
                      <a:pt x="7" y="1"/>
                      <a:pt x="3" y="2"/>
                    </a:cubicBezTo>
                    <a:cubicBezTo>
                      <a:pt x="1" y="3"/>
                      <a:pt x="0" y="5"/>
                      <a:pt x="1" y="7"/>
                    </a:cubicBezTo>
                    <a:cubicBezTo>
                      <a:pt x="1" y="9"/>
                      <a:pt x="3" y="10"/>
                      <a:pt x="5" y="1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ṧḷíḋé">
                <a:extLst>
                  <a:ext uri="{FF2B5EF4-FFF2-40B4-BE49-F238E27FC236}">
                    <a16:creationId xmlns:a16="http://schemas.microsoft.com/office/drawing/2014/main" id="{C618582A-6CDC-1585-E42D-4949552C3601}"/>
                  </a:ext>
                </a:extLst>
              </p:cNvPr>
              <p:cNvSpPr/>
              <p:nvPr/>
            </p:nvSpPr>
            <p:spPr bwMode="auto">
              <a:xfrm>
                <a:off x="3344" y="4044"/>
                <a:ext cx="2" cy="35"/>
              </a:xfrm>
              <a:custGeom>
                <a:avLst/>
                <a:gdLst>
                  <a:gd name="T0" fmla="*/ 0 w 1"/>
                  <a:gd name="T1" fmla="*/ 0 h 22"/>
                  <a:gd name="T2" fmla="*/ 1 w 1"/>
                  <a:gd name="T3" fmla="*/ 22 h 22"/>
                  <a:gd name="T4" fmla="*/ 1 w 1"/>
                  <a:gd name="T5" fmla="*/ 0 h 22"/>
                  <a:gd name="T6" fmla="*/ 0 w 1"/>
                  <a:gd name="T7" fmla="*/ 0 h 22"/>
                </a:gdLst>
                <a:ahLst/>
                <a:cxnLst>
                  <a:cxn ang="0">
                    <a:pos x="T0" y="T1"/>
                  </a:cxn>
                  <a:cxn ang="0">
                    <a:pos x="T2" y="T3"/>
                  </a:cxn>
                  <a:cxn ang="0">
                    <a:pos x="T4" y="T5"/>
                  </a:cxn>
                  <a:cxn ang="0">
                    <a:pos x="T6" y="T7"/>
                  </a:cxn>
                </a:cxnLst>
                <a:rect l="0" t="0" r="r" b="b"/>
                <a:pathLst>
                  <a:path w="1" h="22">
                    <a:moveTo>
                      <a:pt x="0" y="0"/>
                    </a:moveTo>
                    <a:cubicBezTo>
                      <a:pt x="0" y="8"/>
                      <a:pt x="0" y="15"/>
                      <a:pt x="1" y="22"/>
                    </a:cubicBezTo>
                    <a:cubicBezTo>
                      <a:pt x="1" y="0"/>
                      <a:pt x="1" y="0"/>
                      <a:pt x="1" y="0"/>
                    </a:cubicBezTo>
                    <a:cubicBezTo>
                      <a:pt x="0" y="0"/>
                      <a:pt x="0" y="0"/>
                      <a:pt x="0" y="0"/>
                    </a:cubicBezTo>
                  </a:path>
                </a:pathLst>
              </a:custGeom>
              <a:solidFill>
                <a:srgbClr val="CCCF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ľíḓe">
                <a:extLst>
                  <a:ext uri="{FF2B5EF4-FFF2-40B4-BE49-F238E27FC236}">
                    <a16:creationId xmlns:a16="http://schemas.microsoft.com/office/drawing/2014/main" id="{BCB97179-1A7A-848A-F4FB-07DA892BBDA9}"/>
                  </a:ext>
                </a:extLst>
              </p:cNvPr>
              <p:cNvSpPr/>
              <p:nvPr/>
            </p:nvSpPr>
            <p:spPr bwMode="auto">
              <a:xfrm>
                <a:off x="3143" y="4044"/>
                <a:ext cx="203" cy="99"/>
              </a:xfrm>
              <a:custGeom>
                <a:avLst/>
                <a:gdLst>
                  <a:gd name="T0" fmla="*/ 4 w 126"/>
                  <a:gd name="T1" fmla="*/ 0 h 62"/>
                  <a:gd name="T2" fmla="*/ 0 w 126"/>
                  <a:gd name="T3" fmla="*/ 12 h 62"/>
                  <a:gd name="T4" fmla="*/ 125 w 126"/>
                  <a:gd name="T5" fmla="*/ 62 h 62"/>
                  <a:gd name="T6" fmla="*/ 126 w 126"/>
                  <a:gd name="T7" fmla="*/ 22 h 62"/>
                  <a:gd name="T8" fmla="*/ 125 w 126"/>
                  <a:gd name="T9" fmla="*/ 0 h 62"/>
                  <a:gd name="T10" fmla="*/ 4 w 126"/>
                  <a:gd name="T11" fmla="*/ 0 h 62"/>
                </a:gdLst>
                <a:ahLst/>
                <a:cxnLst>
                  <a:cxn ang="0">
                    <a:pos x="T0" y="T1"/>
                  </a:cxn>
                  <a:cxn ang="0">
                    <a:pos x="T2" y="T3"/>
                  </a:cxn>
                  <a:cxn ang="0">
                    <a:pos x="T4" y="T5"/>
                  </a:cxn>
                  <a:cxn ang="0">
                    <a:pos x="T6" y="T7"/>
                  </a:cxn>
                  <a:cxn ang="0">
                    <a:pos x="T8" y="T9"/>
                  </a:cxn>
                  <a:cxn ang="0">
                    <a:pos x="T10" y="T11"/>
                  </a:cxn>
                </a:cxnLst>
                <a:rect l="0" t="0" r="r" b="b"/>
                <a:pathLst>
                  <a:path w="126" h="62">
                    <a:moveTo>
                      <a:pt x="4" y="0"/>
                    </a:moveTo>
                    <a:cubicBezTo>
                      <a:pt x="3" y="4"/>
                      <a:pt x="2" y="8"/>
                      <a:pt x="0" y="12"/>
                    </a:cubicBezTo>
                    <a:cubicBezTo>
                      <a:pt x="125" y="62"/>
                      <a:pt x="125" y="62"/>
                      <a:pt x="125" y="62"/>
                    </a:cubicBezTo>
                    <a:cubicBezTo>
                      <a:pt x="126" y="22"/>
                      <a:pt x="126" y="22"/>
                      <a:pt x="126" y="22"/>
                    </a:cubicBezTo>
                    <a:cubicBezTo>
                      <a:pt x="125" y="15"/>
                      <a:pt x="125" y="8"/>
                      <a:pt x="125" y="0"/>
                    </a:cubicBezTo>
                    <a:cubicBezTo>
                      <a:pt x="4" y="0"/>
                      <a:pt x="4" y="0"/>
                      <a:pt x="4" y="0"/>
                    </a:cubicBezTo>
                  </a:path>
                </a:pathLst>
              </a:custGeom>
              <a:solidFill>
                <a:srgbClr val="BF43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şľîďè">
                <a:extLst>
                  <a:ext uri="{FF2B5EF4-FFF2-40B4-BE49-F238E27FC236}">
                    <a16:creationId xmlns:a16="http://schemas.microsoft.com/office/drawing/2014/main" id="{D2794E7C-D576-FDBB-B8AA-DEF7FFBBE60C}"/>
                  </a:ext>
                </a:extLst>
              </p:cNvPr>
              <p:cNvSpPr/>
              <p:nvPr/>
            </p:nvSpPr>
            <p:spPr bwMode="auto">
              <a:xfrm>
                <a:off x="3096" y="4044"/>
                <a:ext cx="53" cy="19"/>
              </a:xfrm>
              <a:custGeom>
                <a:avLst/>
                <a:gdLst>
                  <a:gd name="T0" fmla="*/ 0 w 33"/>
                  <a:gd name="T1" fmla="*/ 0 h 12"/>
                  <a:gd name="T2" fmla="*/ 29 w 33"/>
                  <a:gd name="T3" fmla="*/ 12 h 12"/>
                  <a:gd name="T4" fmla="*/ 33 w 33"/>
                  <a:gd name="T5" fmla="*/ 0 h 12"/>
                  <a:gd name="T6" fmla="*/ 0 w 33"/>
                  <a:gd name="T7" fmla="*/ 0 h 12"/>
                </a:gdLst>
                <a:ahLst/>
                <a:cxnLst>
                  <a:cxn ang="0">
                    <a:pos x="T0" y="T1"/>
                  </a:cxn>
                  <a:cxn ang="0">
                    <a:pos x="T2" y="T3"/>
                  </a:cxn>
                  <a:cxn ang="0">
                    <a:pos x="T4" y="T5"/>
                  </a:cxn>
                  <a:cxn ang="0">
                    <a:pos x="T6" y="T7"/>
                  </a:cxn>
                </a:cxnLst>
                <a:rect l="0" t="0" r="r" b="b"/>
                <a:pathLst>
                  <a:path w="33" h="12">
                    <a:moveTo>
                      <a:pt x="0" y="0"/>
                    </a:moveTo>
                    <a:cubicBezTo>
                      <a:pt x="29" y="12"/>
                      <a:pt x="29" y="12"/>
                      <a:pt x="29" y="12"/>
                    </a:cubicBezTo>
                    <a:cubicBezTo>
                      <a:pt x="31" y="8"/>
                      <a:pt x="32" y="4"/>
                      <a:pt x="33" y="0"/>
                    </a:cubicBezTo>
                    <a:cubicBezTo>
                      <a:pt x="0" y="0"/>
                      <a:pt x="0" y="0"/>
                      <a:pt x="0" y="0"/>
                    </a:cubicBezTo>
                  </a:path>
                </a:pathLst>
              </a:custGeom>
              <a:solidFill>
                <a:srgbClr val="B32A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íṧḻîḓe">
                <a:extLst>
                  <a:ext uri="{FF2B5EF4-FFF2-40B4-BE49-F238E27FC236}">
                    <a16:creationId xmlns:a16="http://schemas.microsoft.com/office/drawing/2014/main" id="{84C407D1-2041-0E1E-8090-CD03D82BC172}"/>
                  </a:ext>
                </a:extLst>
              </p:cNvPr>
              <p:cNvSpPr/>
              <p:nvPr/>
            </p:nvSpPr>
            <p:spPr bwMode="auto">
              <a:xfrm>
                <a:off x="3433" y="2796"/>
                <a:ext cx="293" cy="1259"/>
              </a:xfrm>
              <a:prstGeom prst="rect">
                <a:avLst/>
              </a:prstGeom>
              <a:solidFill>
                <a:srgbClr val="60121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3" name="îṧḷide">
                <a:extLst>
                  <a:ext uri="{FF2B5EF4-FFF2-40B4-BE49-F238E27FC236}">
                    <a16:creationId xmlns:a16="http://schemas.microsoft.com/office/drawing/2014/main" id="{197E72DD-6791-AF73-D367-EF6B99EEEAEC}"/>
                  </a:ext>
                </a:extLst>
              </p:cNvPr>
              <p:cNvSpPr/>
              <p:nvPr/>
            </p:nvSpPr>
            <p:spPr bwMode="auto">
              <a:xfrm>
                <a:off x="3433" y="2796"/>
                <a:ext cx="293" cy="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4" name="ïṡlídé">
                <a:extLst>
                  <a:ext uri="{FF2B5EF4-FFF2-40B4-BE49-F238E27FC236}">
                    <a16:creationId xmlns:a16="http://schemas.microsoft.com/office/drawing/2014/main" id="{EB05F994-FAF0-2F45-4447-773528EC7035}"/>
                  </a:ext>
                </a:extLst>
              </p:cNvPr>
              <p:cNvSpPr/>
              <p:nvPr/>
            </p:nvSpPr>
            <p:spPr bwMode="auto">
              <a:xfrm>
                <a:off x="3061" y="2792"/>
                <a:ext cx="293" cy="1252"/>
              </a:xfrm>
              <a:prstGeom prst="rect">
                <a:avLst/>
              </a:prstGeom>
              <a:solidFill>
                <a:srgbClr val="60121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5" name="îślîdê">
                <a:extLst>
                  <a:ext uri="{FF2B5EF4-FFF2-40B4-BE49-F238E27FC236}">
                    <a16:creationId xmlns:a16="http://schemas.microsoft.com/office/drawing/2014/main" id="{CDAAFF3B-D3AC-25A1-9593-7AEC404A804C}"/>
                  </a:ext>
                </a:extLst>
              </p:cNvPr>
              <p:cNvSpPr/>
              <p:nvPr/>
            </p:nvSpPr>
            <p:spPr bwMode="auto">
              <a:xfrm>
                <a:off x="3061" y="2792"/>
                <a:ext cx="293" cy="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6" name="iŝ1iďe">
                <a:extLst>
                  <a:ext uri="{FF2B5EF4-FFF2-40B4-BE49-F238E27FC236}">
                    <a16:creationId xmlns:a16="http://schemas.microsoft.com/office/drawing/2014/main" id="{ED2AECB5-5E09-4BBB-72C9-82D0B84B550E}"/>
                  </a:ext>
                </a:extLst>
              </p:cNvPr>
              <p:cNvSpPr/>
              <p:nvPr/>
            </p:nvSpPr>
            <p:spPr bwMode="auto">
              <a:xfrm>
                <a:off x="3486" y="1300"/>
                <a:ext cx="618" cy="701"/>
              </a:xfrm>
              <a:custGeom>
                <a:avLst/>
                <a:gdLst>
                  <a:gd name="T0" fmla="*/ 0 w 384"/>
                  <a:gd name="T1" fmla="*/ 23 h 436"/>
                  <a:gd name="T2" fmla="*/ 129 w 384"/>
                  <a:gd name="T3" fmla="*/ 206 h 436"/>
                  <a:gd name="T4" fmla="*/ 196 w 384"/>
                  <a:gd name="T5" fmla="*/ 289 h 436"/>
                  <a:gd name="T6" fmla="*/ 384 w 384"/>
                  <a:gd name="T7" fmla="*/ 379 h 436"/>
                  <a:gd name="T8" fmla="*/ 148 w 384"/>
                  <a:gd name="T9" fmla="*/ 37 h 436"/>
                  <a:gd name="T10" fmla="*/ 0 w 384"/>
                  <a:gd name="T11" fmla="*/ 23 h 436"/>
                </a:gdLst>
                <a:ahLst/>
                <a:cxnLst>
                  <a:cxn ang="0">
                    <a:pos x="T0" y="T1"/>
                  </a:cxn>
                  <a:cxn ang="0">
                    <a:pos x="T2" y="T3"/>
                  </a:cxn>
                  <a:cxn ang="0">
                    <a:pos x="T4" y="T5"/>
                  </a:cxn>
                  <a:cxn ang="0">
                    <a:pos x="T6" y="T7"/>
                  </a:cxn>
                  <a:cxn ang="0">
                    <a:pos x="T8" y="T9"/>
                  </a:cxn>
                  <a:cxn ang="0">
                    <a:pos x="T10" y="T11"/>
                  </a:cxn>
                </a:cxnLst>
                <a:rect l="0" t="0" r="r" b="b"/>
                <a:pathLst>
                  <a:path w="384" h="436">
                    <a:moveTo>
                      <a:pt x="0" y="23"/>
                    </a:moveTo>
                    <a:cubicBezTo>
                      <a:pt x="129" y="206"/>
                      <a:pt x="129" y="206"/>
                      <a:pt x="129" y="206"/>
                    </a:cubicBezTo>
                    <a:cubicBezTo>
                      <a:pt x="129" y="206"/>
                      <a:pt x="152" y="242"/>
                      <a:pt x="196" y="289"/>
                    </a:cubicBezTo>
                    <a:cubicBezTo>
                      <a:pt x="335" y="436"/>
                      <a:pt x="384" y="379"/>
                      <a:pt x="384" y="379"/>
                    </a:cubicBezTo>
                    <a:cubicBezTo>
                      <a:pt x="345" y="311"/>
                      <a:pt x="207" y="63"/>
                      <a:pt x="148" y="37"/>
                    </a:cubicBezTo>
                    <a:cubicBezTo>
                      <a:pt x="103" y="17"/>
                      <a:pt x="12" y="0"/>
                      <a:pt x="0" y="23"/>
                    </a:cubicBez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şḻíḍê">
                <a:extLst>
                  <a:ext uri="{FF2B5EF4-FFF2-40B4-BE49-F238E27FC236}">
                    <a16:creationId xmlns:a16="http://schemas.microsoft.com/office/drawing/2014/main" id="{010A92C9-BB80-16D3-6176-C40B2F35223D}"/>
                  </a:ext>
                </a:extLst>
              </p:cNvPr>
              <p:cNvSpPr/>
              <p:nvPr/>
            </p:nvSpPr>
            <p:spPr bwMode="auto">
              <a:xfrm>
                <a:off x="3064" y="1300"/>
                <a:ext cx="660" cy="1257"/>
              </a:xfrm>
              <a:custGeom>
                <a:avLst/>
                <a:gdLst>
                  <a:gd name="T0" fmla="*/ 0 w 410"/>
                  <a:gd name="T1" fmla="*/ 180 h 782"/>
                  <a:gd name="T2" fmla="*/ 0 w 410"/>
                  <a:gd name="T3" fmla="*/ 782 h 782"/>
                  <a:gd name="T4" fmla="*/ 410 w 410"/>
                  <a:gd name="T5" fmla="*/ 782 h 782"/>
                  <a:gd name="T6" fmla="*/ 410 w 410"/>
                  <a:gd name="T7" fmla="*/ 198 h 782"/>
                  <a:gd name="T8" fmla="*/ 401 w 410"/>
                  <a:gd name="T9" fmla="*/ 134 h 782"/>
                  <a:gd name="T10" fmla="*/ 284 w 410"/>
                  <a:gd name="T11" fmla="*/ 13 h 782"/>
                  <a:gd name="T12" fmla="*/ 225 w 410"/>
                  <a:gd name="T13" fmla="*/ 0 h 782"/>
                  <a:gd name="T14" fmla="*/ 211 w 410"/>
                  <a:gd name="T15" fmla="*/ 15 h 782"/>
                  <a:gd name="T16" fmla="*/ 162 w 410"/>
                  <a:gd name="T17" fmla="*/ 15 h 782"/>
                  <a:gd name="T18" fmla="*/ 155 w 410"/>
                  <a:gd name="T19" fmla="*/ 15 h 782"/>
                  <a:gd name="T20" fmla="*/ 133 w 410"/>
                  <a:gd name="T21" fmla="*/ 52 h 782"/>
                  <a:gd name="T22" fmla="*/ 112 w 410"/>
                  <a:gd name="T23" fmla="*/ 58 h 782"/>
                  <a:gd name="T24" fmla="*/ 9 w 410"/>
                  <a:gd name="T25" fmla="*/ 134 h 782"/>
                  <a:gd name="T26" fmla="*/ 0 w 410"/>
                  <a:gd name="T27" fmla="*/ 18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782">
                    <a:moveTo>
                      <a:pt x="0" y="180"/>
                    </a:moveTo>
                    <a:cubicBezTo>
                      <a:pt x="0" y="782"/>
                      <a:pt x="0" y="782"/>
                      <a:pt x="0" y="782"/>
                    </a:cubicBezTo>
                    <a:cubicBezTo>
                      <a:pt x="410" y="782"/>
                      <a:pt x="410" y="782"/>
                      <a:pt x="410" y="782"/>
                    </a:cubicBezTo>
                    <a:cubicBezTo>
                      <a:pt x="410" y="198"/>
                      <a:pt x="410" y="198"/>
                      <a:pt x="410" y="198"/>
                    </a:cubicBezTo>
                    <a:cubicBezTo>
                      <a:pt x="410" y="174"/>
                      <a:pt x="407" y="153"/>
                      <a:pt x="401" y="134"/>
                    </a:cubicBezTo>
                    <a:cubicBezTo>
                      <a:pt x="381" y="64"/>
                      <a:pt x="329" y="29"/>
                      <a:pt x="284" y="13"/>
                    </a:cubicBezTo>
                    <a:cubicBezTo>
                      <a:pt x="260" y="4"/>
                      <a:pt x="238" y="0"/>
                      <a:pt x="225" y="0"/>
                    </a:cubicBezTo>
                    <a:cubicBezTo>
                      <a:pt x="221" y="0"/>
                      <a:pt x="216" y="15"/>
                      <a:pt x="211" y="15"/>
                    </a:cubicBezTo>
                    <a:cubicBezTo>
                      <a:pt x="162" y="15"/>
                      <a:pt x="162" y="15"/>
                      <a:pt x="162" y="15"/>
                    </a:cubicBezTo>
                    <a:cubicBezTo>
                      <a:pt x="160" y="15"/>
                      <a:pt x="158" y="15"/>
                      <a:pt x="155" y="15"/>
                    </a:cubicBezTo>
                    <a:cubicBezTo>
                      <a:pt x="145" y="16"/>
                      <a:pt x="142" y="50"/>
                      <a:pt x="133" y="52"/>
                    </a:cubicBezTo>
                    <a:cubicBezTo>
                      <a:pt x="125" y="54"/>
                      <a:pt x="118" y="56"/>
                      <a:pt x="112" y="58"/>
                    </a:cubicBezTo>
                    <a:cubicBezTo>
                      <a:pt x="65" y="72"/>
                      <a:pt x="26" y="94"/>
                      <a:pt x="9" y="134"/>
                    </a:cubicBezTo>
                    <a:cubicBezTo>
                      <a:pt x="3" y="147"/>
                      <a:pt x="0" y="162"/>
                      <a:pt x="0" y="180"/>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ïšḻîďè">
                <a:extLst>
                  <a:ext uri="{FF2B5EF4-FFF2-40B4-BE49-F238E27FC236}">
                    <a16:creationId xmlns:a16="http://schemas.microsoft.com/office/drawing/2014/main" id="{38D0593E-1416-1654-DA21-6757FAC9E777}"/>
                  </a:ext>
                </a:extLst>
              </p:cNvPr>
              <p:cNvSpPr/>
              <p:nvPr/>
            </p:nvSpPr>
            <p:spPr bwMode="auto">
              <a:xfrm>
                <a:off x="3064" y="1300"/>
                <a:ext cx="660" cy="1257"/>
              </a:xfrm>
              <a:custGeom>
                <a:avLst/>
                <a:gdLst>
                  <a:gd name="T0" fmla="*/ 410 w 410"/>
                  <a:gd name="T1" fmla="*/ 180 h 782"/>
                  <a:gd name="T2" fmla="*/ 410 w 410"/>
                  <a:gd name="T3" fmla="*/ 782 h 782"/>
                  <a:gd name="T4" fmla="*/ 0 w 410"/>
                  <a:gd name="T5" fmla="*/ 782 h 782"/>
                  <a:gd name="T6" fmla="*/ 0 w 410"/>
                  <a:gd name="T7" fmla="*/ 198 h 782"/>
                  <a:gd name="T8" fmla="*/ 8 w 410"/>
                  <a:gd name="T9" fmla="*/ 134 h 782"/>
                  <a:gd name="T10" fmla="*/ 125 w 410"/>
                  <a:gd name="T11" fmla="*/ 13 h 782"/>
                  <a:gd name="T12" fmla="*/ 184 w 410"/>
                  <a:gd name="T13" fmla="*/ 0 h 782"/>
                  <a:gd name="T14" fmla="*/ 199 w 410"/>
                  <a:gd name="T15" fmla="*/ 15 h 782"/>
                  <a:gd name="T16" fmla="*/ 247 w 410"/>
                  <a:gd name="T17" fmla="*/ 15 h 782"/>
                  <a:gd name="T18" fmla="*/ 254 w 410"/>
                  <a:gd name="T19" fmla="*/ 15 h 782"/>
                  <a:gd name="T20" fmla="*/ 277 w 410"/>
                  <a:gd name="T21" fmla="*/ 52 h 782"/>
                  <a:gd name="T22" fmla="*/ 298 w 410"/>
                  <a:gd name="T23" fmla="*/ 58 h 782"/>
                  <a:gd name="T24" fmla="*/ 401 w 410"/>
                  <a:gd name="T25" fmla="*/ 134 h 782"/>
                  <a:gd name="T26" fmla="*/ 410 w 410"/>
                  <a:gd name="T27" fmla="*/ 18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782">
                    <a:moveTo>
                      <a:pt x="410" y="180"/>
                    </a:moveTo>
                    <a:cubicBezTo>
                      <a:pt x="410" y="782"/>
                      <a:pt x="410" y="782"/>
                      <a:pt x="410" y="782"/>
                    </a:cubicBezTo>
                    <a:cubicBezTo>
                      <a:pt x="0" y="782"/>
                      <a:pt x="0" y="782"/>
                      <a:pt x="0" y="782"/>
                    </a:cubicBezTo>
                    <a:cubicBezTo>
                      <a:pt x="0" y="198"/>
                      <a:pt x="0" y="198"/>
                      <a:pt x="0" y="198"/>
                    </a:cubicBezTo>
                    <a:cubicBezTo>
                      <a:pt x="0" y="174"/>
                      <a:pt x="3" y="153"/>
                      <a:pt x="8" y="134"/>
                    </a:cubicBezTo>
                    <a:cubicBezTo>
                      <a:pt x="29" y="64"/>
                      <a:pt x="81" y="29"/>
                      <a:pt x="125" y="13"/>
                    </a:cubicBezTo>
                    <a:cubicBezTo>
                      <a:pt x="150" y="4"/>
                      <a:pt x="171" y="0"/>
                      <a:pt x="184" y="0"/>
                    </a:cubicBezTo>
                    <a:cubicBezTo>
                      <a:pt x="189" y="0"/>
                      <a:pt x="194" y="15"/>
                      <a:pt x="199" y="15"/>
                    </a:cubicBezTo>
                    <a:cubicBezTo>
                      <a:pt x="247" y="15"/>
                      <a:pt x="247" y="15"/>
                      <a:pt x="247" y="15"/>
                    </a:cubicBezTo>
                    <a:cubicBezTo>
                      <a:pt x="250" y="15"/>
                      <a:pt x="252" y="15"/>
                      <a:pt x="254" y="15"/>
                    </a:cubicBezTo>
                    <a:cubicBezTo>
                      <a:pt x="265" y="16"/>
                      <a:pt x="267" y="50"/>
                      <a:pt x="277" y="52"/>
                    </a:cubicBezTo>
                    <a:cubicBezTo>
                      <a:pt x="284" y="54"/>
                      <a:pt x="291" y="56"/>
                      <a:pt x="298" y="58"/>
                    </a:cubicBezTo>
                    <a:cubicBezTo>
                      <a:pt x="345" y="72"/>
                      <a:pt x="384" y="94"/>
                      <a:pt x="401" y="134"/>
                    </a:cubicBezTo>
                    <a:cubicBezTo>
                      <a:pt x="407" y="147"/>
                      <a:pt x="410" y="162"/>
                      <a:pt x="410" y="180"/>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ïs1iḑè">
                <a:extLst>
                  <a:ext uri="{FF2B5EF4-FFF2-40B4-BE49-F238E27FC236}">
                    <a16:creationId xmlns:a16="http://schemas.microsoft.com/office/drawing/2014/main" id="{7CB26E7C-B329-9FEE-66D1-7F80D27100D0}"/>
                  </a:ext>
                </a:extLst>
              </p:cNvPr>
              <p:cNvSpPr/>
              <p:nvPr/>
            </p:nvSpPr>
            <p:spPr bwMode="auto">
              <a:xfrm>
                <a:off x="2913" y="1299"/>
                <a:ext cx="954" cy="2271"/>
              </a:xfrm>
              <a:custGeom>
                <a:avLst/>
                <a:gdLst>
                  <a:gd name="T0" fmla="*/ 91 w 593"/>
                  <a:gd name="T1" fmla="*/ 415 h 1413"/>
                  <a:gd name="T2" fmla="*/ 0 w 593"/>
                  <a:gd name="T3" fmla="*/ 1413 h 1413"/>
                  <a:gd name="T4" fmla="*/ 593 w 593"/>
                  <a:gd name="T5" fmla="*/ 1413 h 1413"/>
                  <a:gd name="T6" fmla="*/ 506 w 593"/>
                  <a:gd name="T7" fmla="*/ 376 h 1413"/>
                  <a:gd name="T8" fmla="*/ 497 w 593"/>
                  <a:gd name="T9" fmla="*/ 279 h 1413"/>
                  <a:gd name="T10" fmla="*/ 401 w 593"/>
                  <a:gd name="T11" fmla="*/ 126 h 1413"/>
                  <a:gd name="T12" fmla="*/ 373 w 593"/>
                  <a:gd name="T13" fmla="*/ 109 h 1413"/>
                  <a:gd name="T14" fmla="*/ 350 w 593"/>
                  <a:gd name="T15" fmla="*/ 31 h 1413"/>
                  <a:gd name="T16" fmla="*/ 343 w 593"/>
                  <a:gd name="T17" fmla="*/ 31 h 1413"/>
                  <a:gd name="T18" fmla="*/ 295 w 593"/>
                  <a:gd name="T19" fmla="*/ 31 h 1413"/>
                  <a:gd name="T20" fmla="*/ 280 w 593"/>
                  <a:gd name="T21" fmla="*/ 0 h 1413"/>
                  <a:gd name="T22" fmla="*/ 232 w 593"/>
                  <a:gd name="T23" fmla="*/ 22 h 1413"/>
                  <a:gd name="T24" fmla="*/ 104 w 593"/>
                  <a:gd name="T25" fmla="*/ 279 h 1413"/>
                  <a:gd name="T26" fmla="*/ 91 w 593"/>
                  <a:gd name="T27" fmla="*/ 415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3" h="1413">
                    <a:moveTo>
                      <a:pt x="91" y="415"/>
                    </a:moveTo>
                    <a:cubicBezTo>
                      <a:pt x="0" y="1413"/>
                      <a:pt x="0" y="1413"/>
                      <a:pt x="0" y="1413"/>
                    </a:cubicBezTo>
                    <a:cubicBezTo>
                      <a:pt x="593" y="1413"/>
                      <a:pt x="593" y="1413"/>
                      <a:pt x="593" y="1413"/>
                    </a:cubicBezTo>
                    <a:cubicBezTo>
                      <a:pt x="506" y="376"/>
                      <a:pt x="506" y="376"/>
                      <a:pt x="506" y="376"/>
                    </a:cubicBezTo>
                    <a:cubicBezTo>
                      <a:pt x="506" y="339"/>
                      <a:pt x="502" y="307"/>
                      <a:pt x="497" y="279"/>
                    </a:cubicBezTo>
                    <a:cubicBezTo>
                      <a:pt x="481" y="201"/>
                      <a:pt x="444" y="155"/>
                      <a:pt x="401" y="126"/>
                    </a:cubicBezTo>
                    <a:cubicBezTo>
                      <a:pt x="392" y="119"/>
                      <a:pt x="382" y="114"/>
                      <a:pt x="373" y="109"/>
                    </a:cubicBezTo>
                    <a:cubicBezTo>
                      <a:pt x="363" y="104"/>
                      <a:pt x="360" y="32"/>
                      <a:pt x="350" y="31"/>
                    </a:cubicBezTo>
                    <a:cubicBezTo>
                      <a:pt x="348" y="31"/>
                      <a:pt x="345" y="31"/>
                      <a:pt x="343" y="31"/>
                    </a:cubicBezTo>
                    <a:cubicBezTo>
                      <a:pt x="295" y="31"/>
                      <a:pt x="295" y="31"/>
                      <a:pt x="295" y="31"/>
                    </a:cubicBezTo>
                    <a:cubicBezTo>
                      <a:pt x="290" y="31"/>
                      <a:pt x="285" y="0"/>
                      <a:pt x="280" y="0"/>
                    </a:cubicBezTo>
                    <a:cubicBezTo>
                      <a:pt x="269" y="0"/>
                      <a:pt x="252" y="9"/>
                      <a:pt x="232" y="22"/>
                    </a:cubicBezTo>
                    <a:cubicBezTo>
                      <a:pt x="186" y="53"/>
                      <a:pt x="126" y="123"/>
                      <a:pt x="104" y="279"/>
                    </a:cubicBezTo>
                    <a:cubicBezTo>
                      <a:pt x="99" y="319"/>
                      <a:pt x="91" y="364"/>
                      <a:pt x="91" y="415"/>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ïSḻîďé">
                <a:extLst>
                  <a:ext uri="{FF2B5EF4-FFF2-40B4-BE49-F238E27FC236}">
                    <a16:creationId xmlns:a16="http://schemas.microsoft.com/office/drawing/2014/main" id="{0DDF1E36-F993-BE29-63A2-53CE0A8AC4EB}"/>
                  </a:ext>
                </a:extLst>
              </p:cNvPr>
              <p:cNvSpPr/>
              <p:nvPr/>
            </p:nvSpPr>
            <p:spPr bwMode="auto">
              <a:xfrm>
                <a:off x="3243" y="1294"/>
                <a:ext cx="317" cy="249"/>
              </a:xfrm>
              <a:custGeom>
                <a:avLst/>
                <a:gdLst>
                  <a:gd name="T0" fmla="*/ 0 w 197"/>
                  <a:gd name="T1" fmla="*/ 67 h 155"/>
                  <a:gd name="T2" fmla="*/ 99 w 197"/>
                  <a:gd name="T3" fmla="*/ 155 h 155"/>
                  <a:gd name="T4" fmla="*/ 197 w 197"/>
                  <a:gd name="T5" fmla="*/ 67 h 155"/>
                  <a:gd name="T6" fmla="*/ 196 w 197"/>
                  <a:gd name="T7" fmla="*/ 53 h 155"/>
                  <a:gd name="T8" fmla="*/ 175 w 197"/>
                  <a:gd name="T9" fmla="*/ 11 h 155"/>
                  <a:gd name="T10" fmla="*/ 116 w 197"/>
                  <a:gd name="T11" fmla="*/ 0 h 155"/>
                  <a:gd name="T12" fmla="*/ 101 w 197"/>
                  <a:gd name="T13" fmla="*/ 13 h 155"/>
                  <a:gd name="T14" fmla="*/ 90 w 197"/>
                  <a:gd name="T15" fmla="*/ 13 h 155"/>
                  <a:gd name="T16" fmla="*/ 75 w 197"/>
                  <a:gd name="T17" fmla="*/ 0 h 155"/>
                  <a:gd name="T18" fmla="*/ 26 w 197"/>
                  <a:gd name="T19" fmla="*/ 8 h 155"/>
                  <a:gd name="T20" fmla="*/ 2 w 197"/>
                  <a:gd name="T21" fmla="*/ 51 h 155"/>
                  <a:gd name="T22" fmla="*/ 0 w 197"/>
                  <a:gd name="T23" fmla="*/ 6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55">
                    <a:moveTo>
                      <a:pt x="0" y="67"/>
                    </a:moveTo>
                    <a:cubicBezTo>
                      <a:pt x="0" y="116"/>
                      <a:pt x="45" y="155"/>
                      <a:pt x="99" y="155"/>
                    </a:cubicBezTo>
                    <a:cubicBezTo>
                      <a:pt x="153" y="155"/>
                      <a:pt x="197" y="116"/>
                      <a:pt x="197" y="67"/>
                    </a:cubicBezTo>
                    <a:cubicBezTo>
                      <a:pt x="197" y="62"/>
                      <a:pt x="197" y="58"/>
                      <a:pt x="196" y="53"/>
                    </a:cubicBezTo>
                    <a:cubicBezTo>
                      <a:pt x="193" y="37"/>
                      <a:pt x="186" y="23"/>
                      <a:pt x="175" y="11"/>
                    </a:cubicBezTo>
                    <a:cubicBezTo>
                      <a:pt x="151" y="3"/>
                      <a:pt x="129" y="0"/>
                      <a:pt x="116" y="0"/>
                    </a:cubicBezTo>
                    <a:cubicBezTo>
                      <a:pt x="111" y="0"/>
                      <a:pt x="106" y="13"/>
                      <a:pt x="101" y="13"/>
                    </a:cubicBezTo>
                    <a:cubicBezTo>
                      <a:pt x="90" y="13"/>
                      <a:pt x="90" y="13"/>
                      <a:pt x="90" y="13"/>
                    </a:cubicBezTo>
                    <a:cubicBezTo>
                      <a:pt x="85" y="13"/>
                      <a:pt x="80" y="0"/>
                      <a:pt x="75" y="0"/>
                    </a:cubicBezTo>
                    <a:cubicBezTo>
                      <a:pt x="64" y="0"/>
                      <a:pt x="46" y="2"/>
                      <a:pt x="26" y="8"/>
                    </a:cubicBezTo>
                    <a:cubicBezTo>
                      <a:pt x="14" y="20"/>
                      <a:pt x="6" y="34"/>
                      <a:pt x="2" y="51"/>
                    </a:cubicBezTo>
                    <a:cubicBezTo>
                      <a:pt x="1" y="56"/>
                      <a:pt x="0" y="61"/>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iṧḷiḑe">
                <a:extLst>
                  <a:ext uri="{FF2B5EF4-FFF2-40B4-BE49-F238E27FC236}">
                    <a16:creationId xmlns:a16="http://schemas.microsoft.com/office/drawing/2014/main" id="{6AC1E774-F5FC-5371-38C8-BF35690D71A8}"/>
                  </a:ext>
                </a:extLst>
              </p:cNvPr>
              <p:cNvSpPr/>
              <p:nvPr/>
            </p:nvSpPr>
            <p:spPr bwMode="auto">
              <a:xfrm>
                <a:off x="3278" y="1284"/>
                <a:ext cx="248" cy="224"/>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iṩḻîḑe">
                <a:extLst>
                  <a:ext uri="{FF2B5EF4-FFF2-40B4-BE49-F238E27FC236}">
                    <a16:creationId xmlns:a16="http://schemas.microsoft.com/office/drawing/2014/main" id="{1D7AB1A5-94D5-DAD6-9263-226070419B58}"/>
                  </a:ext>
                </a:extLst>
              </p:cNvPr>
              <p:cNvSpPr/>
              <p:nvPr/>
            </p:nvSpPr>
            <p:spPr bwMode="auto">
              <a:xfrm>
                <a:off x="3317" y="1315"/>
                <a:ext cx="170" cy="86"/>
              </a:xfrm>
              <a:custGeom>
                <a:avLst/>
                <a:gdLst>
                  <a:gd name="T0" fmla="*/ 0 w 106"/>
                  <a:gd name="T1" fmla="*/ 22 h 54"/>
                  <a:gd name="T2" fmla="*/ 53 w 106"/>
                  <a:gd name="T3" fmla="*/ 54 h 54"/>
                  <a:gd name="T4" fmla="*/ 106 w 106"/>
                  <a:gd name="T5" fmla="*/ 22 h 54"/>
                  <a:gd name="T6" fmla="*/ 53 w 106"/>
                  <a:gd name="T7" fmla="*/ 0 h 54"/>
                  <a:gd name="T8" fmla="*/ 0 w 106"/>
                  <a:gd name="T9" fmla="*/ 22 h 54"/>
                </a:gdLst>
                <a:ahLst/>
                <a:cxnLst>
                  <a:cxn ang="0">
                    <a:pos x="T0" y="T1"/>
                  </a:cxn>
                  <a:cxn ang="0">
                    <a:pos x="T2" y="T3"/>
                  </a:cxn>
                  <a:cxn ang="0">
                    <a:pos x="T4" y="T5"/>
                  </a:cxn>
                  <a:cxn ang="0">
                    <a:pos x="T6" y="T7"/>
                  </a:cxn>
                  <a:cxn ang="0">
                    <a:pos x="T8" y="T9"/>
                  </a:cxn>
                </a:cxnLst>
                <a:rect l="0" t="0" r="r" b="b"/>
                <a:pathLst>
                  <a:path w="106" h="54">
                    <a:moveTo>
                      <a:pt x="0" y="22"/>
                    </a:moveTo>
                    <a:cubicBezTo>
                      <a:pt x="0" y="35"/>
                      <a:pt x="18" y="54"/>
                      <a:pt x="53" y="54"/>
                    </a:cubicBezTo>
                    <a:cubicBezTo>
                      <a:pt x="88" y="54"/>
                      <a:pt x="106" y="35"/>
                      <a:pt x="106" y="22"/>
                    </a:cubicBezTo>
                    <a:cubicBezTo>
                      <a:pt x="106" y="10"/>
                      <a:pt x="82" y="0"/>
                      <a:pt x="53" y="0"/>
                    </a:cubicBezTo>
                    <a:cubicBezTo>
                      <a:pt x="23" y="0"/>
                      <a:pt x="0" y="10"/>
                      <a:pt x="0" y="22"/>
                    </a:cubicBezTo>
                    <a:close/>
                  </a:path>
                </a:pathLst>
              </a:custGeom>
              <a:solidFill>
                <a:srgbClr val="EF8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íṣḻíḍè">
                <a:extLst>
                  <a:ext uri="{FF2B5EF4-FFF2-40B4-BE49-F238E27FC236}">
                    <a16:creationId xmlns:a16="http://schemas.microsoft.com/office/drawing/2014/main" id="{921461E4-2F2F-815D-222C-5F2C6A053BBE}"/>
                  </a:ext>
                </a:extLst>
              </p:cNvPr>
              <p:cNvSpPr/>
              <p:nvPr/>
            </p:nvSpPr>
            <p:spPr bwMode="auto">
              <a:xfrm>
                <a:off x="3608" y="2322"/>
                <a:ext cx="169" cy="216"/>
              </a:xfrm>
              <a:custGeom>
                <a:avLst/>
                <a:gdLst>
                  <a:gd name="T0" fmla="*/ 96 w 105"/>
                  <a:gd name="T1" fmla="*/ 0 h 134"/>
                  <a:gd name="T2" fmla="*/ 33 w 105"/>
                  <a:gd name="T3" fmla="*/ 0 h 134"/>
                  <a:gd name="T4" fmla="*/ 18 w 105"/>
                  <a:gd name="T5" fmla="*/ 15 h 134"/>
                  <a:gd name="T6" fmla="*/ 22 w 105"/>
                  <a:gd name="T7" fmla="*/ 24 h 134"/>
                  <a:gd name="T8" fmla="*/ 33 w 105"/>
                  <a:gd name="T9" fmla="*/ 30 h 134"/>
                  <a:gd name="T10" fmla="*/ 33 w 105"/>
                  <a:gd name="T11" fmla="*/ 30 h 134"/>
                  <a:gd name="T12" fmla="*/ 55 w 105"/>
                  <a:gd name="T13" fmla="*/ 30 h 134"/>
                  <a:gd name="T14" fmla="*/ 9 w 105"/>
                  <a:gd name="T15" fmla="*/ 62 h 134"/>
                  <a:gd name="T16" fmla="*/ 5 w 105"/>
                  <a:gd name="T17" fmla="*/ 82 h 134"/>
                  <a:gd name="T18" fmla="*/ 5 w 105"/>
                  <a:gd name="T19" fmla="*/ 83 h 134"/>
                  <a:gd name="T20" fmla="*/ 17 w 105"/>
                  <a:gd name="T21" fmla="*/ 89 h 134"/>
                  <a:gd name="T22" fmla="*/ 25 w 105"/>
                  <a:gd name="T23" fmla="*/ 86 h 134"/>
                  <a:gd name="T24" fmla="*/ 26 w 105"/>
                  <a:gd name="T25" fmla="*/ 86 h 134"/>
                  <a:gd name="T26" fmla="*/ 36 w 105"/>
                  <a:gd name="T27" fmla="*/ 101 h 134"/>
                  <a:gd name="T28" fmla="*/ 83 w 105"/>
                  <a:gd name="T29" fmla="*/ 134 h 134"/>
                  <a:gd name="T30" fmla="*/ 100 w 105"/>
                  <a:gd name="T31" fmla="*/ 129 h 134"/>
                  <a:gd name="T32" fmla="*/ 105 w 105"/>
                  <a:gd name="T33" fmla="*/ 125 h 134"/>
                  <a:gd name="T34" fmla="*/ 96 w 105"/>
                  <a:gd name="T3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134">
                    <a:moveTo>
                      <a:pt x="96" y="0"/>
                    </a:moveTo>
                    <a:cubicBezTo>
                      <a:pt x="33" y="0"/>
                      <a:pt x="33" y="0"/>
                      <a:pt x="33" y="0"/>
                    </a:cubicBezTo>
                    <a:cubicBezTo>
                      <a:pt x="25" y="0"/>
                      <a:pt x="18" y="7"/>
                      <a:pt x="18" y="15"/>
                    </a:cubicBezTo>
                    <a:cubicBezTo>
                      <a:pt x="18" y="19"/>
                      <a:pt x="20" y="22"/>
                      <a:pt x="22" y="24"/>
                    </a:cubicBezTo>
                    <a:cubicBezTo>
                      <a:pt x="25" y="28"/>
                      <a:pt x="29" y="30"/>
                      <a:pt x="33" y="30"/>
                    </a:cubicBezTo>
                    <a:cubicBezTo>
                      <a:pt x="33" y="30"/>
                      <a:pt x="33" y="30"/>
                      <a:pt x="33" y="30"/>
                    </a:cubicBezTo>
                    <a:cubicBezTo>
                      <a:pt x="55" y="30"/>
                      <a:pt x="55" y="30"/>
                      <a:pt x="55" y="30"/>
                    </a:cubicBezTo>
                    <a:cubicBezTo>
                      <a:pt x="9" y="62"/>
                      <a:pt x="9" y="62"/>
                      <a:pt x="9" y="62"/>
                    </a:cubicBezTo>
                    <a:cubicBezTo>
                      <a:pt x="2" y="66"/>
                      <a:pt x="0" y="76"/>
                      <a:pt x="5" y="82"/>
                    </a:cubicBezTo>
                    <a:cubicBezTo>
                      <a:pt x="5" y="83"/>
                      <a:pt x="5" y="83"/>
                      <a:pt x="5" y="83"/>
                    </a:cubicBezTo>
                    <a:cubicBezTo>
                      <a:pt x="8" y="87"/>
                      <a:pt x="13" y="89"/>
                      <a:pt x="17" y="89"/>
                    </a:cubicBezTo>
                    <a:cubicBezTo>
                      <a:pt x="20" y="89"/>
                      <a:pt x="23" y="88"/>
                      <a:pt x="25" y="86"/>
                    </a:cubicBezTo>
                    <a:cubicBezTo>
                      <a:pt x="26" y="86"/>
                      <a:pt x="26" y="86"/>
                      <a:pt x="26" y="86"/>
                    </a:cubicBezTo>
                    <a:cubicBezTo>
                      <a:pt x="29" y="91"/>
                      <a:pt x="32" y="96"/>
                      <a:pt x="36" y="101"/>
                    </a:cubicBezTo>
                    <a:cubicBezTo>
                      <a:pt x="48" y="118"/>
                      <a:pt x="66" y="134"/>
                      <a:pt x="83" y="134"/>
                    </a:cubicBezTo>
                    <a:cubicBezTo>
                      <a:pt x="89" y="134"/>
                      <a:pt x="94" y="132"/>
                      <a:pt x="100" y="129"/>
                    </a:cubicBezTo>
                    <a:cubicBezTo>
                      <a:pt x="105" y="125"/>
                      <a:pt x="105" y="125"/>
                      <a:pt x="105" y="125"/>
                    </a:cubicBezTo>
                    <a:cubicBezTo>
                      <a:pt x="96" y="0"/>
                      <a:pt x="96" y="0"/>
                      <a:pt x="96" y="0"/>
                    </a:cubicBezTo>
                  </a:path>
                </a:pathLst>
              </a:custGeom>
              <a:solidFill>
                <a:srgbClr val="131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îsľïḓe">
                <a:extLst>
                  <a:ext uri="{FF2B5EF4-FFF2-40B4-BE49-F238E27FC236}">
                    <a16:creationId xmlns:a16="http://schemas.microsoft.com/office/drawing/2014/main" id="{2BDA66F5-8711-F42A-76BB-4EE941BE498F}"/>
                  </a:ext>
                </a:extLst>
              </p:cNvPr>
              <p:cNvSpPr/>
              <p:nvPr/>
            </p:nvSpPr>
            <p:spPr bwMode="auto">
              <a:xfrm>
                <a:off x="3433" y="3570"/>
                <a:ext cx="293" cy="64"/>
              </a:xfrm>
              <a:prstGeom prst="rect">
                <a:avLst/>
              </a:prstGeom>
              <a:solidFill>
                <a:srgbClr val="2F08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5" name="îslîḋê">
                <a:extLst>
                  <a:ext uri="{FF2B5EF4-FFF2-40B4-BE49-F238E27FC236}">
                    <a16:creationId xmlns:a16="http://schemas.microsoft.com/office/drawing/2014/main" id="{2526D709-918A-F26A-41F0-32DD6970400F}"/>
                  </a:ext>
                </a:extLst>
              </p:cNvPr>
              <p:cNvSpPr/>
              <p:nvPr/>
            </p:nvSpPr>
            <p:spPr bwMode="auto">
              <a:xfrm>
                <a:off x="3433" y="3570"/>
                <a:ext cx="293"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6" name="íš1ídé">
                <a:extLst>
                  <a:ext uri="{FF2B5EF4-FFF2-40B4-BE49-F238E27FC236}">
                    <a16:creationId xmlns:a16="http://schemas.microsoft.com/office/drawing/2014/main" id="{FD0DBBB1-2BA9-7885-6A4E-47B03FBE2288}"/>
                  </a:ext>
                </a:extLst>
              </p:cNvPr>
              <p:cNvSpPr/>
              <p:nvPr/>
            </p:nvSpPr>
            <p:spPr bwMode="auto">
              <a:xfrm>
                <a:off x="3061" y="3570"/>
                <a:ext cx="1" cy="64"/>
              </a:xfrm>
              <a:prstGeom prst="rect">
                <a:avLst/>
              </a:prstGeom>
              <a:solidFill>
                <a:srgbClr val="7E72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7" name="išľïḍé">
                <a:extLst>
                  <a:ext uri="{FF2B5EF4-FFF2-40B4-BE49-F238E27FC236}">
                    <a16:creationId xmlns:a16="http://schemas.microsoft.com/office/drawing/2014/main" id="{59116983-B264-3307-3B19-ED84153C6475}"/>
                  </a:ext>
                </a:extLst>
              </p:cNvPr>
              <p:cNvSpPr/>
              <p:nvPr/>
            </p:nvSpPr>
            <p:spPr bwMode="auto">
              <a:xfrm>
                <a:off x="3061" y="3570"/>
                <a:ext cx="1"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îśļïďê">
                <a:extLst>
                  <a:ext uri="{FF2B5EF4-FFF2-40B4-BE49-F238E27FC236}">
                    <a16:creationId xmlns:a16="http://schemas.microsoft.com/office/drawing/2014/main" id="{DDB30844-278C-A346-DA63-4D9B6DF69AE9}"/>
                  </a:ext>
                </a:extLst>
              </p:cNvPr>
              <p:cNvSpPr/>
              <p:nvPr/>
            </p:nvSpPr>
            <p:spPr bwMode="auto">
              <a:xfrm>
                <a:off x="3061" y="3570"/>
                <a:ext cx="293" cy="64"/>
              </a:xfrm>
              <a:prstGeom prst="rect">
                <a:avLst/>
              </a:prstGeom>
              <a:solidFill>
                <a:srgbClr val="2F08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îṩļîdê">
                <a:extLst>
                  <a:ext uri="{FF2B5EF4-FFF2-40B4-BE49-F238E27FC236}">
                    <a16:creationId xmlns:a16="http://schemas.microsoft.com/office/drawing/2014/main" id="{557A1CFA-595B-3A67-D46A-C7D6919AFC23}"/>
                  </a:ext>
                </a:extLst>
              </p:cNvPr>
              <p:cNvSpPr/>
              <p:nvPr/>
            </p:nvSpPr>
            <p:spPr bwMode="auto">
              <a:xfrm>
                <a:off x="3061" y="3570"/>
                <a:ext cx="293"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0" name="iṡ1îḍè">
                <a:extLst>
                  <a:ext uri="{FF2B5EF4-FFF2-40B4-BE49-F238E27FC236}">
                    <a16:creationId xmlns:a16="http://schemas.microsoft.com/office/drawing/2014/main" id="{DE6D7C6C-724E-A93E-44B8-6E960CA969DB}"/>
                  </a:ext>
                </a:extLst>
              </p:cNvPr>
              <p:cNvSpPr/>
              <p:nvPr/>
            </p:nvSpPr>
            <p:spPr bwMode="auto">
              <a:xfrm>
                <a:off x="3061" y="3570"/>
                <a:ext cx="293" cy="1"/>
              </a:xfrm>
              <a:prstGeom prst="rect">
                <a:avLst/>
              </a:prstGeom>
              <a:solidFill>
                <a:srgbClr val="10192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1" name="ïṩ1iḋé">
                <a:extLst>
                  <a:ext uri="{FF2B5EF4-FFF2-40B4-BE49-F238E27FC236}">
                    <a16:creationId xmlns:a16="http://schemas.microsoft.com/office/drawing/2014/main" id="{025A6ED6-119F-BCE5-0ECF-CEFC80384367}"/>
                  </a:ext>
                </a:extLst>
              </p:cNvPr>
              <p:cNvSpPr/>
              <p:nvPr/>
            </p:nvSpPr>
            <p:spPr bwMode="auto">
              <a:xfrm>
                <a:off x="3061" y="3570"/>
                <a:ext cx="293" cy="0"/>
              </a:xfrm>
              <a:custGeom>
                <a:avLst/>
                <a:gdLst>
                  <a:gd name="T0" fmla="*/ 293 w 293"/>
                  <a:gd name="T1" fmla="*/ 0 w 293"/>
                  <a:gd name="T2" fmla="*/ 0 w 293"/>
                  <a:gd name="T3" fmla="*/ 293 w 293"/>
                </a:gdLst>
                <a:ahLst/>
                <a:cxnLst>
                  <a:cxn ang="0">
                    <a:pos x="T0" y="0"/>
                  </a:cxn>
                  <a:cxn ang="0">
                    <a:pos x="T1" y="0"/>
                  </a:cxn>
                  <a:cxn ang="0">
                    <a:pos x="T2" y="0"/>
                  </a:cxn>
                  <a:cxn ang="0">
                    <a:pos x="T3" y="0"/>
                  </a:cxn>
                </a:cxnLst>
                <a:rect l="0" t="0" r="r" b="b"/>
                <a:pathLst>
                  <a:path w="293">
                    <a:moveTo>
                      <a:pt x="293" y="0"/>
                    </a:moveTo>
                    <a:lnTo>
                      <a:pt x="0" y="0"/>
                    </a:lnTo>
                    <a:lnTo>
                      <a:pt x="0" y="0"/>
                    </a:lnTo>
                    <a:lnTo>
                      <a:pt x="2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şļídé">
                <a:extLst>
                  <a:ext uri="{FF2B5EF4-FFF2-40B4-BE49-F238E27FC236}">
                    <a16:creationId xmlns:a16="http://schemas.microsoft.com/office/drawing/2014/main" id="{A3D6B7CC-1F25-05C5-C93C-0AB48BAEBD6A}"/>
                  </a:ext>
                </a:extLst>
              </p:cNvPr>
              <p:cNvSpPr/>
              <p:nvPr/>
            </p:nvSpPr>
            <p:spPr bwMode="auto">
              <a:xfrm>
                <a:off x="3391" y="1299"/>
                <a:ext cx="253" cy="336"/>
              </a:xfrm>
              <a:custGeom>
                <a:avLst/>
                <a:gdLst>
                  <a:gd name="T0" fmla="*/ 118 w 157"/>
                  <a:gd name="T1" fmla="*/ 18 h 209"/>
                  <a:gd name="T2" fmla="*/ 75 w 157"/>
                  <a:gd name="T3" fmla="*/ 209 h 209"/>
                  <a:gd name="T4" fmla="*/ 0 w 157"/>
                  <a:gd name="T5" fmla="*/ 143 h 209"/>
                  <a:gd name="T6" fmla="*/ 58 w 157"/>
                  <a:gd name="T7" fmla="*/ 4 h 209"/>
                  <a:gd name="T8" fmla="*/ 118 w 157"/>
                  <a:gd name="T9" fmla="*/ 18 h 209"/>
                </a:gdLst>
                <a:ahLst/>
                <a:cxnLst>
                  <a:cxn ang="0">
                    <a:pos x="T0" y="T1"/>
                  </a:cxn>
                  <a:cxn ang="0">
                    <a:pos x="T2" y="T3"/>
                  </a:cxn>
                  <a:cxn ang="0">
                    <a:pos x="T4" y="T5"/>
                  </a:cxn>
                  <a:cxn ang="0">
                    <a:pos x="T6" y="T7"/>
                  </a:cxn>
                  <a:cxn ang="0">
                    <a:pos x="T8" y="T9"/>
                  </a:cxn>
                </a:cxnLst>
                <a:rect l="0" t="0" r="r" b="b"/>
                <a:pathLst>
                  <a:path w="157" h="209">
                    <a:moveTo>
                      <a:pt x="118" y="18"/>
                    </a:moveTo>
                    <a:cubicBezTo>
                      <a:pt x="157" y="85"/>
                      <a:pt x="133" y="148"/>
                      <a:pt x="75" y="209"/>
                    </a:cubicBezTo>
                    <a:cubicBezTo>
                      <a:pt x="0" y="143"/>
                      <a:pt x="0" y="143"/>
                      <a:pt x="0" y="143"/>
                    </a:cubicBezTo>
                    <a:cubicBezTo>
                      <a:pt x="105" y="102"/>
                      <a:pt x="109" y="39"/>
                      <a:pt x="58" y="4"/>
                    </a:cubicBezTo>
                    <a:cubicBezTo>
                      <a:pt x="57" y="0"/>
                      <a:pt x="110" y="11"/>
                      <a:pt x="118"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ïṧḷïḋè">
                <a:extLst>
                  <a:ext uri="{FF2B5EF4-FFF2-40B4-BE49-F238E27FC236}">
                    <a16:creationId xmlns:a16="http://schemas.microsoft.com/office/drawing/2014/main" id="{7BE7AB18-B28C-0338-E0A8-94AE35374D53}"/>
                  </a:ext>
                </a:extLst>
              </p:cNvPr>
              <p:cNvSpPr/>
              <p:nvPr/>
            </p:nvSpPr>
            <p:spPr bwMode="auto">
              <a:xfrm>
                <a:off x="3003" y="350"/>
                <a:ext cx="798" cy="798"/>
              </a:xfrm>
              <a:custGeom>
                <a:avLst/>
                <a:gdLst>
                  <a:gd name="T0" fmla="*/ 0 w 496"/>
                  <a:gd name="T1" fmla="*/ 248 h 496"/>
                  <a:gd name="T2" fmla="*/ 248 w 496"/>
                  <a:gd name="T3" fmla="*/ 496 h 496"/>
                  <a:gd name="T4" fmla="*/ 494 w 496"/>
                  <a:gd name="T5" fmla="*/ 283 h 496"/>
                  <a:gd name="T6" fmla="*/ 495 w 496"/>
                  <a:gd name="T7" fmla="*/ 276 h 496"/>
                  <a:gd name="T8" fmla="*/ 496 w 496"/>
                  <a:gd name="T9" fmla="*/ 248 h 496"/>
                  <a:gd name="T10" fmla="*/ 328 w 496"/>
                  <a:gd name="T11" fmla="*/ 13 h 496"/>
                  <a:gd name="T12" fmla="*/ 325 w 496"/>
                  <a:gd name="T13" fmla="*/ 13 h 496"/>
                  <a:gd name="T14" fmla="*/ 270 w 496"/>
                  <a:gd name="T15" fmla="*/ 1 h 496"/>
                  <a:gd name="T16" fmla="*/ 253 w 496"/>
                  <a:gd name="T17" fmla="*/ 0 h 496"/>
                  <a:gd name="T18" fmla="*/ 253 w 496"/>
                  <a:gd name="T19" fmla="*/ 0 h 496"/>
                  <a:gd name="T20" fmla="*/ 248 w 496"/>
                  <a:gd name="T21" fmla="*/ 0 h 496"/>
                  <a:gd name="T22" fmla="*/ 6 w 496"/>
                  <a:gd name="T23" fmla="*/ 195 h 496"/>
                  <a:gd name="T24" fmla="*/ 6 w 496"/>
                  <a:gd name="T25" fmla="*/ 195 h 496"/>
                  <a:gd name="T26" fmla="*/ 1 w 496"/>
                  <a:gd name="T27" fmla="*/ 228 h 496"/>
                  <a:gd name="T28" fmla="*/ 0 w 496"/>
                  <a:gd name="T2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6" h="496">
                    <a:moveTo>
                      <a:pt x="0" y="248"/>
                    </a:moveTo>
                    <a:cubicBezTo>
                      <a:pt x="0" y="395"/>
                      <a:pt x="111" y="496"/>
                      <a:pt x="248" y="496"/>
                    </a:cubicBezTo>
                    <a:cubicBezTo>
                      <a:pt x="373" y="496"/>
                      <a:pt x="477" y="404"/>
                      <a:pt x="494" y="283"/>
                    </a:cubicBezTo>
                    <a:cubicBezTo>
                      <a:pt x="494" y="281"/>
                      <a:pt x="494" y="279"/>
                      <a:pt x="495" y="276"/>
                    </a:cubicBezTo>
                    <a:cubicBezTo>
                      <a:pt x="496" y="267"/>
                      <a:pt x="496" y="258"/>
                      <a:pt x="496" y="248"/>
                    </a:cubicBezTo>
                    <a:cubicBezTo>
                      <a:pt x="496" y="139"/>
                      <a:pt x="426" y="47"/>
                      <a:pt x="328" y="13"/>
                    </a:cubicBezTo>
                    <a:cubicBezTo>
                      <a:pt x="327" y="13"/>
                      <a:pt x="326" y="13"/>
                      <a:pt x="325" y="13"/>
                    </a:cubicBezTo>
                    <a:cubicBezTo>
                      <a:pt x="308" y="7"/>
                      <a:pt x="289" y="3"/>
                      <a:pt x="270" y="1"/>
                    </a:cubicBezTo>
                    <a:cubicBezTo>
                      <a:pt x="265" y="1"/>
                      <a:pt x="259" y="1"/>
                      <a:pt x="253" y="0"/>
                    </a:cubicBezTo>
                    <a:cubicBezTo>
                      <a:pt x="253" y="0"/>
                      <a:pt x="253" y="0"/>
                      <a:pt x="253" y="0"/>
                    </a:cubicBezTo>
                    <a:cubicBezTo>
                      <a:pt x="251" y="0"/>
                      <a:pt x="250" y="0"/>
                      <a:pt x="248" y="0"/>
                    </a:cubicBezTo>
                    <a:cubicBezTo>
                      <a:pt x="130" y="0"/>
                      <a:pt x="30" y="84"/>
                      <a:pt x="6" y="195"/>
                    </a:cubicBezTo>
                    <a:cubicBezTo>
                      <a:pt x="6" y="195"/>
                      <a:pt x="6" y="195"/>
                      <a:pt x="6" y="195"/>
                    </a:cubicBezTo>
                    <a:cubicBezTo>
                      <a:pt x="4" y="206"/>
                      <a:pt x="2" y="217"/>
                      <a:pt x="1" y="228"/>
                    </a:cubicBezTo>
                    <a:cubicBezTo>
                      <a:pt x="1" y="235"/>
                      <a:pt x="0" y="242"/>
                      <a:pt x="0" y="248"/>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íṣlídê">
                <a:extLst>
                  <a:ext uri="{FF2B5EF4-FFF2-40B4-BE49-F238E27FC236}">
                    <a16:creationId xmlns:a16="http://schemas.microsoft.com/office/drawing/2014/main" id="{18BF07BF-32B7-EA39-CFDA-F5E9A39B9349}"/>
                  </a:ext>
                </a:extLst>
              </p:cNvPr>
              <p:cNvSpPr/>
              <p:nvPr/>
            </p:nvSpPr>
            <p:spPr bwMode="auto">
              <a:xfrm>
                <a:off x="3003" y="276"/>
                <a:ext cx="798" cy="798"/>
              </a:xfrm>
              <a:custGeom>
                <a:avLst/>
                <a:gdLst>
                  <a:gd name="T0" fmla="*/ 0 w 496"/>
                  <a:gd name="T1" fmla="*/ 248 h 496"/>
                  <a:gd name="T2" fmla="*/ 248 w 496"/>
                  <a:gd name="T3" fmla="*/ 496 h 496"/>
                  <a:gd name="T4" fmla="*/ 494 w 496"/>
                  <a:gd name="T5" fmla="*/ 283 h 496"/>
                  <a:gd name="T6" fmla="*/ 495 w 496"/>
                  <a:gd name="T7" fmla="*/ 276 h 496"/>
                  <a:gd name="T8" fmla="*/ 496 w 496"/>
                  <a:gd name="T9" fmla="*/ 248 h 496"/>
                  <a:gd name="T10" fmla="*/ 328 w 496"/>
                  <a:gd name="T11" fmla="*/ 13 h 496"/>
                  <a:gd name="T12" fmla="*/ 325 w 496"/>
                  <a:gd name="T13" fmla="*/ 12 h 496"/>
                  <a:gd name="T14" fmla="*/ 270 w 496"/>
                  <a:gd name="T15" fmla="*/ 1 h 496"/>
                  <a:gd name="T16" fmla="*/ 253 w 496"/>
                  <a:gd name="T17" fmla="*/ 0 h 496"/>
                  <a:gd name="T18" fmla="*/ 253 w 496"/>
                  <a:gd name="T19" fmla="*/ 0 h 496"/>
                  <a:gd name="T20" fmla="*/ 248 w 496"/>
                  <a:gd name="T21" fmla="*/ 0 h 496"/>
                  <a:gd name="T22" fmla="*/ 6 w 496"/>
                  <a:gd name="T23" fmla="*/ 195 h 496"/>
                  <a:gd name="T24" fmla="*/ 6 w 496"/>
                  <a:gd name="T25" fmla="*/ 195 h 496"/>
                  <a:gd name="T26" fmla="*/ 1 w 496"/>
                  <a:gd name="T27" fmla="*/ 228 h 496"/>
                  <a:gd name="T28" fmla="*/ 0 w 496"/>
                  <a:gd name="T2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6" h="496">
                    <a:moveTo>
                      <a:pt x="0" y="248"/>
                    </a:moveTo>
                    <a:cubicBezTo>
                      <a:pt x="0" y="385"/>
                      <a:pt x="111" y="496"/>
                      <a:pt x="248" y="496"/>
                    </a:cubicBezTo>
                    <a:cubicBezTo>
                      <a:pt x="373" y="496"/>
                      <a:pt x="477" y="403"/>
                      <a:pt x="494" y="283"/>
                    </a:cubicBezTo>
                    <a:cubicBezTo>
                      <a:pt x="494" y="280"/>
                      <a:pt x="494" y="278"/>
                      <a:pt x="495" y="276"/>
                    </a:cubicBezTo>
                    <a:cubicBezTo>
                      <a:pt x="496" y="266"/>
                      <a:pt x="496" y="257"/>
                      <a:pt x="496" y="248"/>
                    </a:cubicBezTo>
                    <a:cubicBezTo>
                      <a:pt x="496" y="139"/>
                      <a:pt x="426" y="46"/>
                      <a:pt x="328" y="13"/>
                    </a:cubicBezTo>
                    <a:cubicBezTo>
                      <a:pt x="327" y="13"/>
                      <a:pt x="326" y="12"/>
                      <a:pt x="325" y="12"/>
                    </a:cubicBezTo>
                    <a:cubicBezTo>
                      <a:pt x="308" y="6"/>
                      <a:pt x="289" y="2"/>
                      <a:pt x="270" y="1"/>
                    </a:cubicBezTo>
                    <a:cubicBezTo>
                      <a:pt x="265" y="0"/>
                      <a:pt x="259" y="0"/>
                      <a:pt x="253" y="0"/>
                    </a:cubicBezTo>
                    <a:cubicBezTo>
                      <a:pt x="253" y="0"/>
                      <a:pt x="253" y="0"/>
                      <a:pt x="253" y="0"/>
                    </a:cubicBezTo>
                    <a:cubicBezTo>
                      <a:pt x="251" y="0"/>
                      <a:pt x="250" y="0"/>
                      <a:pt x="248" y="0"/>
                    </a:cubicBezTo>
                    <a:cubicBezTo>
                      <a:pt x="130" y="0"/>
                      <a:pt x="30" y="83"/>
                      <a:pt x="6" y="195"/>
                    </a:cubicBezTo>
                    <a:cubicBezTo>
                      <a:pt x="6" y="195"/>
                      <a:pt x="6" y="195"/>
                      <a:pt x="6" y="195"/>
                    </a:cubicBezTo>
                    <a:cubicBezTo>
                      <a:pt x="4" y="206"/>
                      <a:pt x="2" y="217"/>
                      <a:pt x="1" y="228"/>
                    </a:cubicBezTo>
                    <a:cubicBezTo>
                      <a:pt x="1" y="234"/>
                      <a:pt x="0" y="241"/>
                      <a:pt x="0" y="248"/>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iŝḷidé">
                <a:extLst>
                  <a:ext uri="{FF2B5EF4-FFF2-40B4-BE49-F238E27FC236}">
                    <a16:creationId xmlns:a16="http://schemas.microsoft.com/office/drawing/2014/main" id="{43C6FFB2-9112-2982-719F-BF2ED4B5F8D9}"/>
                  </a:ext>
                </a:extLst>
              </p:cNvPr>
              <p:cNvSpPr/>
              <p:nvPr/>
            </p:nvSpPr>
            <p:spPr bwMode="auto">
              <a:xfrm>
                <a:off x="3318" y="1159"/>
                <a:ext cx="168" cy="189"/>
              </a:xfrm>
              <a:prstGeom prst="rect">
                <a:avLst/>
              </a:prstGeom>
              <a:solidFill>
                <a:srgbClr val="EF8B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6" name="îṥľïďê">
                <a:extLst>
                  <a:ext uri="{FF2B5EF4-FFF2-40B4-BE49-F238E27FC236}">
                    <a16:creationId xmlns:a16="http://schemas.microsoft.com/office/drawing/2014/main" id="{4616F9F6-86F9-3315-D452-EF4D1EFF5BF6}"/>
                  </a:ext>
                </a:extLst>
              </p:cNvPr>
              <p:cNvSpPr/>
              <p:nvPr/>
            </p:nvSpPr>
            <p:spPr bwMode="auto">
              <a:xfrm>
                <a:off x="3100" y="645"/>
                <a:ext cx="605" cy="605"/>
              </a:xfrm>
              <a:prstGeom prst="ellipse">
                <a:avLst/>
              </a:prstGeom>
              <a:solidFill>
                <a:srgbClr val="EF8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ṡ1ïďê">
                <a:extLst>
                  <a:ext uri="{FF2B5EF4-FFF2-40B4-BE49-F238E27FC236}">
                    <a16:creationId xmlns:a16="http://schemas.microsoft.com/office/drawing/2014/main" id="{C59C5599-53A2-B7D0-95AE-F8E2051032EF}"/>
                  </a:ext>
                </a:extLst>
              </p:cNvPr>
              <p:cNvSpPr/>
              <p:nvPr/>
            </p:nvSpPr>
            <p:spPr bwMode="auto">
              <a:xfrm>
                <a:off x="3100" y="596"/>
                <a:ext cx="605" cy="606"/>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śliḓè">
                <a:extLst>
                  <a:ext uri="{FF2B5EF4-FFF2-40B4-BE49-F238E27FC236}">
                    <a16:creationId xmlns:a16="http://schemas.microsoft.com/office/drawing/2014/main" id="{BD9D356B-06BF-DC61-A59E-921955DCB478}"/>
                  </a:ext>
                </a:extLst>
              </p:cNvPr>
              <p:cNvSpPr/>
              <p:nvPr/>
            </p:nvSpPr>
            <p:spPr bwMode="auto">
              <a:xfrm>
                <a:off x="3100" y="371"/>
                <a:ext cx="606" cy="606"/>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iṡ1îḋê">
                <a:extLst>
                  <a:ext uri="{FF2B5EF4-FFF2-40B4-BE49-F238E27FC236}">
                    <a16:creationId xmlns:a16="http://schemas.microsoft.com/office/drawing/2014/main" id="{349463F7-7EA1-C209-2738-F13615D5CC3A}"/>
                  </a:ext>
                </a:extLst>
              </p:cNvPr>
              <p:cNvSpPr/>
              <p:nvPr/>
            </p:nvSpPr>
            <p:spPr bwMode="auto">
              <a:xfrm>
                <a:off x="3640" y="778"/>
                <a:ext cx="113" cy="112"/>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iṣľíďé">
                <a:extLst>
                  <a:ext uri="{FF2B5EF4-FFF2-40B4-BE49-F238E27FC236}">
                    <a16:creationId xmlns:a16="http://schemas.microsoft.com/office/drawing/2014/main" id="{95ADDADF-0916-B3D4-B923-6CB49336A1CD}"/>
                  </a:ext>
                </a:extLst>
              </p:cNvPr>
              <p:cNvSpPr/>
              <p:nvPr/>
            </p:nvSpPr>
            <p:spPr bwMode="auto">
              <a:xfrm>
                <a:off x="3045" y="778"/>
                <a:ext cx="111" cy="112"/>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ïşḷïḑé">
                <a:extLst>
                  <a:ext uri="{FF2B5EF4-FFF2-40B4-BE49-F238E27FC236}">
                    <a16:creationId xmlns:a16="http://schemas.microsoft.com/office/drawing/2014/main" id="{4295730F-2AE8-4F20-187F-B3539493A2CF}"/>
                  </a:ext>
                </a:extLst>
              </p:cNvPr>
              <p:cNvSpPr/>
              <p:nvPr/>
            </p:nvSpPr>
            <p:spPr bwMode="auto">
              <a:xfrm>
                <a:off x="3516" y="807"/>
                <a:ext cx="47" cy="4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işḷîḍê">
                <a:extLst>
                  <a:ext uri="{FF2B5EF4-FFF2-40B4-BE49-F238E27FC236}">
                    <a16:creationId xmlns:a16="http://schemas.microsoft.com/office/drawing/2014/main" id="{4FBFEC1B-8C29-9B78-21F1-D6A209211299}"/>
                  </a:ext>
                </a:extLst>
              </p:cNvPr>
              <p:cNvSpPr/>
              <p:nvPr/>
            </p:nvSpPr>
            <p:spPr bwMode="auto">
              <a:xfrm>
                <a:off x="3231" y="807"/>
                <a:ext cx="47" cy="46"/>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íŝḷíďê">
                <a:extLst>
                  <a:ext uri="{FF2B5EF4-FFF2-40B4-BE49-F238E27FC236}">
                    <a16:creationId xmlns:a16="http://schemas.microsoft.com/office/drawing/2014/main" id="{78317736-2F29-5587-6BC8-7F6B3E415986}"/>
                  </a:ext>
                </a:extLst>
              </p:cNvPr>
              <p:cNvSpPr/>
              <p:nvPr/>
            </p:nvSpPr>
            <p:spPr bwMode="auto">
              <a:xfrm>
                <a:off x="3164" y="932"/>
                <a:ext cx="88" cy="90"/>
              </a:xfrm>
              <a:prstGeom prst="ellipse">
                <a:avLst/>
              </a:prstGeom>
              <a:solidFill>
                <a:srgbClr val="ED8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î$1îdé">
                <a:extLst>
                  <a:ext uri="{FF2B5EF4-FFF2-40B4-BE49-F238E27FC236}">
                    <a16:creationId xmlns:a16="http://schemas.microsoft.com/office/drawing/2014/main" id="{69AD6A70-9310-1CCD-4936-3B15EA848620}"/>
                  </a:ext>
                </a:extLst>
              </p:cNvPr>
              <p:cNvSpPr/>
              <p:nvPr/>
            </p:nvSpPr>
            <p:spPr bwMode="auto">
              <a:xfrm>
                <a:off x="3544" y="932"/>
                <a:ext cx="90" cy="90"/>
              </a:xfrm>
              <a:prstGeom prst="ellipse">
                <a:avLst/>
              </a:prstGeom>
              <a:solidFill>
                <a:srgbClr val="ED8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îsľîḓè">
                <a:extLst>
                  <a:ext uri="{FF2B5EF4-FFF2-40B4-BE49-F238E27FC236}">
                    <a16:creationId xmlns:a16="http://schemas.microsoft.com/office/drawing/2014/main" id="{3C512A23-514A-83BC-ADB3-34A0D9ACCA1D}"/>
                  </a:ext>
                </a:extLst>
              </p:cNvPr>
              <p:cNvSpPr/>
              <p:nvPr/>
            </p:nvSpPr>
            <p:spPr bwMode="auto">
              <a:xfrm>
                <a:off x="3331" y="1024"/>
                <a:ext cx="131" cy="61"/>
              </a:xfrm>
              <a:custGeom>
                <a:avLst/>
                <a:gdLst>
                  <a:gd name="T0" fmla="*/ 0 w 81"/>
                  <a:gd name="T1" fmla="*/ 0 h 38"/>
                  <a:gd name="T2" fmla="*/ 15 w 81"/>
                  <a:gd name="T3" fmla="*/ 30 h 38"/>
                  <a:gd name="T4" fmla="*/ 40 w 81"/>
                  <a:gd name="T5" fmla="*/ 38 h 38"/>
                  <a:gd name="T6" fmla="*/ 66 w 81"/>
                  <a:gd name="T7" fmla="*/ 30 h 38"/>
                  <a:gd name="T8" fmla="*/ 81 w 81"/>
                  <a:gd name="T9" fmla="*/ 0 h 38"/>
                  <a:gd name="T10" fmla="*/ 0 w 81"/>
                  <a:gd name="T11" fmla="*/ 0 h 38"/>
                </a:gdLst>
                <a:ahLst/>
                <a:cxnLst>
                  <a:cxn ang="0">
                    <a:pos x="T0" y="T1"/>
                  </a:cxn>
                  <a:cxn ang="0">
                    <a:pos x="T2" y="T3"/>
                  </a:cxn>
                  <a:cxn ang="0">
                    <a:pos x="T4" y="T5"/>
                  </a:cxn>
                  <a:cxn ang="0">
                    <a:pos x="T6" y="T7"/>
                  </a:cxn>
                  <a:cxn ang="0">
                    <a:pos x="T8" y="T9"/>
                  </a:cxn>
                  <a:cxn ang="0">
                    <a:pos x="T10" y="T11"/>
                  </a:cxn>
                </a:cxnLst>
                <a:rect l="0" t="0" r="r" b="b"/>
                <a:pathLst>
                  <a:path w="81" h="38">
                    <a:moveTo>
                      <a:pt x="0" y="0"/>
                    </a:moveTo>
                    <a:cubicBezTo>
                      <a:pt x="0" y="12"/>
                      <a:pt x="6" y="23"/>
                      <a:pt x="15" y="30"/>
                    </a:cubicBezTo>
                    <a:cubicBezTo>
                      <a:pt x="22" y="35"/>
                      <a:pt x="31" y="38"/>
                      <a:pt x="40" y="38"/>
                    </a:cubicBezTo>
                    <a:cubicBezTo>
                      <a:pt x="50" y="38"/>
                      <a:pt x="59" y="35"/>
                      <a:pt x="66" y="30"/>
                    </a:cubicBezTo>
                    <a:cubicBezTo>
                      <a:pt x="75" y="23"/>
                      <a:pt x="81" y="12"/>
                      <a:pt x="81" y="0"/>
                    </a:cubicBezTo>
                    <a:lnTo>
                      <a:pt x="0" y="0"/>
                    </a:lnTo>
                    <a:close/>
                  </a:path>
                </a:pathLst>
              </a:custGeom>
              <a:solidFill>
                <a:srgbClr val="BE3A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îsľîďê">
                <a:extLst>
                  <a:ext uri="{FF2B5EF4-FFF2-40B4-BE49-F238E27FC236}">
                    <a16:creationId xmlns:a16="http://schemas.microsoft.com/office/drawing/2014/main" id="{48590401-CFC5-90D0-94BF-01131FD1F3A4}"/>
                  </a:ext>
                </a:extLst>
              </p:cNvPr>
              <p:cNvSpPr/>
              <p:nvPr/>
            </p:nvSpPr>
            <p:spPr bwMode="auto">
              <a:xfrm>
                <a:off x="3355" y="1054"/>
                <a:ext cx="83" cy="31"/>
              </a:xfrm>
              <a:custGeom>
                <a:avLst/>
                <a:gdLst>
                  <a:gd name="T0" fmla="*/ 0 w 51"/>
                  <a:gd name="T1" fmla="*/ 11 h 19"/>
                  <a:gd name="T2" fmla="*/ 25 w 51"/>
                  <a:gd name="T3" fmla="*/ 19 h 19"/>
                  <a:gd name="T4" fmla="*/ 51 w 51"/>
                  <a:gd name="T5" fmla="*/ 11 h 19"/>
                  <a:gd name="T6" fmla="*/ 25 w 51"/>
                  <a:gd name="T7" fmla="*/ 0 h 19"/>
                  <a:gd name="T8" fmla="*/ 0 w 51"/>
                  <a:gd name="T9" fmla="*/ 11 h 19"/>
                </a:gdLst>
                <a:ahLst/>
                <a:cxnLst>
                  <a:cxn ang="0">
                    <a:pos x="T0" y="T1"/>
                  </a:cxn>
                  <a:cxn ang="0">
                    <a:pos x="T2" y="T3"/>
                  </a:cxn>
                  <a:cxn ang="0">
                    <a:pos x="T4" y="T5"/>
                  </a:cxn>
                  <a:cxn ang="0">
                    <a:pos x="T6" y="T7"/>
                  </a:cxn>
                  <a:cxn ang="0">
                    <a:pos x="T8" y="T9"/>
                  </a:cxn>
                </a:cxnLst>
                <a:rect l="0" t="0" r="r" b="b"/>
                <a:pathLst>
                  <a:path w="51" h="19">
                    <a:moveTo>
                      <a:pt x="0" y="11"/>
                    </a:moveTo>
                    <a:cubicBezTo>
                      <a:pt x="7" y="16"/>
                      <a:pt x="16" y="19"/>
                      <a:pt x="25" y="19"/>
                    </a:cubicBezTo>
                    <a:cubicBezTo>
                      <a:pt x="35" y="19"/>
                      <a:pt x="44" y="16"/>
                      <a:pt x="51" y="11"/>
                    </a:cubicBezTo>
                    <a:cubicBezTo>
                      <a:pt x="46" y="4"/>
                      <a:pt x="36" y="0"/>
                      <a:pt x="25" y="0"/>
                    </a:cubicBezTo>
                    <a:cubicBezTo>
                      <a:pt x="15" y="0"/>
                      <a:pt x="5" y="4"/>
                      <a:pt x="0" y="11"/>
                    </a:cubicBezTo>
                    <a:close/>
                  </a:path>
                </a:pathLst>
              </a:custGeom>
              <a:solidFill>
                <a:srgbClr val="E964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iṥļîḓé">
                <a:extLst>
                  <a:ext uri="{FF2B5EF4-FFF2-40B4-BE49-F238E27FC236}">
                    <a16:creationId xmlns:a16="http://schemas.microsoft.com/office/drawing/2014/main" id="{DB24D97E-AA8D-45F4-F14F-C5887BACBCAD}"/>
                  </a:ext>
                </a:extLst>
              </p:cNvPr>
              <p:cNvSpPr/>
              <p:nvPr/>
            </p:nvSpPr>
            <p:spPr bwMode="auto">
              <a:xfrm>
                <a:off x="3027" y="477"/>
                <a:ext cx="171" cy="304"/>
              </a:xfrm>
              <a:custGeom>
                <a:avLst/>
                <a:gdLst>
                  <a:gd name="T0" fmla="*/ 106 w 106"/>
                  <a:gd name="T1" fmla="*/ 91 h 189"/>
                  <a:gd name="T2" fmla="*/ 57 w 106"/>
                  <a:gd name="T3" fmla="*/ 189 h 189"/>
                  <a:gd name="T4" fmla="*/ 0 w 106"/>
                  <a:gd name="T5" fmla="*/ 140 h 189"/>
                  <a:gd name="T6" fmla="*/ 55 w 106"/>
                  <a:gd name="T7" fmla="*/ 0 h 189"/>
                  <a:gd name="T8" fmla="*/ 106 w 106"/>
                  <a:gd name="T9" fmla="*/ 91 h 189"/>
                </a:gdLst>
                <a:ahLst/>
                <a:cxnLst>
                  <a:cxn ang="0">
                    <a:pos x="T0" y="T1"/>
                  </a:cxn>
                  <a:cxn ang="0">
                    <a:pos x="T2" y="T3"/>
                  </a:cxn>
                  <a:cxn ang="0">
                    <a:pos x="T4" y="T5"/>
                  </a:cxn>
                  <a:cxn ang="0">
                    <a:pos x="T6" y="T7"/>
                  </a:cxn>
                  <a:cxn ang="0">
                    <a:pos x="T8" y="T9"/>
                  </a:cxn>
                </a:cxnLst>
                <a:rect l="0" t="0" r="r" b="b"/>
                <a:pathLst>
                  <a:path w="106" h="189">
                    <a:moveTo>
                      <a:pt x="106" y="91"/>
                    </a:moveTo>
                    <a:cubicBezTo>
                      <a:pt x="55" y="91"/>
                      <a:pt x="57" y="158"/>
                      <a:pt x="57" y="189"/>
                    </a:cubicBezTo>
                    <a:cubicBezTo>
                      <a:pt x="0" y="140"/>
                      <a:pt x="0" y="140"/>
                      <a:pt x="0" y="140"/>
                    </a:cubicBezTo>
                    <a:cubicBezTo>
                      <a:pt x="55" y="0"/>
                      <a:pt x="55" y="0"/>
                      <a:pt x="55" y="0"/>
                    </a:cubicBezTo>
                    <a:lnTo>
                      <a:pt x="106" y="91"/>
                    </a:lnTo>
                    <a:close/>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íṩḻidé">
                <a:extLst>
                  <a:ext uri="{FF2B5EF4-FFF2-40B4-BE49-F238E27FC236}">
                    <a16:creationId xmlns:a16="http://schemas.microsoft.com/office/drawing/2014/main" id="{9E696C38-4096-2F2C-189A-E9FDC94521F7}"/>
                  </a:ext>
                </a:extLst>
              </p:cNvPr>
              <p:cNvSpPr/>
              <p:nvPr/>
            </p:nvSpPr>
            <p:spPr bwMode="auto">
              <a:xfrm>
                <a:off x="3592" y="476"/>
                <a:ext cx="187" cy="304"/>
              </a:xfrm>
              <a:custGeom>
                <a:avLst/>
                <a:gdLst>
                  <a:gd name="T0" fmla="*/ 0 w 116"/>
                  <a:gd name="T1" fmla="*/ 92 h 189"/>
                  <a:gd name="T2" fmla="*/ 59 w 116"/>
                  <a:gd name="T3" fmla="*/ 189 h 189"/>
                  <a:gd name="T4" fmla="*/ 116 w 116"/>
                  <a:gd name="T5" fmla="*/ 140 h 189"/>
                  <a:gd name="T6" fmla="*/ 61 w 116"/>
                  <a:gd name="T7" fmla="*/ 0 h 189"/>
                  <a:gd name="T8" fmla="*/ 0 w 116"/>
                  <a:gd name="T9" fmla="*/ 92 h 189"/>
                </a:gdLst>
                <a:ahLst/>
                <a:cxnLst>
                  <a:cxn ang="0">
                    <a:pos x="T0" y="T1"/>
                  </a:cxn>
                  <a:cxn ang="0">
                    <a:pos x="T2" y="T3"/>
                  </a:cxn>
                  <a:cxn ang="0">
                    <a:pos x="T4" y="T5"/>
                  </a:cxn>
                  <a:cxn ang="0">
                    <a:pos x="T6" y="T7"/>
                  </a:cxn>
                  <a:cxn ang="0">
                    <a:pos x="T8" y="T9"/>
                  </a:cxn>
                </a:cxnLst>
                <a:rect l="0" t="0" r="r" b="b"/>
                <a:pathLst>
                  <a:path w="116" h="189">
                    <a:moveTo>
                      <a:pt x="0" y="92"/>
                    </a:moveTo>
                    <a:cubicBezTo>
                      <a:pt x="48" y="96"/>
                      <a:pt x="59" y="150"/>
                      <a:pt x="59" y="189"/>
                    </a:cubicBezTo>
                    <a:cubicBezTo>
                      <a:pt x="116" y="140"/>
                      <a:pt x="116" y="140"/>
                      <a:pt x="116" y="140"/>
                    </a:cubicBezTo>
                    <a:cubicBezTo>
                      <a:pt x="61" y="0"/>
                      <a:pt x="61" y="0"/>
                      <a:pt x="61" y="0"/>
                    </a:cubicBezTo>
                    <a:cubicBezTo>
                      <a:pt x="0" y="92"/>
                      <a:pt x="0" y="92"/>
                      <a:pt x="0" y="92"/>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ṧḷîḓé">
                <a:extLst>
                  <a:ext uri="{FF2B5EF4-FFF2-40B4-BE49-F238E27FC236}">
                    <a16:creationId xmlns:a16="http://schemas.microsoft.com/office/drawing/2014/main" id="{A2CF2CEB-DD85-B500-8999-64E412D6D29D}"/>
                  </a:ext>
                </a:extLst>
              </p:cNvPr>
              <p:cNvSpPr/>
              <p:nvPr/>
            </p:nvSpPr>
            <p:spPr bwMode="auto">
              <a:xfrm>
                <a:off x="3080" y="330"/>
                <a:ext cx="694" cy="294"/>
              </a:xfrm>
              <a:custGeom>
                <a:avLst/>
                <a:gdLst>
                  <a:gd name="T0" fmla="*/ 408 w 431"/>
                  <a:gd name="T1" fmla="*/ 100 h 183"/>
                  <a:gd name="T2" fmla="*/ 327 w 431"/>
                  <a:gd name="T3" fmla="*/ 41 h 183"/>
                  <a:gd name="T4" fmla="*/ 200 w 431"/>
                  <a:gd name="T5" fmla="*/ 0 h 183"/>
                  <a:gd name="T6" fmla="*/ 50 w 431"/>
                  <a:gd name="T7" fmla="*/ 41 h 183"/>
                  <a:gd name="T8" fmla="*/ 0 w 431"/>
                  <a:gd name="T9" fmla="*/ 183 h 183"/>
                  <a:gd name="T10" fmla="*/ 137 w 431"/>
                  <a:gd name="T11" fmla="*/ 138 h 183"/>
                  <a:gd name="T12" fmla="*/ 318 w 431"/>
                  <a:gd name="T13" fmla="*/ 183 h 183"/>
                  <a:gd name="T14" fmla="*/ 428 w 431"/>
                  <a:gd name="T15" fmla="*/ 156 h 183"/>
                  <a:gd name="T16" fmla="*/ 409 w 431"/>
                  <a:gd name="T17" fmla="*/ 107 h 183"/>
                  <a:gd name="T18" fmla="*/ 408 w 431"/>
                  <a:gd name="T19" fmla="*/ 10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83">
                    <a:moveTo>
                      <a:pt x="408" y="100"/>
                    </a:moveTo>
                    <a:cubicBezTo>
                      <a:pt x="397" y="90"/>
                      <a:pt x="327" y="41"/>
                      <a:pt x="327" y="41"/>
                    </a:cubicBezTo>
                    <a:cubicBezTo>
                      <a:pt x="200" y="0"/>
                      <a:pt x="200" y="0"/>
                      <a:pt x="200" y="0"/>
                    </a:cubicBezTo>
                    <a:cubicBezTo>
                      <a:pt x="50" y="41"/>
                      <a:pt x="50" y="41"/>
                      <a:pt x="50" y="41"/>
                    </a:cubicBezTo>
                    <a:cubicBezTo>
                      <a:pt x="0" y="183"/>
                      <a:pt x="0" y="183"/>
                      <a:pt x="0" y="183"/>
                    </a:cubicBezTo>
                    <a:cubicBezTo>
                      <a:pt x="137" y="138"/>
                      <a:pt x="137" y="138"/>
                      <a:pt x="137" y="138"/>
                    </a:cubicBezTo>
                    <a:cubicBezTo>
                      <a:pt x="318" y="183"/>
                      <a:pt x="318" y="183"/>
                      <a:pt x="318" y="183"/>
                    </a:cubicBezTo>
                    <a:cubicBezTo>
                      <a:pt x="318" y="183"/>
                      <a:pt x="426" y="160"/>
                      <a:pt x="428" y="156"/>
                    </a:cubicBezTo>
                    <a:cubicBezTo>
                      <a:pt x="431" y="151"/>
                      <a:pt x="409" y="107"/>
                      <a:pt x="409" y="107"/>
                    </a:cubicBezTo>
                    <a:cubicBezTo>
                      <a:pt x="408" y="100"/>
                      <a:pt x="408" y="100"/>
                      <a:pt x="408" y="100"/>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íṡḻidé">
                <a:extLst>
                  <a:ext uri="{FF2B5EF4-FFF2-40B4-BE49-F238E27FC236}">
                    <a16:creationId xmlns:a16="http://schemas.microsoft.com/office/drawing/2014/main" id="{0D8F4C56-0326-2BE2-E576-225E2345E702}"/>
                  </a:ext>
                </a:extLst>
              </p:cNvPr>
              <p:cNvSpPr/>
              <p:nvPr/>
            </p:nvSpPr>
            <p:spPr bwMode="auto">
              <a:xfrm>
                <a:off x="3259" y="410"/>
                <a:ext cx="502" cy="349"/>
              </a:xfrm>
              <a:custGeom>
                <a:avLst/>
                <a:gdLst>
                  <a:gd name="T0" fmla="*/ 52 w 312"/>
                  <a:gd name="T1" fmla="*/ 0 h 217"/>
                  <a:gd name="T2" fmla="*/ 170 w 312"/>
                  <a:gd name="T3" fmla="*/ 182 h 217"/>
                  <a:gd name="T4" fmla="*/ 266 w 312"/>
                  <a:gd name="T5" fmla="*/ 217 h 217"/>
                  <a:gd name="T6" fmla="*/ 298 w 312"/>
                  <a:gd name="T7" fmla="*/ 150 h 217"/>
                  <a:gd name="T8" fmla="*/ 148 w 312"/>
                  <a:gd name="T9" fmla="*/ 18 h 217"/>
                  <a:gd name="T10" fmla="*/ 52 w 312"/>
                  <a:gd name="T11" fmla="*/ 0 h 217"/>
                </a:gdLst>
                <a:ahLst/>
                <a:cxnLst>
                  <a:cxn ang="0">
                    <a:pos x="T0" y="T1"/>
                  </a:cxn>
                  <a:cxn ang="0">
                    <a:pos x="T2" y="T3"/>
                  </a:cxn>
                  <a:cxn ang="0">
                    <a:pos x="T4" y="T5"/>
                  </a:cxn>
                  <a:cxn ang="0">
                    <a:pos x="T6" y="T7"/>
                  </a:cxn>
                  <a:cxn ang="0">
                    <a:pos x="T8" y="T9"/>
                  </a:cxn>
                  <a:cxn ang="0">
                    <a:pos x="T10" y="T11"/>
                  </a:cxn>
                </a:cxnLst>
                <a:rect l="0" t="0" r="r" b="b"/>
                <a:pathLst>
                  <a:path w="312" h="217">
                    <a:moveTo>
                      <a:pt x="52" y="0"/>
                    </a:moveTo>
                    <a:cubicBezTo>
                      <a:pt x="12" y="74"/>
                      <a:pt x="0" y="159"/>
                      <a:pt x="170" y="182"/>
                    </a:cubicBezTo>
                    <a:cubicBezTo>
                      <a:pt x="199" y="186"/>
                      <a:pt x="266" y="187"/>
                      <a:pt x="266" y="217"/>
                    </a:cubicBezTo>
                    <a:cubicBezTo>
                      <a:pt x="266" y="217"/>
                      <a:pt x="312" y="186"/>
                      <a:pt x="298" y="150"/>
                    </a:cubicBezTo>
                    <a:cubicBezTo>
                      <a:pt x="284" y="113"/>
                      <a:pt x="231" y="33"/>
                      <a:pt x="148" y="18"/>
                    </a:cubicBezTo>
                    <a:cubicBezTo>
                      <a:pt x="65" y="3"/>
                      <a:pt x="52" y="0"/>
                      <a:pt x="52" y="0"/>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iṣlídè">
                <a:extLst>
                  <a:ext uri="{FF2B5EF4-FFF2-40B4-BE49-F238E27FC236}">
                    <a16:creationId xmlns:a16="http://schemas.microsoft.com/office/drawing/2014/main" id="{F6B82D4C-92CB-F582-19E6-EDCBA50676A9}"/>
                  </a:ext>
                </a:extLst>
              </p:cNvPr>
              <p:cNvSpPr/>
              <p:nvPr/>
            </p:nvSpPr>
            <p:spPr bwMode="auto">
              <a:xfrm>
                <a:off x="3066" y="510"/>
                <a:ext cx="240" cy="204"/>
              </a:xfrm>
              <a:custGeom>
                <a:avLst/>
                <a:gdLst>
                  <a:gd name="T0" fmla="*/ 149 w 149"/>
                  <a:gd name="T1" fmla="*/ 0 h 127"/>
                  <a:gd name="T2" fmla="*/ 34 w 149"/>
                  <a:gd name="T3" fmla="*/ 127 h 127"/>
                  <a:gd name="T4" fmla="*/ 69 w 149"/>
                  <a:gd name="T5" fmla="*/ 15 h 127"/>
                  <a:gd name="T6" fmla="*/ 149 w 149"/>
                  <a:gd name="T7" fmla="*/ 0 h 127"/>
                </a:gdLst>
                <a:ahLst/>
                <a:cxnLst>
                  <a:cxn ang="0">
                    <a:pos x="T0" y="T1"/>
                  </a:cxn>
                  <a:cxn ang="0">
                    <a:pos x="T2" y="T3"/>
                  </a:cxn>
                  <a:cxn ang="0">
                    <a:pos x="T4" y="T5"/>
                  </a:cxn>
                  <a:cxn ang="0">
                    <a:pos x="T6" y="T7"/>
                  </a:cxn>
                </a:cxnLst>
                <a:rect l="0" t="0" r="r" b="b"/>
                <a:pathLst>
                  <a:path w="149" h="127">
                    <a:moveTo>
                      <a:pt x="149" y="0"/>
                    </a:moveTo>
                    <a:cubicBezTo>
                      <a:pt x="149" y="31"/>
                      <a:pt x="143" y="127"/>
                      <a:pt x="34" y="127"/>
                    </a:cubicBezTo>
                    <a:cubicBezTo>
                      <a:pt x="34" y="127"/>
                      <a:pt x="0" y="32"/>
                      <a:pt x="69" y="15"/>
                    </a:cubicBezTo>
                    <a:cubicBezTo>
                      <a:pt x="118" y="3"/>
                      <a:pt x="149" y="0"/>
                      <a:pt x="149" y="0"/>
                    </a:cubicBezTo>
                  </a:path>
                </a:pathLst>
              </a:custGeom>
              <a:solidFill>
                <a:srgbClr val="D178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îṧḷïḋè">
                <a:extLst>
                  <a:ext uri="{FF2B5EF4-FFF2-40B4-BE49-F238E27FC236}">
                    <a16:creationId xmlns:a16="http://schemas.microsoft.com/office/drawing/2014/main" id="{38D31B88-6384-2736-C0E6-803F06C1FC60}"/>
                  </a:ext>
                </a:extLst>
              </p:cNvPr>
              <p:cNvSpPr/>
              <p:nvPr/>
            </p:nvSpPr>
            <p:spPr bwMode="auto">
              <a:xfrm>
                <a:off x="2195" y="762"/>
                <a:ext cx="914" cy="815"/>
              </a:xfrm>
              <a:custGeom>
                <a:avLst/>
                <a:gdLst>
                  <a:gd name="T0" fmla="*/ 510 w 568"/>
                  <a:gd name="T1" fmla="*/ 374 h 507"/>
                  <a:gd name="T2" fmla="*/ 283 w 568"/>
                  <a:gd name="T3" fmla="*/ 314 h 507"/>
                  <a:gd name="T4" fmla="*/ 282 w 568"/>
                  <a:gd name="T5" fmla="*/ 317 h 507"/>
                  <a:gd name="T6" fmla="*/ 283 w 568"/>
                  <a:gd name="T7" fmla="*/ 314 h 507"/>
                  <a:gd name="T8" fmla="*/ 283 w 568"/>
                  <a:gd name="T9" fmla="*/ 314 h 507"/>
                  <a:gd name="T10" fmla="*/ 282 w 568"/>
                  <a:gd name="T11" fmla="*/ 317 h 507"/>
                  <a:gd name="T12" fmla="*/ 283 w 568"/>
                  <a:gd name="T13" fmla="*/ 314 h 507"/>
                  <a:gd name="T14" fmla="*/ 283 w 568"/>
                  <a:gd name="T15" fmla="*/ 314 h 507"/>
                  <a:gd name="T16" fmla="*/ 279 w 568"/>
                  <a:gd name="T17" fmla="*/ 312 h 507"/>
                  <a:gd name="T18" fmla="*/ 269 w 568"/>
                  <a:gd name="T19" fmla="*/ 304 h 507"/>
                  <a:gd name="T20" fmla="*/ 265 w 568"/>
                  <a:gd name="T21" fmla="*/ 300 h 507"/>
                  <a:gd name="T22" fmla="*/ 265 w 568"/>
                  <a:gd name="T23" fmla="*/ 299 h 507"/>
                  <a:gd name="T24" fmla="*/ 265 w 568"/>
                  <a:gd name="T25" fmla="*/ 299 h 507"/>
                  <a:gd name="T26" fmla="*/ 262 w 568"/>
                  <a:gd name="T27" fmla="*/ 300 h 507"/>
                  <a:gd name="T28" fmla="*/ 265 w 568"/>
                  <a:gd name="T29" fmla="*/ 299 h 507"/>
                  <a:gd name="T30" fmla="*/ 265 w 568"/>
                  <a:gd name="T31" fmla="*/ 299 h 507"/>
                  <a:gd name="T32" fmla="*/ 262 w 568"/>
                  <a:gd name="T33" fmla="*/ 300 h 507"/>
                  <a:gd name="T34" fmla="*/ 265 w 568"/>
                  <a:gd name="T35" fmla="*/ 299 h 507"/>
                  <a:gd name="T36" fmla="*/ 107 w 568"/>
                  <a:gd name="T37" fmla="*/ 0 h 507"/>
                  <a:gd name="T38" fmla="*/ 0 w 568"/>
                  <a:gd name="T39" fmla="*/ 56 h 507"/>
                  <a:gd name="T40" fmla="*/ 158 w 568"/>
                  <a:gd name="T41" fmla="*/ 355 h 507"/>
                  <a:gd name="T42" fmla="*/ 176 w 568"/>
                  <a:gd name="T43" fmla="*/ 381 h 507"/>
                  <a:gd name="T44" fmla="*/ 210 w 568"/>
                  <a:gd name="T45" fmla="*/ 411 h 507"/>
                  <a:gd name="T46" fmla="*/ 229 w 568"/>
                  <a:gd name="T47" fmla="*/ 422 h 507"/>
                  <a:gd name="T48" fmla="*/ 252 w 568"/>
                  <a:gd name="T49" fmla="*/ 431 h 507"/>
                  <a:gd name="T50" fmla="*/ 537 w 568"/>
                  <a:gd name="T51" fmla="*/ 507 h 507"/>
                  <a:gd name="T52" fmla="*/ 568 w 568"/>
                  <a:gd name="T53" fmla="*/ 390 h 507"/>
                  <a:gd name="T54" fmla="*/ 510 w 568"/>
                  <a:gd name="T55" fmla="*/ 37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8" h="507">
                    <a:moveTo>
                      <a:pt x="510" y="374"/>
                    </a:moveTo>
                    <a:cubicBezTo>
                      <a:pt x="283" y="314"/>
                      <a:pt x="283" y="314"/>
                      <a:pt x="283" y="314"/>
                    </a:cubicBezTo>
                    <a:cubicBezTo>
                      <a:pt x="282" y="317"/>
                      <a:pt x="282" y="317"/>
                      <a:pt x="282" y="317"/>
                    </a:cubicBezTo>
                    <a:cubicBezTo>
                      <a:pt x="283" y="314"/>
                      <a:pt x="283" y="314"/>
                      <a:pt x="283" y="314"/>
                    </a:cubicBezTo>
                    <a:cubicBezTo>
                      <a:pt x="283" y="314"/>
                      <a:pt x="283" y="314"/>
                      <a:pt x="283" y="314"/>
                    </a:cubicBezTo>
                    <a:cubicBezTo>
                      <a:pt x="282" y="317"/>
                      <a:pt x="282" y="317"/>
                      <a:pt x="282" y="317"/>
                    </a:cubicBezTo>
                    <a:cubicBezTo>
                      <a:pt x="283" y="314"/>
                      <a:pt x="283" y="314"/>
                      <a:pt x="283" y="314"/>
                    </a:cubicBezTo>
                    <a:cubicBezTo>
                      <a:pt x="283" y="314"/>
                      <a:pt x="283" y="314"/>
                      <a:pt x="283" y="314"/>
                    </a:cubicBezTo>
                    <a:cubicBezTo>
                      <a:pt x="283" y="314"/>
                      <a:pt x="281" y="313"/>
                      <a:pt x="279" y="312"/>
                    </a:cubicBezTo>
                    <a:cubicBezTo>
                      <a:pt x="276" y="310"/>
                      <a:pt x="272" y="307"/>
                      <a:pt x="269" y="304"/>
                    </a:cubicBezTo>
                    <a:cubicBezTo>
                      <a:pt x="267" y="302"/>
                      <a:pt x="266" y="301"/>
                      <a:pt x="265" y="300"/>
                    </a:cubicBezTo>
                    <a:cubicBezTo>
                      <a:pt x="265" y="300"/>
                      <a:pt x="265" y="299"/>
                      <a:pt x="265" y="299"/>
                    </a:cubicBezTo>
                    <a:cubicBezTo>
                      <a:pt x="265" y="299"/>
                      <a:pt x="265" y="299"/>
                      <a:pt x="265" y="299"/>
                    </a:cubicBezTo>
                    <a:cubicBezTo>
                      <a:pt x="262" y="300"/>
                      <a:pt x="262" y="300"/>
                      <a:pt x="262" y="300"/>
                    </a:cubicBezTo>
                    <a:cubicBezTo>
                      <a:pt x="265" y="299"/>
                      <a:pt x="265" y="299"/>
                      <a:pt x="265" y="299"/>
                    </a:cubicBezTo>
                    <a:cubicBezTo>
                      <a:pt x="265" y="299"/>
                      <a:pt x="265" y="299"/>
                      <a:pt x="265" y="299"/>
                    </a:cubicBezTo>
                    <a:cubicBezTo>
                      <a:pt x="262" y="300"/>
                      <a:pt x="262" y="300"/>
                      <a:pt x="262" y="300"/>
                    </a:cubicBezTo>
                    <a:cubicBezTo>
                      <a:pt x="265" y="299"/>
                      <a:pt x="265" y="299"/>
                      <a:pt x="265" y="299"/>
                    </a:cubicBezTo>
                    <a:cubicBezTo>
                      <a:pt x="107" y="0"/>
                      <a:pt x="107" y="0"/>
                      <a:pt x="107" y="0"/>
                    </a:cubicBezTo>
                    <a:cubicBezTo>
                      <a:pt x="0" y="56"/>
                      <a:pt x="0" y="56"/>
                      <a:pt x="0" y="56"/>
                    </a:cubicBezTo>
                    <a:cubicBezTo>
                      <a:pt x="158" y="355"/>
                      <a:pt x="158" y="355"/>
                      <a:pt x="158" y="355"/>
                    </a:cubicBezTo>
                    <a:cubicBezTo>
                      <a:pt x="163" y="365"/>
                      <a:pt x="169" y="374"/>
                      <a:pt x="176" y="381"/>
                    </a:cubicBezTo>
                    <a:cubicBezTo>
                      <a:pt x="186" y="393"/>
                      <a:pt x="197" y="402"/>
                      <a:pt x="210" y="411"/>
                    </a:cubicBezTo>
                    <a:cubicBezTo>
                      <a:pt x="216" y="415"/>
                      <a:pt x="222" y="419"/>
                      <a:pt x="229" y="422"/>
                    </a:cubicBezTo>
                    <a:cubicBezTo>
                      <a:pt x="236" y="425"/>
                      <a:pt x="244" y="428"/>
                      <a:pt x="252" y="431"/>
                    </a:cubicBezTo>
                    <a:cubicBezTo>
                      <a:pt x="537" y="507"/>
                      <a:pt x="537" y="507"/>
                      <a:pt x="537" y="507"/>
                    </a:cubicBezTo>
                    <a:cubicBezTo>
                      <a:pt x="568" y="390"/>
                      <a:pt x="568" y="390"/>
                      <a:pt x="568" y="390"/>
                    </a:cubicBezTo>
                    <a:lnTo>
                      <a:pt x="510" y="374"/>
                    </a:ln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išľídé">
                <a:extLst>
                  <a:ext uri="{FF2B5EF4-FFF2-40B4-BE49-F238E27FC236}">
                    <a16:creationId xmlns:a16="http://schemas.microsoft.com/office/drawing/2014/main" id="{E49D227C-D621-4875-9B45-909A66DF3B3A}"/>
                  </a:ext>
                </a:extLst>
              </p:cNvPr>
              <p:cNvSpPr/>
              <p:nvPr/>
            </p:nvSpPr>
            <p:spPr bwMode="auto">
              <a:xfrm>
                <a:off x="2592" y="1279"/>
                <a:ext cx="615" cy="418"/>
              </a:xfrm>
              <a:custGeom>
                <a:avLst/>
                <a:gdLst>
                  <a:gd name="T0" fmla="*/ 382 w 382"/>
                  <a:gd name="T1" fmla="*/ 33 h 260"/>
                  <a:gd name="T2" fmla="*/ 332 w 382"/>
                  <a:gd name="T3" fmla="*/ 260 h 260"/>
                  <a:gd name="T4" fmla="*/ 0 w 382"/>
                  <a:gd name="T5" fmla="*/ 95 h 260"/>
                  <a:gd name="T6" fmla="*/ 40 w 382"/>
                  <a:gd name="T7" fmla="*/ 13 h 260"/>
                  <a:gd name="T8" fmla="*/ 382 w 382"/>
                  <a:gd name="T9" fmla="*/ 33 h 260"/>
                </a:gdLst>
                <a:ahLst/>
                <a:cxnLst>
                  <a:cxn ang="0">
                    <a:pos x="T0" y="T1"/>
                  </a:cxn>
                  <a:cxn ang="0">
                    <a:pos x="T2" y="T3"/>
                  </a:cxn>
                  <a:cxn ang="0">
                    <a:pos x="T4" y="T5"/>
                  </a:cxn>
                  <a:cxn ang="0">
                    <a:pos x="T6" y="T7"/>
                  </a:cxn>
                  <a:cxn ang="0">
                    <a:pos x="T8" y="T9"/>
                  </a:cxn>
                </a:cxnLst>
                <a:rect l="0" t="0" r="r" b="b"/>
                <a:pathLst>
                  <a:path w="382" h="260">
                    <a:moveTo>
                      <a:pt x="382" y="33"/>
                    </a:moveTo>
                    <a:cubicBezTo>
                      <a:pt x="382" y="33"/>
                      <a:pt x="358" y="244"/>
                      <a:pt x="332" y="260"/>
                    </a:cubicBezTo>
                    <a:cubicBezTo>
                      <a:pt x="244" y="136"/>
                      <a:pt x="0" y="95"/>
                      <a:pt x="0" y="95"/>
                    </a:cubicBezTo>
                    <a:cubicBezTo>
                      <a:pt x="40" y="13"/>
                      <a:pt x="40" y="13"/>
                      <a:pt x="40" y="13"/>
                    </a:cubicBezTo>
                    <a:cubicBezTo>
                      <a:pt x="159" y="46"/>
                      <a:pt x="235" y="0"/>
                      <a:pt x="382" y="33"/>
                    </a:cubicBez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ïṥḻïḑê">
                <a:extLst>
                  <a:ext uri="{FF2B5EF4-FFF2-40B4-BE49-F238E27FC236}">
                    <a16:creationId xmlns:a16="http://schemas.microsoft.com/office/drawing/2014/main" id="{9813CBD2-993E-EAEF-C48D-7AD513695DEB}"/>
                  </a:ext>
                </a:extLst>
              </p:cNvPr>
              <p:cNvSpPr/>
              <p:nvPr/>
            </p:nvSpPr>
            <p:spPr bwMode="auto">
              <a:xfrm>
                <a:off x="1607" y="27"/>
                <a:ext cx="947" cy="830"/>
              </a:xfrm>
              <a:custGeom>
                <a:avLst/>
                <a:gdLst>
                  <a:gd name="T0" fmla="*/ 585 w 588"/>
                  <a:gd name="T1" fmla="*/ 294 h 516"/>
                  <a:gd name="T2" fmla="*/ 579 w 588"/>
                  <a:gd name="T3" fmla="*/ 312 h 516"/>
                  <a:gd name="T4" fmla="*/ 437 w 588"/>
                  <a:gd name="T5" fmla="*/ 379 h 516"/>
                  <a:gd name="T6" fmla="*/ 377 w 588"/>
                  <a:gd name="T7" fmla="*/ 408 h 516"/>
                  <a:gd name="T8" fmla="*/ 376 w 588"/>
                  <a:gd name="T9" fmla="*/ 408 h 516"/>
                  <a:gd name="T10" fmla="*/ 326 w 588"/>
                  <a:gd name="T11" fmla="*/ 432 h 516"/>
                  <a:gd name="T12" fmla="*/ 294 w 588"/>
                  <a:gd name="T13" fmla="*/ 447 h 516"/>
                  <a:gd name="T14" fmla="*/ 273 w 588"/>
                  <a:gd name="T15" fmla="*/ 457 h 516"/>
                  <a:gd name="T16" fmla="*/ 236 w 588"/>
                  <a:gd name="T17" fmla="*/ 475 h 516"/>
                  <a:gd name="T18" fmla="*/ 201 w 588"/>
                  <a:gd name="T19" fmla="*/ 492 h 516"/>
                  <a:gd name="T20" fmla="*/ 157 w 588"/>
                  <a:gd name="T21" fmla="*/ 513 h 516"/>
                  <a:gd name="T22" fmla="*/ 139 w 588"/>
                  <a:gd name="T23" fmla="*/ 507 h 516"/>
                  <a:gd name="T24" fmla="*/ 57 w 588"/>
                  <a:gd name="T25" fmla="*/ 333 h 516"/>
                  <a:gd name="T26" fmla="*/ 28 w 588"/>
                  <a:gd name="T27" fmla="*/ 274 h 516"/>
                  <a:gd name="T28" fmla="*/ 21 w 588"/>
                  <a:gd name="T29" fmla="*/ 258 h 516"/>
                  <a:gd name="T30" fmla="*/ 3 w 588"/>
                  <a:gd name="T31" fmla="*/ 222 h 516"/>
                  <a:gd name="T32" fmla="*/ 9 w 588"/>
                  <a:gd name="T33" fmla="*/ 205 h 516"/>
                  <a:gd name="T34" fmla="*/ 101 w 588"/>
                  <a:gd name="T35" fmla="*/ 161 h 516"/>
                  <a:gd name="T36" fmla="*/ 160 w 588"/>
                  <a:gd name="T37" fmla="*/ 133 h 516"/>
                  <a:gd name="T38" fmla="*/ 196 w 588"/>
                  <a:gd name="T39" fmla="*/ 116 h 516"/>
                  <a:gd name="T40" fmla="*/ 233 w 588"/>
                  <a:gd name="T41" fmla="*/ 98 h 516"/>
                  <a:gd name="T42" fmla="*/ 254 w 588"/>
                  <a:gd name="T43" fmla="*/ 88 h 516"/>
                  <a:gd name="T44" fmla="*/ 286 w 588"/>
                  <a:gd name="T45" fmla="*/ 73 h 516"/>
                  <a:gd name="T46" fmla="*/ 336 w 588"/>
                  <a:gd name="T47" fmla="*/ 49 h 516"/>
                  <a:gd name="T48" fmla="*/ 337 w 588"/>
                  <a:gd name="T49" fmla="*/ 48 h 516"/>
                  <a:gd name="T50" fmla="*/ 396 w 588"/>
                  <a:gd name="T51" fmla="*/ 20 h 516"/>
                  <a:gd name="T52" fmla="*/ 432 w 588"/>
                  <a:gd name="T53" fmla="*/ 3 h 516"/>
                  <a:gd name="T54" fmla="*/ 449 w 588"/>
                  <a:gd name="T55" fmla="*/ 9 h 516"/>
                  <a:gd name="T56" fmla="*/ 457 w 588"/>
                  <a:gd name="T57" fmla="*/ 28 h 516"/>
                  <a:gd name="T58" fmla="*/ 472 w 588"/>
                  <a:gd name="T59" fmla="*/ 57 h 516"/>
                  <a:gd name="T60" fmla="*/ 493 w 588"/>
                  <a:gd name="T61" fmla="*/ 101 h 516"/>
                  <a:gd name="T62" fmla="*/ 521 w 588"/>
                  <a:gd name="T63" fmla="*/ 161 h 516"/>
                  <a:gd name="T64" fmla="*/ 585 w 588"/>
                  <a:gd name="T65" fmla="*/ 29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8" h="516">
                    <a:moveTo>
                      <a:pt x="585" y="294"/>
                    </a:moveTo>
                    <a:cubicBezTo>
                      <a:pt x="588" y="301"/>
                      <a:pt x="585" y="308"/>
                      <a:pt x="579" y="312"/>
                    </a:cubicBezTo>
                    <a:cubicBezTo>
                      <a:pt x="437" y="379"/>
                      <a:pt x="437" y="379"/>
                      <a:pt x="437" y="379"/>
                    </a:cubicBezTo>
                    <a:cubicBezTo>
                      <a:pt x="420" y="387"/>
                      <a:pt x="394" y="400"/>
                      <a:pt x="377" y="408"/>
                    </a:cubicBezTo>
                    <a:cubicBezTo>
                      <a:pt x="376" y="408"/>
                      <a:pt x="376" y="408"/>
                      <a:pt x="376" y="408"/>
                    </a:cubicBezTo>
                    <a:cubicBezTo>
                      <a:pt x="360" y="416"/>
                      <a:pt x="337" y="427"/>
                      <a:pt x="326" y="432"/>
                    </a:cubicBezTo>
                    <a:cubicBezTo>
                      <a:pt x="315" y="437"/>
                      <a:pt x="301" y="444"/>
                      <a:pt x="294" y="447"/>
                    </a:cubicBezTo>
                    <a:cubicBezTo>
                      <a:pt x="287" y="451"/>
                      <a:pt x="278" y="455"/>
                      <a:pt x="273" y="457"/>
                    </a:cubicBezTo>
                    <a:cubicBezTo>
                      <a:pt x="269" y="459"/>
                      <a:pt x="253" y="467"/>
                      <a:pt x="236" y="475"/>
                    </a:cubicBezTo>
                    <a:cubicBezTo>
                      <a:pt x="201" y="492"/>
                      <a:pt x="201" y="492"/>
                      <a:pt x="201" y="492"/>
                    </a:cubicBezTo>
                    <a:cubicBezTo>
                      <a:pt x="184" y="500"/>
                      <a:pt x="164" y="509"/>
                      <a:pt x="157" y="513"/>
                    </a:cubicBezTo>
                    <a:cubicBezTo>
                      <a:pt x="150" y="516"/>
                      <a:pt x="143" y="513"/>
                      <a:pt x="139" y="507"/>
                    </a:cubicBezTo>
                    <a:cubicBezTo>
                      <a:pt x="57" y="333"/>
                      <a:pt x="57" y="333"/>
                      <a:pt x="57" y="333"/>
                    </a:cubicBezTo>
                    <a:cubicBezTo>
                      <a:pt x="49" y="317"/>
                      <a:pt x="36" y="290"/>
                      <a:pt x="28" y="274"/>
                    </a:cubicBezTo>
                    <a:cubicBezTo>
                      <a:pt x="21" y="258"/>
                      <a:pt x="21" y="258"/>
                      <a:pt x="21" y="258"/>
                    </a:cubicBezTo>
                    <a:cubicBezTo>
                      <a:pt x="13" y="241"/>
                      <a:pt x="5" y="225"/>
                      <a:pt x="3" y="222"/>
                    </a:cubicBezTo>
                    <a:cubicBezTo>
                      <a:pt x="0" y="215"/>
                      <a:pt x="3" y="208"/>
                      <a:pt x="9" y="205"/>
                    </a:cubicBezTo>
                    <a:cubicBezTo>
                      <a:pt x="101" y="161"/>
                      <a:pt x="101" y="161"/>
                      <a:pt x="101" y="161"/>
                    </a:cubicBezTo>
                    <a:cubicBezTo>
                      <a:pt x="117" y="153"/>
                      <a:pt x="144" y="140"/>
                      <a:pt x="160" y="133"/>
                    </a:cubicBezTo>
                    <a:cubicBezTo>
                      <a:pt x="196" y="116"/>
                      <a:pt x="196" y="116"/>
                      <a:pt x="196" y="116"/>
                    </a:cubicBezTo>
                    <a:cubicBezTo>
                      <a:pt x="212" y="108"/>
                      <a:pt x="229" y="100"/>
                      <a:pt x="233" y="98"/>
                    </a:cubicBezTo>
                    <a:cubicBezTo>
                      <a:pt x="237" y="96"/>
                      <a:pt x="247" y="91"/>
                      <a:pt x="254" y="88"/>
                    </a:cubicBezTo>
                    <a:cubicBezTo>
                      <a:pt x="261" y="85"/>
                      <a:pt x="275" y="78"/>
                      <a:pt x="286" y="73"/>
                    </a:cubicBezTo>
                    <a:cubicBezTo>
                      <a:pt x="297" y="67"/>
                      <a:pt x="319" y="57"/>
                      <a:pt x="336" y="49"/>
                    </a:cubicBezTo>
                    <a:cubicBezTo>
                      <a:pt x="337" y="48"/>
                      <a:pt x="337" y="48"/>
                      <a:pt x="337" y="48"/>
                    </a:cubicBezTo>
                    <a:cubicBezTo>
                      <a:pt x="353" y="40"/>
                      <a:pt x="380" y="28"/>
                      <a:pt x="396" y="20"/>
                    </a:cubicBezTo>
                    <a:cubicBezTo>
                      <a:pt x="432" y="3"/>
                      <a:pt x="432" y="3"/>
                      <a:pt x="432" y="3"/>
                    </a:cubicBezTo>
                    <a:cubicBezTo>
                      <a:pt x="438" y="0"/>
                      <a:pt x="446" y="3"/>
                      <a:pt x="449" y="9"/>
                    </a:cubicBezTo>
                    <a:cubicBezTo>
                      <a:pt x="454" y="19"/>
                      <a:pt x="457" y="28"/>
                      <a:pt x="457" y="28"/>
                    </a:cubicBezTo>
                    <a:cubicBezTo>
                      <a:pt x="457" y="28"/>
                      <a:pt x="464" y="41"/>
                      <a:pt x="472" y="57"/>
                    </a:cubicBezTo>
                    <a:cubicBezTo>
                      <a:pt x="493" y="101"/>
                      <a:pt x="493" y="101"/>
                      <a:pt x="493" y="101"/>
                    </a:cubicBezTo>
                    <a:cubicBezTo>
                      <a:pt x="500" y="118"/>
                      <a:pt x="513" y="144"/>
                      <a:pt x="521" y="161"/>
                    </a:cubicBezTo>
                    <a:cubicBezTo>
                      <a:pt x="585" y="294"/>
                      <a:pt x="585" y="294"/>
                      <a:pt x="585" y="294"/>
                    </a:cubicBezTo>
                  </a:path>
                </a:pathLst>
              </a:custGeom>
              <a:solidFill>
                <a:srgbClr val="4340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Sľîdé">
                <a:extLst>
                  <a:ext uri="{FF2B5EF4-FFF2-40B4-BE49-F238E27FC236}">
                    <a16:creationId xmlns:a16="http://schemas.microsoft.com/office/drawing/2014/main" id="{5E24E0A6-8648-FE5D-F1E5-B5F8EA5AAE6A}"/>
                  </a:ext>
                </a:extLst>
              </p:cNvPr>
              <p:cNvSpPr/>
              <p:nvPr/>
            </p:nvSpPr>
            <p:spPr bwMode="auto">
              <a:xfrm>
                <a:off x="1709" y="105"/>
                <a:ext cx="764" cy="665"/>
              </a:xfrm>
              <a:custGeom>
                <a:avLst/>
                <a:gdLst>
                  <a:gd name="T0" fmla="*/ 365 w 475"/>
                  <a:gd name="T1" fmla="*/ 8 h 414"/>
                  <a:gd name="T2" fmla="*/ 472 w 475"/>
                  <a:gd name="T3" fmla="*/ 233 h 414"/>
                  <a:gd name="T4" fmla="*/ 467 w 475"/>
                  <a:gd name="T5" fmla="*/ 248 h 414"/>
                  <a:gd name="T6" fmla="*/ 126 w 475"/>
                  <a:gd name="T7" fmla="*/ 411 h 414"/>
                  <a:gd name="T8" fmla="*/ 111 w 475"/>
                  <a:gd name="T9" fmla="*/ 406 h 414"/>
                  <a:gd name="T10" fmla="*/ 3 w 475"/>
                  <a:gd name="T11" fmla="*/ 181 h 414"/>
                  <a:gd name="T12" fmla="*/ 8 w 475"/>
                  <a:gd name="T13" fmla="*/ 166 h 414"/>
                  <a:gd name="T14" fmla="*/ 350 w 475"/>
                  <a:gd name="T15" fmla="*/ 3 h 414"/>
                  <a:gd name="T16" fmla="*/ 365 w 475"/>
                  <a:gd name="T17" fmla="*/ 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414">
                    <a:moveTo>
                      <a:pt x="365" y="8"/>
                    </a:moveTo>
                    <a:cubicBezTo>
                      <a:pt x="472" y="233"/>
                      <a:pt x="472" y="233"/>
                      <a:pt x="472" y="233"/>
                    </a:cubicBezTo>
                    <a:cubicBezTo>
                      <a:pt x="475" y="239"/>
                      <a:pt x="473" y="245"/>
                      <a:pt x="467" y="248"/>
                    </a:cubicBezTo>
                    <a:cubicBezTo>
                      <a:pt x="126" y="411"/>
                      <a:pt x="126" y="411"/>
                      <a:pt x="126" y="411"/>
                    </a:cubicBezTo>
                    <a:cubicBezTo>
                      <a:pt x="120" y="414"/>
                      <a:pt x="113" y="411"/>
                      <a:pt x="111" y="406"/>
                    </a:cubicBezTo>
                    <a:cubicBezTo>
                      <a:pt x="3" y="181"/>
                      <a:pt x="3" y="181"/>
                      <a:pt x="3" y="181"/>
                    </a:cubicBezTo>
                    <a:cubicBezTo>
                      <a:pt x="0" y="175"/>
                      <a:pt x="3" y="168"/>
                      <a:pt x="8" y="166"/>
                    </a:cubicBezTo>
                    <a:cubicBezTo>
                      <a:pt x="350" y="3"/>
                      <a:pt x="350" y="3"/>
                      <a:pt x="350" y="3"/>
                    </a:cubicBezTo>
                    <a:cubicBezTo>
                      <a:pt x="356" y="0"/>
                      <a:pt x="362" y="2"/>
                      <a:pt x="36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işľiḍe">
                <a:extLst>
                  <a:ext uri="{FF2B5EF4-FFF2-40B4-BE49-F238E27FC236}">
                    <a16:creationId xmlns:a16="http://schemas.microsoft.com/office/drawing/2014/main" id="{422DEB82-52F9-C1AC-E91A-5E2164164AFA}"/>
                  </a:ext>
                </a:extLst>
              </p:cNvPr>
              <p:cNvSpPr/>
              <p:nvPr/>
            </p:nvSpPr>
            <p:spPr bwMode="auto">
              <a:xfrm>
                <a:off x="1722" y="514"/>
                <a:ext cx="80" cy="145"/>
              </a:xfrm>
              <a:custGeom>
                <a:avLst/>
                <a:gdLst>
                  <a:gd name="T0" fmla="*/ 10 w 50"/>
                  <a:gd name="T1" fmla="*/ 4 h 90"/>
                  <a:gd name="T2" fmla="*/ 49 w 50"/>
                  <a:gd name="T3" fmla="*/ 83 h 90"/>
                  <a:gd name="T4" fmla="*/ 47 w 50"/>
                  <a:gd name="T5" fmla="*/ 89 h 90"/>
                  <a:gd name="T6" fmla="*/ 40 w 50"/>
                  <a:gd name="T7" fmla="*/ 87 h 90"/>
                  <a:gd name="T8" fmla="*/ 1 w 50"/>
                  <a:gd name="T9" fmla="*/ 8 h 90"/>
                  <a:gd name="T10" fmla="*/ 3 w 50"/>
                  <a:gd name="T11" fmla="*/ 1 h 90"/>
                  <a:gd name="T12" fmla="*/ 10 w 50"/>
                  <a:gd name="T13" fmla="*/ 4 h 90"/>
                </a:gdLst>
                <a:ahLst/>
                <a:cxnLst>
                  <a:cxn ang="0">
                    <a:pos x="T0" y="T1"/>
                  </a:cxn>
                  <a:cxn ang="0">
                    <a:pos x="T2" y="T3"/>
                  </a:cxn>
                  <a:cxn ang="0">
                    <a:pos x="T4" y="T5"/>
                  </a:cxn>
                  <a:cxn ang="0">
                    <a:pos x="T6" y="T7"/>
                  </a:cxn>
                  <a:cxn ang="0">
                    <a:pos x="T8" y="T9"/>
                  </a:cxn>
                  <a:cxn ang="0">
                    <a:pos x="T10" y="T11"/>
                  </a:cxn>
                  <a:cxn ang="0">
                    <a:pos x="T12" y="T13"/>
                  </a:cxn>
                </a:cxnLst>
                <a:rect l="0" t="0" r="r" b="b"/>
                <a:pathLst>
                  <a:path w="50" h="90">
                    <a:moveTo>
                      <a:pt x="10" y="4"/>
                    </a:moveTo>
                    <a:cubicBezTo>
                      <a:pt x="49" y="83"/>
                      <a:pt x="49" y="83"/>
                      <a:pt x="49" y="83"/>
                    </a:cubicBezTo>
                    <a:cubicBezTo>
                      <a:pt x="50" y="85"/>
                      <a:pt x="49" y="88"/>
                      <a:pt x="47" y="89"/>
                    </a:cubicBezTo>
                    <a:cubicBezTo>
                      <a:pt x="44" y="90"/>
                      <a:pt x="42" y="89"/>
                      <a:pt x="40" y="87"/>
                    </a:cubicBezTo>
                    <a:cubicBezTo>
                      <a:pt x="1" y="8"/>
                      <a:pt x="1" y="8"/>
                      <a:pt x="1" y="8"/>
                    </a:cubicBezTo>
                    <a:cubicBezTo>
                      <a:pt x="0" y="5"/>
                      <a:pt x="1" y="3"/>
                      <a:pt x="3" y="1"/>
                    </a:cubicBezTo>
                    <a:cubicBezTo>
                      <a:pt x="6" y="0"/>
                      <a:pt x="8" y="1"/>
                      <a:pt x="1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Slîḑè">
                <a:extLst>
                  <a:ext uri="{FF2B5EF4-FFF2-40B4-BE49-F238E27FC236}">
                    <a16:creationId xmlns:a16="http://schemas.microsoft.com/office/drawing/2014/main" id="{F35D5439-D952-F5CB-3A99-40316D9F2A10}"/>
                  </a:ext>
                </a:extLst>
              </p:cNvPr>
              <p:cNvSpPr/>
              <p:nvPr/>
            </p:nvSpPr>
            <p:spPr bwMode="auto">
              <a:xfrm>
                <a:off x="1904" y="452"/>
                <a:ext cx="499" cy="231"/>
              </a:xfrm>
              <a:custGeom>
                <a:avLst/>
                <a:gdLst>
                  <a:gd name="T0" fmla="*/ 499 w 499"/>
                  <a:gd name="T1" fmla="*/ 0 h 231"/>
                  <a:gd name="T2" fmla="*/ 0 w 499"/>
                  <a:gd name="T3" fmla="*/ 231 h 231"/>
                  <a:gd name="T4" fmla="*/ 499 w 499"/>
                  <a:gd name="T5" fmla="*/ 0 h 231"/>
                </a:gdLst>
                <a:ahLst/>
                <a:cxnLst>
                  <a:cxn ang="0">
                    <a:pos x="T0" y="T1"/>
                  </a:cxn>
                  <a:cxn ang="0">
                    <a:pos x="T2" y="T3"/>
                  </a:cxn>
                  <a:cxn ang="0">
                    <a:pos x="T4" y="T5"/>
                  </a:cxn>
                </a:cxnLst>
                <a:rect l="0" t="0" r="r" b="b"/>
                <a:pathLst>
                  <a:path w="499" h="231">
                    <a:moveTo>
                      <a:pt x="499" y="0"/>
                    </a:moveTo>
                    <a:lnTo>
                      <a:pt x="0" y="231"/>
                    </a:lnTo>
                    <a:lnTo>
                      <a:pt x="499"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ľíḋê">
                <a:extLst>
                  <a:ext uri="{FF2B5EF4-FFF2-40B4-BE49-F238E27FC236}">
                    <a16:creationId xmlns:a16="http://schemas.microsoft.com/office/drawing/2014/main" id="{F8820EC8-A39B-3458-5650-E2C97BE2E8D9}"/>
                  </a:ext>
                </a:extLst>
              </p:cNvPr>
              <p:cNvSpPr/>
              <p:nvPr/>
            </p:nvSpPr>
            <p:spPr bwMode="auto">
              <a:xfrm>
                <a:off x="1904" y="452"/>
                <a:ext cx="499" cy="231"/>
              </a:xfrm>
              <a:custGeom>
                <a:avLst/>
                <a:gdLst>
                  <a:gd name="T0" fmla="*/ 499 w 499"/>
                  <a:gd name="T1" fmla="*/ 0 h 231"/>
                  <a:gd name="T2" fmla="*/ 0 w 499"/>
                  <a:gd name="T3" fmla="*/ 231 h 231"/>
                  <a:gd name="T4" fmla="*/ 499 w 499"/>
                  <a:gd name="T5" fmla="*/ 0 h 231"/>
                </a:gdLst>
                <a:ahLst/>
                <a:cxnLst>
                  <a:cxn ang="0">
                    <a:pos x="T0" y="T1"/>
                  </a:cxn>
                  <a:cxn ang="0">
                    <a:pos x="T2" y="T3"/>
                  </a:cxn>
                  <a:cxn ang="0">
                    <a:pos x="T4" y="T5"/>
                  </a:cxn>
                </a:cxnLst>
                <a:rect l="0" t="0" r="r" b="b"/>
                <a:pathLst>
                  <a:path w="499" h="231">
                    <a:moveTo>
                      <a:pt x="499" y="0"/>
                    </a:moveTo>
                    <a:lnTo>
                      <a:pt x="0" y="231"/>
                    </a:lnTo>
                    <a:lnTo>
                      <a:pt x="4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íslíḋé">
                <a:extLst>
                  <a:ext uri="{FF2B5EF4-FFF2-40B4-BE49-F238E27FC236}">
                    <a16:creationId xmlns:a16="http://schemas.microsoft.com/office/drawing/2014/main" id="{508EB835-372D-B72B-3116-57544C50123C}"/>
                  </a:ext>
                </a:extLst>
              </p:cNvPr>
              <p:cNvSpPr/>
              <p:nvPr/>
            </p:nvSpPr>
            <p:spPr bwMode="auto">
              <a:xfrm>
                <a:off x="1902" y="445"/>
                <a:ext cx="504" cy="245"/>
              </a:xfrm>
              <a:custGeom>
                <a:avLst/>
                <a:gdLst>
                  <a:gd name="T0" fmla="*/ 497 w 504"/>
                  <a:gd name="T1" fmla="*/ 0 h 245"/>
                  <a:gd name="T2" fmla="*/ 0 w 504"/>
                  <a:gd name="T3" fmla="*/ 232 h 245"/>
                  <a:gd name="T4" fmla="*/ 5 w 504"/>
                  <a:gd name="T5" fmla="*/ 245 h 245"/>
                  <a:gd name="T6" fmla="*/ 504 w 504"/>
                  <a:gd name="T7" fmla="*/ 13 h 245"/>
                  <a:gd name="T8" fmla="*/ 497 w 504"/>
                  <a:gd name="T9" fmla="*/ 0 h 245"/>
                </a:gdLst>
                <a:ahLst/>
                <a:cxnLst>
                  <a:cxn ang="0">
                    <a:pos x="T0" y="T1"/>
                  </a:cxn>
                  <a:cxn ang="0">
                    <a:pos x="T2" y="T3"/>
                  </a:cxn>
                  <a:cxn ang="0">
                    <a:pos x="T4" y="T5"/>
                  </a:cxn>
                  <a:cxn ang="0">
                    <a:pos x="T6" y="T7"/>
                  </a:cxn>
                  <a:cxn ang="0">
                    <a:pos x="T8" y="T9"/>
                  </a:cxn>
                </a:cxnLst>
                <a:rect l="0" t="0" r="r" b="b"/>
                <a:pathLst>
                  <a:path w="504" h="245">
                    <a:moveTo>
                      <a:pt x="497" y="0"/>
                    </a:moveTo>
                    <a:lnTo>
                      <a:pt x="0" y="232"/>
                    </a:lnTo>
                    <a:lnTo>
                      <a:pt x="5" y="245"/>
                    </a:lnTo>
                    <a:lnTo>
                      <a:pt x="504" y="13"/>
                    </a:lnTo>
                    <a:lnTo>
                      <a:pt x="497"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îṡ1iḓe">
                <a:extLst>
                  <a:ext uri="{FF2B5EF4-FFF2-40B4-BE49-F238E27FC236}">
                    <a16:creationId xmlns:a16="http://schemas.microsoft.com/office/drawing/2014/main" id="{8F9A41B8-AD33-E78E-7D38-E86BDB6A609D}"/>
                  </a:ext>
                </a:extLst>
              </p:cNvPr>
              <p:cNvSpPr/>
              <p:nvPr/>
            </p:nvSpPr>
            <p:spPr bwMode="auto">
              <a:xfrm>
                <a:off x="1902" y="445"/>
                <a:ext cx="504" cy="245"/>
              </a:xfrm>
              <a:custGeom>
                <a:avLst/>
                <a:gdLst>
                  <a:gd name="T0" fmla="*/ 497 w 504"/>
                  <a:gd name="T1" fmla="*/ 0 h 245"/>
                  <a:gd name="T2" fmla="*/ 0 w 504"/>
                  <a:gd name="T3" fmla="*/ 232 h 245"/>
                  <a:gd name="T4" fmla="*/ 5 w 504"/>
                  <a:gd name="T5" fmla="*/ 245 h 245"/>
                  <a:gd name="T6" fmla="*/ 504 w 504"/>
                  <a:gd name="T7" fmla="*/ 13 h 245"/>
                  <a:gd name="T8" fmla="*/ 497 w 504"/>
                  <a:gd name="T9" fmla="*/ 0 h 245"/>
                </a:gdLst>
                <a:ahLst/>
                <a:cxnLst>
                  <a:cxn ang="0">
                    <a:pos x="T0" y="T1"/>
                  </a:cxn>
                  <a:cxn ang="0">
                    <a:pos x="T2" y="T3"/>
                  </a:cxn>
                  <a:cxn ang="0">
                    <a:pos x="T4" y="T5"/>
                  </a:cxn>
                  <a:cxn ang="0">
                    <a:pos x="T6" y="T7"/>
                  </a:cxn>
                  <a:cxn ang="0">
                    <a:pos x="T8" y="T9"/>
                  </a:cxn>
                </a:cxnLst>
                <a:rect l="0" t="0" r="r" b="b"/>
                <a:pathLst>
                  <a:path w="504" h="245">
                    <a:moveTo>
                      <a:pt x="497" y="0"/>
                    </a:moveTo>
                    <a:lnTo>
                      <a:pt x="0" y="232"/>
                    </a:lnTo>
                    <a:lnTo>
                      <a:pt x="5" y="245"/>
                    </a:lnTo>
                    <a:lnTo>
                      <a:pt x="504" y="13"/>
                    </a:lnTo>
                    <a:lnTo>
                      <a:pt x="4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ïšḷiḓè">
                <a:extLst>
                  <a:ext uri="{FF2B5EF4-FFF2-40B4-BE49-F238E27FC236}">
                    <a16:creationId xmlns:a16="http://schemas.microsoft.com/office/drawing/2014/main" id="{6DAFE491-7191-F2BE-2FC6-AF4AD9DD1FF0}"/>
                  </a:ext>
                </a:extLst>
              </p:cNvPr>
              <p:cNvSpPr/>
              <p:nvPr/>
            </p:nvSpPr>
            <p:spPr bwMode="auto">
              <a:xfrm>
                <a:off x="1886" y="413"/>
                <a:ext cx="497" cy="232"/>
              </a:xfrm>
              <a:custGeom>
                <a:avLst/>
                <a:gdLst>
                  <a:gd name="T0" fmla="*/ 497 w 497"/>
                  <a:gd name="T1" fmla="*/ 0 h 232"/>
                  <a:gd name="T2" fmla="*/ 0 w 497"/>
                  <a:gd name="T3" fmla="*/ 232 h 232"/>
                  <a:gd name="T4" fmla="*/ 497 w 497"/>
                  <a:gd name="T5" fmla="*/ 0 h 232"/>
                </a:gdLst>
                <a:ahLst/>
                <a:cxnLst>
                  <a:cxn ang="0">
                    <a:pos x="T0" y="T1"/>
                  </a:cxn>
                  <a:cxn ang="0">
                    <a:pos x="T2" y="T3"/>
                  </a:cxn>
                  <a:cxn ang="0">
                    <a:pos x="T4" y="T5"/>
                  </a:cxn>
                </a:cxnLst>
                <a:rect l="0" t="0" r="r" b="b"/>
                <a:pathLst>
                  <a:path w="497" h="232">
                    <a:moveTo>
                      <a:pt x="497" y="0"/>
                    </a:moveTo>
                    <a:lnTo>
                      <a:pt x="0" y="232"/>
                    </a:lnTo>
                    <a:lnTo>
                      <a:pt x="497"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ï$ľiḓê">
                <a:extLst>
                  <a:ext uri="{FF2B5EF4-FFF2-40B4-BE49-F238E27FC236}">
                    <a16:creationId xmlns:a16="http://schemas.microsoft.com/office/drawing/2014/main" id="{C57DC58C-DD57-2AB9-B43F-C7E0F40C3A43}"/>
                  </a:ext>
                </a:extLst>
              </p:cNvPr>
              <p:cNvSpPr/>
              <p:nvPr/>
            </p:nvSpPr>
            <p:spPr bwMode="auto">
              <a:xfrm>
                <a:off x="1886" y="413"/>
                <a:ext cx="497" cy="232"/>
              </a:xfrm>
              <a:custGeom>
                <a:avLst/>
                <a:gdLst>
                  <a:gd name="T0" fmla="*/ 497 w 497"/>
                  <a:gd name="T1" fmla="*/ 0 h 232"/>
                  <a:gd name="T2" fmla="*/ 0 w 497"/>
                  <a:gd name="T3" fmla="*/ 232 h 232"/>
                  <a:gd name="T4" fmla="*/ 497 w 497"/>
                  <a:gd name="T5" fmla="*/ 0 h 232"/>
                </a:gdLst>
                <a:ahLst/>
                <a:cxnLst>
                  <a:cxn ang="0">
                    <a:pos x="T0" y="T1"/>
                  </a:cxn>
                  <a:cxn ang="0">
                    <a:pos x="T2" y="T3"/>
                  </a:cxn>
                  <a:cxn ang="0">
                    <a:pos x="T4" y="T5"/>
                  </a:cxn>
                </a:cxnLst>
                <a:rect l="0" t="0" r="r" b="b"/>
                <a:pathLst>
                  <a:path w="497" h="232">
                    <a:moveTo>
                      <a:pt x="497" y="0"/>
                    </a:moveTo>
                    <a:lnTo>
                      <a:pt x="0" y="232"/>
                    </a:lnTo>
                    <a:lnTo>
                      <a:pt x="4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í$ḻîdè">
                <a:extLst>
                  <a:ext uri="{FF2B5EF4-FFF2-40B4-BE49-F238E27FC236}">
                    <a16:creationId xmlns:a16="http://schemas.microsoft.com/office/drawing/2014/main" id="{14646BE3-95F6-F64F-F19C-4C7049014C08}"/>
                  </a:ext>
                </a:extLst>
              </p:cNvPr>
              <p:cNvSpPr/>
              <p:nvPr/>
            </p:nvSpPr>
            <p:spPr bwMode="auto">
              <a:xfrm>
                <a:off x="1883" y="408"/>
                <a:ext cx="503" cy="243"/>
              </a:xfrm>
              <a:custGeom>
                <a:avLst/>
                <a:gdLst>
                  <a:gd name="T0" fmla="*/ 497 w 503"/>
                  <a:gd name="T1" fmla="*/ 0 h 243"/>
                  <a:gd name="T2" fmla="*/ 0 w 503"/>
                  <a:gd name="T3" fmla="*/ 232 h 243"/>
                  <a:gd name="T4" fmla="*/ 6 w 503"/>
                  <a:gd name="T5" fmla="*/ 243 h 243"/>
                  <a:gd name="T6" fmla="*/ 503 w 503"/>
                  <a:gd name="T7" fmla="*/ 12 h 243"/>
                  <a:gd name="T8" fmla="*/ 497 w 503"/>
                  <a:gd name="T9" fmla="*/ 0 h 243"/>
                </a:gdLst>
                <a:ahLst/>
                <a:cxnLst>
                  <a:cxn ang="0">
                    <a:pos x="T0" y="T1"/>
                  </a:cxn>
                  <a:cxn ang="0">
                    <a:pos x="T2" y="T3"/>
                  </a:cxn>
                  <a:cxn ang="0">
                    <a:pos x="T4" y="T5"/>
                  </a:cxn>
                  <a:cxn ang="0">
                    <a:pos x="T6" y="T7"/>
                  </a:cxn>
                  <a:cxn ang="0">
                    <a:pos x="T8" y="T9"/>
                  </a:cxn>
                </a:cxnLst>
                <a:rect l="0" t="0" r="r" b="b"/>
                <a:pathLst>
                  <a:path w="503" h="243">
                    <a:moveTo>
                      <a:pt x="497" y="0"/>
                    </a:moveTo>
                    <a:lnTo>
                      <a:pt x="0" y="232"/>
                    </a:lnTo>
                    <a:lnTo>
                      <a:pt x="6" y="243"/>
                    </a:lnTo>
                    <a:lnTo>
                      <a:pt x="503" y="12"/>
                    </a:lnTo>
                    <a:lnTo>
                      <a:pt x="497"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íṡḷîḋê">
                <a:extLst>
                  <a:ext uri="{FF2B5EF4-FFF2-40B4-BE49-F238E27FC236}">
                    <a16:creationId xmlns:a16="http://schemas.microsoft.com/office/drawing/2014/main" id="{D14518F4-5E8B-4F4B-7C33-A48806111B1B}"/>
                  </a:ext>
                </a:extLst>
              </p:cNvPr>
              <p:cNvSpPr/>
              <p:nvPr/>
            </p:nvSpPr>
            <p:spPr bwMode="auto">
              <a:xfrm>
                <a:off x="1883" y="408"/>
                <a:ext cx="503" cy="243"/>
              </a:xfrm>
              <a:custGeom>
                <a:avLst/>
                <a:gdLst>
                  <a:gd name="T0" fmla="*/ 497 w 503"/>
                  <a:gd name="T1" fmla="*/ 0 h 243"/>
                  <a:gd name="T2" fmla="*/ 0 w 503"/>
                  <a:gd name="T3" fmla="*/ 232 h 243"/>
                  <a:gd name="T4" fmla="*/ 6 w 503"/>
                  <a:gd name="T5" fmla="*/ 243 h 243"/>
                  <a:gd name="T6" fmla="*/ 503 w 503"/>
                  <a:gd name="T7" fmla="*/ 12 h 243"/>
                  <a:gd name="T8" fmla="*/ 497 w 503"/>
                  <a:gd name="T9" fmla="*/ 0 h 243"/>
                </a:gdLst>
                <a:ahLst/>
                <a:cxnLst>
                  <a:cxn ang="0">
                    <a:pos x="T0" y="T1"/>
                  </a:cxn>
                  <a:cxn ang="0">
                    <a:pos x="T2" y="T3"/>
                  </a:cxn>
                  <a:cxn ang="0">
                    <a:pos x="T4" y="T5"/>
                  </a:cxn>
                  <a:cxn ang="0">
                    <a:pos x="T6" y="T7"/>
                  </a:cxn>
                  <a:cxn ang="0">
                    <a:pos x="T8" y="T9"/>
                  </a:cxn>
                </a:cxnLst>
                <a:rect l="0" t="0" r="r" b="b"/>
                <a:pathLst>
                  <a:path w="503" h="243">
                    <a:moveTo>
                      <a:pt x="497" y="0"/>
                    </a:moveTo>
                    <a:lnTo>
                      <a:pt x="0" y="232"/>
                    </a:lnTo>
                    <a:lnTo>
                      <a:pt x="6" y="243"/>
                    </a:lnTo>
                    <a:lnTo>
                      <a:pt x="503" y="12"/>
                    </a:lnTo>
                    <a:lnTo>
                      <a:pt x="4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iŝḷïḍe">
                <a:extLst>
                  <a:ext uri="{FF2B5EF4-FFF2-40B4-BE49-F238E27FC236}">
                    <a16:creationId xmlns:a16="http://schemas.microsoft.com/office/drawing/2014/main" id="{AAE45DE2-21BC-0184-75C2-BBC1FC909522}"/>
                  </a:ext>
                </a:extLst>
              </p:cNvPr>
              <p:cNvSpPr/>
              <p:nvPr/>
            </p:nvSpPr>
            <p:spPr bwMode="auto">
              <a:xfrm>
                <a:off x="1868" y="376"/>
                <a:ext cx="496" cy="232"/>
              </a:xfrm>
              <a:custGeom>
                <a:avLst/>
                <a:gdLst>
                  <a:gd name="T0" fmla="*/ 496 w 496"/>
                  <a:gd name="T1" fmla="*/ 0 h 232"/>
                  <a:gd name="T2" fmla="*/ 0 w 496"/>
                  <a:gd name="T3" fmla="*/ 232 h 232"/>
                  <a:gd name="T4" fmla="*/ 496 w 496"/>
                  <a:gd name="T5" fmla="*/ 0 h 232"/>
                </a:gdLst>
                <a:ahLst/>
                <a:cxnLst>
                  <a:cxn ang="0">
                    <a:pos x="T0" y="T1"/>
                  </a:cxn>
                  <a:cxn ang="0">
                    <a:pos x="T2" y="T3"/>
                  </a:cxn>
                  <a:cxn ang="0">
                    <a:pos x="T4" y="T5"/>
                  </a:cxn>
                </a:cxnLst>
                <a:rect l="0" t="0" r="r" b="b"/>
                <a:pathLst>
                  <a:path w="496" h="232">
                    <a:moveTo>
                      <a:pt x="496" y="0"/>
                    </a:moveTo>
                    <a:lnTo>
                      <a:pt x="0" y="232"/>
                    </a:lnTo>
                    <a:lnTo>
                      <a:pt x="496"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liḑé">
                <a:extLst>
                  <a:ext uri="{FF2B5EF4-FFF2-40B4-BE49-F238E27FC236}">
                    <a16:creationId xmlns:a16="http://schemas.microsoft.com/office/drawing/2014/main" id="{819FBBBA-2C99-E615-19BF-93776DA92B3D}"/>
                  </a:ext>
                </a:extLst>
              </p:cNvPr>
              <p:cNvSpPr/>
              <p:nvPr/>
            </p:nvSpPr>
            <p:spPr bwMode="auto">
              <a:xfrm>
                <a:off x="1868" y="376"/>
                <a:ext cx="496" cy="232"/>
              </a:xfrm>
              <a:custGeom>
                <a:avLst/>
                <a:gdLst>
                  <a:gd name="T0" fmla="*/ 496 w 496"/>
                  <a:gd name="T1" fmla="*/ 0 h 232"/>
                  <a:gd name="T2" fmla="*/ 0 w 496"/>
                  <a:gd name="T3" fmla="*/ 232 h 232"/>
                  <a:gd name="T4" fmla="*/ 496 w 496"/>
                  <a:gd name="T5" fmla="*/ 0 h 232"/>
                </a:gdLst>
                <a:ahLst/>
                <a:cxnLst>
                  <a:cxn ang="0">
                    <a:pos x="T0" y="T1"/>
                  </a:cxn>
                  <a:cxn ang="0">
                    <a:pos x="T2" y="T3"/>
                  </a:cxn>
                  <a:cxn ang="0">
                    <a:pos x="T4" y="T5"/>
                  </a:cxn>
                </a:cxnLst>
                <a:rect l="0" t="0" r="r" b="b"/>
                <a:pathLst>
                  <a:path w="496" h="232">
                    <a:moveTo>
                      <a:pt x="496" y="0"/>
                    </a:moveTo>
                    <a:lnTo>
                      <a:pt x="0" y="232"/>
                    </a:lnTo>
                    <a:lnTo>
                      <a:pt x="4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îṥľiḍe">
                <a:extLst>
                  <a:ext uri="{FF2B5EF4-FFF2-40B4-BE49-F238E27FC236}">
                    <a16:creationId xmlns:a16="http://schemas.microsoft.com/office/drawing/2014/main" id="{2570E4F7-68C1-61C4-C43E-EA740324B08E}"/>
                  </a:ext>
                </a:extLst>
              </p:cNvPr>
              <p:cNvSpPr/>
              <p:nvPr/>
            </p:nvSpPr>
            <p:spPr bwMode="auto">
              <a:xfrm>
                <a:off x="1865" y="370"/>
                <a:ext cx="502" cy="242"/>
              </a:xfrm>
              <a:custGeom>
                <a:avLst/>
                <a:gdLst>
                  <a:gd name="T0" fmla="*/ 496 w 502"/>
                  <a:gd name="T1" fmla="*/ 0 h 242"/>
                  <a:gd name="T2" fmla="*/ 0 w 502"/>
                  <a:gd name="T3" fmla="*/ 231 h 242"/>
                  <a:gd name="T4" fmla="*/ 6 w 502"/>
                  <a:gd name="T5" fmla="*/ 242 h 242"/>
                  <a:gd name="T6" fmla="*/ 502 w 502"/>
                  <a:gd name="T7" fmla="*/ 11 h 242"/>
                  <a:gd name="T8" fmla="*/ 496 w 502"/>
                  <a:gd name="T9" fmla="*/ 0 h 242"/>
                </a:gdLst>
                <a:ahLst/>
                <a:cxnLst>
                  <a:cxn ang="0">
                    <a:pos x="T0" y="T1"/>
                  </a:cxn>
                  <a:cxn ang="0">
                    <a:pos x="T2" y="T3"/>
                  </a:cxn>
                  <a:cxn ang="0">
                    <a:pos x="T4" y="T5"/>
                  </a:cxn>
                  <a:cxn ang="0">
                    <a:pos x="T6" y="T7"/>
                  </a:cxn>
                  <a:cxn ang="0">
                    <a:pos x="T8" y="T9"/>
                  </a:cxn>
                </a:cxnLst>
                <a:rect l="0" t="0" r="r" b="b"/>
                <a:pathLst>
                  <a:path w="502" h="242">
                    <a:moveTo>
                      <a:pt x="496" y="0"/>
                    </a:moveTo>
                    <a:lnTo>
                      <a:pt x="0" y="231"/>
                    </a:lnTo>
                    <a:lnTo>
                      <a:pt x="6" y="242"/>
                    </a:lnTo>
                    <a:lnTo>
                      <a:pt x="502" y="11"/>
                    </a:lnTo>
                    <a:lnTo>
                      <a:pt x="496"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í$líďe">
                <a:extLst>
                  <a:ext uri="{FF2B5EF4-FFF2-40B4-BE49-F238E27FC236}">
                    <a16:creationId xmlns:a16="http://schemas.microsoft.com/office/drawing/2014/main" id="{C0B04F6F-4598-9B37-869A-2FD62B5DB303}"/>
                  </a:ext>
                </a:extLst>
              </p:cNvPr>
              <p:cNvSpPr/>
              <p:nvPr/>
            </p:nvSpPr>
            <p:spPr bwMode="auto">
              <a:xfrm>
                <a:off x="1865" y="370"/>
                <a:ext cx="502" cy="242"/>
              </a:xfrm>
              <a:custGeom>
                <a:avLst/>
                <a:gdLst>
                  <a:gd name="T0" fmla="*/ 496 w 502"/>
                  <a:gd name="T1" fmla="*/ 0 h 242"/>
                  <a:gd name="T2" fmla="*/ 0 w 502"/>
                  <a:gd name="T3" fmla="*/ 231 h 242"/>
                  <a:gd name="T4" fmla="*/ 6 w 502"/>
                  <a:gd name="T5" fmla="*/ 242 h 242"/>
                  <a:gd name="T6" fmla="*/ 502 w 502"/>
                  <a:gd name="T7" fmla="*/ 11 h 242"/>
                  <a:gd name="T8" fmla="*/ 496 w 502"/>
                  <a:gd name="T9" fmla="*/ 0 h 242"/>
                </a:gdLst>
                <a:ahLst/>
                <a:cxnLst>
                  <a:cxn ang="0">
                    <a:pos x="T0" y="T1"/>
                  </a:cxn>
                  <a:cxn ang="0">
                    <a:pos x="T2" y="T3"/>
                  </a:cxn>
                  <a:cxn ang="0">
                    <a:pos x="T4" y="T5"/>
                  </a:cxn>
                  <a:cxn ang="0">
                    <a:pos x="T6" y="T7"/>
                  </a:cxn>
                  <a:cxn ang="0">
                    <a:pos x="T8" y="T9"/>
                  </a:cxn>
                </a:cxnLst>
                <a:rect l="0" t="0" r="r" b="b"/>
                <a:pathLst>
                  <a:path w="502" h="242">
                    <a:moveTo>
                      <a:pt x="496" y="0"/>
                    </a:moveTo>
                    <a:lnTo>
                      <a:pt x="0" y="231"/>
                    </a:lnTo>
                    <a:lnTo>
                      <a:pt x="6" y="242"/>
                    </a:lnTo>
                    <a:lnTo>
                      <a:pt x="502" y="11"/>
                    </a:lnTo>
                    <a:lnTo>
                      <a:pt x="4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îşlïḓè">
                <a:extLst>
                  <a:ext uri="{FF2B5EF4-FFF2-40B4-BE49-F238E27FC236}">
                    <a16:creationId xmlns:a16="http://schemas.microsoft.com/office/drawing/2014/main" id="{135D3BCA-D994-22FF-5C05-1B00547C913E}"/>
                  </a:ext>
                </a:extLst>
              </p:cNvPr>
              <p:cNvSpPr/>
              <p:nvPr/>
            </p:nvSpPr>
            <p:spPr bwMode="auto">
              <a:xfrm>
                <a:off x="1850" y="338"/>
                <a:ext cx="495" cy="231"/>
              </a:xfrm>
              <a:custGeom>
                <a:avLst/>
                <a:gdLst>
                  <a:gd name="T0" fmla="*/ 495 w 495"/>
                  <a:gd name="T1" fmla="*/ 0 h 231"/>
                  <a:gd name="T2" fmla="*/ 0 w 495"/>
                  <a:gd name="T3" fmla="*/ 231 h 231"/>
                  <a:gd name="T4" fmla="*/ 495 w 495"/>
                  <a:gd name="T5" fmla="*/ 0 h 231"/>
                </a:gdLst>
                <a:ahLst/>
                <a:cxnLst>
                  <a:cxn ang="0">
                    <a:pos x="T0" y="T1"/>
                  </a:cxn>
                  <a:cxn ang="0">
                    <a:pos x="T2" y="T3"/>
                  </a:cxn>
                  <a:cxn ang="0">
                    <a:pos x="T4" y="T5"/>
                  </a:cxn>
                </a:cxnLst>
                <a:rect l="0" t="0" r="r" b="b"/>
                <a:pathLst>
                  <a:path w="495" h="231">
                    <a:moveTo>
                      <a:pt x="495" y="0"/>
                    </a:moveTo>
                    <a:lnTo>
                      <a:pt x="0" y="231"/>
                    </a:lnTo>
                    <a:lnTo>
                      <a:pt x="495"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íṡļïďe">
                <a:extLst>
                  <a:ext uri="{FF2B5EF4-FFF2-40B4-BE49-F238E27FC236}">
                    <a16:creationId xmlns:a16="http://schemas.microsoft.com/office/drawing/2014/main" id="{F5330BBB-CD7A-340E-999F-3F7809CF69C5}"/>
                  </a:ext>
                </a:extLst>
              </p:cNvPr>
              <p:cNvSpPr/>
              <p:nvPr/>
            </p:nvSpPr>
            <p:spPr bwMode="auto">
              <a:xfrm>
                <a:off x="1850" y="338"/>
                <a:ext cx="495" cy="231"/>
              </a:xfrm>
              <a:custGeom>
                <a:avLst/>
                <a:gdLst>
                  <a:gd name="T0" fmla="*/ 495 w 495"/>
                  <a:gd name="T1" fmla="*/ 0 h 231"/>
                  <a:gd name="T2" fmla="*/ 0 w 495"/>
                  <a:gd name="T3" fmla="*/ 231 h 231"/>
                  <a:gd name="T4" fmla="*/ 495 w 495"/>
                  <a:gd name="T5" fmla="*/ 0 h 231"/>
                </a:gdLst>
                <a:ahLst/>
                <a:cxnLst>
                  <a:cxn ang="0">
                    <a:pos x="T0" y="T1"/>
                  </a:cxn>
                  <a:cxn ang="0">
                    <a:pos x="T2" y="T3"/>
                  </a:cxn>
                  <a:cxn ang="0">
                    <a:pos x="T4" y="T5"/>
                  </a:cxn>
                </a:cxnLst>
                <a:rect l="0" t="0" r="r" b="b"/>
                <a:pathLst>
                  <a:path w="495" h="231">
                    <a:moveTo>
                      <a:pt x="495" y="0"/>
                    </a:moveTo>
                    <a:lnTo>
                      <a:pt x="0" y="231"/>
                    </a:lnTo>
                    <a:lnTo>
                      <a:pt x="4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îsḷídé">
                <a:extLst>
                  <a:ext uri="{FF2B5EF4-FFF2-40B4-BE49-F238E27FC236}">
                    <a16:creationId xmlns:a16="http://schemas.microsoft.com/office/drawing/2014/main" id="{C7E2AFD4-7466-D570-A278-A907BA844AE8}"/>
                  </a:ext>
                </a:extLst>
              </p:cNvPr>
              <p:cNvSpPr/>
              <p:nvPr/>
            </p:nvSpPr>
            <p:spPr bwMode="auto">
              <a:xfrm>
                <a:off x="1847" y="331"/>
                <a:ext cx="501" cy="244"/>
              </a:xfrm>
              <a:custGeom>
                <a:avLst/>
                <a:gdLst>
                  <a:gd name="T0" fmla="*/ 496 w 501"/>
                  <a:gd name="T1" fmla="*/ 0 h 244"/>
                  <a:gd name="T2" fmla="*/ 0 w 501"/>
                  <a:gd name="T3" fmla="*/ 232 h 244"/>
                  <a:gd name="T4" fmla="*/ 7 w 501"/>
                  <a:gd name="T5" fmla="*/ 244 h 244"/>
                  <a:gd name="T6" fmla="*/ 501 w 501"/>
                  <a:gd name="T7" fmla="*/ 11 h 244"/>
                  <a:gd name="T8" fmla="*/ 496 w 501"/>
                  <a:gd name="T9" fmla="*/ 0 h 244"/>
                </a:gdLst>
                <a:ahLst/>
                <a:cxnLst>
                  <a:cxn ang="0">
                    <a:pos x="T0" y="T1"/>
                  </a:cxn>
                  <a:cxn ang="0">
                    <a:pos x="T2" y="T3"/>
                  </a:cxn>
                  <a:cxn ang="0">
                    <a:pos x="T4" y="T5"/>
                  </a:cxn>
                  <a:cxn ang="0">
                    <a:pos x="T6" y="T7"/>
                  </a:cxn>
                  <a:cxn ang="0">
                    <a:pos x="T8" y="T9"/>
                  </a:cxn>
                </a:cxnLst>
                <a:rect l="0" t="0" r="r" b="b"/>
                <a:pathLst>
                  <a:path w="501" h="244">
                    <a:moveTo>
                      <a:pt x="496" y="0"/>
                    </a:moveTo>
                    <a:lnTo>
                      <a:pt x="0" y="232"/>
                    </a:lnTo>
                    <a:lnTo>
                      <a:pt x="7" y="244"/>
                    </a:lnTo>
                    <a:lnTo>
                      <a:pt x="501" y="11"/>
                    </a:lnTo>
                    <a:lnTo>
                      <a:pt x="496"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îsļidé">
                <a:extLst>
                  <a:ext uri="{FF2B5EF4-FFF2-40B4-BE49-F238E27FC236}">
                    <a16:creationId xmlns:a16="http://schemas.microsoft.com/office/drawing/2014/main" id="{A3083350-9007-B282-A087-99D858A93CA5}"/>
                  </a:ext>
                </a:extLst>
              </p:cNvPr>
              <p:cNvSpPr/>
              <p:nvPr/>
            </p:nvSpPr>
            <p:spPr bwMode="auto">
              <a:xfrm>
                <a:off x="1847" y="331"/>
                <a:ext cx="501" cy="244"/>
              </a:xfrm>
              <a:custGeom>
                <a:avLst/>
                <a:gdLst>
                  <a:gd name="T0" fmla="*/ 496 w 501"/>
                  <a:gd name="T1" fmla="*/ 0 h 244"/>
                  <a:gd name="T2" fmla="*/ 0 w 501"/>
                  <a:gd name="T3" fmla="*/ 232 h 244"/>
                  <a:gd name="T4" fmla="*/ 7 w 501"/>
                  <a:gd name="T5" fmla="*/ 244 h 244"/>
                  <a:gd name="T6" fmla="*/ 501 w 501"/>
                  <a:gd name="T7" fmla="*/ 11 h 244"/>
                  <a:gd name="T8" fmla="*/ 496 w 501"/>
                  <a:gd name="T9" fmla="*/ 0 h 244"/>
                </a:gdLst>
                <a:ahLst/>
                <a:cxnLst>
                  <a:cxn ang="0">
                    <a:pos x="T0" y="T1"/>
                  </a:cxn>
                  <a:cxn ang="0">
                    <a:pos x="T2" y="T3"/>
                  </a:cxn>
                  <a:cxn ang="0">
                    <a:pos x="T4" y="T5"/>
                  </a:cxn>
                  <a:cxn ang="0">
                    <a:pos x="T6" y="T7"/>
                  </a:cxn>
                  <a:cxn ang="0">
                    <a:pos x="T8" y="T9"/>
                  </a:cxn>
                </a:cxnLst>
                <a:rect l="0" t="0" r="r" b="b"/>
                <a:pathLst>
                  <a:path w="501" h="244">
                    <a:moveTo>
                      <a:pt x="496" y="0"/>
                    </a:moveTo>
                    <a:lnTo>
                      <a:pt x="0" y="232"/>
                    </a:lnTo>
                    <a:lnTo>
                      <a:pt x="7" y="244"/>
                    </a:lnTo>
                    <a:lnTo>
                      <a:pt x="501" y="11"/>
                    </a:lnTo>
                    <a:lnTo>
                      <a:pt x="4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ïśḻîde">
                <a:extLst>
                  <a:ext uri="{FF2B5EF4-FFF2-40B4-BE49-F238E27FC236}">
                    <a16:creationId xmlns:a16="http://schemas.microsoft.com/office/drawing/2014/main" id="{8AB7F311-7B98-1AF9-9CF3-C4EF32343ED8}"/>
                  </a:ext>
                </a:extLst>
              </p:cNvPr>
              <p:cNvSpPr/>
              <p:nvPr/>
            </p:nvSpPr>
            <p:spPr bwMode="auto">
              <a:xfrm>
                <a:off x="1833" y="299"/>
                <a:ext cx="494" cy="231"/>
              </a:xfrm>
              <a:custGeom>
                <a:avLst/>
                <a:gdLst>
                  <a:gd name="T0" fmla="*/ 494 w 494"/>
                  <a:gd name="T1" fmla="*/ 0 h 231"/>
                  <a:gd name="T2" fmla="*/ 0 w 494"/>
                  <a:gd name="T3" fmla="*/ 231 h 231"/>
                  <a:gd name="T4" fmla="*/ 494 w 494"/>
                  <a:gd name="T5" fmla="*/ 0 h 231"/>
                </a:gdLst>
                <a:ahLst/>
                <a:cxnLst>
                  <a:cxn ang="0">
                    <a:pos x="T0" y="T1"/>
                  </a:cxn>
                  <a:cxn ang="0">
                    <a:pos x="T2" y="T3"/>
                  </a:cxn>
                  <a:cxn ang="0">
                    <a:pos x="T4" y="T5"/>
                  </a:cxn>
                </a:cxnLst>
                <a:rect l="0" t="0" r="r" b="b"/>
                <a:pathLst>
                  <a:path w="494" h="231">
                    <a:moveTo>
                      <a:pt x="494" y="0"/>
                    </a:moveTo>
                    <a:lnTo>
                      <a:pt x="0" y="231"/>
                    </a:lnTo>
                    <a:lnTo>
                      <a:pt x="494"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îşḷîdé">
                <a:extLst>
                  <a:ext uri="{FF2B5EF4-FFF2-40B4-BE49-F238E27FC236}">
                    <a16:creationId xmlns:a16="http://schemas.microsoft.com/office/drawing/2014/main" id="{AA1F37F3-D06E-90C8-0DA4-54BF6D477603}"/>
                  </a:ext>
                </a:extLst>
              </p:cNvPr>
              <p:cNvSpPr/>
              <p:nvPr/>
            </p:nvSpPr>
            <p:spPr bwMode="auto">
              <a:xfrm>
                <a:off x="1833" y="299"/>
                <a:ext cx="494" cy="231"/>
              </a:xfrm>
              <a:custGeom>
                <a:avLst/>
                <a:gdLst>
                  <a:gd name="T0" fmla="*/ 494 w 494"/>
                  <a:gd name="T1" fmla="*/ 0 h 231"/>
                  <a:gd name="T2" fmla="*/ 0 w 494"/>
                  <a:gd name="T3" fmla="*/ 231 h 231"/>
                  <a:gd name="T4" fmla="*/ 494 w 494"/>
                  <a:gd name="T5" fmla="*/ 0 h 231"/>
                </a:gdLst>
                <a:ahLst/>
                <a:cxnLst>
                  <a:cxn ang="0">
                    <a:pos x="T0" y="T1"/>
                  </a:cxn>
                  <a:cxn ang="0">
                    <a:pos x="T2" y="T3"/>
                  </a:cxn>
                  <a:cxn ang="0">
                    <a:pos x="T4" y="T5"/>
                  </a:cxn>
                </a:cxnLst>
                <a:rect l="0" t="0" r="r" b="b"/>
                <a:pathLst>
                  <a:path w="494" h="231">
                    <a:moveTo>
                      <a:pt x="494" y="0"/>
                    </a:moveTo>
                    <a:lnTo>
                      <a:pt x="0" y="231"/>
                    </a:lnTo>
                    <a:lnTo>
                      <a:pt x="4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śļïďè">
                <a:extLst>
                  <a:ext uri="{FF2B5EF4-FFF2-40B4-BE49-F238E27FC236}">
                    <a16:creationId xmlns:a16="http://schemas.microsoft.com/office/drawing/2014/main" id="{114200EE-D2A8-9B32-47E7-9D5D1393FE46}"/>
                  </a:ext>
                </a:extLst>
              </p:cNvPr>
              <p:cNvSpPr/>
              <p:nvPr/>
            </p:nvSpPr>
            <p:spPr bwMode="auto">
              <a:xfrm>
                <a:off x="1829" y="293"/>
                <a:ext cx="499" cy="244"/>
              </a:xfrm>
              <a:custGeom>
                <a:avLst/>
                <a:gdLst>
                  <a:gd name="T0" fmla="*/ 495 w 499"/>
                  <a:gd name="T1" fmla="*/ 0 h 244"/>
                  <a:gd name="T2" fmla="*/ 0 w 499"/>
                  <a:gd name="T3" fmla="*/ 233 h 244"/>
                  <a:gd name="T4" fmla="*/ 7 w 499"/>
                  <a:gd name="T5" fmla="*/ 244 h 244"/>
                  <a:gd name="T6" fmla="*/ 499 w 499"/>
                  <a:gd name="T7" fmla="*/ 12 h 244"/>
                  <a:gd name="T8" fmla="*/ 495 w 499"/>
                  <a:gd name="T9" fmla="*/ 0 h 244"/>
                </a:gdLst>
                <a:ahLst/>
                <a:cxnLst>
                  <a:cxn ang="0">
                    <a:pos x="T0" y="T1"/>
                  </a:cxn>
                  <a:cxn ang="0">
                    <a:pos x="T2" y="T3"/>
                  </a:cxn>
                  <a:cxn ang="0">
                    <a:pos x="T4" y="T5"/>
                  </a:cxn>
                  <a:cxn ang="0">
                    <a:pos x="T6" y="T7"/>
                  </a:cxn>
                  <a:cxn ang="0">
                    <a:pos x="T8" y="T9"/>
                  </a:cxn>
                </a:cxnLst>
                <a:rect l="0" t="0" r="r" b="b"/>
                <a:pathLst>
                  <a:path w="499" h="244">
                    <a:moveTo>
                      <a:pt x="495" y="0"/>
                    </a:moveTo>
                    <a:lnTo>
                      <a:pt x="0" y="233"/>
                    </a:lnTo>
                    <a:lnTo>
                      <a:pt x="7" y="244"/>
                    </a:lnTo>
                    <a:lnTo>
                      <a:pt x="499" y="12"/>
                    </a:lnTo>
                    <a:lnTo>
                      <a:pt x="495"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ṧļíḑè">
                <a:extLst>
                  <a:ext uri="{FF2B5EF4-FFF2-40B4-BE49-F238E27FC236}">
                    <a16:creationId xmlns:a16="http://schemas.microsoft.com/office/drawing/2014/main" id="{6A2299BF-564C-A561-E5A8-48DC719ABEB9}"/>
                  </a:ext>
                </a:extLst>
              </p:cNvPr>
              <p:cNvSpPr/>
              <p:nvPr/>
            </p:nvSpPr>
            <p:spPr bwMode="auto">
              <a:xfrm>
                <a:off x="1829" y="293"/>
                <a:ext cx="499" cy="244"/>
              </a:xfrm>
              <a:custGeom>
                <a:avLst/>
                <a:gdLst>
                  <a:gd name="T0" fmla="*/ 495 w 499"/>
                  <a:gd name="T1" fmla="*/ 0 h 244"/>
                  <a:gd name="T2" fmla="*/ 0 w 499"/>
                  <a:gd name="T3" fmla="*/ 233 h 244"/>
                  <a:gd name="T4" fmla="*/ 7 w 499"/>
                  <a:gd name="T5" fmla="*/ 244 h 244"/>
                  <a:gd name="T6" fmla="*/ 499 w 499"/>
                  <a:gd name="T7" fmla="*/ 12 h 244"/>
                  <a:gd name="T8" fmla="*/ 495 w 499"/>
                  <a:gd name="T9" fmla="*/ 0 h 244"/>
                </a:gdLst>
                <a:ahLst/>
                <a:cxnLst>
                  <a:cxn ang="0">
                    <a:pos x="T0" y="T1"/>
                  </a:cxn>
                  <a:cxn ang="0">
                    <a:pos x="T2" y="T3"/>
                  </a:cxn>
                  <a:cxn ang="0">
                    <a:pos x="T4" y="T5"/>
                  </a:cxn>
                  <a:cxn ang="0">
                    <a:pos x="T6" y="T7"/>
                  </a:cxn>
                  <a:cxn ang="0">
                    <a:pos x="T8" y="T9"/>
                  </a:cxn>
                </a:cxnLst>
                <a:rect l="0" t="0" r="r" b="b"/>
                <a:pathLst>
                  <a:path w="499" h="244">
                    <a:moveTo>
                      <a:pt x="495" y="0"/>
                    </a:moveTo>
                    <a:lnTo>
                      <a:pt x="0" y="233"/>
                    </a:lnTo>
                    <a:lnTo>
                      <a:pt x="7" y="244"/>
                    </a:lnTo>
                    <a:lnTo>
                      <a:pt x="499" y="12"/>
                    </a:lnTo>
                    <a:lnTo>
                      <a:pt x="4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íSlïḑê">
                <a:extLst>
                  <a:ext uri="{FF2B5EF4-FFF2-40B4-BE49-F238E27FC236}">
                    <a16:creationId xmlns:a16="http://schemas.microsoft.com/office/drawing/2014/main" id="{061CC396-B3AE-B19A-C117-D7973F147399}"/>
                  </a:ext>
                </a:extLst>
              </p:cNvPr>
              <p:cNvSpPr/>
              <p:nvPr/>
            </p:nvSpPr>
            <p:spPr bwMode="auto">
              <a:xfrm>
                <a:off x="1815" y="260"/>
                <a:ext cx="493" cy="233"/>
              </a:xfrm>
              <a:custGeom>
                <a:avLst/>
                <a:gdLst>
                  <a:gd name="T0" fmla="*/ 493 w 493"/>
                  <a:gd name="T1" fmla="*/ 0 h 233"/>
                  <a:gd name="T2" fmla="*/ 0 w 493"/>
                  <a:gd name="T3" fmla="*/ 233 h 233"/>
                  <a:gd name="T4" fmla="*/ 493 w 493"/>
                  <a:gd name="T5" fmla="*/ 0 h 233"/>
                </a:gdLst>
                <a:ahLst/>
                <a:cxnLst>
                  <a:cxn ang="0">
                    <a:pos x="T0" y="T1"/>
                  </a:cxn>
                  <a:cxn ang="0">
                    <a:pos x="T2" y="T3"/>
                  </a:cxn>
                  <a:cxn ang="0">
                    <a:pos x="T4" y="T5"/>
                  </a:cxn>
                </a:cxnLst>
                <a:rect l="0" t="0" r="r" b="b"/>
                <a:pathLst>
                  <a:path w="493" h="233">
                    <a:moveTo>
                      <a:pt x="493" y="0"/>
                    </a:moveTo>
                    <a:lnTo>
                      <a:pt x="0" y="233"/>
                    </a:lnTo>
                    <a:lnTo>
                      <a:pt x="493"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íṥḻîďè">
                <a:extLst>
                  <a:ext uri="{FF2B5EF4-FFF2-40B4-BE49-F238E27FC236}">
                    <a16:creationId xmlns:a16="http://schemas.microsoft.com/office/drawing/2014/main" id="{3B1D431C-CBFE-C8A1-5D1C-55CFC7A60F70}"/>
                  </a:ext>
                </a:extLst>
              </p:cNvPr>
              <p:cNvSpPr/>
              <p:nvPr/>
            </p:nvSpPr>
            <p:spPr bwMode="auto">
              <a:xfrm>
                <a:off x="1815" y="260"/>
                <a:ext cx="493" cy="233"/>
              </a:xfrm>
              <a:custGeom>
                <a:avLst/>
                <a:gdLst>
                  <a:gd name="T0" fmla="*/ 493 w 493"/>
                  <a:gd name="T1" fmla="*/ 0 h 233"/>
                  <a:gd name="T2" fmla="*/ 0 w 493"/>
                  <a:gd name="T3" fmla="*/ 233 h 233"/>
                  <a:gd name="T4" fmla="*/ 493 w 493"/>
                  <a:gd name="T5" fmla="*/ 0 h 233"/>
                </a:gdLst>
                <a:ahLst/>
                <a:cxnLst>
                  <a:cxn ang="0">
                    <a:pos x="T0" y="T1"/>
                  </a:cxn>
                  <a:cxn ang="0">
                    <a:pos x="T2" y="T3"/>
                  </a:cxn>
                  <a:cxn ang="0">
                    <a:pos x="T4" y="T5"/>
                  </a:cxn>
                </a:cxnLst>
                <a:rect l="0" t="0" r="r" b="b"/>
                <a:pathLst>
                  <a:path w="493" h="233">
                    <a:moveTo>
                      <a:pt x="493" y="0"/>
                    </a:moveTo>
                    <a:lnTo>
                      <a:pt x="0" y="233"/>
                    </a:lnTo>
                    <a:lnTo>
                      <a:pt x="4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íŝlîde">
                <a:extLst>
                  <a:ext uri="{FF2B5EF4-FFF2-40B4-BE49-F238E27FC236}">
                    <a16:creationId xmlns:a16="http://schemas.microsoft.com/office/drawing/2014/main" id="{E37355A7-EF8A-2832-7709-9EFFD6C79B1D}"/>
                  </a:ext>
                </a:extLst>
              </p:cNvPr>
              <p:cNvSpPr/>
              <p:nvPr/>
            </p:nvSpPr>
            <p:spPr bwMode="auto">
              <a:xfrm>
                <a:off x="1812" y="256"/>
                <a:ext cx="497" cy="242"/>
              </a:xfrm>
              <a:custGeom>
                <a:avLst/>
                <a:gdLst>
                  <a:gd name="T0" fmla="*/ 492 w 497"/>
                  <a:gd name="T1" fmla="*/ 0 h 242"/>
                  <a:gd name="T2" fmla="*/ 0 w 497"/>
                  <a:gd name="T3" fmla="*/ 231 h 242"/>
                  <a:gd name="T4" fmla="*/ 5 w 497"/>
                  <a:gd name="T5" fmla="*/ 242 h 242"/>
                  <a:gd name="T6" fmla="*/ 497 w 497"/>
                  <a:gd name="T7" fmla="*/ 11 h 242"/>
                  <a:gd name="T8" fmla="*/ 492 w 497"/>
                  <a:gd name="T9" fmla="*/ 0 h 242"/>
                </a:gdLst>
                <a:ahLst/>
                <a:cxnLst>
                  <a:cxn ang="0">
                    <a:pos x="T0" y="T1"/>
                  </a:cxn>
                  <a:cxn ang="0">
                    <a:pos x="T2" y="T3"/>
                  </a:cxn>
                  <a:cxn ang="0">
                    <a:pos x="T4" y="T5"/>
                  </a:cxn>
                  <a:cxn ang="0">
                    <a:pos x="T6" y="T7"/>
                  </a:cxn>
                  <a:cxn ang="0">
                    <a:pos x="T8" y="T9"/>
                  </a:cxn>
                </a:cxnLst>
                <a:rect l="0" t="0" r="r" b="b"/>
                <a:pathLst>
                  <a:path w="497" h="242">
                    <a:moveTo>
                      <a:pt x="492" y="0"/>
                    </a:moveTo>
                    <a:lnTo>
                      <a:pt x="0" y="231"/>
                    </a:lnTo>
                    <a:lnTo>
                      <a:pt x="5" y="242"/>
                    </a:lnTo>
                    <a:lnTo>
                      <a:pt x="497" y="11"/>
                    </a:lnTo>
                    <a:lnTo>
                      <a:pt x="492"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íṧḻiḑé">
                <a:extLst>
                  <a:ext uri="{FF2B5EF4-FFF2-40B4-BE49-F238E27FC236}">
                    <a16:creationId xmlns:a16="http://schemas.microsoft.com/office/drawing/2014/main" id="{FACC9491-56EC-C84C-77B5-B8A940B0A8E3}"/>
                  </a:ext>
                </a:extLst>
              </p:cNvPr>
              <p:cNvSpPr/>
              <p:nvPr/>
            </p:nvSpPr>
            <p:spPr bwMode="auto">
              <a:xfrm>
                <a:off x="1812" y="256"/>
                <a:ext cx="497" cy="242"/>
              </a:xfrm>
              <a:custGeom>
                <a:avLst/>
                <a:gdLst>
                  <a:gd name="T0" fmla="*/ 492 w 497"/>
                  <a:gd name="T1" fmla="*/ 0 h 242"/>
                  <a:gd name="T2" fmla="*/ 0 w 497"/>
                  <a:gd name="T3" fmla="*/ 231 h 242"/>
                  <a:gd name="T4" fmla="*/ 5 w 497"/>
                  <a:gd name="T5" fmla="*/ 242 h 242"/>
                  <a:gd name="T6" fmla="*/ 497 w 497"/>
                  <a:gd name="T7" fmla="*/ 11 h 242"/>
                  <a:gd name="T8" fmla="*/ 492 w 497"/>
                  <a:gd name="T9" fmla="*/ 0 h 242"/>
                </a:gdLst>
                <a:ahLst/>
                <a:cxnLst>
                  <a:cxn ang="0">
                    <a:pos x="T0" y="T1"/>
                  </a:cxn>
                  <a:cxn ang="0">
                    <a:pos x="T2" y="T3"/>
                  </a:cxn>
                  <a:cxn ang="0">
                    <a:pos x="T4" y="T5"/>
                  </a:cxn>
                  <a:cxn ang="0">
                    <a:pos x="T6" y="T7"/>
                  </a:cxn>
                  <a:cxn ang="0">
                    <a:pos x="T8" y="T9"/>
                  </a:cxn>
                </a:cxnLst>
                <a:rect l="0" t="0" r="r" b="b"/>
                <a:pathLst>
                  <a:path w="497" h="242">
                    <a:moveTo>
                      <a:pt x="492" y="0"/>
                    </a:moveTo>
                    <a:lnTo>
                      <a:pt x="0" y="231"/>
                    </a:lnTo>
                    <a:lnTo>
                      <a:pt x="5" y="242"/>
                    </a:lnTo>
                    <a:lnTo>
                      <a:pt x="497" y="11"/>
                    </a:lnTo>
                    <a:lnTo>
                      <a:pt x="4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ïŝlídè">
                <a:extLst>
                  <a:ext uri="{FF2B5EF4-FFF2-40B4-BE49-F238E27FC236}">
                    <a16:creationId xmlns:a16="http://schemas.microsoft.com/office/drawing/2014/main" id="{AF3F73C0-9BBE-DD4F-7FBC-DA50961A5395}"/>
                  </a:ext>
                </a:extLst>
              </p:cNvPr>
              <p:cNvSpPr/>
              <p:nvPr/>
            </p:nvSpPr>
            <p:spPr bwMode="auto">
              <a:xfrm>
                <a:off x="1797" y="223"/>
                <a:ext cx="491" cy="232"/>
              </a:xfrm>
              <a:custGeom>
                <a:avLst/>
                <a:gdLst>
                  <a:gd name="T0" fmla="*/ 491 w 491"/>
                  <a:gd name="T1" fmla="*/ 0 h 232"/>
                  <a:gd name="T2" fmla="*/ 0 w 491"/>
                  <a:gd name="T3" fmla="*/ 232 h 232"/>
                  <a:gd name="T4" fmla="*/ 491 w 491"/>
                  <a:gd name="T5" fmla="*/ 0 h 232"/>
                </a:gdLst>
                <a:ahLst/>
                <a:cxnLst>
                  <a:cxn ang="0">
                    <a:pos x="T0" y="T1"/>
                  </a:cxn>
                  <a:cxn ang="0">
                    <a:pos x="T2" y="T3"/>
                  </a:cxn>
                  <a:cxn ang="0">
                    <a:pos x="T4" y="T5"/>
                  </a:cxn>
                </a:cxnLst>
                <a:rect l="0" t="0" r="r" b="b"/>
                <a:pathLst>
                  <a:path w="491" h="232">
                    <a:moveTo>
                      <a:pt x="491" y="0"/>
                    </a:moveTo>
                    <a:lnTo>
                      <a:pt x="0" y="232"/>
                    </a:lnTo>
                    <a:lnTo>
                      <a:pt x="491"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ṣḷîde">
                <a:extLst>
                  <a:ext uri="{FF2B5EF4-FFF2-40B4-BE49-F238E27FC236}">
                    <a16:creationId xmlns:a16="http://schemas.microsoft.com/office/drawing/2014/main" id="{52A0158E-80FB-0954-D0EA-B1CB19439804}"/>
                  </a:ext>
                </a:extLst>
              </p:cNvPr>
              <p:cNvSpPr/>
              <p:nvPr/>
            </p:nvSpPr>
            <p:spPr bwMode="auto">
              <a:xfrm>
                <a:off x="1797" y="223"/>
                <a:ext cx="491" cy="232"/>
              </a:xfrm>
              <a:custGeom>
                <a:avLst/>
                <a:gdLst>
                  <a:gd name="T0" fmla="*/ 491 w 491"/>
                  <a:gd name="T1" fmla="*/ 0 h 232"/>
                  <a:gd name="T2" fmla="*/ 0 w 491"/>
                  <a:gd name="T3" fmla="*/ 232 h 232"/>
                  <a:gd name="T4" fmla="*/ 491 w 491"/>
                  <a:gd name="T5" fmla="*/ 0 h 232"/>
                </a:gdLst>
                <a:ahLst/>
                <a:cxnLst>
                  <a:cxn ang="0">
                    <a:pos x="T0" y="T1"/>
                  </a:cxn>
                  <a:cxn ang="0">
                    <a:pos x="T2" y="T3"/>
                  </a:cxn>
                  <a:cxn ang="0">
                    <a:pos x="T4" y="T5"/>
                  </a:cxn>
                </a:cxnLst>
                <a:rect l="0" t="0" r="r" b="b"/>
                <a:pathLst>
                  <a:path w="491" h="232">
                    <a:moveTo>
                      <a:pt x="491" y="0"/>
                    </a:moveTo>
                    <a:lnTo>
                      <a:pt x="0" y="232"/>
                    </a:lnTo>
                    <a:lnTo>
                      <a:pt x="4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ïšliḋé">
                <a:extLst>
                  <a:ext uri="{FF2B5EF4-FFF2-40B4-BE49-F238E27FC236}">
                    <a16:creationId xmlns:a16="http://schemas.microsoft.com/office/drawing/2014/main" id="{2AF95BAB-9476-E670-08A5-D2D08C1445EC}"/>
                  </a:ext>
                </a:extLst>
              </p:cNvPr>
              <p:cNvSpPr/>
              <p:nvPr/>
            </p:nvSpPr>
            <p:spPr bwMode="auto">
              <a:xfrm>
                <a:off x="1794" y="217"/>
                <a:ext cx="497" cy="244"/>
              </a:xfrm>
              <a:custGeom>
                <a:avLst/>
                <a:gdLst>
                  <a:gd name="T0" fmla="*/ 491 w 497"/>
                  <a:gd name="T1" fmla="*/ 0 h 244"/>
                  <a:gd name="T2" fmla="*/ 0 w 497"/>
                  <a:gd name="T3" fmla="*/ 231 h 244"/>
                  <a:gd name="T4" fmla="*/ 5 w 497"/>
                  <a:gd name="T5" fmla="*/ 244 h 244"/>
                  <a:gd name="T6" fmla="*/ 497 w 497"/>
                  <a:gd name="T7" fmla="*/ 11 h 244"/>
                  <a:gd name="T8" fmla="*/ 491 w 497"/>
                  <a:gd name="T9" fmla="*/ 0 h 244"/>
                </a:gdLst>
                <a:ahLst/>
                <a:cxnLst>
                  <a:cxn ang="0">
                    <a:pos x="T0" y="T1"/>
                  </a:cxn>
                  <a:cxn ang="0">
                    <a:pos x="T2" y="T3"/>
                  </a:cxn>
                  <a:cxn ang="0">
                    <a:pos x="T4" y="T5"/>
                  </a:cxn>
                  <a:cxn ang="0">
                    <a:pos x="T6" y="T7"/>
                  </a:cxn>
                  <a:cxn ang="0">
                    <a:pos x="T8" y="T9"/>
                  </a:cxn>
                </a:cxnLst>
                <a:rect l="0" t="0" r="r" b="b"/>
                <a:pathLst>
                  <a:path w="497" h="244">
                    <a:moveTo>
                      <a:pt x="491" y="0"/>
                    </a:moveTo>
                    <a:lnTo>
                      <a:pt x="0" y="231"/>
                    </a:lnTo>
                    <a:lnTo>
                      <a:pt x="5" y="244"/>
                    </a:lnTo>
                    <a:lnTo>
                      <a:pt x="497" y="11"/>
                    </a:lnTo>
                    <a:lnTo>
                      <a:pt x="491"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îSľiḑe">
                <a:extLst>
                  <a:ext uri="{FF2B5EF4-FFF2-40B4-BE49-F238E27FC236}">
                    <a16:creationId xmlns:a16="http://schemas.microsoft.com/office/drawing/2014/main" id="{B437C44D-7569-8012-AC74-CA3429D0EFDE}"/>
                  </a:ext>
                </a:extLst>
              </p:cNvPr>
              <p:cNvSpPr/>
              <p:nvPr/>
            </p:nvSpPr>
            <p:spPr bwMode="auto">
              <a:xfrm>
                <a:off x="1794" y="217"/>
                <a:ext cx="497" cy="244"/>
              </a:xfrm>
              <a:custGeom>
                <a:avLst/>
                <a:gdLst>
                  <a:gd name="T0" fmla="*/ 491 w 497"/>
                  <a:gd name="T1" fmla="*/ 0 h 244"/>
                  <a:gd name="T2" fmla="*/ 0 w 497"/>
                  <a:gd name="T3" fmla="*/ 231 h 244"/>
                  <a:gd name="T4" fmla="*/ 5 w 497"/>
                  <a:gd name="T5" fmla="*/ 244 h 244"/>
                  <a:gd name="T6" fmla="*/ 497 w 497"/>
                  <a:gd name="T7" fmla="*/ 11 h 244"/>
                  <a:gd name="T8" fmla="*/ 491 w 497"/>
                  <a:gd name="T9" fmla="*/ 0 h 244"/>
                </a:gdLst>
                <a:ahLst/>
                <a:cxnLst>
                  <a:cxn ang="0">
                    <a:pos x="T0" y="T1"/>
                  </a:cxn>
                  <a:cxn ang="0">
                    <a:pos x="T2" y="T3"/>
                  </a:cxn>
                  <a:cxn ang="0">
                    <a:pos x="T4" y="T5"/>
                  </a:cxn>
                  <a:cxn ang="0">
                    <a:pos x="T6" y="T7"/>
                  </a:cxn>
                  <a:cxn ang="0">
                    <a:pos x="T8" y="T9"/>
                  </a:cxn>
                </a:cxnLst>
                <a:rect l="0" t="0" r="r" b="b"/>
                <a:pathLst>
                  <a:path w="497" h="244">
                    <a:moveTo>
                      <a:pt x="491" y="0"/>
                    </a:moveTo>
                    <a:lnTo>
                      <a:pt x="0" y="231"/>
                    </a:lnTo>
                    <a:lnTo>
                      <a:pt x="5" y="244"/>
                    </a:lnTo>
                    <a:lnTo>
                      <a:pt x="497" y="11"/>
                    </a:lnTo>
                    <a:lnTo>
                      <a:pt x="4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ïṣḷîdê">
                <a:extLst>
                  <a:ext uri="{FF2B5EF4-FFF2-40B4-BE49-F238E27FC236}">
                    <a16:creationId xmlns:a16="http://schemas.microsoft.com/office/drawing/2014/main" id="{E115464F-7897-8D75-E569-55E4773A02F9}"/>
                  </a:ext>
                </a:extLst>
              </p:cNvPr>
              <p:cNvSpPr/>
              <p:nvPr/>
            </p:nvSpPr>
            <p:spPr bwMode="auto">
              <a:xfrm>
                <a:off x="1778" y="185"/>
                <a:ext cx="491" cy="231"/>
              </a:xfrm>
              <a:custGeom>
                <a:avLst/>
                <a:gdLst>
                  <a:gd name="T0" fmla="*/ 491 w 491"/>
                  <a:gd name="T1" fmla="*/ 0 h 231"/>
                  <a:gd name="T2" fmla="*/ 0 w 491"/>
                  <a:gd name="T3" fmla="*/ 231 h 231"/>
                  <a:gd name="T4" fmla="*/ 491 w 491"/>
                  <a:gd name="T5" fmla="*/ 0 h 231"/>
                </a:gdLst>
                <a:ahLst/>
                <a:cxnLst>
                  <a:cxn ang="0">
                    <a:pos x="T0" y="T1"/>
                  </a:cxn>
                  <a:cxn ang="0">
                    <a:pos x="T2" y="T3"/>
                  </a:cxn>
                  <a:cxn ang="0">
                    <a:pos x="T4" y="T5"/>
                  </a:cxn>
                </a:cxnLst>
                <a:rect l="0" t="0" r="r" b="b"/>
                <a:pathLst>
                  <a:path w="491" h="231">
                    <a:moveTo>
                      <a:pt x="491" y="0"/>
                    </a:moveTo>
                    <a:lnTo>
                      <a:pt x="0" y="231"/>
                    </a:lnTo>
                    <a:lnTo>
                      <a:pt x="491"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íśľíďê">
                <a:extLst>
                  <a:ext uri="{FF2B5EF4-FFF2-40B4-BE49-F238E27FC236}">
                    <a16:creationId xmlns:a16="http://schemas.microsoft.com/office/drawing/2014/main" id="{33B84589-3290-3C61-23C6-BB030984C05C}"/>
                  </a:ext>
                </a:extLst>
              </p:cNvPr>
              <p:cNvSpPr/>
              <p:nvPr/>
            </p:nvSpPr>
            <p:spPr bwMode="auto">
              <a:xfrm>
                <a:off x="1778" y="185"/>
                <a:ext cx="491" cy="231"/>
              </a:xfrm>
              <a:custGeom>
                <a:avLst/>
                <a:gdLst>
                  <a:gd name="T0" fmla="*/ 491 w 491"/>
                  <a:gd name="T1" fmla="*/ 0 h 231"/>
                  <a:gd name="T2" fmla="*/ 0 w 491"/>
                  <a:gd name="T3" fmla="*/ 231 h 231"/>
                  <a:gd name="T4" fmla="*/ 491 w 491"/>
                  <a:gd name="T5" fmla="*/ 0 h 231"/>
                </a:gdLst>
                <a:ahLst/>
                <a:cxnLst>
                  <a:cxn ang="0">
                    <a:pos x="T0" y="T1"/>
                  </a:cxn>
                  <a:cxn ang="0">
                    <a:pos x="T2" y="T3"/>
                  </a:cxn>
                  <a:cxn ang="0">
                    <a:pos x="T4" y="T5"/>
                  </a:cxn>
                </a:cxnLst>
                <a:rect l="0" t="0" r="r" b="b"/>
                <a:pathLst>
                  <a:path w="491" h="231">
                    <a:moveTo>
                      <a:pt x="491" y="0"/>
                    </a:moveTo>
                    <a:lnTo>
                      <a:pt x="0" y="231"/>
                    </a:lnTo>
                    <a:lnTo>
                      <a:pt x="4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îSļîḓe">
                <a:extLst>
                  <a:ext uri="{FF2B5EF4-FFF2-40B4-BE49-F238E27FC236}">
                    <a16:creationId xmlns:a16="http://schemas.microsoft.com/office/drawing/2014/main" id="{17EE3CD5-6622-42EE-C19B-1C7170F36B78}"/>
                  </a:ext>
                </a:extLst>
              </p:cNvPr>
              <p:cNvSpPr/>
              <p:nvPr/>
            </p:nvSpPr>
            <p:spPr bwMode="auto">
              <a:xfrm>
                <a:off x="1776" y="178"/>
                <a:ext cx="496" cy="245"/>
              </a:xfrm>
              <a:custGeom>
                <a:avLst/>
                <a:gdLst>
                  <a:gd name="T0" fmla="*/ 490 w 496"/>
                  <a:gd name="T1" fmla="*/ 0 h 245"/>
                  <a:gd name="T2" fmla="*/ 0 w 496"/>
                  <a:gd name="T3" fmla="*/ 232 h 245"/>
                  <a:gd name="T4" fmla="*/ 5 w 496"/>
                  <a:gd name="T5" fmla="*/ 245 h 245"/>
                  <a:gd name="T6" fmla="*/ 496 w 496"/>
                  <a:gd name="T7" fmla="*/ 12 h 245"/>
                  <a:gd name="T8" fmla="*/ 490 w 496"/>
                  <a:gd name="T9" fmla="*/ 0 h 245"/>
                </a:gdLst>
                <a:ahLst/>
                <a:cxnLst>
                  <a:cxn ang="0">
                    <a:pos x="T0" y="T1"/>
                  </a:cxn>
                  <a:cxn ang="0">
                    <a:pos x="T2" y="T3"/>
                  </a:cxn>
                  <a:cxn ang="0">
                    <a:pos x="T4" y="T5"/>
                  </a:cxn>
                  <a:cxn ang="0">
                    <a:pos x="T6" y="T7"/>
                  </a:cxn>
                  <a:cxn ang="0">
                    <a:pos x="T8" y="T9"/>
                  </a:cxn>
                </a:cxnLst>
                <a:rect l="0" t="0" r="r" b="b"/>
                <a:pathLst>
                  <a:path w="496" h="245">
                    <a:moveTo>
                      <a:pt x="490" y="0"/>
                    </a:moveTo>
                    <a:lnTo>
                      <a:pt x="0" y="232"/>
                    </a:lnTo>
                    <a:lnTo>
                      <a:pt x="5" y="245"/>
                    </a:lnTo>
                    <a:lnTo>
                      <a:pt x="496" y="12"/>
                    </a:lnTo>
                    <a:lnTo>
                      <a:pt x="490" y="0"/>
                    </a:lnTo>
                    <a:close/>
                  </a:path>
                </a:pathLst>
              </a:custGeom>
              <a:solidFill>
                <a:srgbClr val="4955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îṧļiḑè">
                <a:extLst>
                  <a:ext uri="{FF2B5EF4-FFF2-40B4-BE49-F238E27FC236}">
                    <a16:creationId xmlns:a16="http://schemas.microsoft.com/office/drawing/2014/main" id="{5DEACEF8-A014-C2E2-45DE-0606B4A42F5D}"/>
                  </a:ext>
                </a:extLst>
              </p:cNvPr>
              <p:cNvSpPr/>
              <p:nvPr/>
            </p:nvSpPr>
            <p:spPr bwMode="auto">
              <a:xfrm>
                <a:off x="1776" y="178"/>
                <a:ext cx="496" cy="245"/>
              </a:xfrm>
              <a:custGeom>
                <a:avLst/>
                <a:gdLst>
                  <a:gd name="T0" fmla="*/ 490 w 496"/>
                  <a:gd name="T1" fmla="*/ 0 h 245"/>
                  <a:gd name="T2" fmla="*/ 0 w 496"/>
                  <a:gd name="T3" fmla="*/ 232 h 245"/>
                  <a:gd name="T4" fmla="*/ 5 w 496"/>
                  <a:gd name="T5" fmla="*/ 245 h 245"/>
                  <a:gd name="T6" fmla="*/ 496 w 496"/>
                  <a:gd name="T7" fmla="*/ 12 h 245"/>
                  <a:gd name="T8" fmla="*/ 490 w 496"/>
                  <a:gd name="T9" fmla="*/ 0 h 245"/>
                </a:gdLst>
                <a:ahLst/>
                <a:cxnLst>
                  <a:cxn ang="0">
                    <a:pos x="T0" y="T1"/>
                  </a:cxn>
                  <a:cxn ang="0">
                    <a:pos x="T2" y="T3"/>
                  </a:cxn>
                  <a:cxn ang="0">
                    <a:pos x="T4" y="T5"/>
                  </a:cxn>
                  <a:cxn ang="0">
                    <a:pos x="T6" y="T7"/>
                  </a:cxn>
                  <a:cxn ang="0">
                    <a:pos x="T8" y="T9"/>
                  </a:cxn>
                </a:cxnLst>
                <a:rect l="0" t="0" r="r" b="b"/>
                <a:pathLst>
                  <a:path w="496" h="245">
                    <a:moveTo>
                      <a:pt x="490" y="0"/>
                    </a:moveTo>
                    <a:lnTo>
                      <a:pt x="0" y="232"/>
                    </a:lnTo>
                    <a:lnTo>
                      <a:pt x="5" y="245"/>
                    </a:lnTo>
                    <a:lnTo>
                      <a:pt x="496" y="12"/>
                    </a:lnTo>
                    <a:lnTo>
                      <a:pt x="4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îśļíḍé">
                <a:extLst>
                  <a:ext uri="{FF2B5EF4-FFF2-40B4-BE49-F238E27FC236}">
                    <a16:creationId xmlns:a16="http://schemas.microsoft.com/office/drawing/2014/main" id="{85ECE330-CDC7-8DE9-69D7-3E581C6D3C31}"/>
                  </a:ext>
                </a:extLst>
              </p:cNvPr>
              <p:cNvSpPr/>
              <p:nvPr/>
            </p:nvSpPr>
            <p:spPr bwMode="auto">
              <a:xfrm>
                <a:off x="1818" y="190"/>
                <a:ext cx="160" cy="131"/>
              </a:xfrm>
              <a:prstGeom prst="rect">
                <a:avLst/>
              </a:prstGeom>
              <a:solidFill>
                <a:srgbClr val="7471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0" name="iŝ1iḍè">
                <a:extLst>
                  <a:ext uri="{FF2B5EF4-FFF2-40B4-BE49-F238E27FC236}">
                    <a16:creationId xmlns:a16="http://schemas.microsoft.com/office/drawing/2014/main" id="{9C6AFEFA-5ECD-6ADA-9CD2-CF709F954392}"/>
                  </a:ext>
                </a:extLst>
              </p:cNvPr>
              <p:cNvSpPr/>
              <p:nvPr/>
            </p:nvSpPr>
            <p:spPr bwMode="auto">
              <a:xfrm>
                <a:off x="1825" y="249"/>
                <a:ext cx="178" cy="312"/>
              </a:xfrm>
              <a:custGeom>
                <a:avLst/>
                <a:gdLst>
                  <a:gd name="T0" fmla="*/ 175 w 178"/>
                  <a:gd name="T1" fmla="*/ 211 h 312"/>
                  <a:gd name="T2" fmla="*/ 22 w 178"/>
                  <a:gd name="T3" fmla="*/ 281 h 312"/>
                  <a:gd name="T4" fmla="*/ 27 w 178"/>
                  <a:gd name="T5" fmla="*/ 312 h 312"/>
                  <a:gd name="T6" fmla="*/ 178 w 178"/>
                  <a:gd name="T7" fmla="*/ 241 h 312"/>
                  <a:gd name="T8" fmla="*/ 175 w 178"/>
                  <a:gd name="T9" fmla="*/ 211 h 312"/>
                  <a:gd name="T10" fmla="*/ 170 w 178"/>
                  <a:gd name="T11" fmla="*/ 166 h 312"/>
                  <a:gd name="T12" fmla="*/ 17 w 178"/>
                  <a:gd name="T13" fmla="*/ 238 h 312"/>
                  <a:gd name="T14" fmla="*/ 21 w 178"/>
                  <a:gd name="T15" fmla="*/ 269 h 312"/>
                  <a:gd name="T16" fmla="*/ 173 w 178"/>
                  <a:gd name="T17" fmla="*/ 196 h 312"/>
                  <a:gd name="T18" fmla="*/ 170 w 178"/>
                  <a:gd name="T19" fmla="*/ 166 h 312"/>
                  <a:gd name="T20" fmla="*/ 165 w 178"/>
                  <a:gd name="T21" fmla="*/ 121 h 312"/>
                  <a:gd name="T22" fmla="*/ 13 w 178"/>
                  <a:gd name="T23" fmla="*/ 193 h 312"/>
                  <a:gd name="T24" fmla="*/ 16 w 178"/>
                  <a:gd name="T25" fmla="*/ 224 h 312"/>
                  <a:gd name="T26" fmla="*/ 169 w 178"/>
                  <a:gd name="T27" fmla="*/ 151 h 312"/>
                  <a:gd name="T28" fmla="*/ 165 w 178"/>
                  <a:gd name="T29" fmla="*/ 121 h 312"/>
                  <a:gd name="T30" fmla="*/ 161 w 178"/>
                  <a:gd name="T31" fmla="*/ 77 h 312"/>
                  <a:gd name="T32" fmla="*/ 8 w 178"/>
                  <a:gd name="T33" fmla="*/ 150 h 312"/>
                  <a:gd name="T34" fmla="*/ 11 w 178"/>
                  <a:gd name="T35" fmla="*/ 180 h 312"/>
                  <a:gd name="T36" fmla="*/ 164 w 178"/>
                  <a:gd name="T37" fmla="*/ 108 h 312"/>
                  <a:gd name="T38" fmla="*/ 161 w 178"/>
                  <a:gd name="T39" fmla="*/ 77 h 312"/>
                  <a:gd name="T40" fmla="*/ 153 w 178"/>
                  <a:gd name="T41" fmla="*/ 0 h 312"/>
                  <a:gd name="T42" fmla="*/ 0 w 178"/>
                  <a:gd name="T43" fmla="*/ 72 h 312"/>
                  <a:gd name="T44" fmla="*/ 6 w 178"/>
                  <a:gd name="T45" fmla="*/ 135 h 312"/>
                  <a:gd name="T46" fmla="*/ 159 w 178"/>
                  <a:gd name="T47" fmla="*/ 63 h 312"/>
                  <a:gd name="T48" fmla="*/ 153 w 178"/>
                  <a:gd name="T4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12">
                    <a:moveTo>
                      <a:pt x="175" y="211"/>
                    </a:moveTo>
                    <a:lnTo>
                      <a:pt x="22" y="281"/>
                    </a:lnTo>
                    <a:lnTo>
                      <a:pt x="27" y="312"/>
                    </a:lnTo>
                    <a:lnTo>
                      <a:pt x="178" y="241"/>
                    </a:lnTo>
                    <a:lnTo>
                      <a:pt x="175" y="211"/>
                    </a:lnTo>
                    <a:close/>
                    <a:moveTo>
                      <a:pt x="170" y="166"/>
                    </a:moveTo>
                    <a:lnTo>
                      <a:pt x="17" y="238"/>
                    </a:lnTo>
                    <a:lnTo>
                      <a:pt x="21" y="269"/>
                    </a:lnTo>
                    <a:lnTo>
                      <a:pt x="173" y="196"/>
                    </a:lnTo>
                    <a:lnTo>
                      <a:pt x="170" y="166"/>
                    </a:lnTo>
                    <a:close/>
                    <a:moveTo>
                      <a:pt x="165" y="121"/>
                    </a:moveTo>
                    <a:lnTo>
                      <a:pt x="13" y="193"/>
                    </a:lnTo>
                    <a:lnTo>
                      <a:pt x="16" y="224"/>
                    </a:lnTo>
                    <a:lnTo>
                      <a:pt x="169" y="151"/>
                    </a:lnTo>
                    <a:lnTo>
                      <a:pt x="165" y="121"/>
                    </a:lnTo>
                    <a:close/>
                    <a:moveTo>
                      <a:pt x="161" y="77"/>
                    </a:moveTo>
                    <a:lnTo>
                      <a:pt x="8" y="150"/>
                    </a:lnTo>
                    <a:lnTo>
                      <a:pt x="11" y="180"/>
                    </a:lnTo>
                    <a:lnTo>
                      <a:pt x="164" y="108"/>
                    </a:lnTo>
                    <a:lnTo>
                      <a:pt x="161" y="77"/>
                    </a:lnTo>
                    <a:close/>
                    <a:moveTo>
                      <a:pt x="153" y="0"/>
                    </a:moveTo>
                    <a:lnTo>
                      <a:pt x="0" y="72"/>
                    </a:lnTo>
                    <a:lnTo>
                      <a:pt x="6" y="135"/>
                    </a:lnTo>
                    <a:lnTo>
                      <a:pt x="159" y="63"/>
                    </a:lnTo>
                    <a:lnTo>
                      <a:pt x="1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ṩļïḋê">
                <a:extLst>
                  <a:ext uri="{FF2B5EF4-FFF2-40B4-BE49-F238E27FC236}">
                    <a16:creationId xmlns:a16="http://schemas.microsoft.com/office/drawing/2014/main" id="{F6AF7279-4ED6-AC45-E0A0-DA6CA68B64EC}"/>
                  </a:ext>
                </a:extLst>
              </p:cNvPr>
              <p:cNvSpPr/>
              <p:nvPr/>
            </p:nvSpPr>
            <p:spPr bwMode="auto">
              <a:xfrm>
                <a:off x="1825" y="249"/>
                <a:ext cx="178" cy="312"/>
              </a:xfrm>
              <a:custGeom>
                <a:avLst/>
                <a:gdLst>
                  <a:gd name="T0" fmla="*/ 175 w 178"/>
                  <a:gd name="T1" fmla="*/ 211 h 312"/>
                  <a:gd name="T2" fmla="*/ 22 w 178"/>
                  <a:gd name="T3" fmla="*/ 281 h 312"/>
                  <a:gd name="T4" fmla="*/ 27 w 178"/>
                  <a:gd name="T5" fmla="*/ 312 h 312"/>
                  <a:gd name="T6" fmla="*/ 178 w 178"/>
                  <a:gd name="T7" fmla="*/ 241 h 312"/>
                  <a:gd name="T8" fmla="*/ 175 w 178"/>
                  <a:gd name="T9" fmla="*/ 211 h 312"/>
                  <a:gd name="T10" fmla="*/ 170 w 178"/>
                  <a:gd name="T11" fmla="*/ 166 h 312"/>
                  <a:gd name="T12" fmla="*/ 17 w 178"/>
                  <a:gd name="T13" fmla="*/ 238 h 312"/>
                  <a:gd name="T14" fmla="*/ 21 w 178"/>
                  <a:gd name="T15" fmla="*/ 269 h 312"/>
                  <a:gd name="T16" fmla="*/ 173 w 178"/>
                  <a:gd name="T17" fmla="*/ 196 h 312"/>
                  <a:gd name="T18" fmla="*/ 170 w 178"/>
                  <a:gd name="T19" fmla="*/ 166 h 312"/>
                  <a:gd name="T20" fmla="*/ 165 w 178"/>
                  <a:gd name="T21" fmla="*/ 121 h 312"/>
                  <a:gd name="T22" fmla="*/ 13 w 178"/>
                  <a:gd name="T23" fmla="*/ 193 h 312"/>
                  <a:gd name="T24" fmla="*/ 16 w 178"/>
                  <a:gd name="T25" fmla="*/ 224 h 312"/>
                  <a:gd name="T26" fmla="*/ 169 w 178"/>
                  <a:gd name="T27" fmla="*/ 151 h 312"/>
                  <a:gd name="T28" fmla="*/ 165 w 178"/>
                  <a:gd name="T29" fmla="*/ 121 h 312"/>
                  <a:gd name="T30" fmla="*/ 161 w 178"/>
                  <a:gd name="T31" fmla="*/ 77 h 312"/>
                  <a:gd name="T32" fmla="*/ 8 w 178"/>
                  <a:gd name="T33" fmla="*/ 150 h 312"/>
                  <a:gd name="T34" fmla="*/ 11 w 178"/>
                  <a:gd name="T35" fmla="*/ 180 h 312"/>
                  <a:gd name="T36" fmla="*/ 164 w 178"/>
                  <a:gd name="T37" fmla="*/ 108 h 312"/>
                  <a:gd name="T38" fmla="*/ 161 w 178"/>
                  <a:gd name="T39" fmla="*/ 77 h 312"/>
                  <a:gd name="T40" fmla="*/ 153 w 178"/>
                  <a:gd name="T41" fmla="*/ 0 h 312"/>
                  <a:gd name="T42" fmla="*/ 0 w 178"/>
                  <a:gd name="T43" fmla="*/ 72 h 312"/>
                  <a:gd name="T44" fmla="*/ 6 w 178"/>
                  <a:gd name="T45" fmla="*/ 135 h 312"/>
                  <a:gd name="T46" fmla="*/ 159 w 178"/>
                  <a:gd name="T47" fmla="*/ 63 h 312"/>
                  <a:gd name="T48" fmla="*/ 153 w 178"/>
                  <a:gd name="T4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12">
                    <a:moveTo>
                      <a:pt x="175" y="211"/>
                    </a:moveTo>
                    <a:lnTo>
                      <a:pt x="22" y="281"/>
                    </a:lnTo>
                    <a:lnTo>
                      <a:pt x="27" y="312"/>
                    </a:lnTo>
                    <a:lnTo>
                      <a:pt x="178" y="241"/>
                    </a:lnTo>
                    <a:lnTo>
                      <a:pt x="175" y="211"/>
                    </a:lnTo>
                    <a:moveTo>
                      <a:pt x="170" y="166"/>
                    </a:moveTo>
                    <a:lnTo>
                      <a:pt x="17" y="238"/>
                    </a:lnTo>
                    <a:lnTo>
                      <a:pt x="21" y="269"/>
                    </a:lnTo>
                    <a:lnTo>
                      <a:pt x="173" y="196"/>
                    </a:lnTo>
                    <a:lnTo>
                      <a:pt x="170" y="166"/>
                    </a:lnTo>
                    <a:moveTo>
                      <a:pt x="165" y="121"/>
                    </a:moveTo>
                    <a:lnTo>
                      <a:pt x="13" y="193"/>
                    </a:lnTo>
                    <a:lnTo>
                      <a:pt x="16" y="224"/>
                    </a:lnTo>
                    <a:lnTo>
                      <a:pt x="169" y="151"/>
                    </a:lnTo>
                    <a:lnTo>
                      <a:pt x="165" y="121"/>
                    </a:lnTo>
                    <a:moveTo>
                      <a:pt x="161" y="77"/>
                    </a:moveTo>
                    <a:lnTo>
                      <a:pt x="8" y="150"/>
                    </a:lnTo>
                    <a:lnTo>
                      <a:pt x="11" y="180"/>
                    </a:lnTo>
                    <a:lnTo>
                      <a:pt x="164" y="108"/>
                    </a:lnTo>
                    <a:lnTo>
                      <a:pt x="161" y="77"/>
                    </a:lnTo>
                    <a:moveTo>
                      <a:pt x="153" y="0"/>
                    </a:moveTo>
                    <a:lnTo>
                      <a:pt x="0" y="72"/>
                    </a:lnTo>
                    <a:lnTo>
                      <a:pt x="6" y="135"/>
                    </a:lnTo>
                    <a:lnTo>
                      <a:pt x="159" y="63"/>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ṩḻíḍè">
                <a:extLst>
                  <a:ext uri="{FF2B5EF4-FFF2-40B4-BE49-F238E27FC236}">
                    <a16:creationId xmlns:a16="http://schemas.microsoft.com/office/drawing/2014/main" id="{CC9E0DCB-EECA-E10C-155D-BCA16FF65318}"/>
                  </a:ext>
                </a:extLst>
              </p:cNvPr>
              <p:cNvSpPr/>
              <p:nvPr/>
            </p:nvSpPr>
            <p:spPr bwMode="auto">
              <a:xfrm>
                <a:off x="1883" y="789"/>
                <a:ext cx="109" cy="52"/>
              </a:xfrm>
              <a:custGeom>
                <a:avLst/>
                <a:gdLst>
                  <a:gd name="T0" fmla="*/ 21 w 68"/>
                  <a:gd name="T1" fmla="*/ 22 h 32"/>
                  <a:gd name="T2" fmla="*/ 0 w 68"/>
                  <a:gd name="T3" fmla="*/ 32 h 32"/>
                  <a:gd name="T4" fmla="*/ 0 w 68"/>
                  <a:gd name="T5" fmla="*/ 32 h 32"/>
                  <a:gd name="T6" fmla="*/ 21 w 68"/>
                  <a:gd name="T7" fmla="*/ 22 h 32"/>
                  <a:gd name="T8" fmla="*/ 25 w 68"/>
                  <a:gd name="T9" fmla="*/ 20 h 32"/>
                  <a:gd name="T10" fmla="*/ 25 w 68"/>
                  <a:gd name="T11" fmla="*/ 20 h 32"/>
                  <a:gd name="T12" fmla="*/ 25 w 68"/>
                  <a:gd name="T13" fmla="*/ 20 h 32"/>
                  <a:gd name="T14" fmla="*/ 68 w 68"/>
                  <a:gd name="T15" fmla="*/ 0 h 32"/>
                  <a:gd name="T16" fmla="*/ 65 w 68"/>
                  <a:gd name="T17" fmla="*/ 1 h 32"/>
                  <a:gd name="T18" fmla="*/ 30 w 68"/>
                  <a:gd name="T19" fmla="*/ 18 h 32"/>
                  <a:gd name="T20" fmla="*/ 25 w 68"/>
                  <a:gd name="T21" fmla="*/ 20 h 32"/>
                  <a:gd name="T22" fmla="*/ 68 w 68"/>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32">
                    <a:moveTo>
                      <a:pt x="21" y="22"/>
                    </a:moveTo>
                    <a:cubicBezTo>
                      <a:pt x="14" y="26"/>
                      <a:pt x="6" y="29"/>
                      <a:pt x="0" y="32"/>
                    </a:cubicBezTo>
                    <a:cubicBezTo>
                      <a:pt x="0" y="32"/>
                      <a:pt x="0" y="32"/>
                      <a:pt x="0" y="32"/>
                    </a:cubicBezTo>
                    <a:cubicBezTo>
                      <a:pt x="21" y="22"/>
                      <a:pt x="21" y="22"/>
                      <a:pt x="21" y="22"/>
                    </a:cubicBezTo>
                    <a:moveTo>
                      <a:pt x="25" y="20"/>
                    </a:moveTo>
                    <a:cubicBezTo>
                      <a:pt x="25" y="20"/>
                      <a:pt x="25" y="20"/>
                      <a:pt x="25" y="20"/>
                    </a:cubicBezTo>
                    <a:cubicBezTo>
                      <a:pt x="25" y="20"/>
                      <a:pt x="25" y="20"/>
                      <a:pt x="25" y="20"/>
                    </a:cubicBezTo>
                    <a:moveTo>
                      <a:pt x="68" y="0"/>
                    </a:moveTo>
                    <a:cubicBezTo>
                      <a:pt x="67" y="0"/>
                      <a:pt x="66" y="1"/>
                      <a:pt x="65" y="1"/>
                    </a:cubicBezTo>
                    <a:cubicBezTo>
                      <a:pt x="30" y="18"/>
                      <a:pt x="30" y="18"/>
                      <a:pt x="30" y="18"/>
                    </a:cubicBezTo>
                    <a:cubicBezTo>
                      <a:pt x="28" y="19"/>
                      <a:pt x="27" y="19"/>
                      <a:pt x="25" y="20"/>
                    </a:cubicBezTo>
                    <a:cubicBezTo>
                      <a:pt x="68" y="0"/>
                      <a:pt x="68" y="0"/>
                      <a:pt x="6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Sliḑê">
                <a:extLst>
                  <a:ext uri="{FF2B5EF4-FFF2-40B4-BE49-F238E27FC236}">
                    <a16:creationId xmlns:a16="http://schemas.microsoft.com/office/drawing/2014/main" id="{BDCBF58B-AC97-F85D-E48F-7A83049F9E89}"/>
                  </a:ext>
                </a:extLst>
              </p:cNvPr>
              <p:cNvSpPr/>
              <p:nvPr/>
            </p:nvSpPr>
            <p:spPr bwMode="auto">
              <a:xfrm>
                <a:off x="1870" y="709"/>
                <a:ext cx="166" cy="132"/>
              </a:xfrm>
              <a:custGeom>
                <a:avLst/>
                <a:gdLst>
                  <a:gd name="T0" fmla="*/ 99 w 103"/>
                  <a:gd name="T1" fmla="*/ 0 h 82"/>
                  <a:gd name="T2" fmla="*/ 26 w 103"/>
                  <a:gd name="T3" fmla="*/ 35 h 82"/>
                  <a:gd name="T4" fmla="*/ 21 w 103"/>
                  <a:gd name="T5" fmla="*/ 36 h 82"/>
                  <a:gd name="T6" fmla="*/ 11 w 103"/>
                  <a:gd name="T7" fmla="*/ 30 h 82"/>
                  <a:gd name="T8" fmla="*/ 0 w 103"/>
                  <a:gd name="T9" fmla="*/ 7 h 82"/>
                  <a:gd name="T10" fmla="*/ 8 w 103"/>
                  <a:gd name="T11" fmla="*/ 82 h 82"/>
                  <a:gd name="T12" fmla="*/ 29 w 103"/>
                  <a:gd name="T13" fmla="*/ 72 h 82"/>
                  <a:gd name="T14" fmla="*/ 33 w 103"/>
                  <a:gd name="T15" fmla="*/ 70 h 82"/>
                  <a:gd name="T16" fmla="*/ 33 w 103"/>
                  <a:gd name="T17" fmla="*/ 70 h 82"/>
                  <a:gd name="T18" fmla="*/ 33 w 103"/>
                  <a:gd name="T19" fmla="*/ 70 h 82"/>
                  <a:gd name="T20" fmla="*/ 38 w 103"/>
                  <a:gd name="T21" fmla="*/ 68 h 82"/>
                  <a:gd name="T22" fmla="*/ 73 w 103"/>
                  <a:gd name="T23" fmla="*/ 51 h 82"/>
                  <a:gd name="T24" fmla="*/ 76 w 103"/>
                  <a:gd name="T25" fmla="*/ 50 h 82"/>
                  <a:gd name="T26" fmla="*/ 103 w 103"/>
                  <a:gd name="T27" fmla="*/ 37 h 82"/>
                  <a:gd name="T28" fmla="*/ 99 w 103"/>
                  <a:gd name="T2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82">
                    <a:moveTo>
                      <a:pt x="99" y="0"/>
                    </a:moveTo>
                    <a:cubicBezTo>
                      <a:pt x="26" y="35"/>
                      <a:pt x="26" y="35"/>
                      <a:pt x="26" y="35"/>
                    </a:cubicBezTo>
                    <a:cubicBezTo>
                      <a:pt x="24" y="36"/>
                      <a:pt x="22" y="36"/>
                      <a:pt x="21" y="36"/>
                    </a:cubicBezTo>
                    <a:cubicBezTo>
                      <a:pt x="17" y="36"/>
                      <a:pt x="12" y="34"/>
                      <a:pt x="11" y="30"/>
                    </a:cubicBezTo>
                    <a:cubicBezTo>
                      <a:pt x="0" y="7"/>
                      <a:pt x="0" y="7"/>
                      <a:pt x="0" y="7"/>
                    </a:cubicBezTo>
                    <a:cubicBezTo>
                      <a:pt x="8" y="82"/>
                      <a:pt x="8" y="82"/>
                      <a:pt x="8" y="82"/>
                    </a:cubicBezTo>
                    <a:cubicBezTo>
                      <a:pt x="14" y="79"/>
                      <a:pt x="22" y="76"/>
                      <a:pt x="29" y="72"/>
                    </a:cubicBezTo>
                    <a:cubicBezTo>
                      <a:pt x="33" y="70"/>
                      <a:pt x="33" y="70"/>
                      <a:pt x="33" y="70"/>
                    </a:cubicBezTo>
                    <a:cubicBezTo>
                      <a:pt x="33" y="70"/>
                      <a:pt x="33" y="70"/>
                      <a:pt x="33" y="70"/>
                    </a:cubicBezTo>
                    <a:cubicBezTo>
                      <a:pt x="33" y="70"/>
                      <a:pt x="33" y="70"/>
                      <a:pt x="33" y="70"/>
                    </a:cubicBezTo>
                    <a:cubicBezTo>
                      <a:pt x="35" y="69"/>
                      <a:pt x="36" y="69"/>
                      <a:pt x="38" y="68"/>
                    </a:cubicBezTo>
                    <a:cubicBezTo>
                      <a:pt x="73" y="51"/>
                      <a:pt x="73" y="51"/>
                      <a:pt x="73" y="51"/>
                    </a:cubicBezTo>
                    <a:cubicBezTo>
                      <a:pt x="74" y="51"/>
                      <a:pt x="75" y="50"/>
                      <a:pt x="76" y="50"/>
                    </a:cubicBezTo>
                    <a:cubicBezTo>
                      <a:pt x="103" y="37"/>
                      <a:pt x="103" y="37"/>
                      <a:pt x="103" y="37"/>
                    </a:cubicBezTo>
                    <a:cubicBezTo>
                      <a:pt x="99" y="0"/>
                      <a:pt x="99" y="0"/>
                      <a:pt x="99" y="0"/>
                    </a:cubicBezTo>
                  </a:path>
                </a:pathLst>
              </a:custGeom>
              <a:solidFill>
                <a:srgbClr val="7471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îṧ1íḓê">
                <a:extLst>
                  <a:ext uri="{FF2B5EF4-FFF2-40B4-BE49-F238E27FC236}">
                    <a16:creationId xmlns:a16="http://schemas.microsoft.com/office/drawing/2014/main" id="{709A5841-06E5-DD83-B787-6A789D5D19B4}"/>
                  </a:ext>
                </a:extLst>
              </p:cNvPr>
              <p:cNvSpPr/>
              <p:nvPr/>
            </p:nvSpPr>
            <p:spPr bwMode="auto">
              <a:xfrm>
                <a:off x="1852" y="503"/>
                <a:ext cx="177" cy="264"/>
              </a:xfrm>
              <a:custGeom>
                <a:avLst/>
                <a:gdLst>
                  <a:gd name="T0" fmla="*/ 95 w 110"/>
                  <a:gd name="T1" fmla="*/ 0 h 164"/>
                  <a:gd name="T2" fmla="*/ 1 w 110"/>
                  <a:gd name="T3" fmla="*/ 45 h 164"/>
                  <a:gd name="T4" fmla="*/ 0 w 110"/>
                  <a:gd name="T5" fmla="*/ 44 h 164"/>
                  <a:gd name="T6" fmla="*/ 11 w 110"/>
                  <a:gd name="T7" fmla="*/ 135 h 164"/>
                  <a:gd name="T8" fmla="*/ 22 w 110"/>
                  <a:gd name="T9" fmla="*/ 158 h 164"/>
                  <a:gd name="T10" fmla="*/ 32 w 110"/>
                  <a:gd name="T11" fmla="*/ 164 h 164"/>
                  <a:gd name="T12" fmla="*/ 37 w 110"/>
                  <a:gd name="T13" fmla="*/ 163 h 164"/>
                  <a:gd name="T14" fmla="*/ 110 w 110"/>
                  <a:gd name="T15" fmla="*/ 128 h 164"/>
                  <a:gd name="T16" fmla="*/ 105 w 110"/>
                  <a:gd name="T17" fmla="*/ 83 h 164"/>
                  <a:gd name="T18" fmla="*/ 34 w 110"/>
                  <a:gd name="T19" fmla="*/ 116 h 164"/>
                  <a:gd name="T20" fmla="*/ 31 w 110"/>
                  <a:gd name="T21" fmla="*/ 108 h 164"/>
                  <a:gd name="T22" fmla="*/ 104 w 110"/>
                  <a:gd name="T23" fmla="*/ 74 h 164"/>
                  <a:gd name="T24" fmla="*/ 102 w 110"/>
                  <a:gd name="T25" fmla="*/ 55 h 164"/>
                  <a:gd name="T26" fmla="*/ 23 w 110"/>
                  <a:gd name="T27" fmla="*/ 92 h 164"/>
                  <a:gd name="T28" fmla="*/ 19 w 110"/>
                  <a:gd name="T29" fmla="*/ 85 h 164"/>
                  <a:gd name="T30" fmla="*/ 101 w 110"/>
                  <a:gd name="T31" fmla="*/ 47 h 164"/>
                  <a:gd name="T32" fmla="*/ 99 w 110"/>
                  <a:gd name="T33" fmla="*/ 28 h 164"/>
                  <a:gd name="T34" fmla="*/ 12 w 110"/>
                  <a:gd name="T35" fmla="*/ 68 h 164"/>
                  <a:gd name="T36" fmla="*/ 10 w 110"/>
                  <a:gd name="T37" fmla="*/ 65 h 164"/>
                  <a:gd name="T38" fmla="*/ 8 w 110"/>
                  <a:gd name="T39" fmla="*/ 61 h 164"/>
                  <a:gd name="T40" fmla="*/ 98 w 110"/>
                  <a:gd name="T41" fmla="*/ 19 h 164"/>
                  <a:gd name="T42" fmla="*/ 95 w 110"/>
                  <a:gd name="T4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164">
                    <a:moveTo>
                      <a:pt x="95" y="0"/>
                    </a:moveTo>
                    <a:cubicBezTo>
                      <a:pt x="1" y="45"/>
                      <a:pt x="1" y="45"/>
                      <a:pt x="1" y="45"/>
                    </a:cubicBezTo>
                    <a:cubicBezTo>
                      <a:pt x="0" y="44"/>
                      <a:pt x="0" y="44"/>
                      <a:pt x="0" y="44"/>
                    </a:cubicBezTo>
                    <a:cubicBezTo>
                      <a:pt x="11" y="135"/>
                      <a:pt x="11" y="135"/>
                      <a:pt x="11" y="135"/>
                    </a:cubicBezTo>
                    <a:cubicBezTo>
                      <a:pt x="22" y="158"/>
                      <a:pt x="22" y="158"/>
                      <a:pt x="22" y="158"/>
                    </a:cubicBezTo>
                    <a:cubicBezTo>
                      <a:pt x="23" y="162"/>
                      <a:pt x="28" y="164"/>
                      <a:pt x="32" y="164"/>
                    </a:cubicBezTo>
                    <a:cubicBezTo>
                      <a:pt x="33" y="164"/>
                      <a:pt x="35" y="164"/>
                      <a:pt x="37" y="163"/>
                    </a:cubicBezTo>
                    <a:cubicBezTo>
                      <a:pt x="110" y="128"/>
                      <a:pt x="110" y="128"/>
                      <a:pt x="110" y="128"/>
                    </a:cubicBezTo>
                    <a:cubicBezTo>
                      <a:pt x="105" y="83"/>
                      <a:pt x="105" y="83"/>
                      <a:pt x="105" y="83"/>
                    </a:cubicBezTo>
                    <a:cubicBezTo>
                      <a:pt x="34" y="116"/>
                      <a:pt x="34" y="116"/>
                      <a:pt x="34" y="116"/>
                    </a:cubicBezTo>
                    <a:cubicBezTo>
                      <a:pt x="31" y="108"/>
                      <a:pt x="31" y="108"/>
                      <a:pt x="31" y="108"/>
                    </a:cubicBezTo>
                    <a:cubicBezTo>
                      <a:pt x="104" y="74"/>
                      <a:pt x="104" y="74"/>
                      <a:pt x="104" y="74"/>
                    </a:cubicBezTo>
                    <a:cubicBezTo>
                      <a:pt x="102" y="55"/>
                      <a:pt x="102" y="55"/>
                      <a:pt x="102" y="55"/>
                    </a:cubicBezTo>
                    <a:cubicBezTo>
                      <a:pt x="23" y="92"/>
                      <a:pt x="23" y="92"/>
                      <a:pt x="23" y="92"/>
                    </a:cubicBezTo>
                    <a:cubicBezTo>
                      <a:pt x="19" y="85"/>
                      <a:pt x="19" y="85"/>
                      <a:pt x="19" y="85"/>
                    </a:cubicBezTo>
                    <a:cubicBezTo>
                      <a:pt x="101" y="47"/>
                      <a:pt x="101" y="47"/>
                      <a:pt x="101" y="47"/>
                    </a:cubicBezTo>
                    <a:cubicBezTo>
                      <a:pt x="99" y="28"/>
                      <a:pt x="99" y="28"/>
                      <a:pt x="99" y="28"/>
                    </a:cubicBezTo>
                    <a:cubicBezTo>
                      <a:pt x="12" y="68"/>
                      <a:pt x="12" y="68"/>
                      <a:pt x="12" y="68"/>
                    </a:cubicBezTo>
                    <a:cubicBezTo>
                      <a:pt x="10" y="65"/>
                      <a:pt x="10" y="65"/>
                      <a:pt x="10" y="65"/>
                    </a:cubicBezTo>
                    <a:cubicBezTo>
                      <a:pt x="8" y="61"/>
                      <a:pt x="8" y="61"/>
                      <a:pt x="8" y="61"/>
                    </a:cubicBezTo>
                    <a:cubicBezTo>
                      <a:pt x="98" y="19"/>
                      <a:pt x="98" y="19"/>
                      <a:pt x="98" y="19"/>
                    </a:cubicBezTo>
                    <a:cubicBezTo>
                      <a:pt x="95" y="0"/>
                      <a:pt x="95" y="0"/>
                      <a:pt x="9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íşḷïḋe">
                <a:extLst>
                  <a:ext uri="{FF2B5EF4-FFF2-40B4-BE49-F238E27FC236}">
                    <a16:creationId xmlns:a16="http://schemas.microsoft.com/office/drawing/2014/main" id="{E8445C08-8903-5F3F-491A-EE33C01096D4}"/>
                  </a:ext>
                </a:extLst>
              </p:cNvPr>
              <p:cNvSpPr/>
              <p:nvPr/>
            </p:nvSpPr>
            <p:spPr bwMode="auto">
              <a:xfrm>
                <a:off x="1902" y="622"/>
                <a:ext cx="119" cy="68"/>
              </a:xfrm>
              <a:custGeom>
                <a:avLst/>
                <a:gdLst>
                  <a:gd name="T0" fmla="*/ 117 w 119"/>
                  <a:gd name="T1" fmla="*/ 0 h 68"/>
                  <a:gd name="T2" fmla="*/ 0 w 119"/>
                  <a:gd name="T3" fmla="*/ 55 h 68"/>
                  <a:gd name="T4" fmla="*/ 5 w 119"/>
                  <a:gd name="T5" fmla="*/ 68 h 68"/>
                  <a:gd name="T6" fmla="*/ 119 w 119"/>
                  <a:gd name="T7" fmla="*/ 14 h 68"/>
                  <a:gd name="T8" fmla="*/ 117 w 119"/>
                  <a:gd name="T9" fmla="*/ 0 h 68"/>
                </a:gdLst>
                <a:ahLst/>
                <a:cxnLst>
                  <a:cxn ang="0">
                    <a:pos x="T0" y="T1"/>
                  </a:cxn>
                  <a:cxn ang="0">
                    <a:pos x="T2" y="T3"/>
                  </a:cxn>
                  <a:cxn ang="0">
                    <a:pos x="T4" y="T5"/>
                  </a:cxn>
                  <a:cxn ang="0">
                    <a:pos x="T6" y="T7"/>
                  </a:cxn>
                  <a:cxn ang="0">
                    <a:pos x="T8" y="T9"/>
                  </a:cxn>
                </a:cxnLst>
                <a:rect l="0" t="0" r="r" b="b"/>
                <a:pathLst>
                  <a:path w="119" h="68">
                    <a:moveTo>
                      <a:pt x="117" y="0"/>
                    </a:moveTo>
                    <a:lnTo>
                      <a:pt x="0" y="55"/>
                    </a:lnTo>
                    <a:lnTo>
                      <a:pt x="5" y="68"/>
                    </a:lnTo>
                    <a:lnTo>
                      <a:pt x="119" y="14"/>
                    </a:lnTo>
                    <a:lnTo>
                      <a:pt x="117"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îṡḷide">
                <a:extLst>
                  <a:ext uri="{FF2B5EF4-FFF2-40B4-BE49-F238E27FC236}">
                    <a16:creationId xmlns:a16="http://schemas.microsoft.com/office/drawing/2014/main" id="{E57B2B45-BA0F-AAC5-DBF9-5BCBD3611D34}"/>
                  </a:ext>
                </a:extLst>
              </p:cNvPr>
              <p:cNvSpPr/>
              <p:nvPr/>
            </p:nvSpPr>
            <p:spPr bwMode="auto">
              <a:xfrm>
                <a:off x="1902" y="622"/>
                <a:ext cx="119" cy="68"/>
              </a:xfrm>
              <a:custGeom>
                <a:avLst/>
                <a:gdLst>
                  <a:gd name="T0" fmla="*/ 117 w 119"/>
                  <a:gd name="T1" fmla="*/ 0 h 68"/>
                  <a:gd name="T2" fmla="*/ 0 w 119"/>
                  <a:gd name="T3" fmla="*/ 55 h 68"/>
                  <a:gd name="T4" fmla="*/ 5 w 119"/>
                  <a:gd name="T5" fmla="*/ 68 h 68"/>
                  <a:gd name="T6" fmla="*/ 119 w 119"/>
                  <a:gd name="T7" fmla="*/ 14 h 68"/>
                  <a:gd name="T8" fmla="*/ 117 w 119"/>
                  <a:gd name="T9" fmla="*/ 0 h 68"/>
                </a:gdLst>
                <a:ahLst/>
                <a:cxnLst>
                  <a:cxn ang="0">
                    <a:pos x="T0" y="T1"/>
                  </a:cxn>
                  <a:cxn ang="0">
                    <a:pos x="T2" y="T3"/>
                  </a:cxn>
                  <a:cxn ang="0">
                    <a:pos x="T4" y="T5"/>
                  </a:cxn>
                  <a:cxn ang="0">
                    <a:pos x="T6" y="T7"/>
                  </a:cxn>
                  <a:cxn ang="0">
                    <a:pos x="T8" y="T9"/>
                  </a:cxn>
                </a:cxnLst>
                <a:rect l="0" t="0" r="r" b="b"/>
                <a:pathLst>
                  <a:path w="119" h="68">
                    <a:moveTo>
                      <a:pt x="117" y="0"/>
                    </a:moveTo>
                    <a:lnTo>
                      <a:pt x="0" y="55"/>
                    </a:lnTo>
                    <a:lnTo>
                      <a:pt x="5" y="68"/>
                    </a:lnTo>
                    <a:lnTo>
                      <a:pt x="119" y="14"/>
                    </a:lnTo>
                    <a:lnTo>
                      <a:pt x="1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ṧľîḑe">
                <a:extLst>
                  <a:ext uri="{FF2B5EF4-FFF2-40B4-BE49-F238E27FC236}">
                    <a16:creationId xmlns:a16="http://schemas.microsoft.com/office/drawing/2014/main" id="{892679F8-189B-4431-6604-E0FAA9D47A37}"/>
                  </a:ext>
                </a:extLst>
              </p:cNvPr>
              <p:cNvSpPr/>
              <p:nvPr/>
            </p:nvSpPr>
            <p:spPr bwMode="auto">
              <a:xfrm>
                <a:off x="1883" y="579"/>
                <a:ext cx="133" cy="72"/>
              </a:xfrm>
              <a:custGeom>
                <a:avLst/>
                <a:gdLst>
                  <a:gd name="T0" fmla="*/ 132 w 133"/>
                  <a:gd name="T1" fmla="*/ 0 h 72"/>
                  <a:gd name="T2" fmla="*/ 0 w 133"/>
                  <a:gd name="T3" fmla="*/ 61 h 72"/>
                  <a:gd name="T4" fmla="*/ 6 w 133"/>
                  <a:gd name="T5" fmla="*/ 72 h 72"/>
                  <a:gd name="T6" fmla="*/ 133 w 133"/>
                  <a:gd name="T7" fmla="*/ 12 h 72"/>
                  <a:gd name="T8" fmla="*/ 132 w 133"/>
                  <a:gd name="T9" fmla="*/ 0 h 72"/>
                </a:gdLst>
                <a:ahLst/>
                <a:cxnLst>
                  <a:cxn ang="0">
                    <a:pos x="T0" y="T1"/>
                  </a:cxn>
                  <a:cxn ang="0">
                    <a:pos x="T2" y="T3"/>
                  </a:cxn>
                  <a:cxn ang="0">
                    <a:pos x="T4" y="T5"/>
                  </a:cxn>
                  <a:cxn ang="0">
                    <a:pos x="T6" y="T7"/>
                  </a:cxn>
                  <a:cxn ang="0">
                    <a:pos x="T8" y="T9"/>
                  </a:cxn>
                </a:cxnLst>
                <a:rect l="0" t="0" r="r" b="b"/>
                <a:pathLst>
                  <a:path w="133" h="72">
                    <a:moveTo>
                      <a:pt x="132" y="0"/>
                    </a:moveTo>
                    <a:lnTo>
                      <a:pt x="0" y="61"/>
                    </a:lnTo>
                    <a:lnTo>
                      <a:pt x="6" y="72"/>
                    </a:lnTo>
                    <a:lnTo>
                      <a:pt x="133" y="12"/>
                    </a:lnTo>
                    <a:lnTo>
                      <a:pt x="132"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ṡḷiḍè">
                <a:extLst>
                  <a:ext uri="{FF2B5EF4-FFF2-40B4-BE49-F238E27FC236}">
                    <a16:creationId xmlns:a16="http://schemas.microsoft.com/office/drawing/2014/main" id="{33F5F8AF-D0F2-11F0-9EB8-7822A8A0248D}"/>
                  </a:ext>
                </a:extLst>
              </p:cNvPr>
              <p:cNvSpPr/>
              <p:nvPr/>
            </p:nvSpPr>
            <p:spPr bwMode="auto">
              <a:xfrm>
                <a:off x="1883" y="579"/>
                <a:ext cx="133" cy="72"/>
              </a:xfrm>
              <a:custGeom>
                <a:avLst/>
                <a:gdLst>
                  <a:gd name="T0" fmla="*/ 132 w 133"/>
                  <a:gd name="T1" fmla="*/ 0 h 72"/>
                  <a:gd name="T2" fmla="*/ 0 w 133"/>
                  <a:gd name="T3" fmla="*/ 61 h 72"/>
                  <a:gd name="T4" fmla="*/ 6 w 133"/>
                  <a:gd name="T5" fmla="*/ 72 h 72"/>
                  <a:gd name="T6" fmla="*/ 133 w 133"/>
                  <a:gd name="T7" fmla="*/ 12 h 72"/>
                  <a:gd name="T8" fmla="*/ 132 w 133"/>
                  <a:gd name="T9" fmla="*/ 0 h 72"/>
                </a:gdLst>
                <a:ahLst/>
                <a:cxnLst>
                  <a:cxn ang="0">
                    <a:pos x="T0" y="T1"/>
                  </a:cxn>
                  <a:cxn ang="0">
                    <a:pos x="T2" y="T3"/>
                  </a:cxn>
                  <a:cxn ang="0">
                    <a:pos x="T4" y="T5"/>
                  </a:cxn>
                  <a:cxn ang="0">
                    <a:pos x="T6" y="T7"/>
                  </a:cxn>
                  <a:cxn ang="0">
                    <a:pos x="T8" y="T9"/>
                  </a:cxn>
                </a:cxnLst>
                <a:rect l="0" t="0" r="r" b="b"/>
                <a:pathLst>
                  <a:path w="133" h="72">
                    <a:moveTo>
                      <a:pt x="132" y="0"/>
                    </a:moveTo>
                    <a:lnTo>
                      <a:pt x="0" y="61"/>
                    </a:lnTo>
                    <a:lnTo>
                      <a:pt x="6" y="72"/>
                    </a:lnTo>
                    <a:lnTo>
                      <a:pt x="133" y="12"/>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Slíḑé">
                <a:extLst>
                  <a:ext uri="{FF2B5EF4-FFF2-40B4-BE49-F238E27FC236}">
                    <a16:creationId xmlns:a16="http://schemas.microsoft.com/office/drawing/2014/main" id="{CEED66DB-F68E-48CA-6B4D-D8BA152C74F1}"/>
                  </a:ext>
                </a:extLst>
              </p:cNvPr>
              <p:cNvSpPr/>
              <p:nvPr/>
            </p:nvSpPr>
            <p:spPr bwMode="auto">
              <a:xfrm>
                <a:off x="1865" y="534"/>
                <a:ext cx="146" cy="78"/>
              </a:xfrm>
              <a:custGeom>
                <a:avLst/>
                <a:gdLst>
                  <a:gd name="T0" fmla="*/ 145 w 146"/>
                  <a:gd name="T1" fmla="*/ 0 h 78"/>
                  <a:gd name="T2" fmla="*/ 0 w 146"/>
                  <a:gd name="T3" fmla="*/ 67 h 78"/>
                  <a:gd name="T4" fmla="*/ 3 w 146"/>
                  <a:gd name="T5" fmla="*/ 74 h 78"/>
                  <a:gd name="T6" fmla="*/ 6 w 146"/>
                  <a:gd name="T7" fmla="*/ 78 h 78"/>
                  <a:gd name="T8" fmla="*/ 146 w 146"/>
                  <a:gd name="T9" fmla="*/ 14 h 78"/>
                  <a:gd name="T10" fmla="*/ 145 w 146"/>
                  <a:gd name="T11" fmla="*/ 0 h 78"/>
                </a:gdLst>
                <a:ahLst/>
                <a:cxnLst>
                  <a:cxn ang="0">
                    <a:pos x="T0" y="T1"/>
                  </a:cxn>
                  <a:cxn ang="0">
                    <a:pos x="T2" y="T3"/>
                  </a:cxn>
                  <a:cxn ang="0">
                    <a:pos x="T4" y="T5"/>
                  </a:cxn>
                  <a:cxn ang="0">
                    <a:pos x="T6" y="T7"/>
                  </a:cxn>
                  <a:cxn ang="0">
                    <a:pos x="T8" y="T9"/>
                  </a:cxn>
                  <a:cxn ang="0">
                    <a:pos x="T10" y="T11"/>
                  </a:cxn>
                </a:cxnLst>
                <a:rect l="0" t="0" r="r" b="b"/>
                <a:pathLst>
                  <a:path w="146" h="78">
                    <a:moveTo>
                      <a:pt x="145" y="0"/>
                    </a:moveTo>
                    <a:lnTo>
                      <a:pt x="0" y="67"/>
                    </a:lnTo>
                    <a:lnTo>
                      <a:pt x="3" y="74"/>
                    </a:lnTo>
                    <a:lnTo>
                      <a:pt x="6" y="78"/>
                    </a:lnTo>
                    <a:lnTo>
                      <a:pt x="146" y="14"/>
                    </a:lnTo>
                    <a:lnTo>
                      <a:pt x="145"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ísḷïḑè">
                <a:extLst>
                  <a:ext uri="{FF2B5EF4-FFF2-40B4-BE49-F238E27FC236}">
                    <a16:creationId xmlns:a16="http://schemas.microsoft.com/office/drawing/2014/main" id="{F0998F96-FCC6-2F9D-CFA7-3D1879E3CBD9}"/>
                  </a:ext>
                </a:extLst>
              </p:cNvPr>
              <p:cNvSpPr/>
              <p:nvPr/>
            </p:nvSpPr>
            <p:spPr bwMode="auto">
              <a:xfrm>
                <a:off x="1865" y="534"/>
                <a:ext cx="146" cy="78"/>
              </a:xfrm>
              <a:custGeom>
                <a:avLst/>
                <a:gdLst>
                  <a:gd name="T0" fmla="*/ 145 w 146"/>
                  <a:gd name="T1" fmla="*/ 0 h 78"/>
                  <a:gd name="T2" fmla="*/ 0 w 146"/>
                  <a:gd name="T3" fmla="*/ 67 h 78"/>
                  <a:gd name="T4" fmla="*/ 3 w 146"/>
                  <a:gd name="T5" fmla="*/ 74 h 78"/>
                  <a:gd name="T6" fmla="*/ 6 w 146"/>
                  <a:gd name="T7" fmla="*/ 78 h 78"/>
                  <a:gd name="T8" fmla="*/ 146 w 146"/>
                  <a:gd name="T9" fmla="*/ 14 h 78"/>
                  <a:gd name="T10" fmla="*/ 145 w 146"/>
                  <a:gd name="T11" fmla="*/ 0 h 78"/>
                </a:gdLst>
                <a:ahLst/>
                <a:cxnLst>
                  <a:cxn ang="0">
                    <a:pos x="T0" y="T1"/>
                  </a:cxn>
                  <a:cxn ang="0">
                    <a:pos x="T2" y="T3"/>
                  </a:cxn>
                  <a:cxn ang="0">
                    <a:pos x="T4" y="T5"/>
                  </a:cxn>
                  <a:cxn ang="0">
                    <a:pos x="T6" y="T7"/>
                  </a:cxn>
                  <a:cxn ang="0">
                    <a:pos x="T8" y="T9"/>
                  </a:cxn>
                  <a:cxn ang="0">
                    <a:pos x="T10" y="T11"/>
                  </a:cxn>
                </a:cxnLst>
                <a:rect l="0" t="0" r="r" b="b"/>
                <a:pathLst>
                  <a:path w="146" h="78">
                    <a:moveTo>
                      <a:pt x="145" y="0"/>
                    </a:moveTo>
                    <a:lnTo>
                      <a:pt x="0" y="67"/>
                    </a:lnTo>
                    <a:lnTo>
                      <a:pt x="3" y="74"/>
                    </a:lnTo>
                    <a:lnTo>
                      <a:pt x="6" y="78"/>
                    </a:lnTo>
                    <a:lnTo>
                      <a:pt x="146" y="1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šlïḑe">
                <a:extLst>
                  <a:ext uri="{FF2B5EF4-FFF2-40B4-BE49-F238E27FC236}">
                    <a16:creationId xmlns:a16="http://schemas.microsoft.com/office/drawing/2014/main" id="{21FC797E-D417-C765-9091-0628F2847703}"/>
                  </a:ext>
                </a:extLst>
              </p:cNvPr>
              <p:cNvSpPr/>
              <p:nvPr/>
            </p:nvSpPr>
            <p:spPr bwMode="auto">
              <a:xfrm>
                <a:off x="1852" y="490"/>
                <a:ext cx="153" cy="85"/>
              </a:xfrm>
              <a:custGeom>
                <a:avLst/>
                <a:gdLst>
                  <a:gd name="T0" fmla="*/ 151 w 153"/>
                  <a:gd name="T1" fmla="*/ 0 h 85"/>
                  <a:gd name="T2" fmla="*/ 0 w 153"/>
                  <a:gd name="T3" fmla="*/ 71 h 85"/>
                  <a:gd name="T4" fmla="*/ 0 w 153"/>
                  <a:gd name="T5" fmla="*/ 84 h 85"/>
                  <a:gd name="T6" fmla="*/ 2 w 153"/>
                  <a:gd name="T7" fmla="*/ 85 h 85"/>
                  <a:gd name="T8" fmla="*/ 153 w 153"/>
                  <a:gd name="T9" fmla="*/ 13 h 85"/>
                  <a:gd name="T10" fmla="*/ 151 w 153"/>
                  <a:gd name="T11" fmla="*/ 0 h 85"/>
                </a:gdLst>
                <a:ahLst/>
                <a:cxnLst>
                  <a:cxn ang="0">
                    <a:pos x="T0" y="T1"/>
                  </a:cxn>
                  <a:cxn ang="0">
                    <a:pos x="T2" y="T3"/>
                  </a:cxn>
                  <a:cxn ang="0">
                    <a:pos x="T4" y="T5"/>
                  </a:cxn>
                  <a:cxn ang="0">
                    <a:pos x="T6" y="T7"/>
                  </a:cxn>
                  <a:cxn ang="0">
                    <a:pos x="T8" y="T9"/>
                  </a:cxn>
                  <a:cxn ang="0">
                    <a:pos x="T10" y="T11"/>
                  </a:cxn>
                </a:cxnLst>
                <a:rect l="0" t="0" r="r" b="b"/>
                <a:pathLst>
                  <a:path w="153" h="85">
                    <a:moveTo>
                      <a:pt x="151" y="0"/>
                    </a:moveTo>
                    <a:lnTo>
                      <a:pt x="0" y="71"/>
                    </a:lnTo>
                    <a:lnTo>
                      <a:pt x="0" y="84"/>
                    </a:lnTo>
                    <a:lnTo>
                      <a:pt x="2" y="85"/>
                    </a:lnTo>
                    <a:lnTo>
                      <a:pt x="153" y="13"/>
                    </a:lnTo>
                    <a:lnTo>
                      <a:pt x="151"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îš1iḑé">
                <a:extLst>
                  <a:ext uri="{FF2B5EF4-FFF2-40B4-BE49-F238E27FC236}">
                    <a16:creationId xmlns:a16="http://schemas.microsoft.com/office/drawing/2014/main" id="{AE3DD12B-C026-2056-C3EE-2291646F09D2}"/>
                  </a:ext>
                </a:extLst>
              </p:cNvPr>
              <p:cNvSpPr/>
              <p:nvPr/>
            </p:nvSpPr>
            <p:spPr bwMode="auto">
              <a:xfrm>
                <a:off x="1852" y="490"/>
                <a:ext cx="153" cy="85"/>
              </a:xfrm>
              <a:custGeom>
                <a:avLst/>
                <a:gdLst>
                  <a:gd name="T0" fmla="*/ 151 w 153"/>
                  <a:gd name="T1" fmla="*/ 0 h 85"/>
                  <a:gd name="T2" fmla="*/ 0 w 153"/>
                  <a:gd name="T3" fmla="*/ 71 h 85"/>
                  <a:gd name="T4" fmla="*/ 0 w 153"/>
                  <a:gd name="T5" fmla="*/ 84 h 85"/>
                  <a:gd name="T6" fmla="*/ 2 w 153"/>
                  <a:gd name="T7" fmla="*/ 85 h 85"/>
                  <a:gd name="T8" fmla="*/ 153 w 153"/>
                  <a:gd name="T9" fmla="*/ 13 h 85"/>
                  <a:gd name="T10" fmla="*/ 151 w 153"/>
                  <a:gd name="T11" fmla="*/ 0 h 85"/>
                </a:gdLst>
                <a:ahLst/>
                <a:cxnLst>
                  <a:cxn ang="0">
                    <a:pos x="T0" y="T1"/>
                  </a:cxn>
                  <a:cxn ang="0">
                    <a:pos x="T2" y="T3"/>
                  </a:cxn>
                  <a:cxn ang="0">
                    <a:pos x="T4" y="T5"/>
                  </a:cxn>
                  <a:cxn ang="0">
                    <a:pos x="T6" y="T7"/>
                  </a:cxn>
                  <a:cxn ang="0">
                    <a:pos x="T8" y="T9"/>
                  </a:cxn>
                  <a:cxn ang="0">
                    <a:pos x="T10" y="T11"/>
                  </a:cxn>
                </a:cxnLst>
                <a:rect l="0" t="0" r="r" b="b"/>
                <a:pathLst>
                  <a:path w="153" h="85">
                    <a:moveTo>
                      <a:pt x="151" y="0"/>
                    </a:moveTo>
                    <a:lnTo>
                      <a:pt x="0" y="71"/>
                    </a:lnTo>
                    <a:lnTo>
                      <a:pt x="0" y="84"/>
                    </a:lnTo>
                    <a:lnTo>
                      <a:pt x="2" y="85"/>
                    </a:lnTo>
                    <a:lnTo>
                      <a:pt x="153" y="13"/>
                    </a:lnTo>
                    <a:lnTo>
                      <a:pt x="1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íšlïdè">
                <a:extLst>
                  <a:ext uri="{FF2B5EF4-FFF2-40B4-BE49-F238E27FC236}">
                    <a16:creationId xmlns:a16="http://schemas.microsoft.com/office/drawing/2014/main" id="{16274F07-88AF-DD17-DBFA-66619220E00A}"/>
                  </a:ext>
                </a:extLst>
              </p:cNvPr>
              <p:cNvSpPr/>
              <p:nvPr/>
            </p:nvSpPr>
            <p:spPr bwMode="auto">
              <a:xfrm>
                <a:off x="1846" y="445"/>
                <a:ext cx="154" cy="85"/>
              </a:xfrm>
              <a:custGeom>
                <a:avLst/>
                <a:gdLst>
                  <a:gd name="T0" fmla="*/ 152 w 154"/>
                  <a:gd name="T1" fmla="*/ 0 h 85"/>
                  <a:gd name="T2" fmla="*/ 0 w 154"/>
                  <a:gd name="T3" fmla="*/ 73 h 85"/>
                  <a:gd name="T4" fmla="*/ 1 w 154"/>
                  <a:gd name="T5" fmla="*/ 85 h 85"/>
                  <a:gd name="T6" fmla="*/ 154 w 154"/>
                  <a:gd name="T7" fmla="*/ 15 h 85"/>
                  <a:gd name="T8" fmla="*/ 152 w 154"/>
                  <a:gd name="T9" fmla="*/ 0 h 85"/>
                </a:gdLst>
                <a:ahLst/>
                <a:cxnLst>
                  <a:cxn ang="0">
                    <a:pos x="T0" y="T1"/>
                  </a:cxn>
                  <a:cxn ang="0">
                    <a:pos x="T2" y="T3"/>
                  </a:cxn>
                  <a:cxn ang="0">
                    <a:pos x="T4" y="T5"/>
                  </a:cxn>
                  <a:cxn ang="0">
                    <a:pos x="T6" y="T7"/>
                  </a:cxn>
                  <a:cxn ang="0">
                    <a:pos x="T8" y="T9"/>
                  </a:cxn>
                </a:cxnLst>
                <a:rect l="0" t="0" r="r" b="b"/>
                <a:pathLst>
                  <a:path w="154" h="85">
                    <a:moveTo>
                      <a:pt x="152" y="0"/>
                    </a:moveTo>
                    <a:lnTo>
                      <a:pt x="0" y="73"/>
                    </a:lnTo>
                    <a:lnTo>
                      <a:pt x="1" y="85"/>
                    </a:lnTo>
                    <a:lnTo>
                      <a:pt x="154" y="15"/>
                    </a:lnTo>
                    <a:lnTo>
                      <a:pt x="152"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iSļíḍe">
                <a:extLst>
                  <a:ext uri="{FF2B5EF4-FFF2-40B4-BE49-F238E27FC236}">
                    <a16:creationId xmlns:a16="http://schemas.microsoft.com/office/drawing/2014/main" id="{B84FCDE6-5D49-5A8E-C55F-033C010FB648}"/>
                  </a:ext>
                </a:extLst>
              </p:cNvPr>
              <p:cNvSpPr/>
              <p:nvPr/>
            </p:nvSpPr>
            <p:spPr bwMode="auto">
              <a:xfrm>
                <a:off x="1846" y="445"/>
                <a:ext cx="154" cy="85"/>
              </a:xfrm>
              <a:custGeom>
                <a:avLst/>
                <a:gdLst>
                  <a:gd name="T0" fmla="*/ 152 w 154"/>
                  <a:gd name="T1" fmla="*/ 0 h 85"/>
                  <a:gd name="T2" fmla="*/ 0 w 154"/>
                  <a:gd name="T3" fmla="*/ 73 h 85"/>
                  <a:gd name="T4" fmla="*/ 1 w 154"/>
                  <a:gd name="T5" fmla="*/ 85 h 85"/>
                  <a:gd name="T6" fmla="*/ 154 w 154"/>
                  <a:gd name="T7" fmla="*/ 15 h 85"/>
                  <a:gd name="T8" fmla="*/ 152 w 154"/>
                  <a:gd name="T9" fmla="*/ 0 h 85"/>
                </a:gdLst>
                <a:ahLst/>
                <a:cxnLst>
                  <a:cxn ang="0">
                    <a:pos x="T0" y="T1"/>
                  </a:cxn>
                  <a:cxn ang="0">
                    <a:pos x="T2" y="T3"/>
                  </a:cxn>
                  <a:cxn ang="0">
                    <a:pos x="T4" y="T5"/>
                  </a:cxn>
                  <a:cxn ang="0">
                    <a:pos x="T6" y="T7"/>
                  </a:cxn>
                  <a:cxn ang="0">
                    <a:pos x="T8" y="T9"/>
                  </a:cxn>
                </a:cxnLst>
                <a:rect l="0" t="0" r="r" b="b"/>
                <a:pathLst>
                  <a:path w="154" h="85">
                    <a:moveTo>
                      <a:pt x="152" y="0"/>
                    </a:moveTo>
                    <a:lnTo>
                      <a:pt x="0" y="73"/>
                    </a:lnTo>
                    <a:lnTo>
                      <a:pt x="1" y="85"/>
                    </a:lnTo>
                    <a:lnTo>
                      <a:pt x="154" y="15"/>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ṡḷiḓê">
                <a:extLst>
                  <a:ext uri="{FF2B5EF4-FFF2-40B4-BE49-F238E27FC236}">
                    <a16:creationId xmlns:a16="http://schemas.microsoft.com/office/drawing/2014/main" id="{4D3DDE11-75CB-3C99-B88E-2A2B98CE1873}"/>
                  </a:ext>
                </a:extLst>
              </p:cNvPr>
              <p:cNvSpPr/>
              <p:nvPr/>
            </p:nvSpPr>
            <p:spPr bwMode="auto">
              <a:xfrm>
                <a:off x="1841" y="400"/>
                <a:ext cx="154" cy="87"/>
              </a:xfrm>
              <a:custGeom>
                <a:avLst/>
                <a:gdLst>
                  <a:gd name="T0" fmla="*/ 153 w 154"/>
                  <a:gd name="T1" fmla="*/ 0 h 87"/>
                  <a:gd name="T2" fmla="*/ 0 w 154"/>
                  <a:gd name="T3" fmla="*/ 73 h 87"/>
                  <a:gd name="T4" fmla="*/ 1 w 154"/>
                  <a:gd name="T5" fmla="*/ 87 h 87"/>
                  <a:gd name="T6" fmla="*/ 154 w 154"/>
                  <a:gd name="T7" fmla="*/ 15 h 87"/>
                  <a:gd name="T8" fmla="*/ 153 w 154"/>
                  <a:gd name="T9" fmla="*/ 0 h 87"/>
                </a:gdLst>
                <a:ahLst/>
                <a:cxnLst>
                  <a:cxn ang="0">
                    <a:pos x="T0" y="T1"/>
                  </a:cxn>
                  <a:cxn ang="0">
                    <a:pos x="T2" y="T3"/>
                  </a:cxn>
                  <a:cxn ang="0">
                    <a:pos x="T4" y="T5"/>
                  </a:cxn>
                  <a:cxn ang="0">
                    <a:pos x="T6" y="T7"/>
                  </a:cxn>
                  <a:cxn ang="0">
                    <a:pos x="T8" y="T9"/>
                  </a:cxn>
                </a:cxnLst>
                <a:rect l="0" t="0" r="r" b="b"/>
                <a:pathLst>
                  <a:path w="154" h="87">
                    <a:moveTo>
                      <a:pt x="153" y="0"/>
                    </a:moveTo>
                    <a:lnTo>
                      <a:pt x="0" y="73"/>
                    </a:lnTo>
                    <a:lnTo>
                      <a:pt x="1" y="87"/>
                    </a:lnTo>
                    <a:lnTo>
                      <a:pt x="154" y="15"/>
                    </a:lnTo>
                    <a:lnTo>
                      <a:pt x="153"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îṧliḑé">
                <a:extLst>
                  <a:ext uri="{FF2B5EF4-FFF2-40B4-BE49-F238E27FC236}">
                    <a16:creationId xmlns:a16="http://schemas.microsoft.com/office/drawing/2014/main" id="{E6435655-C302-9C59-C27A-CF3DFD35345C}"/>
                  </a:ext>
                </a:extLst>
              </p:cNvPr>
              <p:cNvSpPr/>
              <p:nvPr/>
            </p:nvSpPr>
            <p:spPr bwMode="auto">
              <a:xfrm>
                <a:off x="1841" y="400"/>
                <a:ext cx="154" cy="87"/>
              </a:xfrm>
              <a:custGeom>
                <a:avLst/>
                <a:gdLst>
                  <a:gd name="T0" fmla="*/ 153 w 154"/>
                  <a:gd name="T1" fmla="*/ 0 h 87"/>
                  <a:gd name="T2" fmla="*/ 0 w 154"/>
                  <a:gd name="T3" fmla="*/ 73 h 87"/>
                  <a:gd name="T4" fmla="*/ 1 w 154"/>
                  <a:gd name="T5" fmla="*/ 87 h 87"/>
                  <a:gd name="T6" fmla="*/ 154 w 154"/>
                  <a:gd name="T7" fmla="*/ 15 h 87"/>
                  <a:gd name="T8" fmla="*/ 153 w 154"/>
                  <a:gd name="T9" fmla="*/ 0 h 87"/>
                </a:gdLst>
                <a:ahLst/>
                <a:cxnLst>
                  <a:cxn ang="0">
                    <a:pos x="T0" y="T1"/>
                  </a:cxn>
                  <a:cxn ang="0">
                    <a:pos x="T2" y="T3"/>
                  </a:cxn>
                  <a:cxn ang="0">
                    <a:pos x="T4" y="T5"/>
                  </a:cxn>
                  <a:cxn ang="0">
                    <a:pos x="T6" y="T7"/>
                  </a:cxn>
                  <a:cxn ang="0">
                    <a:pos x="T8" y="T9"/>
                  </a:cxn>
                </a:cxnLst>
                <a:rect l="0" t="0" r="r" b="b"/>
                <a:pathLst>
                  <a:path w="154" h="87">
                    <a:moveTo>
                      <a:pt x="153" y="0"/>
                    </a:moveTo>
                    <a:lnTo>
                      <a:pt x="0" y="73"/>
                    </a:lnTo>
                    <a:lnTo>
                      <a:pt x="1" y="87"/>
                    </a:lnTo>
                    <a:lnTo>
                      <a:pt x="154" y="15"/>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iṥḷîḑè">
                <a:extLst>
                  <a:ext uri="{FF2B5EF4-FFF2-40B4-BE49-F238E27FC236}">
                    <a16:creationId xmlns:a16="http://schemas.microsoft.com/office/drawing/2014/main" id="{9B0A791B-0C16-0DB7-EF65-694DC29B0281}"/>
                  </a:ext>
                </a:extLst>
              </p:cNvPr>
              <p:cNvSpPr/>
              <p:nvPr/>
            </p:nvSpPr>
            <p:spPr bwMode="auto">
              <a:xfrm>
                <a:off x="1836" y="357"/>
                <a:ext cx="154" cy="85"/>
              </a:xfrm>
              <a:custGeom>
                <a:avLst/>
                <a:gdLst>
                  <a:gd name="T0" fmla="*/ 153 w 154"/>
                  <a:gd name="T1" fmla="*/ 0 h 85"/>
                  <a:gd name="T2" fmla="*/ 0 w 154"/>
                  <a:gd name="T3" fmla="*/ 72 h 85"/>
                  <a:gd name="T4" fmla="*/ 2 w 154"/>
                  <a:gd name="T5" fmla="*/ 85 h 85"/>
                  <a:gd name="T6" fmla="*/ 154 w 154"/>
                  <a:gd name="T7" fmla="*/ 13 h 85"/>
                  <a:gd name="T8" fmla="*/ 153 w 154"/>
                  <a:gd name="T9" fmla="*/ 0 h 85"/>
                </a:gdLst>
                <a:ahLst/>
                <a:cxnLst>
                  <a:cxn ang="0">
                    <a:pos x="T0" y="T1"/>
                  </a:cxn>
                  <a:cxn ang="0">
                    <a:pos x="T2" y="T3"/>
                  </a:cxn>
                  <a:cxn ang="0">
                    <a:pos x="T4" y="T5"/>
                  </a:cxn>
                  <a:cxn ang="0">
                    <a:pos x="T6" y="T7"/>
                  </a:cxn>
                  <a:cxn ang="0">
                    <a:pos x="T8" y="T9"/>
                  </a:cxn>
                </a:cxnLst>
                <a:rect l="0" t="0" r="r" b="b"/>
                <a:pathLst>
                  <a:path w="154" h="85">
                    <a:moveTo>
                      <a:pt x="153" y="0"/>
                    </a:moveTo>
                    <a:lnTo>
                      <a:pt x="0" y="72"/>
                    </a:lnTo>
                    <a:lnTo>
                      <a:pt x="2" y="85"/>
                    </a:lnTo>
                    <a:lnTo>
                      <a:pt x="154" y="13"/>
                    </a:lnTo>
                    <a:lnTo>
                      <a:pt x="153"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íṡľídê">
                <a:extLst>
                  <a:ext uri="{FF2B5EF4-FFF2-40B4-BE49-F238E27FC236}">
                    <a16:creationId xmlns:a16="http://schemas.microsoft.com/office/drawing/2014/main" id="{BAD912A3-4609-BC65-B182-141CAAB7CDED}"/>
                  </a:ext>
                </a:extLst>
              </p:cNvPr>
              <p:cNvSpPr/>
              <p:nvPr/>
            </p:nvSpPr>
            <p:spPr bwMode="auto">
              <a:xfrm>
                <a:off x="1836" y="357"/>
                <a:ext cx="154" cy="85"/>
              </a:xfrm>
              <a:custGeom>
                <a:avLst/>
                <a:gdLst>
                  <a:gd name="T0" fmla="*/ 153 w 154"/>
                  <a:gd name="T1" fmla="*/ 0 h 85"/>
                  <a:gd name="T2" fmla="*/ 0 w 154"/>
                  <a:gd name="T3" fmla="*/ 72 h 85"/>
                  <a:gd name="T4" fmla="*/ 2 w 154"/>
                  <a:gd name="T5" fmla="*/ 85 h 85"/>
                  <a:gd name="T6" fmla="*/ 154 w 154"/>
                  <a:gd name="T7" fmla="*/ 13 h 85"/>
                  <a:gd name="T8" fmla="*/ 153 w 154"/>
                  <a:gd name="T9" fmla="*/ 0 h 85"/>
                </a:gdLst>
                <a:ahLst/>
                <a:cxnLst>
                  <a:cxn ang="0">
                    <a:pos x="T0" y="T1"/>
                  </a:cxn>
                  <a:cxn ang="0">
                    <a:pos x="T2" y="T3"/>
                  </a:cxn>
                  <a:cxn ang="0">
                    <a:pos x="T4" y="T5"/>
                  </a:cxn>
                  <a:cxn ang="0">
                    <a:pos x="T6" y="T7"/>
                  </a:cxn>
                  <a:cxn ang="0">
                    <a:pos x="T8" y="T9"/>
                  </a:cxn>
                </a:cxnLst>
                <a:rect l="0" t="0" r="r" b="b"/>
                <a:pathLst>
                  <a:path w="154" h="85">
                    <a:moveTo>
                      <a:pt x="153" y="0"/>
                    </a:moveTo>
                    <a:lnTo>
                      <a:pt x="0" y="72"/>
                    </a:lnTo>
                    <a:lnTo>
                      <a:pt x="2" y="85"/>
                    </a:lnTo>
                    <a:lnTo>
                      <a:pt x="154" y="13"/>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íṥḻíḓé">
                <a:extLst>
                  <a:ext uri="{FF2B5EF4-FFF2-40B4-BE49-F238E27FC236}">
                    <a16:creationId xmlns:a16="http://schemas.microsoft.com/office/drawing/2014/main" id="{AA980041-6433-B8EE-C8C4-541EB77D9D64}"/>
                  </a:ext>
                </a:extLst>
              </p:cNvPr>
              <p:cNvSpPr/>
              <p:nvPr/>
            </p:nvSpPr>
            <p:spPr bwMode="auto">
              <a:xfrm>
                <a:off x="1831" y="312"/>
                <a:ext cx="155" cy="87"/>
              </a:xfrm>
              <a:custGeom>
                <a:avLst/>
                <a:gdLst>
                  <a:gd name="T0" fmla="*/ 153 w 155"/>
                  <a:gd name="T1" fmla="*/ 0 h 87"/>
                  <a:gd name="T2" fmla="*/ 0 w 155"/>
                  <a:gd name="T3" fmla="*/ 72 h 87"/>
                  <a:gd name="T4" fmla="*/ 2 w 155"/>
                  <a:gd name="T5" fmla="*/ 87 h 87"/>
                  <a:gd name="T6" fmla="*/ 155 w 155"/>
                  <a:gd name="T7" fmla="*/ 14 h 87"/>
                  <a:gd name="T8" fmla="*/ 153 w 155"/>
                  <a:gd name="T9" fmla="*/ 0 h 87"/>
                </a:gdLst>
                <a:ahLst/>
                <a:cxnLst>
                  <a:cxn ang="0">
                    <a:pos x="T0" y="T1"/>
                  </a:cxn>
                  <a:cxn ang="0">
                    <a:pos x="T2" y="T3"/>
                  </a:cxn>
                  <a:cxn ang="0">
                    <a:pos x="T4" y="T5"/>
                  </a:cxn>
                  <a:cxn ang="0">
                    <a:pos x="T6" y="T7"/>
                  </a:cxn>
                  <a:cxn ang="0">
                    <a:pos x="T8" y="T9"/>
                  </a:cxn>
                </a:cxnLst>
                <a:rect l="0" t="0" r="r" b="b"/>
                <a:pathLst>
                  <a:path w="155" h="87">
                    <a:moveTo>
                      <a:pt x="153" y="0"/>
                    </a:moveTo>
                    <a:lnTo>
                      <a:pt x="0" y="72"/>
                    </a:lnTo>
                    <a:lnTo>
                      <a:pt x="2" y="87"/>
                    </a:lnTo>
                    <a:lnTo>
                      <a:pt x="155" y="14"/>
                    </a:lnTo>
                    <a:lnTo>
                      <a:pt x="153"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ïṣļïḓè">
                <a:extLst>
                  <a:ext uri="{FF2B5EF4-FFF2-40B4-BE49-F238E27FC236}">
                    <a16:creationId xmlns:a16="http://schemas.microsoft.com/office/drawing/2014/main" id="{62D09F3F-A564-1FDE-38A1-F05874ABAC66}"/>
                  </a:ext>
                </a:extLst>
              </p:cNvPr>
              <p:cNvSpPr/>
              <p:nvPr/>
            </p:nvSpPr>
            <p:spPr bwMode="auto">
              <a:xfrm>
                <a:off x="1831" y="312"/>
                <a:ext cx="155" cy="87"/>
              </a:xfrm>
              <a:custGeom>
                <a:avLst/>
                <a:gdLst>
                  <a:gd name="T0" fmla="*/ 153 w 155"/>
                  <a:gd name="T1" fmla="*/ 0 h 87"/>
                  <a:gd name="T2" fmla="*/ 0 w 155"/>
                  <a:gd name="T3" fmla="*/ 72 h 87"/>
                  <a:gd name="T4" fmla="*/ 2 w 155"/>
                  <a:gd name="T5" fmla="*/ 87 h 87"/>
                  <a:gd name="T6" fmla="*/ 155 w 155"/>
                  <a:gd name="T7" fmla="*/ 14 h 87"/>
                  <a:gd name="T8" fmla="*/ 153 w 155"/>
                  <a:gd name="T9" fmla="*/ 0 h 87"/>
                </a:gdLst>
                <a:ahLst/>
                <a:cxnLst>
                  <a:cxn ang="0">
                    <a:pos x="T0" y="T1"/>
                  </a:cxn>
                  <a:cxn ang="0">
                    <a:pos x="T2" y="T3"/>
                  </a:cxn>
                  <a:cxn ang="0">
                    <a:pos x="T4" y="T5"/>
                  </a:cxn>
                  <a:cxn ang="0">
                    <a:pos x="T6" y="T7"/>
                  </a:cxn>
                  <a:cxn ang="0">
                    <a:pos x="T8" y="T9"/>
                  </a:cxn>
                </a:cxnLst>
                <a:rect l="0" t="0" r="r" b="b"/>
                <a:pathLst>
                  <a:path w="155" h="87">
                    <a:moveTo>
                      <a:pt x="153" y="0"/>
                    </a:moveTo>
                    <a:lnTo>
                      <a:pt x="0" y="72"/>
                    </a:lnTo>
                    <a:lnTo>
                      <a:pt x="2" y="87"/>
                    </a:lnTo>
                    <a:lnTo>
                      <a:pt x="155" y="14"/>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íṩ1iḍê">
                <a:extLst>
                  <a:ext uri="{FF2B5EF4-FFF2-40B4-BE49-F238E27FC236}">
                    <a16:creationId xmlns:a16="http://schemas.microsoft.com/office/drawing/2014/main" id="{F511F965-B16E-74DB-E98B-31E9EAAA176D}"/>
                  </a:ext>
                </a:extLst>
              </p:cNvPr>
              <p:cNvSpPr/>
              <p:nvPr/>
            </p:nvSpPr>
            <p:spPr bwMode="auto">
              <a:xfrm>
                <a:off x="2168" y="82"/>
                <a:ext cx="30" cy="14"/>
              </a:xfrm>
              <a:custGeom>
                <a:avLst/>
                <a:gdLst>
                  <a:gd name="T0" fmla="*/ 19 w 19"/>
                  <a:gd name="T1" fmla="*/ 0 h 9"/>
                  <a:gd name="T2" fmla="*/ 0 w 19"/>
                  <a:gd name="T3" fmla="*/ 9 h 9"/>
                  <a:gd name="T4" fmla="*/ 19 w 19"/>
                  <a:gd name="T5" fmla="*/ 0 h 9"/>
                  <a:gd name="T6" fmla="*/ 19 w 19"/>
                  <a:gd name="T7" fmla="*/ 0 h 9"/>
                </a:gdLst>
                <a:ahLst/>
                <a:cxnLst>
                  <a:cxn ang="0">
                    <a:pos x="T0" y="T1"/>
                  </a:cxn>
                  <a:cxn ang="0">
                    <a:pos x="T2" y="T3"/>
                  </a:cxn>
                  <a:cxn ang="0">
                    <a:pos x="T4" y="T5"/>
                  </a:cxn>
                  <a:cxn ang="0">
                    <a:pos x="T6" y="T7"/>
                  </a:cxn>
                </a:cxnLst>
                <a:rect l="0" t="0" r="r" b="b"/>
                <a:pathLst>
                  <a:path w="19" h="9">
                    <a:moveTo>
                      <a:pt x="19" y="0"/>
                    </a:moveTo>
                    <a:cubicBezTo>
                      <a:pt x="0" y="9"/>
                      <a:pt x="0" y="9"/>
                      <a:pt x="0" y="9"/>
                    </a:cubicBezTo>
                    <a:cubicBezTo>
                      <a:pt x="6" y="6"/>
                      <a:pt x="12" y="3"/>
                      <a:pt x="19" y="0"/>
                    </a:cubicBezTo>
                    <a:cubicBezTo>
                      <a:pt x="19" y="0"/>
                      <a:pt x="1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ślîḓé">
                <a:extLst>
                  <a:ext uri="{FF2B5EF4-FFF2-40B4-BE49-F238E27FC236}">
                    <a16:creationId xmlns:a16="http://schemas.microsoft.com/office/drawing/2014/main" id="{4A614FCD-F712-F0D5-2B5A-2B2C875C0906}"/>
                  </a:ext>
                </a:extLst>
              </p:cNvPr>
              <p:cNvSpPr/>
              <p:nvPr/>
            </p:nvSpPr>
            <p:spPr bwMode="auto">
              <a:xfrm>
                <a:off x="2100" y="82"/>
                <a:ext cx="105" cy="106"/>
              </a:xfrm>
              <a:custGeom>
                <a:avLst/>
                <a:gdLst>
                  <a:gd name="T0" fmla="*/ 61 w 65"/>
                  <a:gd name="T1" fmla="*/ 0 h 66"/>
                  <a:gd name="T2" fmla="*/ 42 w 65"/>
                  <a:gd name="T3" fmla="*/ 9 h 66"/>
                  <a:gd name="T4" fmla="*/ 0 w 65"/>
                  <a:gd name="T5" fmla="*/ 29 h 66"/>
                  <a:gd name="T6" fmla="*/ 4 w 65"/>
                  <a:gd name="T7" fmla="*/ 66 h 66"/>
                  <a:gd name="T8" fmla="*/ 65 w 65"/>
                  <a:gd name="T9" fmla="*/ 37 h 66"/>
                  <a:gd name="T10" fmla="*/ 61 w 65"/>
                  <a:gd name="T11" fmla="*/ 0 h 66"/>
                </a:gdLst>
                <a:ahLst/>
                <a:cxnLst>
                  <a:cxn ang="0">
                    <a:pos x="T0" y="T1"/>
                  </a:cxn>
                  <a:cxn ang="0">
                    <a:pos x="T2" y="T3"/>
                  </a:cxn>
                  <a:cxn ang="0">
                    <a:pos x="T4" y="T5"/>
                  </a:cxn>
                  <a:cxn ang="0">
                    <a:pos x="T6" y="T7"/>
                  </a:cxn>
                  <a:cxn ang="0">
                    <a:pos x="T8" y="T9"/>
                  </a:cxn>
                  <a:cxn ang="0">
                    <a:pos x="T10" y="T11"/>
                  </a:cxn>
                </a:cxnLst>
                <a:rect l="0" t="0" r="r" b="b"/>
                <a:pathLst>
                  <a:path w="65" h="66">
                    <a:moveTo>
                      <a:pt x="61" y="0"/>
                    </a:moveTo>
                    <a:cubicBezTo>
                      <a:pt x="54" y="3"/>
                      <a:pt x="48" y="6"/>
                      <a:pt x="42" y="9"/>
                    </a:cubicBezTo>
                    <a:cubicBezTo>
                      <a:pt x="0" y="29"/>
                      <a:pt x="0" y="29"/>
                      <a:pt x="0" y="29"/>
                    </a:cubicBezTo>
                    <a:cubicBezTo>
                      <a:pt x="4" y="66"/>
                      <a:pt x="4" y="66"/>
                      <a:pt x="4" y="66"/>
                    </a:cubicBezTo>
                    <a:cubicBezTo>
                      <a:pt x="65" y="37"/>
                      <a:pt x="65" y="37"/>
                      <a:pt x="65" y="37"/>
                    </a:cubicBezTo>
                    <a:cubicBezTo>
                      <a:pt x="61" y="0"/>
                      <a:pt x="61" y="0"/>
                      <a:pt x="61" y="0"/>
                    </a:cubicBezTo>
                  </a:path>
                </a:pathLst>
              </a:custGeom>
              <a:solidFill>
                <a:srgbClr val="7471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ïṡľide">
                <a:extLst>
                  <a:ext uri="{FF2B5EF4-FFF2-40B4-BE49-F238E27FC236}">
                    <a16:creationId xmlns:a16="http://schemas.microsoft.com/office/drawing/2014/main" id="{69831332-6149-09CD-7625-9BFC6DF4E6F3}"/>
                  </a:ext>
                </a:extLst>
              </p:cNvPr>
              <p:cNvSpPr/>
              <p:nvPr/>
            </p:nvSpPr>
            <p:spPr bwMode="auto">
              <a:xfrm>
                <a:off x="2106" y="141"/>
                <a:ext cx="131" cy="333"/>
              </a:xfrm>
              <a:custGeom>
                <a:avLst/>
                <a:gdLst>
                  <a:gd name="T0" fmla="*/ 128 w 131"/>
                  <a:gd name="T1" fmla="*/ 256 h 333"/>
                  <a:gd name="T2" fmla="*/ 29 w 131"/>
                  <a:gd name="T3" fmla="*/ 301 h 333"/>
                  <a:gd name="T4" fmla="*/ 33 w 131"/>
                  <a:gd name="T5" fmla="*/ 333 h 333"/>
                  <a:gd name="T6" fmla="*/ 131 w 131"/>
                  <a:gd name="T7" fmla="*/ 287 h 333"/>
                  <a:gd name="T8" fmla="*/ 128 w 131"/>
                  <a:gd name="T9" fmla="*/ 256 h 333"/>
                  <a:gd name="T10" fmla="*/ 123 w 131"/>
                  <a:gd name="T11" fmla="*/ 211 h 333"/>
                  <a:gd name="T12" fmla="*/ 24 w 131"/>
                  <a:gd name="T13" fmla="*/ 258 h 333"/>
                  <a:gd name="T14" fmla="*/ 28 w 131"/>
                  <a:gd name="T15" fmla="*/ 288 h 333"/>
                  <a:gd name="T16" fmla="*/ 126 w 131"/>
                  <a:gd name="T17" fmla="*/ 242 h 333"/>
                  <a:gd name="T18" fmla="*/ 123 w 131"/>
                  <a:gd name="T19" fmla="*/ 211 h 333"/>
                  <a:gd name="T20" fmla="*/ 116 w 131"/>
                  <a:gd name="T21" fmla="*/ 166 h 333"/>
                  <a:gd name="T22" fmla="*/ 20 w 131"/>
                  <a:gd name="T23" fmla="*/ 213 h 333"/>
                  <a:gd name="T24" fmla="*/ 23 w 131"/>
                  <a:gd name="T25" fmla="*/ 243 h 333"/>
                  <a:gd name="T26" fmla="*/ 121 w 131"/>
                  <a:gd name="T27" fmla="*/ 198 h 333"/>
                  <a:gd name="T28" fmla="*/ 116 w 131"/>
                  <a:gd name="T29" fmla="*/ 166 h 333"/>
                  <a:gd name="T30" fmla="*/ 111 w 131"/>
                  <a:gd name="T31" fmla="*/ 123 h 333"/>
                  <a:gd name="T32" fmla="*/ 15 w 131"/>
                  <a:gd name="T33" fmla="*/ 168 h 333"/>
                  <a:gd name="T34" fmla="*/ 18 w 131"/>
                  <a:gd name="T35" fmla="*/ 200 h 333"/>
                  <a:gd name="T36" fmla="*/ 115 w 131"/>
                  <a:gd name="T37" fmla="*/ 153 h 333"/>
                  <a:gd name="T38" fmla="*/ 111 w 131"/>
                  <a:gd name="T39" fmla="*/ 123 h 333"/>
                  <a:gd name="T40" fmla="*/ 107 w 131"/>
                  <a:gd name="T41" fmla="*/ 78 h 333"/>
                  <a:gd name="T42" fmla="*/ 8 w 131"/>
                  <a:gd name="T43" fmla="*/ 124 h 333"/>
                  <a:gd name="T44" fmla="*/ 13 w 131"/>
                  <a:gd name="T45" fmla="*/ 155 h 333"/>
                  <a:gd name="T46" fmla="*/ 110 w 131"/>
                  <a:gd name="T47" fmla="*/ 108 h 333"/>
                  <a:gd name="T48" fmla="*/ 107 w 131"/>
                  <a:gd name="T49" fmla="*/ 78 h 333"/>
                  <a:gd name="T50" fmla="*/ 99 w 131"/>
                  <a:gd name="T51" fmla="*/ 0 h 333"/>
                  <a:gd name="T52" fmla="*/ 0 w 131"/>
                  <a:gd name="T53" fmla="*/ 47 h 333"/>
                  <a:gd name="T54" fmla="*/ 8 w 131"/>
                  <a:gd name="T55" fmla="*/ 110 h 333"/>
                  <a:gd name="T56" fmla="*/ 105 w 131"/>
                  <a:gd name="T57" fmla="*/ 63 h 333"/>
                  <a:gd name="T58" fmla="*/ 99 w 131"/>
                  <a:gd name="T5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333">
                    <a:moveTo>
                      <a:pt x="128" y="256"/>
                    </a:moveTo>
                    <a:lnTo>
                      <a:pt x="29" y="301"/>
                    </a:lnTo>
                    <a:lnTo>
                      <a:pt x="33" y="333"/>
                    </a:lnTo>
                    <a:lnTo>
                      <a:pt x="131" y="287"/>
                    </a:lnTo>
                    <a:lnTo>
                      <a:pt x="128" y="256"/>
                    </a:lnTo>
                    <a:close/>
                    <a:moveTo>
                      <a:pt x="123" y="211"/>
                    </a:moveTo>
                    <a:lnTo>
                      <a:pt x="24" y="258"/>
                    </a:lnTo>
                    <a:lnTo>
                      <a:pt x="28" y="288"/>
                    </a:lnTo>
                    <a:lnTo>
                      <a:pt x="126" y="242"/>
                    </a:lnTo>
                    <a:lnTo>
                      <a:pt x="123" y="211"/>
                    </a:lnTo>
                    <a:close/>
                    <a:moveTo>
                      <a:pt x="116" y="166"/>
                    </a:moveTo>
                    <a:lnTo>
                      <a:pt x="20" y="213"/>
                    </a:lnTo>
                    <a:lnTo>
                      <a:pt x="23" y="243"/>
                    </a:lnTo>
                    <a:lnTo>
                      <a:pt x="121" y="198"/>
                    </a:lnTo>
                    <a:lnTo>
                      <a:pt x="116" y="166"/>
                    </a:lnTo>
                    <a:close/>
                    <a:moveTo>
                      <a:pt x="111" y="123"/>
                    </a:moveTo>
                    <a:lnTo>
                      <a:pt x="15" y="168"/>
                    </a:lnTo>
                    <a:lnTo>
                      <a:pt x="18" y="200"/>
                    </a:lnTo>
                    <a:lnTo>
                      <a:pt x="115" y="153"/>
                    </a:lnTo>
                    <a:lnTo>
                      <a:pt x="111" y="123"/>
                    </a:lnTo>
                    <a:close/>
                    <a:moveTo>
                      <a:pt x="107" y="78"/>
                    </a:moveTo>
                    <a:lnTo>
                      <a:pt x="8" y="124"/>
                    </a:lnTo>
                    <a:lnTo>
                      <a:pt x="13" y="155"/>
                    </a:lnTo>
                    <a:lnTo>
                      <a:pt x="110" y="108"/>
                    </a:lnTo>
                    <a:lnTo>
                      <a:pt x="107" y="78"/>
                    </a:lnTo>
                    <a:close/>
                    <a:moveTo>
                      <a:pt x="99" y="0"/>
                    </a:moveTo>
                    <a:lnTo>
                      <a:pt x="0" y="47"/>
                    </a:lnTo>
                    <a:lnTo>
                      <a:pt x="8" y="110"/>
                    </a:lnTo>
                    <a:lnTo>
                      <a:pt x="105" y="63"/>
                    </a:lnTo>
                    <a:lnTo>
                      <a:pt x="9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ïṥľïḓe">
                <a:extLst>
                  <a:ext uri="{FF2B5EF4-FFF2-40B4-BE49-F238E27FC236}">
                    <a16:creationId xmlns:a16="http://schemas.microsoft.com/office/drawing/2014/main" id="{F2C1F575-30B3-2823-804F-76A7FDDB45D6}"/>
                  </a:ext>
                </a:extLst>
              </p:cNvPr>
              <p:cNvSpPr/>
              <p:nvPr/>
            </p:nvSpPr>
            <p:spPr bwMode="auto">
              <a:xfrm>
                <a:off x="2106" y="141"/>
                <a:ext cx="131" cy="333"/>
              </a:xfrm>
              <a:custGeom>
                <a:avLst/>
                <a:gdLst>
                  <a:gd name="T0" fmla="*/ 128 w 131"/>
                  <a:gd name="T1" fmla="*/ 256 h 333"/>
                  <a:gd name="T2" fmla="*/ 29 w 131"/>
                  <a:gd name="T3" fmla="*/ 301 h 333"/>
                  <a:gd name="T4" fmla="*/ 33 w 131"/>
                  <a:gd name="T5" fmla="*/ 333 h 333"/>
                  <a:gd name="T6" fmla="*/ 131 w 131"/>
                  <a:gd name="T7" fmla="*/ 287 h 333"/>
                  <a:gd name="T8" fmla="*/ 128 w 131"/>
                  <a:gd name="T9" fmla="*/ 256 h 333"/>
                  <a:gd name="T10" fmla="*/ 123 w 131"/>
                  <a:gd name="T11" fmla="*/ 211 h 333"/>
                  <a:gd name="T12" fmla="*/ 24 w 131"/>
                  <a:gd name="T13" fmla="*/ 258 h 333"/>
                  <a:gd name="T14" fmla="*/ 28 w 131"/>
                  <a:gd name="T15" fmla="*/ 288 h 333"/>
                  <a:gd name="T16" fmla="*/ 126 w 131"/>
                  <a:gd name="T17" fmla="*/ 242 h 333"/>
                  <a:gd name="T18" fmla="*/ 123 w 131"/>
                  <a:gd name="T19" fmla="*/ 211 h 333"/>
                  <a:gd name="T20" fmla="*/ 116 w 131"/>
                  <a:gd name="T21" fmla="*/ 166 h 333"/>
                  <a:gd name="T22" fmla="*/ 20 w 131"/>
                  <a:gd name="T23" fmla="*/ 213 h 333"/>
                  <a:gd name="T24" fmla="*/ 23 w 131"/>
                  <a:gd name="T25" fmla="*/ 243 h 333"/>
                  <a:gd name="T26" fmla="*/ 121 w 131"/>
                  <a:gd name="T27" fmla="*/ 198 h 333"/>
                  <a:gd name="T28" fmla="*/ 116 w 131"/>
                  <a:gd name="T29" fmla="*/ 166 h 333"/>
                  <a:gd name="T30" fmla="*/ 111 w 131"/>
                  <a:gd name="T31" fmla="*/ 123 h 333"/>
                  <a:gd name="T32" fmla="*/ 15 w 131"/>
                  <a:gd name="T33" fmla="*/ 168 h 333"/>
                  <a:gd name="T34" fmla="*/ 18 w 131"/>
                  <a:gd name="T35" fmla="*/ 200 h 333"/>
                  <a:gd name="T36" fmla="*/ 115 w 131"/>
                  <a:gd name="T37" fmla="*/ 153 h 333"/>
                  <a:gd name="T38" fmla="*/ 111 w 131"/>
                  <a:gd name="T39" fmla="*/ 123 h 333"/>
                  <a:gd name="T40" fmla="*/ 107 w 131"/>
                  <a:gd name="T41" fmla="*/ 78 h 333"/>
                  <a:gd name="T42" fmla="*/ 8 w 131"/>
                  <a:gd name="T43" fmla="*/ 124 h 333"/>
                  <a:gd name="T44" fmla="*/ 13 w 131"/>
                  <a:gd name="T45" fmla="*/ 155 h 333"/>
                  <a:gd name="T46" fmla="*/ 110 w 131"/>
                  <a:gd name="T47" fmla="*/ 108 h 333"/>
                  <a:gd name="T48" fmla="*/ 107 w 131"/>
                  <a:gd name="T49" fmla="*/ 78 h 333"/>
                  <a:gd name="T50" fmla="*/ 99 w 131"/>
                  <a:gd name="T51" fmla="*/ 0 h 333"/>
                  <a:gd name="T52" fmla="*/ 0 w 131"/>
                  <a:gd name="T53" fmla="*/ 47 h 333"/>
                  <a:gd name="T54" fmla="*/ 8 w 131"/>
                  <a:gd name="T55" fmla="*/ 110 h 333"/>
                  <a:gd name="T56" fmla="*/ 105 w 131"/>
                  <a:gd name="T57" fmla="*/ 63 h 333"/>
                  <a:gd name="T58" fmla="*/ 99 w 131"/>
                  <a:gd name="T5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333">
                    <a:moveTo>
                      <a:pt x="128" y="256"/>
                    </a:moveTo>
                    <a:lnTo>
                      <a:pt x="29" y="301"/>
                    </a:lnTo>
                    <a:lnTo>
                      <a:pt x="33" y="333"/>
                    </a:lnTo>
                    <a:lnTo>
                      <a:pt x="131" y="287"/>
                    </a:lnTo>
                    <a:lnTo>
                      <a:pt x="128" y="256"/>
                    </a:lnTo>
                    <a:moveTo>
                      <a:pt x="123" y="211"/>
                    </a:moveTo>
                    <a:lnTo>
                      <a:pt x="24" y="258"/>
                    </a:lnTo>
                    <a:lnTo>
                      <a:pt x="28" y="288"/>
                    </a:lnTo>
                    <a:lnTo>
                      <a:pt x="126" y="242"/>
                    </a:lnTo>
                    <a:lnTo>
                      <a:pt x="123" y="211"/>
                    </a:lnTo>
                    <a:moveTo>
                      <a:pt x="116" y="166"/>
                    </a:moveTo>
                    <a:lnTo>
                      <a:pt x="20" y="213"/>
                    </a:lnTo>
                    <a:lnTo>
                      <a:pt x="23" y="243"/>
                    </a:lnTo>
                    <a:lnTo>
                      <a:pt x="121" y="198"/>
                    </a:lnTo>
                    <a:lnTo>
                      <a:pt x="116" y="166"/>
                    </a:lnTo>
                    <a:moveTo>
                      <a:pt x="111" y="123"/>
                    </a:moveTo>
                    <a:lnTo>
                      <a:pt x="15" y="168"/>
                    </a:lnTo>
                    <a:lnTo>
                      <a:pt x="18" y="200"/>
                    </a:lnTo>
                    <a:lnTo>
                      <a:pt x="115" y="153"/>
                    </a:lnTo>
                    <a:lnTo>
                      <a:pt x="111" y="123"/>
                    </a:lnTo>
                    <a:moveTo>
                      <a:pt x="107" y="78"/>
                    </a:moveTo>
                    <a:lnTo>
                      <a:pt x="8" y="124"/>
                    </a:lnTo>
                    <a:lnTo>
                      <a:pt x="13" y="155"/>
                    </a:lnTo>
                    <a:lnTo>
                      <a:pt x="110" y="108"/>
                    </a:lnTo>
                    <a:lnTo>
                      <a:pt x="107" y="78"/>
                    </a:lnTo>
                    <a:moveTo>
                      <a:pt x="99" y="0"/>
                    </a:moveTo>
                    <a:lnTo>
                      <a:pt x="0" y="47"/>
                    </a:lnTo>
                    <a:lnTo>
                      <a:pt x="8" y="110"/>
                    </a:lnTo>
                    <a:lnTo>
                      <a:pt x="105" y="63"/>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iś1îḋe">
                <a:extLst>
                  <a:ext uri="{FF2B5EF4-FFF2-40B4-BE49-F238E27FC236}">
                    <a16:creationId xmlns:a16="http://schemas.microsoft.com/office/drawing/2014/main" id="{420A0CFB-833F-6BA9-D7AF-132B69DEEB3B}"/>
                  </a:ext>
                </a:extLst>
              </p:cNvPr>
              <p:cNvSpPr/>
              <p:nvPr/>
            </p:nvSpPr>
            <p:spPr bwMode="auto">
              <a:xfrm>
                <a:off x="2171" y="685"/>
                <a:ext cx="38" cy="19"/>
              </a:xfrm>
              <a:custGeom>
                <a:avLst/>
                <a:gdLst>
                  <a:gd name="T0" fmla="*/ 24 w 24"/>
                  <a:gd name="T1" fmla="*/ 0 h 12"/>
                  <a:gd name="T2" fmla="*/ 0 w 24"/>
                  <a:gd name="T3" fmla="*/ 12 h 12"/>
                  <a:gd name="T4" fmla="*/ 24 w 24"/>
                  <a:gd name="T5" fmla="*/ 0 h 12"/>
                  <a:gd name="T6" fmla="*/ 24 w 24"/>
                  <a:gd name="T7" fmla="*/ 0 h 12"/>
                </a:gdLst>
                <a:ahLst/>
                <a:cxnLst>
                  <a:cxn ang="0">
                    <a:pos x="T0" y="T1"/>
                  </a:cxn>
                  <a:cxn ang="0">
                    <a:pos x="T2" y="T3"/>
                  </a:cxn>
                  <a:cxn ang="0">
                    <a:pos x="T4" y="T5"/>
                  </a:cxn>
                  <a:cxn ang="0">
                    <a:pos x="T6" y="T7"/>
                  </a:cxn>
                </a:cxnLst>
                <a:rect l="0" t="0" r="r" b="b"/>
                <a:pathLst>
                  <a:path w="24" h="12">
                    <a:moveTo>
                      <a:pt x="24" y="0"/>
                    </a:moveTo>
                    <a:cubicBezTo>
                      <a:pt x="17" y="4"/>
                      <a:pt x="8" y="8"/>
                      <a:pt x="0" y="12"/>
                    </a:cubicBezTo>
                    <a:cubicBezTo>
                      <a:pt x="24" y="0"/>
                      <a:pt x="24" y="0"/>
                      <a:pt x="24" y="0"/>
                    </a:cubicBezTo>
                    <a:cubicBezTo>
                      <a:pt x="24" y="0"/>
                      <a:pt x="24" y="0"/>
                      <a:pt x="24" y="0"/>
                    </a:cubicBezTo>
                  </a:path>
                </a:pathLst>
              </a:custGeom>
              <a:solidFill>
                <a:srgbClr val="FFC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Sḷíḋe">
                <a:extLst>
                  <a:ext uri="{FF2B5EF4-FFF2-40B4-BE49-F238E27FC236}">
                    <a16:creationId xmlns:a16="http://schemas.microsoft.com/office/drawing/2014/main" id="{0FE6F7BD-2EF6-B684-55D8-2BE8BDF334FA}"/>
                  </a:ext>
                </a:extLst>
              </p:cNvPr>
              <p:cNvSpPr/>
              <p:nvPr/>
            </p:nvSpPr>
            <p:spPr bwMode="auto">
              <a:xfrm>
                <a:off x="2209" y="673"/>
                <a:ext cx="25" cy="12"/>
              </a:xfrm>
              <a:custGeom>
                <a:avLst/>
                <a:gdLst>
                  <a:gd name="T0" fmla="*/ 15 w 15"/>
                  <a:gd name="T1" fmla="*/ 0 h 7"/>
                  <a:gd name="T2" fmla="*/ 3 w 15"/>
                  <a:gd name="T3" fmla="*/ 6 h 7"/>
                  <a:gd name="T4" fmla="*/ 2 w 15"/>
                  <a:gd name="T5" fmla="*/ 6 h 7"/>
                  <a:gd name="T6" fmla="*/ 0 w 15"/>
                  <a:gd name="T7" fmla="*/ 7 h 7"/>
                  <a:gd name="T8" fmla="*/ 0 w 15"/>
                  <a:gd name="T9" fmla="*/ 7 h 7"/>
                  <a:gd name="T10" fmla="*/ 15 w 15"/>
                  <a:gd name="T11" fmla="*/ 0 h 7"/>
                  <a:gd name="T12" fmla="*/ 15 w 1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15" y="0"/>
                    </a:moveTo>
                    <a:cubicBezTo>
                      <a:pt x="11" y="2"/>
                      <a:pt x="7" y="4"/>
                      <a:pt x="3" y="6"/>
                    </a:cubicBezTo>
                    <a:cubicBezTo>
                      <a:pt x="2" y="6"/>
                      <a:pt x="2" y="6"/>
                      <a:pt x="2" y="6"/>
                    </a:cubicBezTo>
                    <a:cubicBezTo>
                      <a:pt x="1" y="7"/>
                      <a:pt x="1" y="7"/>
                      <a:pt x="0" y="7"/>
                    </a:cubicBezTo>
                    <a:cubicBezTo>
                      <a:pt x="0" y="7"/>
                      <a:pt x="0" y="7"/>
                      <a:pt x="0" y="7"/>
                    </a:cubicBezTo>
                    <a:cubicBezTo>
                      <a:pt x="15" y="0"/>
                      <a:pt x="15" y="0"/>
                      <a:pt x="15" y="0"/>
                    </a:cubicBezTo>
                    <a:cubicBezTo>
                      <a:pt x="15" y="0"/>
                      <a:pt x="15" y="0"/>
                      <a:pt x="15" y="0"/>
                    </a:cubicBezTo>
                  </a:path>
                </a:pathLst>
              </a:custGeom>
              <a:solidFill>
                <a:srgbClr val="FFC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íśḻîďé">
                <a:extLst>
                  <a:ext uri="{FF2B5EF4-FFF2-40B4-BE49-F238E27FC236}">
                    <a16:creationId xmlns:a16="http://schemas.microsoft.com/office/drawing/2014/main" id="{17D8DB9B-5E86-01BB-0C7C-8A581DB25869}"/>
                  </a:ext>
                </a:extLst>
              </p:cNvPr>
              <p:cNvSpPr/>
              <p:nvPr/>
            </p:nvSpPr>
            <p:spPr bwMode="auto">
              <a:xfrm>
                <a:off x="2234" y="659"/>
                <a:ext cx="28" cy="14"/>
              </a:xfrm>
              <a:custGeom>
                <a:avLst/>
                <a:gdLst>
                  <a:gd name="T0" fmla="*/ 18 w 18"/>
                  <a:gd name="T1" fmla="*/ 0 h 9"/>
                  <a:gd name="T2" fmla="*/ 0 w 18"/>
                  <a:gd name="T3" fmla="*/ 9 h 9"/>
                  <a:gd name="T4" fmla="*/ 0 w 18"/>
                  <a:gd name="T5" fmla="*/ 9 h 9"/>
                  <a:gd name="T6" fmla="*/ 18 w 18"/>
                  <a:gd name="T7" fmla="*/ 0 h 9"/>
                </a:gdLst>
                <a:ahLst/>
                <a:cxnLst>
                  <a:cxn ang="0">
                    <a:pos x="T0" y="T1"/>
                  </a:cxn>
                  <a:cxn ang="0">
                    <a:pos x="T2" y="T3"/>
                  </a:cxn>
                  <a:cxn ang="0">
                    <a:pos x="T4" y="T5"/>
                  </a:cxn>
                  <a:cxn ang="0">
                    <a:pos x="T6" y="T7"/>
                  </a:cxn>
                </a:cxnLst>
                <a:rect l="0" t="0" r="r" b="b"/>
                <a:pathLst>
                  <a:path w="18" h="9">
                    <a:moveTo>
                      <a:pt x="18" y="0"/>
                    </a:moveTo>
                    <a:cubicBezTo>
                      <a:pt x="12" y="3"/>
                      <a:pt x="5" y="6"/>
                      <a:pt x="0" y="9"/>
                    </a:cubicBezTo>
                    <a:cubicBezTo>
                      <a:pt x="0" y="9"/>
                      <a:pt x="0" y="9"/>
                      <a:pt x="0" y="9"/>
                    </a:cubicBezTo>
                    <a:cubicBezTo>
                      <a:pt x="18" y="0"/>
                      <a:pt x="18" y="0"/>
                      <a:pt x="18" y="0"/>
                    </a:cubicBezTo>
                  </a:path>
                </a:pathLst>
              </a:custGeom>
              <a:solidFill>
                <a:srgbClr val="FFC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îŝḷíḑè">
                <a:extLst>
                  <a:ext uri="{FF2B5EF4-FFF2-40B4-BE49-F238E27FC236}">
                    <a16:creationId xmlns:a16="http://schemas.microsoft.com/office/drawing/2014/main" id="{85AB6B2B-BF83-9721-E9F0-1C1B593A79CE}"/>
                  </a:ext>
                </a:extLst>
              </p:cNvPr>
              <p:cNvSpPr/>
              <p:nvPr/>
            </p:nvSpPr>
            <p:spPr bwMode="auto">
              <a:xfrm>
                <a:off x="2158" y="601"/>
                <a:ext cx="104" cy="105"/>
              </a:xfrm>
              <a:custGeom>
                <a:avLst/>
                <a:gdLst>
                  <a:gd name="T0" fmla="*/ 61 w 65"/>
                  <a:gd name="T1" fmla="*/ 0 h 65"/>
                  <a:gd name="T2" fmla="*/ 0 w 65"/>
                  <a:gd name="T3" fmla="*/ 29 h 65"/>
                  <a:gd name="T4" fmla="*/ 4 w 65"/>
                  <a:gd name="T5" fmla="*/ 65 h 65"/>
                  <a:gd name="T6" fmla="*/ 8 w 65"/>
                  <a:gd name="T7" fmla="*/ 64 h 65"/>
                  <a:gd name="T8" fmla="*/ 32 w 65"/>
                  <a:gd name="T9" fmla="*/ 52 h 65"/>
                  <a:gd name="T10" fmla="*/ 34 w 65"/>
                  <a:gd name="T11" fmla="*/ 51 h 65"/>
                  <a:gd name="T12" fmla="*/ 35 w 65"/>
                  <a:gd name="T13" fmla="*/ 51 h 65"/>
                  <a:gd name="T14" fmla="*/ 47 w 65"/>
                  <a:gd name="T15" fmla="*/ 45 h 65"/>
                  <a:gd name="T16" fmla="*/ 65 w 65"/>
                  <a:gd name="T17" fmla="*/ 36 h 65"/>
                  <a:gd name="T18" fmla="*/ 61 w 65"/>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61" y="0"/>
                    </a:moveTo>
                    <a:cubicBezTo>
                      <a:pt x="0" y="29"/>
                      <a:pt x="0" y="29"/>
                      <a:pt x="0" y="29"/>
                    </a:cubicBezTo>
                    <a:cubicBezTo>
                      <a:pt x="4" y="65"/>
                      <a:pt x="4" y="65"/>
                      <a:pt x="4" y="65"/>
                    </a:cubicBezTo>
                    <a:cubicBezTo>
                      <a:pt x="8" y="64"/>
                      <a:pt x="8" y="64"/>
                      <a:pt x="8" y="64"/>
                    </a:cubicBezTo>
                    <a:cubicBezTo>
                      <a:pt x="16" y="60"/>
                      <a:pt x="25" y="56"/>
                      <a:pt x="32" y="52"/>
                    </a:cubicBezTo>
                    <a:cubicBezTo>
                      <a:pt x="33" y="52"/>
                      <a:pt x="33" y="52"/>
                      <a:pt x="34" y="51"/>
                    </a:cubicBezTo>
                    <a:cubicBezTo>
                      <a:pt x="35" y="51"/>
                      <a:pt x="35" y="51"/>
                      <a:pt x="35" y="51"/>
                    </a:cubicBezTo>
                    <a:cubicBezTo>
                      <a:pt x="39" y="49"/>
                      <a:pt x="43" y="47"/>
                      <a:pt x="47" y="45"/>
                    </a:cubicBezTo>
                    <a:cubicBezTo>
                      <a:pt x="52" y="42"/>
                      <a:pt x="59" y="39"/>
                      <a:pt x="65" y="36"/>
                    </a:cubicBezTo>
                    <a:cubicBezTo>
                      <a:pt x="61" y="0"/>
                      <a:pt x="61" y="0"/>
                      <a:pt x="61" y="0"/>
                    </a:cubicBezTo>
                  </a:path>
                </a:pathLst>
              </a:custGeom>
              <a:solidFill>
                <a:srgbClr val="7471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iŝļíde">
                <a:extLst>
                  <a:ext uri="{FF2B5EF4-FFF2-40B4-BE49-F238E27FC236}">
                    <a16:creationId xmlns:a16="http://schemas.microsoft.com/office/drawing/2014/main" id="{DDC2A9FF-0E17-EE52-EC1C-25CCFD5E49F0}"/>
                  </a:ext>
                </a:extLst>
              </p:cNvPr>
              <p:cNvSpPr/>
              <p:nvPr/>
            </p:nvSpPr>
            <p:spPr bwMode="auto">
              <a:xfrm>
                <a:off x="2140" y="442"/>
                <a:ext cx="116" cy="206"/>
              </a:xfrm>
              <a:custGeom>
                <a:avLst/>
                <a:gdLst>
                  <a:gd name="T0" fmla="*/ 108 w 116"/>
                  <a:gd name="T1" fmla="*/ 88 h 206"/>
                  <a:gd name="T2" fmla="*/ 10 w 116"/>
                  <a:gd name="T3" fmla="*/ 133 h 206"/>
                  <a:gd name="T4" fmla="*/ 18 w 116"/>
                  <a:gd name="T5" fmla="*/ 206 h 206"/>
                  <a:gd name="T6" fmla="*/ 116 w 116"/>
                  <a:gd name="T7" fmla="*/ 159 h 206"/>
                  <a:gd name="T8" fmla="*/ 108 w 116"/>
                  <a:gd name="T9" fmla="*/ 88 h 206"/>
                  <a:gd name="T10" fmla="*/ 103 w 116"/>
                  <a:gd name="T11" fmla="*/ 43 h 206"/>
                  <a:gd name="T12" fmla="*/ 5 w 116"/>
                  <a:gd name="T13" fmla="*/ 90 h 206"/>
                  <a:gd name="T14" fmla="*/ 8 w 116"/>
                  <a:gd name="T15" fmla="*/ 121 h 206"/>
                  <a:gd name="T16" fmla="*/ 106 w 116"/>
                  <a:gd name="T17" fmla="*/ 76 h 206"/>
                  <a:gd name="T18" fmla="*/ 103 w 116"/>
                  <a:gd name="T19" fmla="*/ 43 h 206"/>
                  <a:gd name="T20" fmla="*/ 98 w 116"/>
                  <a:gd name="T21" fmla="*/ 0 h 206"/>
                  <a:gd name="T22" fmla="*/ 0 w 116"/>
                  <a:gd name="T23" fmla="*/ 45 h 206"/>
                  <a:gd name="T24" fmla="*/ 3 w 116"/>
                  <a:gd name="T25" fmla="*/ 76 h 206"/>
                  <a:gd name="T26" fmla="*/ 102 w 116"/>
                  <a:gd name="T27" fmla="*/ 31 h 206"/>
                  <a:gd name="T28" fmla="*/ 98 w 116"/>
                  <a:gd name="T2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206">
                    <a:moveTo>
                      <a:pt x="108" y="88"/>
                    </a:moveTo>
                    <a:lnTo>
                      <a:pt x="10" y="133"/>
                    </a:lnTo>
                    <a:lnTo>
                      <a:pt x="18" y="206"/>
                    </a:lnTo>
                    <a:lnTo>
                      <a:pt x="116" y="159"/>
                    </a:lnTo>
                    <a:lnTo>
                      <a:pt x="108" y="88"/>
                    </a:lnTo>
                    <a:close/>
                    <a:moveTo>
                      <a:pt x="103" y="43"/>
                    </a:moveTo>
                    <a:lnTo>
                      <a:pt x="5" y="90"/>
                    </a:lnTo>
                    <a:lnTo>
                      <a:pt x="8" y="121"/>
                    </a:lnTo>
                    <a:lnTo>
                      <a:pt x="106" y="76"/>
                    </a:lnTo>
                    <a:lnTo>
                      <a:pt x="103" y="43"/>
                    </a:lnTo>
                    <a:close/>
                    <a:moveTo>
                      <a:pt x="98" y="0"/>
                    </a:moveTo>
                    <a:lnTo>
                      <a:pt x="0" y="45"/>
                    </a:lnTo>
                    <a:lnTo>
                      <a:pt x="3" y="76"/>
                    </a:lnTo>
                    <a:lnTo>
                      <a:pt x="102" y="31"/>
                    </a:lnTo>
                    <a:lnTo>
                      <a:pt x="9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ïṩḷïďe">
                <a:extLst>
                  <a:ext uri="{FF2B5EF4-FFF2-40B4-BE49-F238E27FC236}">
                    <a16:creationId xmlns:a16="http://schemas.microsoft.com/office/drawing/2014/main" id="{EBB18AD1-6DFD-81A8-DBFC-F106335550DD}"/>
                  </a:ext>
                </a:extLst>
              </p:cNvPr>
              <p:cNvSpPr/>
              <p:nvPr/>
            </p:nvSpPr>
            <p:spPr bwMode="auto">
              <a:xfrm>
                <a:off x="2140" y="442"/>
                <a:ext cx="116" cy="206"/>
              </a:xfrm>
              <a:custGeom>
                <a:avLst/>
                <a:gdLst>
                  <a:gd name="T0" fmla="*/ 108 w 116"/>
                  <a:gd name="T1" fmla="*/ 88 h 206"/>
                  <a:gd name="T2" fmla="*/ 10 w 116"/>
                  <a:gd name="T3" fmla="*/ 133 h 206"/>
                  <a:gd name="T4" fmla="*/ 18 w 116"/>
                  <a:gd name="T5" fmla="*/ 206 h 206"/>
                  <a:gd name="T6" fmla="*/ 116 w 116"/>
                  <a:gd name="T7" fmla="*/ 159 h 206"/>
                  <a:gd name="T8" fmla="*/ 108 w 116"/>
                  <a:gd name="T9" fmla="*/ 88 h 206"/>
                  <a:gd name="T10" fmla="*/ 103 w 116"/>
                  <a:gd name="T11" fmla="*/ 43 h 206"/>
                  <a:gd name="T12" fmla="*/ 5 w 116"/>
                  <a:gd name="T13" fmla="*/ 90 h 206"/>
                  <a:gd name="T14" fmla="*/ 8 w 116"/>
                  <a:gd name="T15" fmla="*/ 121 h 206"/>
                  <a:gd name="T16" fmla="*/ 106 w 116"/>
                  <a:gd name="T17" fmla="*/ 76 h 206"/>
                  <a:gd name="T18" fmla="*/ 103 w 116"/>
                  <a:gd name="T19" fmla="*/ 43 h 206"/>
                  <a:gd name="T20" fmla="*/ 98 w 116"/>
                  <a:gd name="T21" fmla="*/ 0 h 206"/>
                  <a:gd name="T22" fmla="*/ 0 w 116"/>
                  <a:gd name="T23" fmla="*/ 45 h 206"/>
                  <a:gd name="T24" fmla="*/ 3 w 116"/>
                  <a:gd name="T25" fmla="*/ 76 h 206"/>
                  <a:gd name="T26" fmla="*/ 102 w 116"/>
                  <a:gd name="T27" fmla="*/ 31 h 206"/>
                  <a:gd name="T28" fmla="*/ 98 w 116"/>
                  <a:gd name="T2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206">
                    <a:moveTo>
                      <a:pt x="108" y="88"/>
                    </a:moveTo>
                    <a:lnTo>
                      <a:pt x="10" y="133"/>
                    </a:lnTo>
                    <a:lnTo>
                      <a:pt x="18" y="206"/>
                    </a:lnTo>
                    <a:lnTo>
                      <a:pt x="116" y="159"/>
                    </a:lnTo>
                    <a:lnTo>
                      <a:pt x="108" y="88"/>
                    </a:lnTo>
                    <a:moveTo>
                      <a:pt x="103" y="43"/>
                    </a:moveTo>
                    <a:lnTo>
                      <a:pt x="5" y="90"/>
                    </a:lnTo>
                    <a:lnTo>
                      <a:pt x="8" y="121"/>
                    </a:lnTo>
                    <a:lnTo>
                      <a:pt x="106" y="76"/>
                    </a:lnTo>
                    <a:lnTo>
                      <a:pt x="103" y="43"/>
                    </a:lnTo>
                    <a:moveTo>
                      <a:pt x="98" y="0"/>
                    </a:moveTo>
                    <a:lnTo>
                      <a:pt x="0" y="45"/>
                    </a:lnTo>
                    <a:lnTo>
                      <a:pt x="3" y="76"/>
                    </a:lnTo>
                    <a:lnTo>
                      <a:pt x="102" y="31"/>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ïšḻiḑé">
                <a:extLst>
                  <a:ext uri="{FF2B5EF4-FFF2-40B4-BE49-F238E27FC236}">
                    <a16:creationId xmlns:a16="http://schemas.microsoft.com/office/drawing/2014/main" id="{51DF04E5-2D73-22C9-F773-551B49BCD9FB}"/>
                  </a:ext>
                </a:extLst>
              </p:cNvPr>
              <p:cNvSpPr/>
              <p:nvPr/>
            </p:nvSpPr>
            <p:spPr bwMode="auto">
              <a:xfrm>
                <a:off x="2148" y="518"/>
                <a:ext cx="100" cy="57"/>
              </a:xfrm>
              <a:custGeom>
                <a:avLst/>
                <a:gdLst>
                  <a:gd name="T0" fmla="*/ 98 w 100"/>
                  <a:gd name="T1" fmla="*/ 0 h 57"/>
                  <a:gd name="T2" fmla="*/ 0 w 100"/>
                  <a:gd name="T3" fmla="*/ 45 h 57"/>
                  <a:gd name="T4" fmla="*/ 2 w 100"/>
                  <a:gd name="T5" fmla="*/ 57 h 57"/>
                  <a:gd name="T6" fmla="*/ 100 w 100"/>
                  <a:gd name="T7" fmla="*/ 12 h 57"/>
                  <a:gd name="T8" fmla="*/ 98 w 100"/>
                  <a:gd name="T9" fmla="*/ 0 h 57"/>
                </a:gdLst>
                <a:ahLst/>
                <a:cxnLst>
                  <a:cxn ang="0">
                    <a:pos x="T0" y="T1"/>
                  </a:cxn>
                  <a:cxn ang="0">
                    <a:pos x="T2" y="T3"/>
                  </a:cxn>
                  <a:cxn ang="0">
                    <a:pos x="T4" y="T5"/>
                  </a:cxn>
                  <a:cxn ang="0">
                    <a:pos x="T6" y="T7"/>
                  </a:cxn>
                  <a:cxn ang="0">
                    <a:pos x="T8" y="T9"/>
                  </a:cxn>
                </a:cxnLst>
                <a:rect l="0" t="0" r="r" b="b"/>
                <a:pathLst>
                  <a:path w="100" h="57">
                    <a:moveTo>
                      <a:pt x="98" y="0"/>
                    </a:moveTo>
                    <a:lnTo>
                      <a:pt x="0" y="45"/>
                    </a:lnTo>
                    <a:lnTo>
                      <a:pt x="2" y="57"/>
                    </a:lnTo>
                    <a:lnTo>
                      <a:pt x="100" y="12"/>
                    </a:lnTo>
                    <a:lnTo>
                      <a:pt x="98"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ïśliḓé">
                <a:extLst>
                  <a:ext uri="{FF2B5EF4-FFF2-40B4-BE49-F238E27FC236}">
                    <a16:creationId xmlns:a16="http://schemas.microsoft.com/office/drawing/2014/main" id="{6B199718-C0A3-B908-5D99-719D3A98CACB}"/>
                  </a:ext>
                </a:extLst>
              </p:cNvPr>
              <p:cNvSpPr/>
              <p:nvPr/>
            </p:nvSpPr>
            <p:spPr bwMode="auto">
              <a:xfrm>
                <a:off x="2148" y="518"/>
                <a:ext cx="100" cy="57"/>
              </a:xfrm>
              <a:custGeom>
                <a:avLst/>
                <a:gdLst>
                  <a:gd name="T0" fmla="*/ 98 w 100"/>
                  <a:gd name="T1" fmla="*/ 0 h 57"/>
                  <a:gd name="T2" fmla="*/ 0 w 100"/>
                  <a:gd name="T3" fmla="*/ 45 h 57"/>
                  <a:gd name="T4" fmla="*/ 2 w 100"/>
                  <a:gd name="T5" fmla="*/ 57 h 57"/>
                  <a:gd name="T6" fmla="*/ 100 w 100"/>
                  <a:gd name="T7" fmla="*/ 12 h 57"/>
                  <a:gd name="T8" fmla="*/ 98 w 100"/>
                  <a:gd name="T9" fmla="*/ 0 h 57"/>
                </a:gdLst>
                <a:ahLst/>
                <a:cxnLst>
                  <a:cxn ang="0">
                    <a:pos x="T0" y="T1"/>
                  </a:cxn>
                  <a:cxn ang="0">
                    <a:pos x="T2" y="T3"/>
                  </a:cxn>
                  <a:cxn ang="0">
                    <a:pos x="T4" y="T5"/>
                  </a:cxn>
                  <a:cxn ang="0">
                    <a:pos x="T6" y="T7"/>
                  </a:cxn>
                  <a:cxn ang="0">
                    <a:pos x="T8" y="T9"/>
                  </a:cxn>
                </a:cxnLst>
                <a:rect l="0" t="0" r="r" b="b"/>
                <a:pathLst>
                  <a:path w="100" h="57">
                    <a:moveTo>
                      <a:pt x="98" y="0"/>
                    </a:moveTo>
                    <a:lnTo>
                      <a:pt x="0" y="45"/>
                    </a:lnTo>
                    <a:lnTo>
                      <a:pt x="2" y="57"/>
                    </a:lnTo>
                    <a:lnTo>
                      <a:pt x="100" y="12"/>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śļîḍe">
                <a:extLst>
                  <a:ext uri="{FF2B5EF4-FFF2-40B4-BE49-F238E27FC236}">
                    <a16:creationId xmlns:a16="http://schemas.microsoft.com/office/drawing/2014/main" id="{BB25E205-8ECC-5BDE-F9DB-53BA7A03014A}"/>
                  </a:ext>
                </a:extLst>
              </p:cNvPr>
              <p:cNvSpPr/>
              <p:nvPr/>
            </p:nvSpPr>
            <p:spPr bwMode="auto">
              <a:xfrm>
                <a:off x="2143" y="473"/>
                <a:ext cx="100" cy="59"/>
              </a:xfrm>
              <a:custGeom>
                <a:avLst/>
                <a:gdLst>
                  <a:gd name="T0" fmla="*/ 99 w 100"/>
                  <a:gd name="T1" fmla="*/ 0 h 59"/>
                  <a:gd name="T2" fmla="*/ 0 w 100"/>
                  <a:gd name="T3" fmla="*/ 45 h 59"/>
                  <a:gd name="T4" fmla="*/ 2 w 100"/>
                  <a:gd name="T5" fmla="*/ 59 h 59"/>
                  <a:gd name="T6" fmla="*/ 100 w 100"/>
                  <a:gd name="T7" fmla="*/ 12 h 59"/>
                  <a:gd name="T8" fmla="*/ 99 w 100"/>
                  <a:gd name="T9" fmla="*/ 0 h 59"/>
                </a:gdLst>
                <a:ahLst/>
                <a:cxnLst>
                  <a:cxn ang="0">
                    <a:pos x="T0" y="T1"/>
                  </a:cxn>
                  <a:cxn ang="0">
                    <a:pos x="T2" y="T3"/>
                  </a:cxn>
                  <a:cxn ang="0">
                    <a:pos x="T4" y="T5"/>
                  </a:cxn>
                  <a:cxn ang="0">
                    <a:pos x="T6" y="T7"/>
                  </a:cxn>
                  <a:cxn ang="0">
                    <a:pos x="T8" y="T9"/>
                  </a:cxn>
                </a:cxnLst>
                <a:rect l="0" t="0" r="r" b="b"/>
                <a:pathLst>
                  <a:path w="100" h="59">
                    <a:moveTo>
                      <a:pt x="99" y="0"/>
                    </a:moveTo>
                    <a:lnTo>
                      <a:pt x="0" y="45"/>
                    </a:lnTo>
                    <a:lnTo>
                      <a:pt x="2" y="59"/>
                    </a:lnTo>
                    <a:lnTo>
                      <a:pt x="100" y="12"/>
                    </a:lnTo>
                    <a:lnTo>
                      <a:pt x="99"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íṧḷîḍé">
                <a:extLst>
                  <a:ext uri="{FF2B5EF4-FFF2-40B4-BE49-F238E27FC236}">
                    <a16:creationId xmlns:a16="http://schemas.microsoft.com/office/drawing/2014/main" id="{F19ADFB5-9DB1-073A-6848-2FE5A1318131}"/>
                  </a:ext>
                </a:extLst>
              </p:cNvPr>
              <p:cNvSpPr/>
              <p:nvPr/>
            </p:nvSpPr>
            <p:spPr bwMode="auto">
              <a:xfrm>
                <a:off x="2143" y="473"/>
                <a:ext cx="100" cy="59"/>
              </a:xfrm>
              <a:custGeom>
                <a:avLst/>
                <a:gdLst>
                  <a:gd name="T0" fmla="*/ 99 w 100"/>
                  <a:gd name="T1" fmla="*/ 0 h 59"/>
                  <a:gd name="T2" fmla="*/ 0 w 100"/>
                  <a:gd name="T3" fmla="*/ 45 h 59"/>
                  <a:gd name="T4" fmla="*/ 2 w 100"/>
                  <a:gd name="T5" fmla="*/ 59 h 59"/>
                  <a:gd name="T6" fmla="*/ 100 w 100"/>
                  <a:gd name="T7" fmla="*/ 12 h 59"/>
                  <a:gd name="T8" fmla="*/ 99 w 100"/>
                  <a:gd name="T9" fmla="*/ 0 h 59"/>
                </a:gdLst>
                <a:ahLst/>
                <a:cxnLst>
                  <a:cxn ang="0">
                    <a:pos x="T0" y="T1"/>
                  </a:cxn>
                  <a:cxn ang="0">
                    <a:pos x="T2" y="T3"/>
                  </a:cxn>
                  <a:cxn ang="0">
                    <a:pos x="T4" y="T5"/>
                  </a:cxn>
                  <a:cxn ang="0">
                    <a:pos x="T6" y="T7"/>
                  </a:cxn>
                  <a:cxn ang="0">
                    <a:pos x="T8" y="T9"/>
                  </a:cxn>
                </a:cxnLst>
                <a:rect l="0" t="0" r="r" b="b"/>
                <a:pathLst>
                  <a:path w="100" h="59">
                    <a:moveTo>
                      <a:pt x="99" y="0"/>
                    </a:moveTo>
                    <a:lnTo>
                      <a:pt x="0" y="45"/>
                    </a:lnTo>
                    <a:lnTo>
                      <a:pt x="2" y="59"/>
                    </a:lnTo>
                    <a:lnTo>
                      <a:pt x="100" y="12"/>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íṣḻîḑê">
                <a:extLst>
                  <a:ext uri="{FF2B5EF4-FFF2-40B4-BE49-F238E27FC236}">
                    <a16:creationId xmlns:a16="http://schemas.microsoft.com/office/drawing/2014/main" id="{CB57DF52-BA5F-B5FF-3D64-C349AAF1FC3F}"/>
                  </a:ext>
                </a:extLst>
              </p:cNvPr>
              <p:cNvSpPr/>
              <p:nvPr/>
            </p:nvSpPr>
            <p:spPr bwMode="auto">
              <a:xfrm>
                <a:off x="2139" y="428"/>
                <a:ext cx="99" cy="59"/>
              </a:xfrm>
              <a:custGeom>
                <a:avLst/>
                <a:gdLst>
                  <a:gd name="T0" fmla="*/ 98 w 99"/>
                  <a:gd name="T1" fmla="*/ 0 h 59"/>
                  <a:gd name="T2" fmla="*/ 0 w 99"/>
                  <a:gd name="T3" fmla="*/ 46 h 59"/>
                  <a:gd name="T4" fmla="*/ 1 w 99"/>
                  <a:gd name="T5" fmla="*/ 59 h 59"/>
                  <a:gd name="T6" fmla="*/ 99 w 99"/>
                  <a:gd name="T7" fmla="*/ 14 h 59"/>
                  <a:gd name="T8" fmla="*/ 98 w 99"/>
                  <a:gd name="T9" fmla="*/ 0 h 59"/>
                </a:gdLst>
                <a:ahLst/>
                <a:cxnLst>
                  <a:cxn ang="0">
                    <a:pos x="T0" y="T1"/>
                  </a:cxn>
                  <a:cxn ang="0">
                    <a:pos x="T2" y="T3"/>
                  </a:cxn>
                  <a:cxn ang="0">
                    <a:pos x="T4" y="T5"/>
                  </a:cxn>
                  <a:cxn ang="0">
                    <a:pos x="T6" y="T7"/>
                  </a:cxn>
                  <a:cxn ang="0">
                    <a:pos x="T8" y="T9"/>
                  </a:cxn>
                </a:cxnLst>
                <a:rect l="0" t="0" r="r" b="b"/>
                <a:pathLst>
                  <a:path w="99" h="59">
                    <a:moveTo>
                      <a:pt x="98" y="0"/>
                    </a:moveTo>
                    <a:lnTo>
                      <a:pt x="0" y="46"/>
                    </a:lnTo>
                    <a:lnTo>
                      <a:pt x="1" y="59"/>
                    </a:lnTo>
                    <a:lnTo>
                      <a:pt x="99" y="14"/>
                    </a:lnTo>
                    <a:lnTo>
                      <a:pt x="98"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îṩľîḓe">
                <a:extLst>
                  <a:ext uri="{FF2B5EF4-FFF2-40B4-BE49-F238E27FC236}">
                    <a16:creationId xmlns:a16="http://schemas.microsoft.com/office/drawing/2014/main" id="{D881DF5A-FF71-693F-C65B-AF0DCAC7E489}"/>
                  </a:ext>
                </a:extLst>
              </p:cNvPr>
              <p:cNvSpPr/>
              <p:nvPr/>
            </p:nvSpPr>
            <p:spPr bwMode="auto">
              <a:xfrm>
                <a:off x="2139" y="428"/>
                <a:ext cx="99" cy="59"/>
              </a:xfrm>
              <a:custGeom>
                <a:avLst/>
                <a:gdLst>
                  <a:gd name="T0" fmla="*/ 98 w 99"/>
                  <a:gd name="T1" fmla="*/ 0 h 59"/>
                  <a:gd name="T2" fmla="*/ 0 w 99"/>
                  <a:gd name="T3" fmla="*/ 46 h 59"/>
                  <a:gd name="T4" fmla="*/ 1 w 99"/>
                  <a:gd name="T5" fmla="*/ 59 h 59"/>
                  <a:gd name="T6" fmla="*/ 99 w 99"/>
                  <a:gd name="T7" fmla="*/ 14 h 59"/>
                  <a:gd name="T8" fmla="*/ 98 w 99"/>
                  <a:gd name="T9" fmla="*/ 0 h 59"/>
                </a:gdLst>
                <a:ahLst/>
                <a:cxnLst>
                  <a:cxn ang="0">
                    <a:pos x="T0" y="T1"/>
                  </a:cxn>
                  <a:cxn ang="0">
                    <a:pos x="T2" y="T3"/>
                  </a:cxn>
                  <a:cxn ang="0">
                    <a:pos x="T4" y="T5"/>
                  </a:cxn>
                  <a:cxn ang="0">
                    <a:pos x="T6" y="T7"/>
                  </a:cxn>
                  <a:cxn ang="0">
                    <a:pos x="T8" y="T9"/>
                  </a:cxn>
                </a:cxnLst>
                <a:rect l="0" t="0" r="r" b="b"/>
                <a:pathLst>
                  <a:path w="99" h="59">
                    <a:moveTo>
                      <a:pt x="98" y="0"/>
                    </a:moveTo>
                    <a:lnTo>
                      <a:pt x="0" y="46"/>
                    </a:lnTo>
                    <a:lnTo>
                      <a:pt x="1" y="59"/>
                    </a:lnTo>
                    <a:lnTo>
                      <a:pt x="99" y="14"/>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ïṡliḍe">
                <a:extLst>
                  <a:ext uri="{FF2B5EF4-FFF2-40B4-BE49-F238E27FC236}">
                    <a16:creationId xmlns:a16="http://schemas.microsoft.com/office/drawing/2014/main" id="{C25AB34B-1DCA-905F-336E-1A3EEDBE47F9}"/>
                  </a:ext>
                </a:extLst>
              </p:cNvPr>
              <p:cNvSpPr/>
              <p:nvPr/>
            </p:nvSpPr>
            <p:spPr bwMode="auto">
              <a:xfrm>
                <a:off x="2134" y="383"/>
                <a:ext cx="100" cy="59"/>
              </a:xfrm>
              <a:custGeom>
                <a:avLst/>
                <a:gdLst>
                  <a:gd name="T0" fmla="*/ 98 w 100"/>
                  <a:gd name="T1" fmla="*/ 0 h 59"/>
                  <a:gd name="T2" fmla="*/ 0 w 100"/>
                  <a:gd name="T3" fmla="*/ 46 h 59"/>
                  <a:gd name="T4" fmla="*/ 1 w 100"/>
                  <a:gd name="T5" fmla="*/ 59 h 59"/>
                  <a:gd name="T6" fmla="*/ 100 w 100"/>
                  <a:gd name="T7" fmla="*/ 14 h 59"/>
                  <a:gd name="T8" fmla="*/ 98 w 100"/>
                  <a:gd name="T9" fmla="*/ 0 h 59"/>
                </a:gdLst>
                <a:ahLst/>
                <a:cxnLst>
                  <a:cxn ang="0">
                    <a:pos x="T0" y="T1"/>
                  </a:cxn>
                  <a:cxn ang="0">
                    <a:pos x="T2" y="T3"/>
                  </a:cxn>
                  <a:cxn ang="0">
                    <a:pos x="T4" y="T5"/>
                  </a:cxn>
                  <a:cxn ang="0">
                    <a:pos x="T6" y="T7"/>
                  </a:cxn>
                  <a:cxn ang="0">
                    <a:pos x="T8" y="T9"/>
                  </a:cxn>
                </a:cxnLst>
                <a:rect l="0" t="0" r="r" b="b"/>
                <a:pathLst>
                  <a:path w="100" h="59">
                    <a:moveTo>
                      <a:pt x="98" y="0"/>
                    </a:moveTo>
                    <a:lnTo>
                      <a:pt x="0" y="46"/>
                    </a:lnTo>
                    <a:lnTo>
                      <a:pt x="1" y="59"/>
                    </a:lnTo>
                    <a:lnTo>
                      <a:pt x="100" y="14"/>
                    </a:lnTo>
                    <a:lnTo>
                      <a:pt x="98"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işḻïḋê">
                <a:extLst>
                  <a:ext uri="{FF2B5EF4-FFF2-40B4-BE49-F238E27FC236}">
                    <a16:creationId xmlns:a16="http://schemas.microsoft.com/office/drawing/2014/main" id="{147ED90E-301D-DABF-D7A6-2F413B3D26BA}"/>
                  </a:ext>
                </a:extLst>
              </p:cNvPr>
              <p:cNvSpPr/>
              <p:nvPr/>
            </p:nvSpPr>
            <p:spPr bwMode="auto">
              <a:xfrm>
                <a:off x="2134" y="383"/>
                <a:ext cx="100" cy="59"/>
              </a:xfrm>
              <a:custGeom>
                <a:avLst/>
                <a:gdLst>
                  <a:gd name="T0" fmla="*/ 98 w 100"/>
                  <a:gd name="T1" fmla="*/ 0 h 59"/>
                  <a:gd name="T2" fmla="*/ 0 w 100"/>
                  <a:gd name="T3" fmla="*/ 46 h 59"/>
                  <a:gd name="T4" fmla="*/ 1 w 100"/>
                  <a:gd name="T5" fmla="*/ 59 h 59"/>
                  <a:gd name="T6" fmla="*/ 100 w 100"/>
                  <a:gd name="T7" fmla="*/ 14 h 59"/>
                  <a:gd name="T8" fmla="*/ 98 w 100"/>
                  <a:gd name="T9" fmla="*/ 0 h 59"/>
                </a:gdLst>
                <a:ahLst/>
                <a:cxnLst>
                  <a:cxn ang="0">
                    <a:pos x="T0" y="T1"/>
                  </a:cxn>
                  <a:cxn ang="0">
                    <a:pos x="T2" y="T3"/>
                  </a:cxn>
                  <a:cxn ang="0">
                    <a:pos x="T4" y="T5"/>
                  </a:cxn>
                  <a:cxn ang="0">
                    <a:pos x="T6" y="T7"/>
                  </a:cxn>
                  <a:cxn ang="0">
                    <a:pos x="T8" y="T9"/>
                  </a:cxn>
                </a:cxnLst>
                <a:rect l="0" t="0" r="r" b="b"/>
                <a:pathLst>
                  <a:path w="100" h="59">
                    <a:moveTo>
                      <a:pt x="98" y="0"/>
                    </a:moveTo>
                    <a:lnTo>
                      <a:pt x="0" y="46"/>
                    </a:lnTo>
                    <a:lnTo>
                      <a:pt x="1" y="59"/>
                    </a:lnTo>
                    <a:lnTo>
                      <a:pt x="100" y="14"/>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î$1îḑe">
                <a:extLst>
                  <a:ext uri="{FF2B5EF4-FFF2-40B4-BE49-F238E27FC236}">
                    <a16:creationId xmlns:a16="http://schemas.microsoft.com/office/drawing/2014/main" id="{39837D9D-02D0-F7F2-35C3-5DFCEA5EE49E}"/>
                  </a:ext>
                </a:extLst>
              </p:cNvPr>
              <p:cNvSpPr/>
              <p:nvPr/>
            </p:nvSpPr>
            <p:spPr bwMode="auto">
              <a:xfrm>
                <a:off x="2129" y="339"/>
                <a:ext cx="100" cy="60"/>
              </a:xfrm>
              <a:custGeom>
                <a:avLst/>
                <a:gdLst>
                  <a:gd name="T0" fmla="*/ 98 w 100"/>
                  <a:gd name="T1" fmla="*/ 0 h 60"/>
                  <a:gd name="T2" fmla="*/ 0 w 100"/>
                  <a:gd name="T3" fmla="*/ 45 h 60"/>
                  <a:gd name="T4" fmla="*/ 1 w 100"/>
                  <a:gd name="T5" fmla="*/ 60 h 60"/>
                  <a:gd name="T6" fmla="*/ 100 w 100"/>
                  <a:gd name="T7" fmla="*/ 13 h 60"/>
                  <a:gd name="T8" fmla="*/ 98 w 100"/>
                  <a:gd name="T9" fmla="*/ 0 h 60"/>
                </a:gdLst>
                <a:ahLst/>
                <a:cxnLst>
                  <a:cxn ang="0">
                    <a:pos x="T0" y="T1"/>
                  </a:cxn>
                  <a:cxn ang="0">
                    <a:pos x="T2" y="T3"/>
                  </a:cxn>
                  <a:cxn ang="0">
                    <a:pos x="T4" y="T5"/>
                  </a:cxn>
                  <a:cxn ang="0">
                    <a:pos x="T6" y="T7"/>
                  </a:cxn>
                  <a:cxn ang="0">
                    <a:pos x="T8" y="T9"/>
                  </a:cxn>
                </a:cxnLst>
                <a:rect l="0" t="0" r="r" b="b"/>
                <a:pathLst>
                  <a:path w="100" h="60">
                    <a:moveTo>
                      <a:pt x="98" y="0"/>
                    </a:moveTo>
                    <a:lnTo>
                      <a:pt x="0" y="45"/>
                    </a:lnTo>
                    <a:lnTo>
                      <a:pt x="1" y="60"/>
                    </a:lnTo>
                    <a:lnTo>
                      <a:pt x="100" y="13"/>
                    </a:lnTo>
                    <a:lnTo>
                      <a:pt x="98"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ľíḓê">
                <a:extLst>
                  <a:ext uri="{FF2B5EF4-FFF2-40B4-BE49-F238E27FC236}">
                    <a16:creationId xmlns:a16="http://schemas.microsoft.com/office/drawing/2014/main" id="{4BAFEDF3-A118-B050-CB86-1EC903265873}"/>
                  </a:ext>
                </a:extLst>
              </p:cNvPr>
              <p:cNvSpPr/>
              <p:nvPr/>
            </p:nvSpPr>
            <p:spPr bwMode="auto">
              <a:xfrm>
                <a:off x="2129" y="339"/>
                <a:ext cx="100" cy="60"/>
              </a:xfrm>
              <a:custGeom>
                <a:avLst/>
                <a:gdLst>
                  <a:gd name="T0" fmla="*/ 98 w 100"/>
                  <a:gd name="T1" fmla="*/ 0 h 60"/>
                  <a:gd name="T2" fmla="*/ 0 w 100"/>
                  <a:gd name="T3" fmla="*/ 45 h 60"/>
                  <a:gd name="T4" fmla="*/ 1 w 100"/>
                  <a:gd name="T5" fmla="*/ 60 h 60"/>
                  <a:gd name="T6" fmla="*/ 100 w 100"/>
                  <a:gd name="T7" fmla="*/ 13 h 60"/>
                  <a:gd name="T8" fmla="*/ 98 w 100"/>
                  <a:gd name="T9" fmla="*/ 0 h 60"/>
                </a:gdLst>
                <a:ahLst/>
                <a:cxnLst>
                  <a:cxn ang="0">
                    <a:pos x="T0" y="T1"/>
                  </a:cxn>
                  <a:cxn ang="0">
                    <a:pos x="T2" y="T3"/>
                  </a:cxn>
                  <a:cxn ang="0">
                    <a:pos x="T4" y="T5"/>
                  </a:cxn>
                  <a:cxn ang="0">
                    <a:pos x="T6" y="T7"/>
                  </a:cxn>
                  <a:cxn ang="0">
                    <a:pos x="T8" y="T9"/>
                  </a:cxn>
                </a:cxnLst>
                <a:rect l="0" t="0" r="r" b="b"/>
                <a:pathLst>
                  <a:path w="100" h="60">
                    <a:moveTo>
                      <a:pt x="98" y="0"/>
                    </a:moveTo>
                    <a:lnTo>
                      <a:pt x="0" y="45"/>
                    </a:lnTo>
                    <a:lnTo>
                      <a:pt x="1" y="60"/>
                    </a:lnTo>
                    <a:lnTo>
                      <a:pt x="100" y="13"/>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ï$ḷíḓè">
                <a:extLst>
                  <a:ext uri="{FF2B5EF4-FFF2-40B4-BE49-F238E27FC236}">
                    <a16:creationId xmlns:a16="http://schemas.microsoft.com/office/drawing/2014/main" id="{FE67364F-2B77-8BBD-73AA-61FEFEACA59D}"/>
                  </a:ext>
                </a:extLst>
              </p:cNvPr>
              <p:cNvSpPr/>
              <p:nvPr/>
            </p:nvSpPr>
            <p:spPr bwMode="auto">
              <a:xfrm>
                <a:off x="2124" y="294"/>
                <a:ext cx="98" cy="60"/>
              </a:xfrm>
              <a:custGeom>
                <a:avLst/>
                <a:gdLst>
                  <a:gd name="T0" fmla="*/ 97 w 98"/>
                  <a:gd name="T1" fmla="*/ 0 h 60"/>
                  <a:gd name="T2" fmla="*/ 0 w 98"/>
                  <a:gd name="T3" fmla="*/ 47 h 60"/>
                  <a:gd name="T4" fmla="*/ 2 w 98"/>
                  <a:gd name="T5" fmla="*/ 60 h 60"/>
                  <a:gd name="T6" fmla="*/ 98 w 98"/>
                  <a:gd name="T7" fmla="*/ 13 h 60"/>
                  <a:gd name="T8" fmla="*/ 97 w 98"/>
                  <a:gd name="T9" fmla="*/ 0 h 60"/>
                </a:gdLst>
                <a:ahLst/>
                <a:cxnLst>
                  <a:cxn ang="0">
                    <a:pos x="T0" y="T1"/>
                  </a:cxn>
                  <a:cxn ang="0">
                    <a:pos x="T2" y="T3"/>
                  </a:cxn>
                  <a:cxn ang="0">
                    <a:pos x="T4" y="T5"/>
                  </a:cxn>
                  <a:cxn ang="0">
                    <a:pos x="T6" y="T7"/>
                  </a:cxn>
                  <a:cxn ang="0">
                    <a:pos x="T8" y="T9"/>
                  </a:cxn>
                </a:cxnLst>
                <a:rect l="0" t="0" r="r" b="b"/>
                <a:pathLst>
                  <a:path w="98" h="60">
                    <a:moveTo>
                      <a:pt x="97" y="0"/>
                    </a:moveTo>
                    <a:lnTo>
                      <a:pt x="0" y="47"/>
                    </a:lnTo>
                    <a:lnTo>
                      <a:pt x="2" y="60"/>
                    </a:lnTo>
                    <a:lnTo>
                      <a:pt x="98" y="13"/>
                    </a:lnTo>
                    <a:lnTo>
                      <a:pt x="97"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íṥļîḓe">
                <a:extLst>
                  <a:ext uri="{FF2B5EF4-FFF2-40B4-BE49-F238E27FC236}">
                    <a16:creationId xmlns:a16="http://schemas.microsoft.com/office/drawing/2014/main" id="{3EDFCCFF-A58D-8486-927A-4CB4DAEFC1CF}"/>
                  </a:ext>
                </a:extLst>
              </p:cNvPr>
              <p:cNvSpPr/>
              <p:nvPr/>
            </p:nvSpPr>
            <p:spPr bwMode="auto">
              <a:xfrm>
                <a:off x="2124" y="294"/>
                <a:ext cx="98" cy="60"/>
              </a:xfrm>
              <a:custGeom>
                <a:avLst/>
                <a:gdLst>
                  <a:gd name="T0" fmla="*/ 97 w 98"/>
                  <a:gd name="T1" fmla="*/ 0 h 60"/>
                  <a:gd name="T2" fmla="*/ 0 w 98"/>
                  <a:gd name="T3" fmla="*/ 47 h 60"/>
                  <a:gd name="T4" fmla="*/ 2 w 98"/>
                  <a:gd name="T5" fmla="*/ 60 h 60"/>
                  <a:gd name="T6" fmla="*/ 98 w 98"/>
                  <a:gd name="T7" fmla="*/ 13 h 60"/>
                  <a:gd name="T8" fmla="*/ 97 w 98"/>
                  <a:gd name="T9" fmla="*/ 0 h 60"/>
                </a:gdLst>
                <a:ahLst/>
                <a:cxnLst>
                  <a:cxn ang="0">
                    <a:pos x="T0" y="T1"/>
                  </a:cxn>
                  <a:cxn ang="0">
                    <a:pos x="T2" y="T3"/>
                  </a:cxn>
                  <a:cxn ang="0">
                    <a:pos x="T4" y="T5"/>
                  </a:cxn>
                  <a:cxn ang="0">
                    <a:pos x="T6" y="T7"/>
                  </a:cxn>
                  <a:cxn ang="0">
                    <a:pos x="T8" y="T9"/>
                  </a:cxn>
                </a:cxnLst>
                <a:rect l="0" t="0" r="r" b="b"/>
                <a:pathLst>
                  <a:path w="98" h="60">
                    <a:moveTo>
                      <a:pt x="97" y="0"/>
                    </a:moveTo>
                    <a:lnTo>
                      <a:pt x="0" y="47"/>
                    </a:lnTo>
                    <a:lnTo>
                      <a:pt x="2" y="60"/>
                    </a:lnTo>
                    <a:lnTo>
                      <a:pt x="98" y="13"/>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ṡľîḍé">
                <a:extLst>
                  <a:ext uri="{FF2B5EF4-FFF2-40B4-BE49-F238E27FC236}">
                    <a16:creationId xmlns:a16="http://schemas.microsoft.com/office/drawing/2014/main" id="{055E3C59-DFA5-3527-10F5-41B776E8F02E}"/>
                  </a:ext>
                </a:extLst>
              </p:cNvPr>
              <p:cNvSpPr/>
              <p:nvPr/>
            </p:nvSpPr>
            <p:spPr bwMode="auto">
              <a:xfrm>
                <a:off x="2119" y="249"/>
                <a:ext cx="98" cy="60"/>
              </a:xfrm>
              <a:custGeom>
                <a:avLst/>
                <a:gdLst>
                  <a:gd name="T0" fmla="*/ 97 w 98"/>
                  <a:gd name="T1" fmla="*/ 0 h 60"/>
                  <a:gd name="T2" fmla="*/ 0 w 98"/>
                  <a:gd name="T3" fmla="*/ 47 h 60"/>
                  <a:gd name="T4" fmla="*/ 2 w 98"/>
                  <a:gd name="T5" fmla="*/ 60 h 60"/>
                  <a:gd name="T6" fmla="*/ 98 w 98"/>
                  <a:gd name="T7" fmla="*/ 15 h 60"/>
                  <a:gd name="T8" fmla="*/ 97 w 98"/>
                  <a:gd name="T9" fmla="*/ 0 h 60"/>
                </a:gdLst>
                <a:ahLst/>
                <a:cxnLst>
                  <a:cxn ang="0">
                    <a:pos x="T0" y="T1"/>
                  </a:cxn>
                  <a:cxn ang="0">
                    <a:pos x="T2" y="T3"/>
                  </a:cxn>
                  <a:cxn ang="0">
                    <a:pos x="T4" y="T5"/>
                  </a:cxn>
                  <a:cxn ang="0">
                    <a:pos x="T6" y="T7"/>
                  </a:cxn>
                  <a:cxn ang="0">
                    <a:pos x="T8" y="T9"/>
                  </a:cxn>
                </a:cxnLst>
                <a:rect l="0" t="0" r="r" b="b"/>
                <a:pathLst>
                  <a:path w="98" h="60">
                    <a:moveTo>
                      <a:pt x="97" y="0"/>
                    </a:moveTo>
                    <a:lnTo>
                      <a:pt x="0" y="47"/>
                    </a:lnTo>
                    <a:lnTo>
                      <a:pt x="2" y="60"/>
                    </a:lnTo>
                    <a:lnTo>
                      <a:pt x="98" y="15"/>
                    </a:lnTo>
                    <a:lnTo>
                      <a:pt x="97"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îṥľidè">
                <a:extLst>
                  <a:ext uri="{FF2B5EF4-FFF2-40B4-BE49-F238E27FC236}">
                    <a16:creationId xmlns:a16="http://schemas.microsoft.com/office/drawing/2014/main" id="{4FAB75C6-DC73-8E20-8647-B7693F7966A5}"/>
                  </a:ext>
                </a:extLst>
              </p:cNvPr>
              <p:cNvSpPr/>
              <p:nvPr/>
            </p:nvSpPr>
            <p:spPr bwMode="auto">
              <a:xfrm>
                <a:off x="2119" y="249"/>
                <a:ext cx="98" cy="60"/>
              </a:xfrm>
              <a:custGeom>
                <a:avLst/>
                <a:gdLst>
                  <a:gd name="T0" fmla="*/ 97 w 98"/>
                  <a:gd name="T1" fmla="*/ 0 h 60"/>
                  <a:gd name="T2" fmla="*/ 0 w 98"/>
                  <a:gd name="T3" fmla="*/ 47 h 60"/>
                  <a:gd name="T4" fmla="*/ 2 w 98"/>
                  <a:gd name="T5" fmla="*/ 60 h 60"/>
                  <a:gd name="T6" fmla="*/ 98 w 98"/>
                  <a:gd name="T7" fmla="*/ 15 h 60"/>
                  <a:gd name="T8" fmla="*/ 97 w 98"/>
                  <a:gd name="T9" fmla="*/ 0 h 60"/>
                </a:gdLst>
                <a:ahLst/>
                <a:cxnLst>
                  <a:cxn ang="0">
                    <a:pos x="T0" y="T1"/>
                  </a:cxn>
                  <a:cxn ang="0">
                    <a:pos x="T2" y="T3"/>
                  </a:cxn>
                  <a:cxn ang="0">
                    <a:pos x="T4" y="T5"/>
                  </a:cxn>
                  <a:cxn ang="0">
                    <a:pos x="T6" y="T7"/>
                  </a:cxn>
                  <a:cxn ang="0">
                    <a:pos x="T8" y="T9"/>
                  </a:cxn>
                </a:cxnLst>
                <a:rect l="0" t="0" r="r" b="b"/>
                <a:pathLst>
                  <a:path w="98" h="60">
                    <a:moveTo>
                      <a:pt x="97" y="0"/>
                    </a:moveTo>
                    <a:lnTo>
                      <a:pt x="0" y="47"/>
                    </a:lnTo>
                    <a:lnTo>
                      <a:pt x="2" y="60"/>
                    </a:lnTo>
                    <a:lnTo>
                      <a:pt x="98" y="1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îšḻiḋé">
                <a:extLst>
                  <a:ext uri="{FF2B5EF4-FFF2-40B4-BE49-F238E27FC236}">
                    <a16:creationId xmlns:a16="http://schemas.microsoft.com/office/drawing/2014/main" id="{7450FED0-DF80-FB96-ED5C-1F6D792BCA69}"/>
                  </a:ext>
                </a:extLst>
              </p:cNvPr>
              <p:cNvSpPr/>
              <p:nvPr/>
            </p:nvSpPr>
            <p:spPr bwMode="auto">
              <a:xfrm>
                <a:off x="2114" y="204"/>
                <a:ext cx="99" cy="61"/>
              </a:xfrm>
              <a:custGeom>
                <a:avLst/>
                <a:gdLst>
                  <a:gd name="T0" fmla="*/ 97 w 99"/>
                  <a:gd name="T1" fmla="*/ 0 h 61"/>
                  <a:gd name="T2" fmla="*/ 0 w 99"/>
                  <a:gd name="T3" fmla="*/ 47 h 61"/>
                  <a:gd name="T4" fmla="*/ 0 w 99"/>
                  <a:gd name="T5" fmla="*/ 61 h 61"/>
                  <a:gd name="T6" fmla="*/ 99 w 99"/>
                  <a:gd name="T7" fmla="*/ 15 h 61"/>
                  <a:gd name="T8" fmla="*/ 97 w 99"/>
                  <a:gd name="T9" fmla="*/ 0 h 61"/>
                </a:gdLst>
                <a:ahLst/>
                <a:cxnLst>
                  <a:cxn ang="0">
                    <a:pos x="T0" y="T1"/>
                  </a:cxn>
                  <a:cxn ang="0">
                    <a:pos x="T2" y="T3"/>
                  </a:cxn>
                  <a:cxn ang="0">
                    <a:pos x="T4" y="T5"/>
                  </a:cxn>
                  <a:cxn ang="0">
                    <a:pos x="T6" y="T7"/>
                  </a:cxn>
                  <a:cxn ang="0">
                    <a:pos x="T8" y="T9"/>
                  </a:cxn>
                </a:cxnLst>
                <a:rect l="0" t="0" r="r" b="b"/>
                <a:pathLst>
                  <a:path w="99" h="61">
                    <a:moveTo>
                      <a:pt x="97" y="0"/>
                    </a:moveTo>
                    <a:lnTo>
                      <a:pt x="0" y="47"/>
                    </a:lnTo>
                    <a:lnTo>
                      <a:pt x="0" y="61"/>
                    </a:lnTo>
                    <a:lnTo>
                      <a:pt x="99" y="15"/>
                    </a:lnTo>
                    <a:lnTo>
                      <a:pt x="97" y="0"/>
                    </a:lnTo>
                    <a:close/>
                  </a:path>
                </a:pathLst>
              </a:custGeom>
              <a:solidFill>
                <a:srgbClr val="788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îṥļíḋe">
                <a:extLst>
                  <a:ext uri="{FF2B5EF4-FFF2-40B4-BE49-F238E27FC236}">
                    <a16:creationId xmlns:a16="http://schemas.microsoft.com/office/drawing/2014/main" id="{A839D6F6-1CC6-B3F9-501A-2D937FEF18BC}"/>
                  </a:ext>
                </a:extLst>
              </p:cNvPr>
              <p:cNvSpPr/>
              <p:nvPr/>
            </p:nvSpPr>
            <p:spPr bwMode="auto">
              <a:xfrm>
                <a:off x="2114" y="204"/>
                <a:ext cx="99" cy="61"/>
              </a:xfrm>
              <a:custGeom>
                <a:avLst/>
                <a:gdLst>
                  <a:gd name="T0" fmla="*/ 97 w 99"/>
                  <a:gd name="T1" fmla="*/ 0 h 61"/>
                  <a:gd name="T2" fmla="*/ 0 w 99"/>
                  <a:gd name="T3" fmla="*/ 47 h 61"/>
                  <a:gd name="T4" fmla="*/ 0 w 99"/>
                  <a:gd name="T5" fmla="*/ 61 h 61"/>
                  <a:gd name="T6" fmla="*/ 99 w 99"/>
                  <a:gd name="T7" fmla="*/ 15 h 61"/>
                  <a:gd name="T8" fmla="*/ 97 w 99"/>
                  <a:gd name="T9" fmla="*/ 0 h 61"/>
                </a:gdLst>
                <a:ahLst/>
                <a:cxnLst>
                  <a:cxn ang="0">
                    <a:pos x="T0" y="T1"/>
                  </a:cxn>
                  <a:cxn ang="0">
                    <a:pos x="T2" y="T3"/>
                  </a:cxn>
                  <a:cxn ang="0">
                    <a:pos x="T4" y="T5"/>
                  </a:cxn>
                  <a:cxn ang="0">
                    <a:pos x="T6" y="T7"/>
                  </a:cxn>
                  <a:cxn ang="0">
                    <a:pos x="T8" y="T9"/>
                  </a:cxn>
                </a:cxnLst>
                <a:rect l="0" t="0" r="r" b="b"/>
                <a:pathLst>
                  <a:path w="99" h="61">
                    <a:moveTo>
                      <a:pt x="97" y="0"/>
                    </a:moveTo>
                    <a:lnTo>
                      <a:pt x="0" y="47"/>
                    </a:lnTo>
                    <a:lnTo>
                      <a:pt x="0" y="61"/>
                    </a:lnTo>
                    <a:lnTo>
                      <a:pt x="99" y="1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íŝlîḍé">
                <a:extLst>
                  <a:ext uri="{FF2B5EF4-FFF2-40B4-BE49-F238E27FC236}">
                    <a16:creationId xmlns:a16="http://schemas.microsoft.com/office/drawing/2014/main" id="{B6391BED-F1F8-0107-4C93-C94B0A263A38}"/>
                  </a:ext>
                </a:extLst>
              </p:cNvPr>
              <p:cNvSpPr/>
              <p:nvPr/>
            </p:nvSpPr>
            <p:spPr bwMode="auto">
              <a:xfrm>
                <a:off x="2234" y="608"/>
                <a:ext cx="117" cy="163"/>
              </a:xfrm>
              <a:custGeom>
                <a:avLst/>
                <a:gdLst>
                  <a:gd name="T0" fmla="*/ 63 w 73"/>
                  <a:gd name="T1" fmla="*/ 41 h 102"/>
                  <a:gd name="T2" fmla="*/ 55 w 73"/>
                  <a:gd name="T3" fmla="*/ 97 h 102"/>
                  <a:gd name="T4" fmla="*/ 10 w 73"/>
                  <a:gd name="T5" fmla="*/ 62 h 102"/>
                  <a:gd name="T6" fmla="*/ 18 w 73"/>
                  <a:gd name="T7" fmla="*/ 6 h 102"/>
                  <a:gd name="T8" fmla="*/ 63 w 73"/>
                  <a:gd name="T9" fmla="*/ 41 h 102"/>
                </a:gdLst>
                <a:ahLst/>
                <a:cxnLst>
                  <a:cxn ang="0">
                    <a:pos x="T0" y="T1"/>
                  </a:cxn>
                  <a:cxn ang="0">
                    <a:pos x="T2" y="T3"/>
                  </a:cxn>
                  <a:cxn ang="0">
                    <a:pos x="T4" y="T5"/>
                  </a:cxn>
                  <a:cxn ang="0">
                    <a:pos x="T6" y="T7"/>
                  </a:cxn>
                  <a:cxn ang="0">
                    <a:pos x="T8" y="T9"/>
                  </a:cxn>
                </a:cxnLst>
                <a:rect l="0" t="0" r="r" b="b"/>
                <a:pathLst>
                  <a:path w="73" h="102">
                    <a:moveTo>
                      <a:pt x="63" y="41"/>
                    </a:moveTo>
                    <a:cubicBezTo>
                      <a:pt x="73" y="66"/>
                      <a:pt x="69" y="91"/>
                      <a:pt x="55" y="97"/>
                    </a:cubicBezTo>
                    <a:cubicBezTo>
                      <a:pt x="40" y="102"/>
                      <a:pt x="20" y="87"/>
                      <a:pt x="10" y="62"/>
                    </a:cubicBezTo>
                    <a:cubicBezTo>
                      <a:pt x="0" y="37"/>
                      <a:pt x="4" y="11"/>
                      <a:pt x="18" y="6"/>
                    </a:cubicBezTo>
                    <a:cubicBezTo>
                      <a:pt x="33" y="0"/>
                      <a:pt x="52" y="15"/>
                      <a:pt x="63" y="41"/>
                    </a:cubicBezTo>
                    <a:close/>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íşľiḓe">
                <a:extLst>
                  <a:ext uri="{FF2B5EF4-FFF2-40B4-BE49-F238E27FC236}">
                    <a16:creationId xmlns:a16="http://schemas.microsoft.com/office/drawing/2014/main" id="{9ADDA595-86BD-2A5C-861B-285A8202DF26}"/>
                  </a:ext>
                </a:extLst>
              </p:cNvPr>
              <p:cNvSpPr/>
              <p:nvPr/>
            </p:nvSpPr>
            <p:spPr bwMode="auto">
              <a:xfrm>
                <a:off x="2201" y="513"/>
                <a:ext cx="115" cy="164"/>
              </a:xfrm>
              <a:custGeom>
                <a:avLst/>
                <a:gdLst>
                  <a:gd name="T0" fmla="*/ 4 w 71"/>
                  <a:gd name="T1" fmla="*/ 26 h 102"/>
                  <a:gd name="T2" fmla="*/ 38 w 71"/>
                  <a:gd name="T3" fmla="*/ 91 h 102"/>
                  <a:gd name="T4" fmla="*/ 60 w 71"/>
                  <a:gd name="T5" fmla="*/ 98 h 102"/>
                  <a:gd name="T6" fmla="*/ 67 w 71"/>
                  <a:gd name="T7" fmla="*/ 76 h 102"/>
                  <a:gd name="T8" fmla="*/ 33 w 71"/>
                  <a:gd name="T9" fmla="*/ 11 h 102"/>
                  <a:gd name="T10" fmla="*/ 11 w 71"/>
                  <a:gd name="T11" fmla="*/ 4 h 102"/>
                  <a:gd name="T12" fmla="*/ 4 w 71"/>
                  <a:gd name="T13" fmla="*/ 26 h 102"/>
                </a:gdLst>
                <a:ahLst/>
                <a:cxnLst>
                  <a:cxn ang="0">
                    <a:pos x="T0" y="T1"/>
                  </a:cxn>
                  <a:cxn ang="0">
                    <a:pos x="T2" y="T3"/>
                  </a:cxn>
                  <a:cxn ang="0">
                    <a:pos x="T4" y="T5"/>
                  </a:cxn>
                  <a:cxn ang="0">
                    <a:pos x="T6" y="T7"/>
                  </a:cxn>
                  <a:cxn ang="0">
                    <a:pos x="T8" y="T9"/>
                  </a:cxn>
                  <a:cxn ang="0">
                    <a:pos x="T10" y="T11"/>
                  </a:cxn>
                  <a:cxn ang="0">
                    <a:pos x="T12" y="T13"/>
                  </a:cxn>
                </a:cxnLst>
                <a:rect l="0" t="0" r="r" b="b"/>
                <a:pathLst>
                  <a:path w="71" h="102">
                    <a:moveTo>
                      <a:pt x="4" y="26"/>
                    </a:moveTo>
                    <a:cubicBezTo>
                      <a:pt x="38" y="91"/>
                      <a:pt x="38" y="91"/>
                      <a:pt x="38" y="91"/>
                    </a:cubicBezTo>
                    <a:cubicBezTo>
                      <a:pt x="42" y="99"/>
                      <a:pt x="52" y="102"/>
                      <a:pt x="60" y="98"/>
                    </a:cubicBezTo>
                    <a:cubicBezTo>
                      <a:pt x="68" y="94"/>
                      <a:pt x="71" y="84"/>
                      <a:pt x="67" y="76"/>
                    </a:cubicBezTo>
                    <a:cubicBezTo>
                      <a:pt x="33" y="11"/>
                      <a:pt x="33" y="11"/>
                      <a:pt x="33" y="11"/>
                    </a:cubicBezTo>
                    <a:cubicBezTo>
                      <a:pt x="28" y="3"/>
                      <a:pt x="19" y="0"/>
                      <a:pt x="11" y="4"/>
                    </a:cubicBezTo>
                    <a:cubicBezTo>
                      <a:pt x="3" y="9"/>
                      <a:pt x="0" y="18"/>
                      <a:pt x="4" y="26"/>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ïṧḷïḑe">
                <a:extLst>
                  <a:ext uri="{FF2B5EF4-FFF2-40B4-BE49-F238E27FC236}">
                    <a16:creationId xmlns:a16="http://schemas.microsoft.com/office/drawing/2014/main" id="{DF5435B1-4167-3DBE-9744-C71B8ACFA0DE}"/>
                  </a:ext>
                </a:extLst>
              </p:cNvPr>
              <p:cNvSpPr/>
              <p:nvPr/>
            </p:nvSpPr>
            <p:spPr bwMode="auto">
              <a:xfrm>
                <a:off x="3627" y="2287"/>
                <a:ext cx="256" cy="228"/>
              </a:xfrm>
              <a:custGeom>
                <a:avLst/>
                <a:gdLst>
                  <a:gd name="T0" fmla="*/ 144 w 159"/>
                  <a:gd name="T1" fmla="*/ 86 h 142"/>
                  <a:gd name="T2" fmla="*/ 135 w 159"/>
                  <a:gd name="T3" fmla="*/ 94 h 142"/>
                  <a:gd name="T4" fmla="*/ 93 w 159"/>
                  <a:gd name="T5" fmla="*/ 126 h 142"/>
                  <a:gd name="T6" fmla="*/ 28 w 159"/>
                  <a:gd name="T7" fmla="*/ 113 h 142"/>
                  <a:gd name="T8" fmla="*/ 22 w 159"/>
                  <a:gd name="T9" fmla="*/ 57 h 142"/>
                  <a:gd name="T10" fmla="*/ 77 w 159"/>
                  <a:gd name="T11" fmla="*/ 16 h 142"/>
                  <a:gd name="T12" fmla="*/ 145 w 159"/>
                  <a:gd name="T13" fmla="*/ 26 h 142"/>
                  <a:gd name="T14" fmla="*/ 144 w 159"/>
                  <a:gd name="T15" fmla="*/ 8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42">
                    <a:moveTo>
                      <a:pt x="144" y="86"/>
                    </a:moveTo>
                    <a:cubicBezTo>
                      <a:pt x="141" y="89"/>
                      <a:pt x="139" y="91"/>
                      <a:pt x="135" y="94"/>
                    </a:cubicBezTo>
                    <a:cubicBezTo>
                      <a:pt x="93" y="126"/>
                      <a:pt x="93" y="126"/>
                      <a:pt x="93" y="126"/>
                    </a:cubicBezTo>
                    <a:cubicBezTo>
                      <a:pt x="71" y="142"/>
                      <a:pt x="45" y="134"/>
                      <a:pt x="28" y="113"/>
                    </a:cubicBezTo>
                    <a:cubicBezTo>
                      <a:pt x="12" y="92"/>
                      <a:pt x="0" y="74"/>
                      <a:pt x="22" y="57"/>
                    </a:cubicBezTo>
                    <a:cubicBezTo>
                      <a:pt x="77" y="16"/>
                      <a:pt x="77" y="16"/>
                      <a:pt x="77" y="16"/>
                    </a:cubicBezTo>
                    <a:cubicBezTo>
                      <a:pt x="99" y="0"/>
                      <a:pt x="129" y="4"/>
                      <a:pt x="145" y="26"/>
                    </a:cubicBezTo>
                    <a:cubicBezTo>
                      <a:pt x="159" y="44"/>
                      <a:pt x="158" y="69"/>
                      <a:pt x="144" y="86"/>
                    </a:cubicBezTo>
                    <a:close/>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íṧlíḓê">
                <a:extLst>
                  <a:ext uri="{FF2B5EF4-FFF2-40B4-BE49-F238E27FC236}">
                    <a16:creationId xmlns:a16="http://schemas.microsoft.com/office/drawing/2014/main" id="{D4371BF2-8C98-2B81-7C1D-5817CB854E20}"/>
                  </a:ext>
                </a:extLst>
              </p:cNvPr>
              <p:cNvSpPr/>
              <p:nvPr/>
            </p:nvSpPr>
            <p:spPr bwMode="auto">
              <a:xfrm>
                <a:off x="3782" y="2171"/>
                <a:ext cx="229" cy="232"/>
              </a:xfrm>
              <a:custGeom>
                <a:avLst/>
                <a:gdLst>
                  <a:gd name="T0" fmla="*/ 73 w 142"/>
                  <a:gd name="T1" fmla="*/ 15 h 144"/>
                  <a:gd name="T2" fmla="*/ 15 w 142"/>
                  <a:gd name="T3" fmla="*/ 76 h 144"/>
                  <a:gd name="T4" fmla="*/ 16 w 142"/>
                  <a:gd name="T5" fmla="*/ 130 h 144"/>
                  <a:gd name="T6" fmla="*/ 69 w 142"/>
                  <a:gd name="T7" fmla="*/ 129 h 144"/>
                  <a:gd name="T8" fmla="*/ 128 w 142"/>
                  <a:gd name="T9" fmla="*/ 68 h 144"/>
                  <a:gd name="T10" fmla="*/ 126 w 142"/>
                  <a:gd name="T11" fmla="*/ 14 h 144"/>
                  <a:gd name="T12" fmla="*/ 73 w 142"/>
                  <a:gd name="T13" fmla="*/ 15 h 144"/>
                </a:gdLst>
                <a:ahLst/>
                <a:cxnLst>
                  <a:cxn ang="0">
                    <a:pos x="T0" y="T1"/>
                  </a:cxn>
                  <a:cxn ang="0">
                    <a:pos x="T2" y="T3"/>
                  </a:cxn>
                  <a:cxn ang="0">
                    <a:pos x="T4" y="T5"/>
                  </a:cxn>
                  <a:cxn ang="0">
                    <a:pos x="T6" y="T7"/>
                  </a:cxn>
                  <a:cxn ang="0">
                    <a:pos x="T8" y="T9"/>
                  </a:cxn>
                  <a:cxn ang="0">
                    <a:pos x="T10" y="T11"/>
                  </a:cxn>
                  <a:cxn ang="0">
                    <a:pos x="T12" y="T13"/>
                  </a:cxn>
                </a:cxnLst>
                <a:rect l="0" t="0" r="r" b="b"/>
                <a:pathLst>
                  <a:path w="142" h="144">
                    <a:moveTo>
                      <a:pt x="73" y="15"/>
                    </a:moveTo>
                    <a:cubicBezTo>
                      <a:pt x="15" y="76"/>
                      <a:pt x="15" y="76"/>
                      <a:pt x="15" y="76"/>
                    </a:cubicBezTo>
                    <a:cubicBezTo>
                      <a:pt x="0" y="91"/>
                      <a:pt x="1" y="115"/>
                      <a:pt x="16" y="130"/>
                    </a:cubicBezTo>
                    <a:cubicBezTo>
                      <a:pt x="31" y="144"/>
                      <a:pt x="55" y="144"/>
                      <a:pt x="69" y="129"/>
                    </a:cubicBezTo>
                    <a:cubicBezTo>
                      <a:pt x="128" y="68"/>
                      <a:pt x="128" y="68"/>
                      <a:pt x="128" y="68"/>
                    </a:cubicBezTo>
                    <a:cubicBezTo>
                      <a:pt x="142" y="53"/>
                      <a:pt x="142" y="29"/>
                      <a:pt x="126" y="14"/>
                    </a:cubicBezTo>
                    <a:cubicBezTo>
                      <a:pt x="111" y="0"/>
                      <a:pt x="87" y="0"/>
                      <a:pt x="73" y="15"/>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íśliďè">
                <a:extLst>
                  <a:ext uri="{FF2B5EF4-FFF2-40B4-BE49-F238E27FC236}">
                    <a16:creationId xmlns:a16="http://schemas.microsoft.com/office/drawing/2014/main" id="{17427443-C38A-4529-061F-039BAD1133A3}"/>
                  </a:ext>
                </a:extLst>
              </p:cNvPr>
              <p:cNvSpPr/>
              <p:nvPr/>
            </p:nvSpPr>
            <p:spPr bwMode="auto">
              <a:xfrm>
                <a:off x="3634" y="2297"/>
                <a:ext cx="171" cy="59"/>
              </a:xfrm>
              <a:custGeom>
                <a:avLst/>
                <a:gdLst>
                  <a:gd name="T0" fmla="*/ 17 w 106"/>
                  <a:gd name="T1" fmla="*/ 36 h 37"/>
                  <a:gd name="T2" fmla="*/ 91 w 106"/>
                  <a:gd name="T3" fmla="*/ 30 h 37"/>
                  <a:gd name="T4" fmla="*/ 105 w 106"/>
                  <a:gd name="T5" fmla="*/ 15 h 37"/>
                  <a:gd name="T6" fmla="*/ 89 w 106"/>
                  <a:gd name="T7" fmla="*/ 1 h 37"/>
                  <a:gd name="T8" fmla="*/ 15 w 106"/>
                  <a:gd name="T9" fmla="*/ 6 h 37"/>
                  <a:gd name="T10" fmla="*/ 1 w 106"/>
                  <a:gd name="T11" fmla="*/ 22 h 37"/>
                  <a:gd name="T12" fmla="*/ 17 w 106"/>
                  <a:gd name="T13" fmla="*/ 36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7" y="36"/>
                    </a:moveTo>
                    <a:cubicBezTo>
                      <a:pt x="91" y="30"/>
                      <a:pt x="91" y="30"/>
                      <a:pt x="91" y="30"/>
                    </a:cubicBezTo>
                    <a:cubicBezTo>
                      <a:pt x="99" y="30"/>
                      <a:pt x="106" y="23"/>
                      <a:pt x="105" y="15"/>
                    </a:cubicBezTo>
                    <a:cubicBezTo>
                      <a:pt x="104" y="6"/>
                      <a:pt x="97" y="0"/>
                      <a:pt x="89" y="1"/>
                    </a:cubicBezTo>
                    <a:cubicBezTo>
                      <a:pt x="15" y="6"/>
                      <a:pt x="15" y="6"/>
                      <a:pt x="15" y="6"/>
                    </a:cubicBezTo>
                    <a:cubicBezTo>
                      <a:pt x="7" y="7"/>
                      <a:pt x="0" y="14"/>
                      <a:pt x="1" y="22"/>
                    </a:cubicBezTo>
                    <a:cubicBezTo>
                      <a:pt x="2" y="30"/>
                      <a:pt x="9" y="37"/>
                      <a:pt x="17" y="36"/>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íṥ1iḋé">
                <a:extLst>
                  <a:ext uri="{FF2B5EF4-FFF2-40B4-BE49-F238E27FC236}">
                    <a16:creationId xmlns:a16="http://schemas.microsoft.com/office/drawing/2014/main" id="{91395DFB-3A8F-45E0-19C0-A2FEC630B0AC}"/>
                  </a:ext>
                </a:extLst>
              </p:cNvPr>
              <p:cNvSpPr/>
              <p:nvPr/>
            </p:nvSpPr>
            <p:spPr bwMode="auto">
              <a:xfrm>
                <a:off x="3613" y="2332"/>
                <a:ext cx="138" cy="122"/>
              </a:xfrm>
              <a:custGeom>
                <a:avLst/>
                <a:gdLst>
                  <a:gd name="T0" fmla="*/ 26 w 86"/>
                  <a:gd name="T1" fmla="*/ 71 h 76"/>
                  <a:gd name="T2" fmla="*/ 79 w 86"/>
                  <a:gd name="T3" fmla="*/ 29 h 76"/>
                  <a:gd name="T4" fmla="*/ 81 w 86"/>
                  <a:gd name="T5" fmla="*/ 8 h 76"/>
                  <a:gd name="T6" fmla="*/ 60 w 86"/>
                  <a:gd name="T7" fmla="*/ 5 h 76"/>
                  <a:gd name="T8" fmla="*/ 7 w 86"/>
                  <a:gd name="T9" fmla="*/ 47 h 76"/>
                  <a:gd name="T10" fmla="*/ 5 w 86"/>
                  <a:gd name="T11" fmla="*/ 68 h 76"/>
                  <a:gd name="T12" fmla="*/ 26 w 86"/>
                  <a:gd name="T13" fmla="*/ 71 h 76"/>
                </a:gdLst>
                <a:ahLst/>
                <a:cxnLst>
                  <a:cxn ang="0">
                    <a:pos x="T0" y="T1"/>
                  </a:cxn>
                  <a:cxn ang="0">
                    <a:pos x="T2" y="T3"/>
                  </a:cxn>
                  <a:cxn ang="0">
                    <a:pos x="T4" y="T5"/>
                  </a:cxn>
                  <a:cxn ang="0">
                    <a:pos x="T6" y="T7"/>
                  </a:cxn>
                  <a:cxn ang="0">
                    <a:pos x="T8" y="T9"/>
                  </a:cxn>
                  <a:cxn ang="0">
                    <a:pos x="T10" y="T11"/>
                  </a:cxn>
                  <a:cxn ang="0">
                    <a:pos x="T12" y="T13"/>
                  </a:cxn>
                </a:cxnLst>
                <a:rect l="0" t="0" r="r" b="b"/>
                <a:pathLst>
                  <a:path w="86" h="76">
                    <a:moveTo>
                      <a:pt x="26" y="71"/>
                    </a:moveTo>
                    <a:cubicBezTo>
                      <a:pt x="79" y="29"/>
                      <a:pt x="79" y="29"/>
                      <a:pt x="79" y="29"/>
                    </a:cubicBezTo>
                    <a:cubicBezTo>
                      <a:pt x="85" y="24"/>
                      <a:pt x="86" y="14"/>
                      <a:pt x="81" y="8"/>
                    </a:cubicBezTo>
                    <a:cubicBezTo>
                      <a:pt x="76" y="1"/>
                      <a:pt x="67" y="0"/>
                      <a:pt x="60" y="5"/>
                    </a:cubicBezTo>
                    <a:cubicBezTo>
                      <a:pt x="7" y="47"/>
                      <a:pt x="7" y="47"/>
                      <a:pt x="7" y="47"/>
                    </a:cubicBezTo>
                    <a:cubicBezTo>
                      <a:pt x="1" y="52"/>
                      <a:pt x="0" y="62"/>
                      <a:pt x="5" y="68"/>
                    </a:cubicBezTo>
                    <a:cubicBezTo>
                      <a:pt x="10" y="75"/>
                      <a:pt x="19" y="76"/>
                      <a:pt x="26" y="71"/>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íS1îḓe">
                <a:extLst>
                  <a:ext uri="{FF2B5EF4-FFF2-40B4-BE49-F238E27FC236}">
                    <a16:creationId xmlns:a16="http://schemas.microsoft.com/office/drawing/2014/main" id="{C5B021E6-9519-0FC1-9ADF-F769B0603DB7}"/>
                  </a:ext>
                </a:extLst>
              </p:cNvPr>
              <p:cNvSpPr/>
              <p:nvPr/>
            </p:nvSpPr>
            <p:spPr bwMode="auto">
              <a:xfrm>
                <a:off x="3619" y="1406"/>
                <a:ext cx="554" cy="981"/>
              </a:xfrm>
              <a:custGeom>
                <a:avLst/>
                <a:gdLst>
                  <a:gd name="T0" fmla="*/ 25 w 344"/>
                  <a:gd name="T1" fmla="*/ 117 h 610"/>
                  <a:gd name="T2" fmla="*/ 205 w 344"/>
                  <a:gd name="T3" fmla="*/ 306 h 610"/>
                  <a:gd name="T4" fmla="*/ 211 w 344"/>
                  <a:gd name="T5" fmla="*/ 317 h 610"/>
                  <a:gd name="T6" fmla="*/ 214 w 344"/>
                  <a:gd name="T7" fmla="*/ 334 h 610"/>
                  <a:gd name="T8" fmla="*/ 213 w 344"/>
                  <a:gd name="T9" fmla="*/ 343 h 610"/>
                  <a:gd name="T10" fmla="*/ 211 w 344"/>
                  <a:gd name="T11" fmla="*/ 348 h 610"/>
                  <a:gd name="T12" fmla="*/ 133 w 344"/>
                  <a:gd name="T13" fmla="*/ 507 h 610"/>
                  <a:gd name="T14" fmla="*/ 162 w 344"/>
                  <a:gd name="T15" fmla="*/ 594 h 610"/>
                  <a:gd name="T16" fmla="*/ 250 w 344"/>
                  <a:gd name="T17" fmla="*/ 565 h 610"/>
                  <a:gd name="T18" fmla="*/ 328 w 344"/>
                  <a:gd name="T19" fmla="*/ 406 h 610"/>
                  <a:gd name="T20" fmla="*/ 341 w 344"/>
                  <a:gd name="T21" fmla="*/ 370 h 610"/>
                  <a:gd name="T22" fmla="*/ 344 w 344"/>
                  <a:gd name="T23" fmla="*/ 334 h 610"/>
                  <a:gd name="T24" fmla="*/ 334 w 344"/>
                  <a:gd name="T25" fmla="*/ 272 h 610"/>
                  <a:gd name="T26" fmla="*/ 300 w 344"/>
                  <a:gd name="T27" fmla="*/ 216 h 610"/>
                  <a:gd name="T28" fmla="*/ 119 w 344"/>
                  <a:gd name="T29" fmla="*/ 27 h 610"/>
                  <a:gd name="T30" fmla="*/ 27 w 344"/>
                  <a:gd name="T31" fmla="*/ 25 h 610"/>
                  <a:gd name="T32" fmla="*/ 25 w 344"/>
                  <a:gd name="T33" fmla="*/ 117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4" h="610">
                    <a:moveTo>
                      <a:pt x="25" y="117"/>
                    </a:moveTo>
                    <a:cubicBezTo>
                      <a:pt x="205" y="306"/>
                      <a:pt x="205" y="306"/>
                      <a:pt x="205" y="306"/>
                    </a:cubicBezTo>
                    <a:cubicBezTo>
                      <a:pt x="206" y="308"/>
                      <a:pt x="209" y="311"/>
                      <a:pt x="211" y="317"/>
                    </a:cubicBezTo>
                    <a:cubicBezTo>
                      <a:pt x="212" y="322"/>
                      <a:pt x="214" y="329"/>
                      <a:pt x="214" y="334"/>
                    </a:cubicBezTo>
                    <a:cubicBezTo>
                      <a:pt x="214" y="338"/>
                      <a:pt x="213" y="341"/>
                      <a:pt x="213" y="343"/>
                    </a:cubicBezTo>
                    <a:cubicBezTo>
                      <a:pt x="212" y="345"/>
                      <a:pt x="212" y="347"/>
                      <a:pt x="211" y="348"/>
                    </a:cubicBezTo>
                    <a:cubicBezTo>
                      <a:pt x="133" y="507"/>
                      <a:pt x="133" y="507"/>
                      <a:pt x="133" y="507"/>
                    </a:cubicBezTo>
                    <a:cubicBezTo>
                      <a:pt x="117" y="539"/>
                      <a:pt x="130" y="578"/>
                      <a:pt x="162" y="594"/>
                    </a:cubicBezTo>
                    <a:cubicBezTo>
                      <a:pt x="195" y="610"/>
                      <a:pt x="234" y="597"/>
                      <a:pt x="250" y="565"/>
                    </a:cubicBezTo>
                    <a:cubicBezTo>
                      <a:pt x="328" y="406"/>
                      <a:pt x="328" y="406"/>
                      <a:pt x="328" y="406"/>
                    </a:cubicBezTo>
                    <a:cubicBezTo>
                      <a:pt x="334" y="394"/>
                      <a:pt x="338" y="382"/>
                      <a:pt x="341" y="370"/>
                    </a:cubicBezTo>
                    <a:cubicBezTo>
                      <a:pt x="343" y="358"/>
                      <a:pt x="344" y="346"/>
                      <a:pt x="344" y="334"/>
                    </a:cubicBezTo>
                    <a:cubicBezTo>
                      <a:pt x="344" y="313"/>
                      <a:pt x="341" y="292"/>
                      <a:pt x="334" y="272"/>
                    </a:cubicBezTo>
                    <a:cubicBezTo>
                      <a:pt x="326" y="253"/>
                      <a:pt x="316" y="233"/>
                      <a:pt x="300" y="216"/>
                    </a:cubicBezTo>
                    <a:cubicBezTo>
                      <a:pt x="119" y="27"/>
                      <a:pt x="119" y="27"/>
                      <a:pt x="119" y="27"/>
                    </a:cubicBezTo>
                    <a:cubicBezTo>
                      <a:pt x="94" y="1"/>
                      <a:pt x="53" y="0"/>
                      <a:pt x="27" y="25"/>
                    </a:cubicBezTo>
                    <a:cubicBezTo>
                      <a:pt x="1" y="50"/>
                      <a:pt x="0" y="91"/>
                      <a:pt x="25" y="117"/>
                    </a:cubicBez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ïŝlïḋè">
                <a:extLst>
                  <a:ext uri="{FF2B5EF4-FFF2-40B4-BE49-F238E27FC236}">
                    <a16:creationId xmlns:a16="http://schemas.microsoft.com/office/drawing/2014/main" id="{0A83ACA4-1780-A70A-92C7-5F4640AA07C5}"/>
                  </a:ext>
                </a:extLst>
              </p:cNvPr>
              <p:cNvSpPr/>
              <p:nvPr/>
            </p:nvSpPr>
            <p:spPr bwMode="auto">
              <a:xfrm>
                <a:off x="3145" y="1299"/>
                <a:ext cx="252" cy="340"/>
              </a:xfrm>
              <a:custGeom>
                <a:avLst/>
                <a:gdLst>
                  <a:gd name="T0" fmla="*/ 39 w 157"/>
                  <a:gd name="T1" fmla="*/ 21 h 212"/>
                  <a:gd name="T2" fmla="*/ 82 w 157"/>
                  <a:gd name="T3" fmla="*/ 212 h 212"/>
                  <a:gd name="T4" fmla="*/ 157 w 157"/>
                  <a:gd name="T5" fmla="*/ 145 h 212"/>
                  <a:gd name="T6" fmla="*/ 107 w 157"/>
                  <a:gd name="T7" fmla="*/ 3 h 212"/>
                  <a:gd name="T8" fmla="*/ 39 w 157"/>
                  <a:gd name="T9" fmla="*/ 21 h 212"/>
                </a:gdLst>
                <a:ahLst/>
                <a:cxnLst>
                  <a:cxn ang="0">
                    <a:pos x="T0" y="T1"/>
                  </a:cxn>
                  <a:cxn ang="0">
                    <a:pos x="T2" y="T3"/>
                  </a:cxn>
                  <a:cxn ang="0">
                    <a:pos x="T4" y="T5"/>
                  </a:cxn>
                  <a:cxn ang="0">
                    <a:pos x="T6" y="T7"/>
                  </a:cxn>
                  <a:cxn ang="0">
                    <a:pos x="T8" y="T9"/>
                  </a:cxn>
                </a:cxnLst>
                <a:rect l="0" t="0" r="r" b="b"/>
                <a:pathLst>
                  <a:path w="157" h="212">
                    <a:moveTo>
                      <a:pt x="39" y="21"/>
                    </a:moveTo>
                    <a:cubicBezTo>
                      <a:pt x="0" y="88"/>
                      <a:pt x="24" y="151"/>
                      <a:pt x="82" y="212"/>
                    </a:cubicBezTo>
                    <a:cubicBezTo>
                      <a:pt x="157" y="145"/>
                      <a:pt x="157" y="145"/>
                      <a:pt x="157" y="145"/>
                    </a:cubicBezTo>
                    <a:cubicBezTo>
                      <a:pt x="79" y="115"/>
                      <a:pt x="50" y="61"/>
                      <a:pt x="107" y="3"/>
                    </a:cubicBezTo>
                    <a:cubicBezTo>
                      <a:pt x="108" y="0"/>
                      <a:pt x="47" y="14"/>
                      <a:pt x="39"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ïšḻíďè">
                <a:extLst>
                  <a:ext uri="{FF2B5EF4-FFF2-40B4-BE49-F238E27FC236}">
                    <a16:creationId xmlns:a16="http://schemas.microsoft.com/office/drawing/2014/main" id="{CC87C82E-1D2F-72B1-ED4A-540D8CA88D8F}"/>
                  </a:ext>
                </a:extLst>
              </p:cNvPr>
              <p:cNvSpPr/>
              <p:nvPr/>
            </p:nvSpPr>
            <p:spPr bwMode="auto">
              <a:xfrm>
                <a:off x="4951" y="2599"/>
                <a:ext cx="268" cy="1564"/>
              </a:xfrm>
              <a:custGeom>
                <a:avLst/>
                <a:gdLst>
                  <a:gd name="T0" fmla="*/ 103 w 268"/>
                  <a:gd name="T1" fmla="*/ 5 h 1564"/>
                  <a:gd name="T2" fmla="*/ 0 w 268"/>
                  <a:gd name="T3" fmla="*/ 8 h 1564"/>
                  <a:gd name="T4" fmla="*/ 62 w 268"/>
                  <a:gd name="T5" fmla="*/ 1564 h 1564"/>
                  <a:gd name="T6" fmla="*/ 268 w 268"/>
                  <a:gd name="T7" fmla="*/ 1556 h 1564"/>
                  <a:gd name="T8" fmla="*/ 206 w 268"/>
                  <a:gd name="T9" fmla="*/ 0 h 1564"/>
                  <a:gd name="T10" fmla="*/ 0 w 268"/>
                  <a:gd name="T11" fmla="*/ 8 h 1564"/>
                  <a:gd name="T12" fmla="*/ 103 w 268"/>
                  <a:gd name="T13" fmla="*/ 5 h 1564"/>
                  <a:gd name="T14" fmla="*/ 0 w 268"/>
                  <a:gd name="T15" fmla="*/ 8 h 1564"/>
                  <a:gd name="T16" fmla="*/ 62 w 268"/>
                  <a:gd name="T17" fmla="*/ 1564 h 1564"/>
                  <a:gd name="T18" fmla="*/ 268 w 268"/>
                  <a:gd name="T19" fmla="*/ 1556 h 1564"/>
                  <a:gd name="T20" fmla="*/ 206 w 268"/>
                  <a:gd name="T21" fmla="*/ 0 h 1564"/>
                  <a:gd name="T22" fmla="*/ 0 w 268"/>
                  <a:gd name="T23" fmla="*/ 8 h 1564"/>
                  <a:gd name="T24" fmla="*/ 103 w 268"/>
                  <a:gd name="T25" fmla="*/ 5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1564">
                    <a:moveTo>
                      <a:pt x="103" y="5"/>
                    </a:moveTo>
                    <a:lnTo>
                      <a:pt x="0" y="8"/>
                    </a:lnTo>
                    <a:lnTo>
                      <a:pt x="62" y="1564"/>
                    </a:lnTo>
                    <a:lnTo>
                      <a:pt x="268" y="1556"/>
                    </a:lnTo>
                    <a:lnTo>
                      <a:pt x="206" y="0"/>
                    </a:lnTo>
                    <a:lnTo>
                      <a:pt x="0" y="8"/>
                    </a:lnTo>
                    <a:lnTo>
                      <a:pt x="103" y="5"/>
                    </a:lnTo>
                    <a:lnTo>
                      <a:pt x="0" y="8"/>
                    </a:lnTo>
                    <a:lnTo>
                      <a:pt x="62" y="1564"/>
                    </a:lnTo>
                    <a:lnTo>
                      <a:pt x="268" y="1556"/>
                    </a:lnTo>
                    <a:lnTo>
                      <a:pt x="206" y="0"/>
                    </a:lnTo>
                    <a:lnTo>
                      <a:pt x="0" y="8"/>
                    </a:lnTo>
                    <a:lnTo>
                      <a:pt x="103" y="5"/>
                    </a:lnTo>
                    <a:close/>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işḻíḍe">
                <a:extLst>
                  <a:ext uri="{FF2B5EF4-FFF2-40B4-BE49-F238E27FC236}">
                    <a16:creationId xmlns:a16="http://schemas.microsoft.com/office/drawing/2014/main" id="{4E79E876-A881-4D93-374C-9E624F41B5DB}"/>
                  </a:ext>
                </a:extLst>
              </p:cNvPr>
              <p:cNvSpPr/>
              <p:nvPr/>
            </p:nvSpPr>
            <p:spPr bwMode="auto">
              <a:xfrm>
                <a:off x="4951" y="2599"/>
                <a:ext cx="268" cy="1564"/>
              </a:xfrm>
              <a:custGeom>
                <a:avLst/>
                <a:gdLst>
                  <a:gd name="T0" fmla="*/ 103 w 268"/>
                  <a:gd name="T1" fmla="*/ 5 h 1564"/>
                  <a:gd name="T2" fmla="*/ 0 w 268"/>
                  <a:gd name="T3" fmla="*/ 8 h 1564"/>
                  <a:gd name="T4" fmla="*/ 62 w 268"/>
                  <a:gd name="T5" fmla="*/ 1564 h 1564"/>
                  <a:gd name="T6" fmla="*/ 268 w 268"/>
                  <a:gd name="T7" fmla="*/ 1556 h 1564"/>
                  <a:gd name="T8" fmla="*/ 206 w 268"/>
                  <a:gd name="T9" fmla="*/ 0 h 1564"/>
                  <a:gd name="T10" fmla="*/ 0 w 268"/>
                  <a:gd name="T11" fmla="*/ 8 h 1564"/>
                  <a:gd name="T12" fmla="*/ 103 w 268"/>
                  <a:gd name="T13" fmla="*/ 5 h 1564"/>
                  <a:gd name="T14" fmla="*/ 0 w 268"/>
                  <a:gd name="T15" fmla="*/ 8 h 1564"/>
                  <a:gd name="T16" fmla="*/ 62 w 268"/>
                  <a:gd name="T17" fmla="*/ 1564 h 1564"/>
                  <a:gd name="T18" fmla="*/ 268 w 268"/>
                  <a:gd name="T19" fmla="*/ 1556 h 1564"/>
                  <a:gd name="T20" fmla="*/ 206 w 268"/>
                  <a:gd name="T21" fmla="*/ 0 h 1564"/>
                  <a:gd name="T22" fmla="*/ 0 w 268"/>
                  <a:gd name="T23" fmla="*/ 8 h 1564"/>
                  <a:gd name="T24" fmla="*/ 103 w 268"/>
                  <a:gd name="T25" fmla="*/ 5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1564">
                    <a:moveTo>
                      <a:pt x="103" y="5"/>
                    </a:moveTo>
                    <a:lnTo>
                      <a:pt x="0" y="8"/>
                    </a:lnTo>
                    <a:lnTo>
                      <a:pt x="62" y="1564"/>
                    </a:lnTo>
                    <a:lnTo>
                      <a:pt x="268" y="1556"/>
                    </a:lnTo>
                    <a:lnTo>
                      <a:pt x="206" y="0"/>
                    </a:lnTo>
                    <a:lnTo>
                      <a:pt x="0" y="8"/>
                    </a:lnTo>
                    <a:lnTo>
                      <a:pt x="103" y="5"/>
                    </a:lnTo>
                    <a:lnTo>
                      <a:pt x="0" y="8"/>
                    </a:lnTo>
                    <a:lnTo>
                      <a:pt x="62" y="1564"/>
                    </a:lnTo>
                    <a:lnTo>
                      <a:pt x="268" y="1556"/>
                    </a:lnTo>
                    <a:lnTo>
                      <a:pt x="206" y="0"/>
                    </a:lnTo>
                    <a:lnTo>
                      <a:pt x="0" y="8"/>
                    </a:lnTo>
                    <a:lnTo>
                      <a:pt x="10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ś1iḑe">
                <a:extLst>
                  <a:ext uri="{FF2B5EF4-FFF2-40B4-BE49-F238E27FC236}">
                    <a16:creationId xmlns:a16="http://schemas.microsoft.com/office/drawing/2014/main" id="{EA6A2F60-C94B-1CF8-242D-EB4FA8566DF7}"/>
                  </a:ext>
                </a:extLst>
              </p:cNvPr>
              <p:cNvSpPr/>
              <p:nvPr/>
            </p:nvSpPr>
            <p:spPr bwMode="auto">
              <a:xfrm>
                <a:off x="5005" y="3896"/>
                <a:ext cx="210" cy="156"/>
              </a:xfrm>
              <a:custGeom>
                <a:avLst/>
                <a:gdLst>
                  <a:gd name="T0" fmla="*/ 4 w 210"/>
                  <a:gd name="T1" fmla="*/ 152 h 156"/>
                  <a:gd name="T2" fmla="*/ 210 w 210"/>
                  <a:gd name="T3" fmla="*/ 156 h 156"/>
                  <a:gd name="T4" fmla="*/ 205 w 210"/>
                  <a:gd name="T5" fmla="*/ 0 h 156"/>
                  <a:gd name="T6" fmla="*/ 0 w 210"/>
                  <a:gd name="T7" fmla="*/ 0 h 156"/>
                  <a:gd name="T8" fmla="*/ 4 w 210"/>
                  <a:gd name="T9" fmla="*/ 152 h 156"/>
                </a:gdLst>
                <a:ahLst/>
                <a:cxnLst>
                  <a:cxn ang="0">
                    <a:pos x="T0" y="T1"/>
                  </a:cxn>
                  <a:cxn ang="0">
                    <a:pos x="T2" y="T3"/>
                  </a:cxn>
                  <a:cxn ang="0">
                    <a:pos x="T4" y="T5"/>
                  </a:cxn>
                  <a:cxn ang="0">
                    <a:pos x="T6" y="T7"/>
                  </a:cxn>
                  <a:cxn ang="0">
                    <a:pos x="T8" y="T9"/>
                  </a:cxn>
                </a:cxnLst>
                <a:rect l="0" t="0" r="r" b="b"/>
                <a:pathLst>
                  <a:path w="210" h="156">
                    <a:moveTo>
                      <a:pt x="4" y="152"/>
                    </a:moveTo>
                    <a:lnTo>
                      <a:pt x="210" y="156"/>
                    </a:lnTo>
                    <a:lnTo>
                      <a:pt x="205" y="0"/>
                    </a:lnTo>
                    <a:lnTo>
                      <a:pt x="0" y="0"/>
                    </a:lnTo>
                    <a:lnTo>
                      <a:pt x="4" y="152"/>
                    </a:lnTo>
                    <a:close/>
                  </a:path>
                </a:pathLst>
              </a:custGeom>
              <a:solidFill>
                <a:srgbClr val="E756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ïŝļiḑé">
                <a:extLst>
                  <a:ext uri="{FF2B5EF4-FFF2-40B4-BE49-F238E27FC236}">
                    <a16:creationId xmlns:a16="http://schemas.microsoft.com/office/drawing/2014/main" id="{0806153E-2A23-2594-63EE-F038B58329B4}"/>
                  </a:ext>
                </a:extLst>
              </p:cNvPr>
              <p:cNvSpPr/>
              <p:nvPr/>
            </p:nvSpPr>
            <p:spPr bwMode="auto">
              <a:xfrm>
                <a:off x="4605" y="2599"/>
                <a:ext cx="270" cy="1564"/>
              </a:xfrm>
              <a:custGeom>
                <a:avLst/>
                <a:gdLst>
                  <a:gd name="T0" fmla="*/ 103 w 270"/>
                  <a:gd name="T1" fmla="*/ 5 h 1564"/>
                  <a:gd name="T2" fmla="*/ 0 w 270"/>
                  <a:gd name="T3" fmla="*/ 8 h 1564"/>
                  <a:gd name="T4" fmla="*/ 64 w 270"/>
                  <a:gd name="T5" fmla="*/ 1564 h 1564"/>
                  <a:gd name="T6" fmla="*/ 270 w 270"/>
                  <a:gd name="T7" fmla="*/ 1556 h 1564"/>
                  <a:gd name="T8" fmla="*/ 206 w 270"/>
                  <a:gd name="T9" fmla="*/ 0 h 1564"/>
                  <a:gd name="T10" fmla="*/ 0 w 270"/>
                  <a:gd name="T11" fmla="*/ 8 h 1564"/>
                  <a:gd name="T12" fmla="*/ 103 w 270"/>
                  <a:gd name="T13" fmla="*/ 5 h 1564"/>
                  <a:gd name="T14" fmla="*/ 0 w 270"/>
                  <a:gd name="T15" fmla="*/ 8 h 1564"/>
                  <a:gd name="T16" fmla="*/ 64 w 270"/>
                  <a:gd name="T17" fmla="*/ 1564 h 1564"/>
                  <a:gd name="T18" fmla="*/ 270 w 270"/>
                  <a:gd name="T19" fmla="*/ 1556 h 1564"/>
                  <a:gd name="T20" fmla="*/ 206 w 270"/>
                  <a:gd name="T21" fmla="*/ 0 h 1564"/>
                  <a:gd name="T22" fmla="*/ 0 w 270"/>
                  <a:gd name="T23" fmla="*/ 8 h 1564"/>
                  <a:gd name="T24" fmla="*/ 103 w 270"/>
                  <a:gd name="T25" fmla="*/ 5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1564">
                    <a:moveTo>
                      <a:pt x="103" y="5"/>
                    </a:moveTo>
                    <a:lnTo>
                      <a:pt x="0" y="8"/>
                    </a:lnTo>
                    <a:lnTo>
                      <a:pt x="64" y="1564"/>
                    </a:lnTo>
                    <a:lnTo>
                      <a:pt x="270" y="1556"/>
                    </a:lnTo>
                    <a:lnTo>
                      <a:pt x="206" y="0"/>
                    </a:lnTo>
                    <a:lnTo>
                      <a:pt x="0" y="8"/>
                    </a:lnTo>
                    <a:lnTo>
                      <a:pt x="103" y="5"/>
                    </a:lnTo>
                    <a:lnTo>
                      <a:pt x="0" y="8"/>
                    </a:lnTo>
                    <a:lnTo>
                      <a:pt x="64" y="1564"/>
                    </a:lnTo>
                    <a:lnTo>
                      <a:pt x="270" y="1556"/>
                    </a:lnTo>
                    <a:lnTo>
                      <a:pt x="206" y="0"/>
                    </a:lnTo>
                    <a:lnTo>
                      <a:pt x="0" y="8"/>
                    </a:lnTo>
                    <a:lnTo>
                      <a:pt x="103" y="5"/>
                    </a:lnTo>
                    <a:close/>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iṧ1iḑe">
                <a:extLst>
                  <a:ext uri="{FF2B5EF4-FFF2-40B4-BE49-F238E27FC236}">
                    <a16:creationId xmlns:a16="http://schemas.microsoft.com/office/drawing/2014/main" id="{40D9DD75-940D-B038-E858-EB0C7EF589CE}"/>
                  </a:ext>
                </a:extLst>
              </p:cNvPr>
              <p:cNvSpPr/>
              <p:nvPr/>
            </p:nvSpPr>
            <p:spPr bwMode="auto">
              <a:xfrm>
                <a:off x="4605" y="2599"/>
                <a:ext cx="270" cy="1564"/>
              </a:xfrm>
              <a:custGeom>
                <a:avLst/>
                <a:gdLst>
                  <a:gd name="T0" fmla="*/ 103 w 270"/>
                  <a:gd name="T1" fmla="*/ 5 h 1564"/>
                  <a:gd name="T2" fmla="*/ 0 w 270"/>
                  <a:gd name="T3" fmla="*/ 8 h 1564"/>
                  <a:gd name="T4" fmla="*/ 64 w 270"/>
                  <a:gd name="T5" fmla="*/ 1564 h 1564"/>
                  <a:gd name="T6" fmla="*/ 270 w 270"/>
                  <a:gd name="T7" fmla="*/ 1556 h 1564"/>
                  <a:gd name="T8" fmla="*/ 206 w 270"/>
                  <a:gd name="T9" fmla="*/ 0 h 1564"/>
                  <a:gd name="T10" fmla="*/ 0 w 270"/>
                  <a:gd name="T11" fmla="*/ 8 h 1564"/>
                  <a:gd name="T12" fmla="*/ 103 w 270"/>
                  <a:gd name="T13" fmla="*/ 5 h 1564"/>
                  <a:gd name="T14" fmla="*/ 0 w 270"/>
                  <a:gd name="T15" fmla="*/ 8 h 1564"/>
                  <a:gd name="T16" fmla="*/ 64 w 270"/>
                  <a:gd name="T17" fmla="*/ 1564 h 1564"/>
                  <a:gd name="T18" fmla="*/ 270 w 270"/>
                  <a:gd name="T19" fmla="*/ 1556 h 1564"/>
                  <a:gd name="T20" fmla="*/ 206 w 270"/>
                  <a:gd name="T21" fmla="*/ 0 h 1564"/>
                  <a:gd name="T22" fmla="*/ 0 w 270"/>
                  <a:gd name="T23" fmla="*/ 8 h 1564"/>
                  <a:gd name="T24" fmla="*/ 103 w 270"/>
                  <a:gd name="T25" fmla="*/ 5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1564">
                    <a:moveTo>
                      <a:pt x="103" y="5"/>
                    </a:moveTo>
                    <a:lnTo>
                      <a:pt x="0" y="8"/>
                    </a:lnTo>
                    <a:lnTo>
                      <a:pt x="64" y="1564"/>
                    </a:lnTo>
                    <a:lnTo>
                      <a:pt x="270" y="1556"/>
                    </a:lnTo>
                    <a:lnTo>
                      <a:pt x="206" y="0"/>
                    </a:lnTo>
                    <a:lnTo>
                      <a:pt x="0" y="8"/>
                    </a:lnTo>
                    <a:lnTo>
                      <a:pt x="103" y="5"/>
                    </a:lnTo>
                    <a:lnTo>
                      <a:pt x="0" y="8"/>
                    </a:lnTo>
                    <a:lnTo>
                      <a:pt x="64" y="1564"/>
                    </a:lnTo>
                    <a:lnTo>
                      <a:pt x="270" y="1556"/>
                    </a:lnTo>
                    <a:lnTo>
                      <a:pt x="206" y="0"/>
                    </a:lnTo>
                    <a:lnTo>
                      <a:pt x="0" y="8"/>
                    </a:lnTo>
                    <a:lnTo>
                      <a:pt x="10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îṩ1ïḋê">
                <a:extLst>
                  <a:ext uri="{FF2B5EF4-FFF2-40B4-BE49-F238E27FC236}">
                    <a16:creationId xmlns:a16="http://schemas.microsoft.com/office/drawing/2014/main" id="{E6117568-656F-468A-7DF9-5C5721304997}"/>
                  </a:ext>
                </a:extLst>
              </p:cNvPr>
              <p:cNvSpPr/>
              <p:nvPr/>
            </p:nvSpPr>
            <p:spPr bwMode="auto">
              <a:xfrm>
                <a:off x="4659" y="3885"/>
                <a:ext cx="211" cy="167"/>
              </a:xfrm>
              <a:custGeom>
                <a:avLst/>
                <a:gdLst>
                  <a:gd name="T0" fmla="*/ 5 w 211"/>
                  <a:gd name="T1" fmla="*/ 162 h 167"/>
                  <a:gd name="T2" fmla="*/ 211 w 211"/>
                  <a:gd name="T3" fmla="*/ 167 h 167"/>
                  <a:gd name="T4" fmla="*/ 205 w 211"/>
                  <a:gd name="T5" fmla="*/ 0 h 167"/>
                  <a:gd name="T6" fmla="*/ 0 w 211"/>
                  <a:gd name="T7" fmla="*/ 0 h 167"/>
                  <a:gd name="T8" fmla="*/ 5 w 211"/>
                  <a:gd name="T9" fmla="*/ 162 h 167"/>
                </a:gdLst>
                <a:ahLst/>
                <a:cxnLst>
                  <a:cxn ang="0">
                    <a:pos x="T0" y="T1"/>
                  </a:cxn>
                  <a:cxn ang="0">
                    <a:pos x="T2" y="T3"/>
                  </a:cxn>
                  <a:cxn ang="0">
                    <a:pos x="T4" y="T5"/>
                  </a:cxn>
                  <a:cxn ang="0">
                    <a:pos x="T6" y="T7"/>
                  </a:cxn>
                  <a:cxn ang="0">
                    <a:pos x="T8" y="T9"/>
                  </a:cxn>
                </a:cxnLst>
                <a:rect l="0" t="0" r="r" b="b"/>
                <a:pathLst>
                  <a:path w="211" h="167">
                    <a:moveTo>
                      <a:pt x="5" y="162"/>
                    </a:moveTo>
                    <a:lnTo>
                      <a:pt x="211" y="167"/>
                    </a:lnTo>
                    <a:lnTo>
                      <a:pt x="205" y="0"/>
                    </a:lnTo>
                    <a:lnTo>
                      <a:pt x="0" y="0"/>
                    </a:lnTo>
                    <a:lnTo>
                      <a:pt x="5" y="162"/>
                    </a:lnTo>
                    <a:close/>
                  </a:path>
                </a:pathLst>
              </a:custGeom>
              <a:solidFill>
                <a:srgbClr val="E756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ísḷïde">
                <a:extLst>
                  <a:ext uri="{FF2B5EF4-FFF2-40B4-BE49-F238E27FC236}">
                    <a16:creationId xmlns:a16="http://schemas.microsoft.com/office/drawing/2014/main" id="{967892A8-DBF9-534C-2BB5-C668871A85D4}"/>
                  </a:ext>
                </a:extLst>
              </p:cNvPr>
              <p:cNvSpPr/>
              <p:nvPr/>
            </p:nvSpPr>
            <p:spPr bwMode="auto">
              <a:xfrm>
                <a:off x="4453" y="1900"/>
                <a:ext cx="939" cy="1734"/>
              </a:xfrm>
              <a:custGeom>
                <a:avLst/>
                <a:gdLst>
                  <a:gd name="T0" fmla="*/ 583 w 583"/>
                  <a:gd name="T1" fmla="*/ 1079 h 1079"/>
                  <a:gd name="T2" fmla="*/ 0 w 583"/>
                  <a:gd name="T3" fmla="*/ 1079 h 1079"/>
                  <a:gd name="T4" fmla="*/ 6 w 583"/>
                  <a:gd name="T5" fmla="*/ 1012 h 1079"/>
                  <a:gd name="T6" fmla="*/ 97 w 583"/>
                  <a:gd name="T7" fmla="*/ 90 h 1079"/>
                  <a:gd name="T8" fmla="*/ 106 w 583"/>
                  <a:gd name="T9" fmla="*/ 1 h 1079"/>
                  <a:gd name="T10" fmla="*/ 470 w 583"/>
                  <a:gd name="T11" fmla="*/ 0 h 1079"/>
                  <a:gd name="T12" fmla="*/ 478 w 583"/>
                  <a:gd name="T13" fmla="*/ 126 h 1079"/>
                  <a:gd name="T14" fmla="*/ 575 w 583"/>
                  <a:gd name="T15" fmla="*/ 1012 h 1079"/>
                  <a:gd name="T16" fmla="*/ 583 w 583"/>
                  <a:gd name="T17" fmla="*/ 107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 h="1079">
                    <a:moveTo>
                      <a:pt x="583" y="1079"/>
                    </a:moveTo>
                    <a:cubicBezTo>
                      <a:pt x="0" y="1079"/>
                      <a:pt x="0" y="1079"/>
                      <a:pt x="0" y="1079"/>
                    </a:cubicBezTo>
                    <a:cubicBezTo>
                      <a:pt x="6" y="1012"/>
                      <a:pt x="6" y="1012"/>
                      <a:pt x="6" y="1012"/>
                    </a:cubicBezTo>
                    <a:cubicBezTo>
                      <a:pt x="97" y="90"/>
                      <a:pt x="97" y="90"/>
                      <a:pt x="97" y="90"/>
                    </a:cubicBezTo>
                    <a:cubicBezTo>
                      <a:pt x="97" y="56"/>
                      <a:pt x="100" y="26"/>
                      <a:pt x="106" y="1"/>
                    </a:cubicBezTo>
                    <a:cubicBezTo>
                      <a:pt x="470" y="0"/>
                      <a:pt x="470" y="0"/>
                      <a:pt x="470" y="0"/>
                    </a:cubicBezTo>
                    <a:cubicBezTo>
                      <a:pt x="475" y="37"/>
                      <a:pt x="478" y="79"/>
                      <a:pt x="478" y="126"/>
                    </a:cubicBezTo>
                    <a:cubicBezTo>
                      <a:pt x="575" y="1012"/>
                      <a:pt x="575" y="1012"/>
                      <a:pt x="575" y="1012"/>
                    </a:cubicBezTo>
                    <a:cubicBezTo>
                      <a:pt x="583" y="1079"/>
                      <a:pt x="583" y="1079"/>
                      <a:pt x="583" y="1079"/>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ïṧļïdè">
                <a:extLst>
                  <a:ext uri="{FF2B5EF4-FFF2-40B4-BE49-F238E27FC236}">
                    <a16:creationId xmlns:a16="http://schemas.microsoft.com/office/drawing/2014/main" id="{3A6035A0-DD37-CB3D-9BFB-B485AB377A93}"/>
                  </a:ext>
                </a:extLst>
              </p:cNvPr>
              <p:cNvSpPr/>
              <p:nvPr/>
            </p:nvSpPr>
            <p:spPr bwMode="auto">
              <a:xfrm>
                <a:off x="4555" y="2501"/>
                <a:ext cx="173" cy="135"/>
              </a:xfrm>
              <a:custGeom>
                <a:avLst/>
                <a:gdLst>
                  <a:gd name="T0" fmla="*/ 61 w 108"/>
                  <a:gd name="T1" fmla="*/ 0 h 84"/>
                  <a:gd name="T2" fmla="*/ 64 w 108"/>
                  <a:gd name="T3" fmla="*/ 29 h 84"/>
                  <a:gd name="T4" fmla="*/ 19 w 108"/>
                  <a:gd name="T5" fmla="*/ 62 h 84"/>
                  <a:gd name="T6" fmla="*/ 13 w 108"/>
                  <a:gd name="T7" fmla="*/ 62 h 84"/>
                  <a:gd name="T8" fmla="*/ 1 w 108"/>
                  <a:gd name="T9" fmla="*/ 61 h 84"/>
                  <a:gd name="T10" fmla="*/ 0 w 108"/>
                  <a:gd name="T11" fmla="*/ 78 h 84"/>
                  <a:gd name="T12" fmla="*/ 8 w 108"/>
                  <a:gd name="T13" fmla="*/ 79 h 84"/>
                  <a:gd name="T14" fmla="*/ 23 w 108"/>
                  <a:gd name="T15" fmla="*/ 78 h 84"/>
                  <a:gd name="T16" fmla="*/ 41 w 108"/>
                  <a:gd name="T17" fmla="*/ 69 h 84"/>
                  <a:gd name="T18" fmla="*/ 41 w 108"/>
                  <a:gd name="T19" fmla="*/ 70 h 84"/>
                  <a:gd name="T20" fmla="*/ 56 w 108"/>
                  <a:gd name="T21" fmla="*/ 84 h 84"/>
                  <a:gd name="T22" fmla="*/ 57 w 108"/>
                  <a:gd name="T23" fmla="*/ 84 h 84"/>
                  <a:gd name="T24" fmla="*/ 71 w 108"/>
                  <a:gd name="T25" fmla="*/ 67 h 84"/>
                  <a:gd name="T26" fmla="*/ 66 w 108"/>
                  <a:gd name="T27" fmla="*/ 11 h 84"/>
                  <a:gd name="T28" fmla="*/ 80 w 108"/>
                  <a:gd name="T29" fmla="*/ 28 h 84"/>
                  <a:gd name="T30" fmla="*/ 91 w 108"/>
                  <a:gd name="T31" fmla="*/ 34 h 84"/>
                  <a:gd name="T32" fmla="*/ 101 w 108"/>
                  <a:gd name="T33" fmla="*/ 30 h 84"/>
                  <a:gd name="T34" fmla="*/ 103 w 108"/>
                  <a:gd name="T35" fmla="*/ 9 h 84"/>
                  <a:gd name="T36" fmla="*/ 102 w 108"/>
                  <a:gd name="T37" fmla="*/ 8 h 84"/>
                  <a:gd name="T38" fmla="*/ 97 w 108"/>
                  <a:gd name="T39" fmla="*/ 21 h 84"/>
                  <a:gd name="T40" fmla="*/ 87 w 108"/>
                  <a:gd name="T41" fmla="*/ 24 h 84"/>
                  <a:gd name="T42" fmla="*/ 76 w 108"/>
                  <a:gd name="T43" fmla="*/ 19 h 84"/>
                  <a:gd name="T44" fmla="*/ 61 w 108"/>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84">
                    <a:moveTo>
                      <a:pt x="61" y="0"/>
                    </a:moveTo>
                    <a:cubicBezTo>
                      <a:pt x="64" y="29"/>
                      <a:pt x="64" y="29"/>
                      <a:pt x="64" y="29"/>
                    </a:cubicBezTo>
                    <a:cubicBezTo>
                      <a:pt x="67" y="56"/>
                      <a:pt x="46" y="60"/>
                      <a:pt x="19" y="62"/>
                    </a:cubicBezTo>
                    <a:cubicBezTo>
                      <a:pt x="17" y="62"/>
                      <a:pt x="15" y="62"/>
                      <a:pt x="13" y="62"/>
                    </a:cubicBezTo>
                    <a:cubicBezTo>
                      <a:pt x="9" y="62"/>
                      <a:pt x="5" y="62"/>
                      <a:pt x="1" y="61"/>
                    </a:cubicBezTo>
                    <a:cubicBezTo>
                      <a:pt x="0" y="78"/>
                      <a:pt x="0" y="78"/>
                      <a:pt x="0" y="78"/>
                    </a:cubicBezTo>
                    <a:cubicBezTo>
                      <a:pt x="2" y="79"/>
                      <a:pt x="5" y="79"/>
                      <a:pt x="8" y="79"/>
                    </a:cubicBezTo>
                    <a:cubicBezTo>
                      <a:pt x="13" y="79"/>
                      <a:pt x="18" y="78"/>
                      <a:pt x="23" y="78"/>
                    </a:cubicBezTo>
                    <a:cubicBezTo>
                      <a:pt x="29" y="77"/>
                      <a:pt x="36" y="70"/>
                      <a:pt x="41" y="69"/>
                    </a:cubicBezTo>
                    <a:cubicBezTo>
                      <a:pt x="41" y="70"/>
                      <a:pt x="41" y="70"/>
                      <a:pt x="41" y="70"/>
                    </a:cubicBezTo>
                    <a:cubicBezTo>
                      <a:pt x="42" y="78"/>
                      <a:pt x="48" y="84"/>
                      <a:pt x="56" y="84"/>
                    </a:cubicBezTo>
                    <a:cubicBezTo>
                      <a:pt x="57" y="84"/>
                      <a:pt x="57" y="84"/>
                      <a:pt x="57" y="84"/>
                    </a:cubicBezTo>
                    <a:cubicBezTo>
                      <a:pt x="66" y="83"/>
                      <a:pt x="72" y="76"/>
                      <a:pt x="71" y="67"/>
                    </a:cubicBezTo>
                    <a:cubicBezTo>
                      <a:pt x="66" y="11"/>
                      <a:pt x="66" y="11"/>
                      <a:pt x="66" y="11"/>
                    </a:cubicBezTo>
                    <a:cubicBezTo>
                      <a:pt x="80" y="28"/>
                      <a:pt x="80" y="28"/>
                      <a:pt x="80" y="28"/>
                    </a:cubicBezTo>
                    <a:cubicBezTo>
                      <a:pt x="83" y="32"/>
                      <a:pt x="87" y="34"/>
                      <a:pt x="91" y="34"/>
                    </a:cubicBezTo>
                    <a:cubicBezTo>
                      <a:pt x="95" y="34"/>
                      <a:pt x="98" y="33"/>
                      <a:pt x="101" y="30"/>
                    </a:cubicBezTo>
                    <a:cubicBezTo>
                      <a:pt x="107" y="25"/>
                      <a:pt x="108" y="16"/>
                      <a:pt x="103" y="9"/>
                    </a:cubicBezTo>
                    <a:cubicBezTo>
                      <a:pt x="102" y="8"/>
                      <a:pt x="102" y="8"/>
                      <a:pt x="102" y="8"/>
                    </a:cubicBezTo>
                    <a:cubicBezTo>
                      <a:pt x="102" y="13"/>
                      <a:pt x="100" y="18"/>
                      <a:pt x="97" y="21"/>
                    </a:cubicBezTo>
                    <a:cubicBezTo>
                      <a:pt x="94" y="23"/>
                      <a:pt x="91" y="24"/>
                      <a:pt x="87" y="24"/>
                    </a:cubicBezTo>
                    <a:cubicBezTo>
                      <a:pt x="83" y="24"/>
                      <a:pt x="79" y="22"/>
                      <a:pt x="76" y="19"/>
                    </a:cubicBezTo>
                    <a:cubicBezTo>
                      <a:pt x="61" y="0"/>
                      <a:pt x="61" y="0"/>
                      <a:pt x="61" y="0"/>
                    </a:cubicBezTo>
                  </a:path>
                </a:pathLst>
              </a:custGeom>
              <a:solidFill>
                <a:srgbClr val="131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ïṧliḓè">
                <a:extLst>
                  <a:ext uri="{FF2B5EF4-FFF2-40B4-BE49-F238E27FC236}">
                    <a16:creationId xmlns:a16="http://schemas.microsoft.com/office/drawing/2014/main" id="{CB1E867D-8212-C60C-471E-87DD7FACA0EF}"/>
                  </a:ext>
                </a:extLst>
              </p:cNvPr>
              <p:cNvSpPr/>
              <p:nvPr/>
            </p:nvSpPr>
            <p:spPr bwMode="auto">
              <a:xfrm>
                <a:off x="4852" y="3634"/>
                <a:ext cx="4" cy="59"/>
              </a:xfrm>
              <a:custGeom>
                <a:avLst/>
                <a:gdLst>
                  <a:gd name="T0" fmla="*/ 4 w 4"/>
                  <a:gd name="T1" fmla="*/ 0 h 59"/>
                  <a:gd name="T2" fmla="*/ 0 w 4"/>
                  <a:gd name="T3" fmla="*/ 0 h 59"/>
                  <a:gd name="T4" fmla="*/ 4 w 4"/>
                  <a:gd name="T5" fmla="*/ 59 h 59"/>
                  <a:gd name="T6" fmla="*/ 4 w 4"/>
                  <a:gd name="T7" fmla="*/ 59 h 59"/>
                  <a:gd name="T8" fmla="*/ 4 w 4"/>
                  <a:gd name="T9" fmla="*/ 0 h 59"/>
                </a:gdLst>
                <a:ahLst/>
                <a:cxnLst>
                  <a:cxn ang="0">
                    <a:pos x="T0" y="T1"/>
                  </a:cxn>
                  <a:cxn ang="0">
                    <a:pos x="T2" y="T3"/>
                  </a:cxn>
                  <a:cxn ang="0">
                    <a:pos x="T4" y="T5"/>
                  </a:cxn>
                  <a:cxn ang="0">
                    <a:pos x="T6" y="T7"/>
                  </a:cxn>
                  <a:cxn ang="0">
                    <a:pos x="T8" y="T9"/>
                  </a:cxn>
                </a:cxnLst>
                <a:rect l="0" t="0" r="r" b="b"/>
                <a:pathLst>
                  <a:path w="4" h="59">
                    <a:moveTo>
                      <a:pt x="4" y="0"/>
                    </a:moveTo>
                    <a:lnTo>
                      <a:pt x="0" y="0"/>
                    </a:lnTo>
                    <a:lnTo>
                      <a:pt x="4" y="59"/>
                    </a:lnTo>
                    <a:lnTo>
                      <a:pt x="4" y="59"/>
                    </a:lnTo>
                    <a:lnTo>
                      <a:pt x="4" y="0"/>
                    </a:lnTo>
                    <a:close/>
                  </a:path>
                </a:pathLst>
              </a:custGeom>
              <a:solidFill>
                <a:srgbClr val="7E72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ïṧľíḋe">
                <a:extLst>
                  <a:ext uri="{FF2B5EF4-FFF2-40B4-BE49-F238E27FC236}">
                    <a16:creationId xmlns:a16="http://schemas.microsoft.com/office/drawing/2014/main" id="{4B8DF187-886E-6D2B-CC67-9C4F526B5606}"/>
                  </a:ext>
                </a:extLst>
              </p:cNvPr>
              <p:cNvSpPr/>
              <p:nvPr/>
            </p:nvSpPr>
            <p:spPr bwMode="auto">
              <a:xfrm>
                <a:off x="4852" y="3634"/>
                <a:ext cx="4" cy="59"/>
              </a:xfrm>
              <a:custGeom>
                <a:avLst/>
                <a:gdLst>
                  <a:gd name="T0" fmla="*/ 4 w 4"/>
                  <a:gd name="T1" fmla="*/ 0 h 59"/>
                  <a:gd name="T2" fmla="*/ 0 w 4"/>
                  <a:gd name="T3" fmla="*/ 0 h 59"/>
                  <a:gd name="T4" fmla="*/ 4 w 4"/>
                  <a:gd name="T5" fmla="*/ 59 h 59"/>
                  <a:gd name="T6" fmla="*/ 4 w 4"/>
                  <a:gd name="T7" fmla="*/ 59 h 59"/>
                  <a:gd name="T8" fmla="*/ 4 w 4"/>
                  <a:gd name="T9" fmla="*/ 0 h 59"/>
                </a:gdLst>
                <a:ahLst/>
                <a:cxnLst>
                  <a:cxn ang="0">
                    <a:pos x="T0" y="T1"/>
                  </a:cxn>
                  <a:cxn ang="0">
                    <a:pos x="T2" y="T3"/>
                  </a:cxn>
                  <a:cxn ang="0">
                    <a:pos x="T4" y="T5"/>
                  </a:cxn>
                  <a:cxn ang="0">
                    <a:pos x="T6" y="T7"/>
                  </a:cxn>
                  <a:cxn ang="0">
                    <a:pos x="T8" y="T9"/>
                  </a:cxn>
                </a:cxnLst>
                <a:rect l="0" t="0" r="r" b="b"/>
                <a:pathLst>
                  <a:path w="4" h="59">
                    <a:moveTo>
                      <a:pt x="4" y="0"/>
                    </a:moveTo>
                    <a:lnTo>
                      <a:pt x="0" y="0"/>
                    </a:lnTo>
                    <a:lnTo>
                      <a:pt x="4" y="59"/>
                    </a:lnTo>
                    <a:lnTo>
                      <a:pt x="4" y="5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íşľïďê">
                <a:extLst>
                  <a:ext uri="{FF2B5EF4-FFF2-40B4-BE49-F238E27FC236}">
                    <a16:creationId xmlns:a16="http://schemas.microsoft.com/office/drawing/2014/main" id="{7A52683E-FAEA-6073-F287-7C2B93885B73}"/>
                  </a:ext>
                </a:extLst>
              </p:cNvPr>
              <p:cNvSpPr/>
              <p:nvPr/>
            </p:nvSpPr>
            <p:spPr bwMode="auto">
              <a:xfrm>
                <a:off x="4650" y="3634"/>
                <a:ext cx="206" cy="59"/>
              </a:xfrm>
              <a:custGeom>
                <a:avLst/>
                <a:gdLst>
                  <a:gd name="T0" fmla="*/ 202 w 206"/>
                  <a:gd name="T1" fmla="*/ 0 h 59"/>
                  <a:gd name="T2" fmla="*/ 0 w 206"/>
                  <a:gd name="T3" fmla="*/ 0 h 59"/>
                  <a:gd name="T4" fmla="*/ 0 w 206"/>
                  <a:gd name="T5" fmla="*/ 59 h 59"/>
                  <a:gd name="T6" fmla="*/ 206 w 206"/>
                  <a:gd name="T7" fmla="*/ 59 h 59"/>
                  <a:gd name="T8" fmla="*/ 202 w 206"/>
                  <a:gd name="T9" fmla="*/ 0 h 59"/>
                </a:gdLst>
                <a:ahLst/>
                <a:cxnLst>
                  <a:cxn ang="0">
                    <a:pos x="T0" y="T1"/>
                  </a:cxn>
                  <a:cxn ang="0">
                    <a:pos x="T2" y="T3"/>
                  </a:cxn>
                  <a:cxn ang="0">
                    <a:pos x="T4" y="T5"/>
                  </a:cxn>
                  <a:cxn ang="0">
                    <a:pos x="T6" y="T7"/>
                  </a:cxn>
                  <a:cxn ang="0">
                    <a:pos x="T8" y="T9"/>
                  </a:cxn>
                </a:cxnLst>
                <a:rect l="0" t="0" r="r" b="b"/>
                <a:pathLst>
                  <a:path w="206" h="59">
                    <a:moveTo>
                      <a:pt x="202" y="0"/>
                    </a:moveTo>
                    <a:lnTo>
                      <a:pt x="0" y="0"/>
                    </a:lnTo>
                    <a:lnTo>
                      <a:pt x="0" y="59"/>
                    </a:lnTo>
                    <a:lnTo>
                      <a:pt x="206" y="59"/>
                    </a:lnTo>
                    <a:lnTo>
                      <a:pt x="202" y="0"/>
                    </a:lnTo>
                    <a:close/>
                  </a:path>
                </a:pathLst>
              </a:custGeom>
              <a:solidFill>
                <a:srgbClr val="794E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iŝ1iḑè">
                <a:extLst>
                  <a:ext uri="{FF2B5EF4-FFF2-40B4-BE49-F238E27FC236}">
                    <a16:creationId xmlns:a16="http://schemas.microsoft.com/office/drawing/2014/main" id="{0F530DA0-3D6B-7C07-25A8-3B3F249C7A9A}"/>
                  </a:ext>
                </a:extLst>
              </p:cNvPr>
              <p:cNvSpPr/>
              <p:nvPr/>
            </p:nvSpPr>
            <p:spPr bwMode="auto">
              <a:xfrm>
                <a:off x="4650" y="3634"/>
                <a:ext cx="206" cy="59"/>
              </a:xfrm>
              <a:custGeom>
                <a:avLst/>
                <a:gdLst>
                  <a:gd name="T0" fmla="*/ 202 w 206"/>
                  <a:gd name="T1" fmla="*/ 0 h 59"/>
                  <a:gd name="T2" fmla="*/ 0 w 206"/>
                  <a:gd name="T3" fmla="*/ 0 h 59"/>
                  <a:gd name="T4" fmla="*/ 0 w 206"/>
                  <a:gd name="T5" fmla="*/ 59 h 59"/>
                  <a:gd name="T6" fmla="*/ 206 w 206"/>
                  <a:gd name="T7" fmla="*/ 59 h 59"/>
                  <a:gd name="T8" fmla="*/ 202 w 206"/>
                  <a:gd name="T9" fmla="*/ 0 h 59"/>
                </a:gdLst>
                <a:ahLst/>
                <a:cxnLst>
                  <a:cxn ang="0">
                    <a:pos x="T0" y="T1"/>
                  </a:cxn>
                  <a:cxn ang="0">
                    <a:pos x="T2" y="T3"/>
                  </a:cxn>
                  <a:cxn ang="0">
                    <a:pos x="T4" y="T5"/>
                  </a:cxn>
                  <a:cxn ang="0">
                    <a:pos x="T6" y="T7"/>
                  </a:cxn>
                  <a:cxn ang="0">
                    <a:pos x="T8" y="T9"/>
                  </a:cxn>
                </a:cxnLst>
                <a:rect l="0" t="0" r="r" b="b"/>
                <a:pathLst>
                  <a:path w="206" h="59">
                    <a:moveTo>
                      <a:pt x="202" y="0"/>
                    </a:moveTo>
                    <a:lnTo>
                      <a:pt x="0" y="0"/>
                    </a:lnTo>
                    <a:lnTo>
                      <a:pt x="0" y="59"/>
                    </a:lnTo>
                    <a:lnTo>
                      <a:pt x="206" y="59"/>
                    </a:lnTo>
                    <a:lnTo>
                      <a:pt x="2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í$ļíḋé">
                <a:extLst>
                  <a:ext uri="{FF2B5EF4-FFF2-40B4-BE49-F238E27FC236}">
                    <a16:creationId xmlns:a16="http://schemas.microsoft.com/office/drawing/2014/main" id="{D1618B2D-F594-020F-B02F-38AC59425FB3}"/>
                  </a:ext>
                </a:extLst>
              </p:cNvPr>
              <p:cNvSpPr/>
              <p:nvPr/>
            </p:nvSpPr>
            <p:spPr bwMode="auto">
              <a:xfrm>
                <a:off x="5199" y="3634"/>
                <a:ext cx="3" cy="59"/>
              </a:xfrm>
              <a:custGeom>
                <a:avLst/>
                <a:gdLst>
                  <a:gd name="T0" fmla="*/ 3 w 3"/>
                  <a:gd name="T1" fmla="*/ 0 h 59"/>
                  <a:gd name="T2" fmla="*/ 0 w 3"/>
                  <a:gd name="T3" fmla="*/ 0 h 59"/>
                  <a:gd name="T4" fmla="*/ 1 w 3"/>
                  <a:gd name="T5" fmla="*/ 59 h 59"/>
                  <a:gd name="T6" fmla="*/ 3 w 3"/>
                  <a:gd name="T7" fmla="*/ 59 h 59"/>
                  <a:gd name="T8" fmla="*/ 3 w 3"/>
                  <a:gd name="T9" fmla="*/ 0 h 59"/>
                </a:gdLst>
                <a:ahLst/>
                <a:cxnLst>
                  <a:cxn ang="0">
                    <a:pos x="T0" y="T1"/>
                  </a:cxn>
                  <a:cxn ang="0">
                    <a:pos x="T2" y="T3"/>
                  </a:cxn>
                  <a:cxn ang="0">
                    <a:pos x="T4" y="T5"/>
                  </a:cxn>
                  <a:cxn ang="0">
                    <a:pos x="T6" y="T7"/>
                  </a:cxn>
                  <a:cxn ang="0">
                    <a:pos x="T8" y="T9"/>
                  </a:cxn>
                </a:cxnLst>
                <a:rect l="0" t="0" r="r" b="b"/>
                <a:pathLst>
                  <a:path w="3" h="59">
                    <a:moveTo>
                      <a:pt x="3" y="0"/>
                    </a:moveTo>
                    <a:lnTo>
                      <a:pt x="0" y="0"/>
                    </a:lnTo>
                    <a:lnTo>
                      <a:pt x="1" y="59"/>
                    </a:lnTo>
                    <a:lnTo>
                      <a:pt x="3" y="59"/>
                    </a:lnTo>
                    <a:lnTo>
                      <a:pt x="3" y="0"/>
                    </a:lnTo>
                    <a:close/>
                  </a:path>
                </a:pathLst>
              </a:custGeom>
              <a:solidFill>
                <a:srgbClr val="7E72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ïsļîdê">
                <a:extLst>
                  <a:ext uri="{FF2B5EF4-FFF2-40B4-BE49-F238E27FC236}">
                    <a16:creationId xmlns:a16="http://schemas.microsoft.com/office/drawing/2014/main" id="{3F3C12A2-BAC3-B95A-6FA0-DE20D3441C39}"/>
                  </a:ext>
                </a:extLst>
              </p:cNvPr>
              <p:cNvSpPr/>
              <p:nvPr/>
            </p:nvSpPr>
            <p:spPr bwMode="auto">
              <a:xfrm>
                <a:off x="5199" y="3634"/>
                <a:ext cx="3" cy="59"/>
              </a:xfrm>
              <a:custGeom>
                <a:avLst/>
                <a:gdLst>
                  <a:gd name="T0" fmla="*/ 3 w 3"/>
                  <a:gd name="T1" fmla="*/ 0 h 59"/>
                  <a:gd name="T2" fmla="*/ 0 w 3"/>
                  <a:gd name="T3" fmla="*/ 0 h 59"/>
                  <a:gd name="T4" fmla="*/ 1 w 3"/>
                  <a:gd name="T5" fmla="*/ 59 h 59"/>
                  <a:gd name="T6" fmla="*/ 3 w 3"/>
                  <a:gd name="T7" fmla="*/ 59 h 59"/>
                  <a:gd name="T8" fmla="*/ 3 w 3"/>
                  <a:gd name="T9" fmla="*/ 0 h 59"/>
                </a:gdLst>
                <a:ahLst/>
                <a:cxnLst>
                  <a:cxn ang="0">
                    <a:pos x="T0" y="T1"/>
                  </a:cxn>
                  <a:cxn ang="0">
                    <a:pos x="T2" y="T3"/>
                  </a:cxn>
                  <a:cxn ang="0">
                    <a:pos x="T4" y="T5"/>
                  </a:cxn>
                  <a:cxn ang="0">
                    <a:pos x="T6" y="T7"/>
                  </a:cxn>
                  <a:cxn ang="0">
                    <a:pos x="T8" y="T9"/>
                  </a:cxn>
                </a:cxnLst>
                <a:rect l="0" t="0" r="r" b="b"/>
                <a:pathLst>
                  <a:path w="3" h="59">
                    <a:moveTo>
                      <a:pt x="3" y="0"/>
                    </a:moveTo>
                    <a:lnTo>
                      <a:pt x="0" y="0"/>
                    </a:lnTo>
                    <a:lnTo>
                      <a:pt x="1" y="59"/>
                    </a:lnTo>
                    <a:lnTo>
                      <a:pt x="3" y="59"/>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ṣḷîďè">
                <a:extLst>
                  <a:ext uri="{FF2B5EF4-FFF2-40B4-BE49-F238E27FC236}">
                    <a16:creationId xmlns:a16="http://schemas.microsoft.com/office/drawing/2014/main" id="{D54596C3-86F9-4CC3-1703-568C2C4D5636}"/>
                  </a:ext>
                </a:extLst>
              </p:cNvPr>
              <p:cNvSpPr/>
              <p:nvPr/>
            </p:nvSpPr>
            <p:spPr bwMode="auto">
              <a:xfrm>
                <a:off x="4996" y="3634"/>
                <a:ext cx="204" cy="59"/>
              </a:xfrm>
              <a:custGeom>
                <a:avLst/>
                <a:gdLst>
                  <a:gd name="T0" fmla="*/ 203 w 204"/>
                  <a:gd name="T1" fmla="*/ 0 h 59"/>
                  <a:gd name="T2" fmla="*/ 0 w 204"/>
                  <a:gd name="T3" fmla="*/ 0 h 59"/>
                  <a:gd name="T4" fmla="*/ 0 w 204"/>
                  <a:gd name="T5" fmla="*/ 59 h 59"/>
                  <a:gd name="T6" fmla="*/ 204 w 204"/>
                  <a:gd name="T7" fmla="*/ 59 h 59"/>
                  <a:gd name="T8" fmla="*/ 203 w 204"/>
                  <a:gd name="T9" fmla="*/ 0 h 59"/>
                </a:gdLst>
                <a:ahLst/>
                <a:cxnLst>
                  <a:cxn ang="0">
                    <a:pos x="T0" y="T1"/>
                  </a:cxn>
                  <a:cxn ang="0">
                    <a:pos x="T2" y="T3"/>
                  </a:cxn>
                  <a:cxn ang="0">
                    <a:pos x="T4" y="T5"/>
                  </a:cxn>
                  <a:cxn ang="0">
                    <a:pos x="T6" y="T7"/>
                  </a:cxn>
                  <a:cxn ang="0">
                    <a:pos x="T8" y="T9"/>
                  </a:cxn>
                </a:cxnLst>
                <a:rect l="0" t="0" r="r" b="b"/>
                <a:pathLst>
                  <a:path w="204" h="59">
                    <a:moveTo>
                      <a:pt x="203" y="0"/>
                    </a:moveTo>
                    <a:lnTo>
                      <a:pt x="0" y="0"/>
                    </a:lnTo>
                    <a:lnTo>
                      <a:pt x="0" y="59"/>
                    </a:lnTo>
                    <a:lnTo>
                      <a:pt x="204" y="59"/>
                    </a:lnTo>
                    <a:lnTo>
                      <a:pt x="203" y="0"/>
                    </a:lnTo>
                    <a:close/>
                  </a:path>
                </a:pathLst>
              </a:custGeom>
              <a:solidFill>
                <a:srgbClr val="794E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sḷîḍe">
                <a:extLst>
                  <a:ext uri="{FF2B5EF4-FFF2-40B4-BE49-F238E27FC236}">
                    <a16:creationId xmlns:a16="http://schemas.microsoft.com/office/drawing/2014/main" id="{D2704ECC-9F23-CF3A-D294-FCF0A62E0364}"/>
                  </a:ext>
                </a:extLst>
              </p:cNvPr>
              <p:cNvSpPr/>
              <p:nvPr/>
            </p:nvSpPr>
            <p:spPr bwMode="auto">
              <a:xfrm>
                <a:off x="4996" y="3634"/>
                <a:ext cx="204" cy="59"/>
              </a:xfrm>
              <a:custGeom>
                <a:avLst/>
                <a:gdLst>
                  <a:gd name="T0" fmla="*/ 203 w 204"/>
                  <a:gd name="T1" fmla="*/ 0 h 59"/>
                  <a:gd name="T2" fmla="*/ 0 w 204"/>
                  <a:gd name="T3" fmla="*/ 0 h 59"/>
                  <a:gd name="T4" fmla="*/ 0 w 204"/>
                  <a:gd name="T5" fmla="*/ 59 h 59"/>
                  <a:gd name="T6" fmla="*/ 204 w 204"/>
                  <a:gd name="T7" fmla="*/ 59 h 59"/>
                  <a:gd name="T8" fmla="*/ 203 w 204"/>
                  <a:gd name="T9" fmla="*/ 0 h 59"/>
                </a:gdLst>
                <a:ahLst/>
                <a:cxnLst>
                  <a:cxn ang="0">
                    <a:pos x="T0" y="T1"/>
                  </a:cxn>
                  <a:cxn ang="0">
                    <a:pos x="T2" y="T3"/>
                  </a:cxn>
                  <a:cxn ang="0">
                    <a:pos x="T4" y="T5"/>
                  </a:cxn>
                  <a:cxn ang="0">
                    <a:pos x="T6" y="T7"/>
                  </a:cxn>
                  <a:cxn ang="0">
                    <a:pos x="T8" y="T9"/>
                  </a:cxn>
                </a:cxnLst>
                <a:rect l="0" t="0" r="r" b="b"/>
                <a:pathLst>
                  <a:path w="204" h="59">
                    <a:moveTo>
                      <a:pt x="203" y="0"/>
                    </a:moveTo>
                    <a:lnTo>
                      <a:pt x="0" y="0"/>
                    </a:lnTo>
                    <a:lnTo>
                      <a:pt x="0" y="59"/>
                    </a:lnTo>
                    <a:lnTo>
                      <a:pt x="204" y="59"/>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ïšḻîďè">
                <a:extLst>
                  <a:ext uri="{FF2B5EF4-FFF2-40B4-BE49-F238E27FC236}">
                    <a16:creationId xmlns:a16="http://schemas.microsoft.com/office/drawing/2014/main" id="{17D7F936-32BF-CEA2-DF71-1C95752C06B9}"/>
                  </a:ext>
                </a:extLst>
              </p:cNvPr>
              <p:cNvSpPr/>
              <p:nvPr/>
            </p:nvSpPr>
            <p:spPr bwMode="auto">
              <a:xfrm>
                <a:off x="4962" y="1242"/>
                <a:ext cx="502" cy="545"/>
              </a:xfrm>
              <a:custGeom>
                <a:avLst/>
                <a:gdLst>
                  <a:gd name="T0" fmla="*/ 90 w 312"/>
                  <a:gd name="T1" fmla="*/ 41 h 339"/>
                  <a:gd name="T2" fmla="*/ 306 w 312"/>
                  <a:gd name="T3" fmla="*/ 270 h 339"/>
                  <a:gd name="T4" fmla="*/ 76 w 312"/>
                  <a:gd name="T5" fmla="*/ 318 h 339"/>
                  <a:gd name="T6" fmla="*/ 90 w 312"/>
                  <a:gd name="T7" fmla="*/ 41 h 339"/>
                </a:gdLst>
                <a:ahLst/>
                <a:cxnLst>
                  <a:cxn ang="0">
                    <a:pos x="T0" y="T1"/>
                  </a:cxn>
                  <a:cxn ang="0">
                    <a:pos x="T2" y="T3"/>
                  </a:cxn>
                  <a:cxn ang="0">
                    <a:pos x="T4" y="T5"/>
                  </a:cxn>
                  <a:cxn ang="0">
                    <a:pos x="T6" y="T7"/>
                  </a:cxn>
                </a:cxnLst>
                <a:rect l="0" t="0" r="r" b="b"/>
                <a:pathLst>
                  <a:path w="312" h="339">
                    <a:moveTo>
                      <a:pt x="90" y="41"/>
                    </a:moveTo>
                    <a:cubicBezTo>
                      <a:pt x="312" y="0"/>
                      <a:pt x="248" y="219"/>
                      <a:pt x="306" y="270"/>
                    </a:cubicBezTo>
                    <a:cubicBezTo>
                      <a:pt x="244" y="339"/>
                      <a:pt x="112" y="327"/>
                      <a:pt x="76" y="318"/>
                    </a:cubicBezTo>
                    <a:cubicBezTo>
                      <a:pt x="0" y="298"/>
                      <a:pt x="61" y="179"/>
                      <a:pt x="90" y="41"/>
                    </a:cubicBezTo>
                    <a:close/>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íṧ1îḑé">
                <a:extLst>
                  <a:ext uri="{FF2B5EF4-FFF2-40B4-BE49-F238E27FC236}">
                    <a16:creationId xmlns:a16="http://schemas.microsoft.com/office/drawing/2014/main" id="{A57B374A-AACC-87F5-0495-3E619B134BD9}"/>
                  </a:ext>
                </a:extLst>
              </p:cNvPr>
              <p:cNvSpPr/>
              <p:nvPr/>
            </p:nvSpPr>
            <p:spPr bwMode="auto">
              <a:xfrm>
                <a:off x="4506" y="429"/>
                <a:ext cx="825" cy="931"/>
              </a:xfrm>
              <a:custGeom>
                <a:avLst/>
                <a:gdLst>
                  <a:gd name="T0" fmla="*/ 0 w 512"/>
                  <a:gd name="T1" fmla="*/ 289 h 579"/>
                  <a:gd name="T2" fmla="*/ 256 w 512"/>
                  <a:gd name="T3" fmla="*/ 579 h 579"/>
                  <a:gd name="T4" fmla="*/ 510 w 512"/>
                  <a:gd name="T5" fmla="*/ 330 h 579"/>
                  <a:gd name="T6" fmla="*/ 511 w 512"/>
                  <a:gd name="T7" fmla="*/ 322 h 579"/>
                  <a:gd name="T8" fmla="*/ 512 w 512"/>
                  <a:gd name="T9" fmla="*/ 289 h 579"/>
                  <a:gd name="T10" fmla="*/ 338 w 512"/>
                  <a:gd name="T11" fmla="*/ 15 h 579"/>
                  <a:gd name="T12" fmla="*/ 336 w 512"/>
                  <a:gd name="T13" fmla="*/ 14 h 579"/>
                  <a:gd name="T14" fmla="*/ 279 w 512"/>
                  <a:gd name="T15" fmla="*/ 1 h 579"/>
                  <a:gd name="T16" fmla="*/ 261 w 512"/>
                  <a:gd name="T17" fmla="*/ 0 h 579"/>
                  <a:gd name="T18" fmla="*/ 261 w 512"/>
                  <a:gd name="T19" fmla="*/ 0 h 579"/>
                  <a:gd name="T20" fmla="*/ 256 w 512"/>
                  <a:gd name="T21" fmla="*/ 0 h 579"/>
                  <a:gd name="T22" fmla="*/ 5 w 512"/>
                  <a:gd name="T23" fmla="*/ 227 h 579"/>
                  <a:gd name="T24" fmla="*/ 5 w 512"/>
                  <a:gd name="T25" fmla="*/ 227 h 579"/>
                  <a:gd name="T26" fmla="*/ 0 w 512"/>
                  <a:gd name="T27" fmla="*/ 266 h 579"/>
                  <a:gd name="T28" fmla="*/ 0 w 512"/>
                  <a:gd name="T29" fmla="*/ 28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579">
                    <a:moveTo>
                      <a:pt x="0" y="289"/>
                    </a:moveTo>
                    <a:cubicBezTo>
                      <a:pt x="0" y="449"/>
                      <a:pt x="114" y="579"/>
                      <a:pt x="256" y="579"/>
                    </a:cubicBezTo>
                    <a:cubicBezTo>
                      <a:pt x="385" y="579"/>
                      <a:pt x="492" y="471"/>
                      <a:pt x="510" y="330"/>
                    </a:cubicBezTo>
                    <a:cubicBezTo>
                      <a:pt x="510" y="328"/>
                      <a:pt x="510" y="325"/>
                      <a:pt x="511" y="322"/>
                    </a:cubicBezTo>
                    <a:cubicBezTo>
                      <a:pt x="512" y="311"/>
                      <a:pt x="512" y="300"/>
                      <a:pt x="512" y="289"/>
                    </a:cubicBezTo>
                    <a:cubicBezTo>
                      <a:pt x="512" y="162"/>
                      <a:pt x="439" y="54"/>
                      <a:pt x="338" y="15"/>
                    </a:cubicBezTo>
                    <a:cubicBezTo>
                      <a:pt x="337" y="14"/>
                      <a:pt x="336" y="14"/>
                      <a:pt x="336" y="14"/>
                    </a:cubicBezTo>
                    <a:cubicBezTo>
                      <a:pt x="317" y="7"/>
                      <a:pt x="298" y="3"/>
                      <a:pt x="279" y="1"/>
                    </a:cubicBezTo>
                    <a:cubicBezTo>
                      <a:pt x="273" y="0"/>
                      <a:pt x="267" y="0"/>
                      <a:pt x="261" y="0"/>
                    </a:cubicBezTo>
                    <a:cubicBezTo>
                      <a:pt x="261" y="0"/>
                      <a:pt x="261" y="0"/>
                      <a:pt x="261" y="0"/>
                    </a:cubicBezTo>
                    <a:cubicBezTo>
                      <a:pt x="259" y="0"/>
                      <a:pt x="258" y="0"/>
                      <a:pt x="256" y="0"/>
                    </a:cubicBezTo>
                    <a:cubicBezTo>
                      <a:pt x="133" y="0"/>
                      <a:pt x="31" y="97"/>
                      <a:pt x="5" y="227"/>
                    </a:cubicBezTo>
                    <a:cubicBezTo>
                      <a:pt x="5" y="227"/>
                      <a:pt x="5" y="227"/>
                      <a:pt x="5" y="227"/>
                    </a:cubicBezTo>
                    <a:cubicBezTo>
                      <a:pt x="3" y="240"/>
                      <a:pt x="1" y="253"/>
                      <a:pt x="0" y="266"/>
                    </a:cubicBezTo>
                    <a:cubicBezTo>
                      <a:pt x="0" y="274"/>
                      <a:pt x="0" y="281"/>
                      <a:pt x="0" y="289"/>
                    </a:cubicBezTo>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ïṩļîḋe">
                <a:extLst>
                  <a:ext uri="{FF2B5EF4-FFF2-40B4-BE49-F238E27FC236}">
                    <a16:creationId xmlns:a16="http://schemas.microsoft.com/office/drawing/2014/main" id="{06F6DBC7-A37E-8EB5-33B5-B801E01C834C}"/>
                  </a:ext>
                </a:extLst>
              </p:cNvPr>
              <p:cNvSpPr/>
              <p:nvPr/>
            </p:nvSpPr>
            <p:spPr bwMode="auto">
              <a:xfrm>
                <a:off x="4415" y="669"/>
                <a:ext cx="994" cy="1072"/>
              </a:xfrm>
              <a:custGeom>
                <a:avLst/>
                <a:gdLst>
                  <a:gd name="T0" fmla="*/ 0 w 618"/>
                  <a:gd name="T1" fmla="*/ 333 h 667"/>
                  <a:gd name="T2" fmla="*/ 309 w 618"/>
                  <a:gd name="T3" fmla="*/ 667 h 667"/>
                  <a:gd name="T4" fmla="*/ 615 w 618"/>
                  <a:gd name="T5" fmla="*/ 381 h 667"/>
                  <a:gd name="T6" fmla="*/ 616 w 618"/>
                  <a:gd name="T7" fmla="*/ 371 h 667"/>
                  <a:gd name="T8" fmla="*/ 618 w 618"/>
                  <a:gd name="T9" fmla="*/ 333 h 667"/>
                  <a:gd name="T10" fmla="*/ 408 w 618"/>
                  <a:gd name="T11" fmla="*/ 18 h 667"/>
                  <a:gd name="T12" fmla="*/ 405 w 618"/>
                  <a:gd name="T13" fmla="*/ 16 h 667"/>
                  <a:gd name="T14" fmla="*/ 336 w 618"/>
                  <a:gd name="T15" fmla="*/ 1 h 667"/>
                  <a:gd name="T16" fmla="*/ 315 w 618"/>
                  <a:gd name="T17" fmla="*/ 0 h 667"/>
                  <a:gd name="T18" fmla="*/ 315 w 618"/>
                  <a:gd name="T19" fmla="*/ 0 h 667"/>
                  <a:gd name="T20" fmla="*/ 309 w 618"/>
                  <a:gd name="T21" fmla="*/ 0 h 667"/>
                  <a:gd name="T22" fmla="*/ 7 w 618"/>
                  <a:gd name="T23" fmla="*/ 262 h 667"/>
                  <a:gd name="T24" fmla="*/ 7 w 618"/>
                  <a:gd name="T25" fmla="*/ 262 h 667"/>
                  <a:gd name="T26" fmla="*/ 1 w 618"/>
                  <a:gd name="T27" fmla="*/ 307 h 667"/>
                  <a:gd name="T28" fmla="*/ 0 w 618"/>
                  <a:gd name="T29" fmla="*/ 33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8" h="667">
                    <a:moveTo>
                      <a:pt x="0" y="333"/>
                    </a:moveTo>
                    <a:cubicBezTo>
                      <a:pt x="0" y="518"/>
                      <a:pt x="138" y="667"/>
                      <a:pt x="309" y="667"/>
                    </a:cubicBezTo>
                    <a:cubicBezTo>
                      <a:pt x="464" y="667"/>
                      <a:pt x="593" y="543"/>
                      <a:pt x="615" y="381"/>
                    </a:cubicBezTo>
                    <a:cubicBezTo>
                      <a:pt x="615" y="378"/>
                      <a:pt x="615" y="374"/>
                      <a:pt x="616" y="371"/>
                    </a:cubicBezTo>
                    <a:cubicBezTo>
                      <a:pt x="617" y="359"/>
                      <a:pt x="618" y="346"/>
                      <a:pt x="618" y="333"/>
                    </a:cubicBezTo>
                    <a:cubicBezTo>
                      <a:pt x="618" y="187"/>
                      <a:pt x="530" y="62"/>
                      <a:pt x="408" y="18"/>
                    </a:cubicBezTo>
                    <a:cubicBezTo>
                      <a:pt x="407" y="17"/>
                      <a:pt x="406" y="17"/>
                      <a:pt x="405" y="16"/>
                    </a:cubicBezTo>
                    <a:cubicBezTo>
                      <a:pt x="383" y="9"/>
                      <a:pt x="360" y="4"/>
                      <a:pt x="336" y="1"/>
                    </a:cubicBezTo>
                    <a:cubicBezTo>
                      <a:pt x="329" y="1"/>
                      <a:pt x="322" y="0"/>
                      <a:pt x="315" y="0"/>
                    </a:cubicBezTo>
                    <a:cubicBezTo>
                      <a:pt x="315" y="0"/>
                      <a:pt x="315" y="0"/>
                      <a:pt x="315" y="0"/>
                    </a:cubicBezTo>
                    <a:cubicBezTo>
                      <a:pt x="313" y="0"/>
                      <a:pt x="311" y="0"/>
                      <a:pt x="309" y="0"/>
                    </a:cubicBezTo>
                    <a:cubicBezTo>
                      <a:pt x="161" y="0"/>
                      <a:pt x="37" y="112"/>
                      <a:pt x="7" y="262"/>
                    </a:cubicBezTo>
                    <a:cubicBezTo>
                      <a:pt x="7" y="262"/>
                      <a:pt x="7" y="262"/>
                      <a:pt x="7" y="262"/>
                    </a:cubicBezTo>
                    <a:cubicBezTo>
                      <a:pt x="4" y="277"/>
                      <a:pt x="2" y="292"/>
                      <a:pt x="1" y="307"/>
                    </a:cubicBezTo>
                    <a:cubicBezTo>
                      <a:pt x="0" y="316"/>
                      <a:pt x="0" y="325"/>
                      <a:pt x="0" y="333"/>
                    </a:cubicBezTo>
                    <a:close/>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íṧḷîdè">
                <a:extLst>
                  <a:ext uri="{FF2B5EF4-FFF2-40B4-BE49-F238E27FC236}">
                    <a16:creationId xmlns:a16="http://schemas.microsoft.com/office/drawing/2014/main" id="{5EF57057-1789-5146-AD4B-7BFFB6DB4E58}"/>
                  </a:ext>
                </a:extLst>
              </p:cNvPr>
              <p:cNvSpPr/>
              <p:nvPr/>
            </p:nvSpPr>
            <p:spPr bwMode="auto">
              <a:xfrm>
                <a:off x="4357" y="1246"/>
                <a:ext cx="502" cy="544"/>
              </a:xfrm>
              <a:custGeom>
                <a:avLst/>
                <a:gdLst>
                  <a:gd name="T0" fmla="*/ 222 w 312"/>
                  <a:gd name="T1" fmla="*/ 41 h 339"/>
                  <a:gd name="T2" fmla="*/ 6 w 312"/>
                  <a:gd name="T3" fmla="*/ 270 h 339"/>
                  <a:gd name="T4" fmla="*/ 236 w 312"/>
                  <a:gd name="T5" fmla="*/ 318 h 339"/>
                  <a:gd name="T6" fmla="*/ 222 w 312"/>
                  <a:gd name="T7" fmla="*/ 41 h 339"/>
                </a:gdLst>
                <a:ahLst/>
                <a:cxnLst>
                  <a:cxn ang="0">
                    <a:pos x="T0" y="T1"/>
                  </a:cxn>
                  <a:cxn ang="0">
                    <a:pos x="T2" y="T3"/>
                  </a:cxn>
                  <a:cxn ang="0">
                    <a:pos x="T4" y="T5"/>
                  </a:cxn>
                  <a:cxn ang="0">
                    <a:pos x="T6" y="T7"/>
                  </a:cxn>
                </a:cxnLst>
                <a:rect l="0" t="0" r="r" b="b"/>
                <a:pathLst>
                  <a:path w="312" h="339">
                    <a:moveTo>
                      <a:pt x="222" y="41"/>
                    </a:moveTo>
                    <a:cubicBezTo>
                      <a:pt x="0" y="0"/>
                      <a:pt x="65" y="219"/>
                      <a:pt x="6" y="270"/>
                    </a:cubicBezTo>
                    <a:cubicBezTo>
                      <a:pt x="68" y="339"/>
                      <a:pt x="200" y="327"/>
                      <a:pt x="236" y="318"/>
                    </a:cubicBezTo>
                    <a:cubicBezTo>
                      <a:pt x="312" y="298"/>
                      <a:pt x="251" y="179"/>
                      <a:pt x="222" y="41"/>
                    </a:cubicBezTo>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iṩḻîḑé">
                <a:extLst>
                  <a:ext uri="{FF2B5EF4-FFF2-40B4-BE49-F238E27FC236}">
                    <a16:creationId xmlns:a16="http://schemas.microsoft.com/office/drawing/2014/main" id="{E6AFC5FF-14C4-1C1F-FF20-71FB61BDC40F}"/>
                  </a:ext>
                </a:extLst>
              </p:cNvPr>
              <p:cNvSpPr/>
              <p:nvPr/>
            </p:nvSpPr>
            <p:spPr bwMode="auto">
              <a:xfrm>
                <a:off x="4555" y="294"/>
                <a:ext cx="735" cy="735"/>
              </a:xfrm>
              <a:custGeom>
                <a:avLst/>
                <a:gdLst>
                  <a:gd name="T0" fmla="*/ 0 w 457"/>
                  <a:gd name="T1" fmla="*/ 228 h 457"/>
                  <a:gd name="T2" fmla="*/ 228 w 457"/>
                  <a:gd name="T3" fmla="*/ 457 h 457"/>
                  <a:gd name="T4" fmla="*/ 454 w 457"/>
                  <a:gd name="T5" fmla="*/ 261 h 457"/>
                  <a:gd name="T6" fmla="*/ 455 w 457"/>
                  <a:gd name="T7" fmla="*/ 254 h 457"/>
                  <a:gd name="T8" fmla="*/ 457 w 457"/>
                  <a:gd name="T9" fmla="*/ 228 h 457"/>
                  <a:gd name="T10" fmla="*/ 302 w 457"/>
                  <a:gd name="T11" fmla="*/ 12 h 457"/>
                  <a:gd name="T12" fmla="*/ 299 w 457"/>
                  <a:gd name="T13" fmla="*/ 11 h 457"/>
                  <a:gd name="T14" fmla="*/ 249 w 457"/>
                  <a:gd name="T15" fmla="*/ 1 h 457"/>
                  <a:gd name="T16" fmla="*/ 233 w 457"/>
                  <a:gd name="T17" fmla="*/ 0 h 457"/>
                  <a:gd name="T18" fmla="*/ 233 w 457"/>
                  <a:gd name="T19" fmla="*/ 0 h 457"/>
                  <a:gd name="T20" fmla="*/ 228 w 457"/>
                  <a:gd name="T21" fmla="*/ 0 h 457"/>
                  <a:gd name="T22" fmla="*/ 5 w 457"/>
                  <a:gd name="T23" fmla="*/ 179 h 457"/>
                  <a:gd name="T24" fmla="*/ 5 w 457"/>
                  <a:gd name="T25" fmla="*/ 180 h 457"/>
                  <a:gd name="T26" fmla="*/ 1 w 457"/>
                  <a:gd name="T27" fmla="*/ 210 h 457"/>
                  <a:gd name="T28" fmla="*/ 0 w 457"/>
                  <a:gd name="T29" fmla="*/ 22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7" h="457">
                    <a:moveTo>
                      <a:pt x="0" y="228"/>
                    </a:moveTo>
                    <a:cubicBezTo>
                      <a:pt x="0" y="354"/>
                      <a:pt x="102" y="457"/>
                      <a:pt x="228" y="457"/>
                    </a:cubicBezTo>
                    <a:cubicBezTo>
                      <a:pt x="343" y="457"/>
                      <a:pt x="439" y="372"/>
                      <a:pt x="454" y="261"/>
                    </a:cubicBezTo>
                    <a:cubicBezTo>
                      <a:pt x="455" y="259"/>
                      <a:pt x="455" y="256"/>
                      <a:pt x="455" y="254"/>
                    </a:cubicBezTo>
                    <a:cubicBezTo>
                      <a:pt x="456" y="246"/>
                      <a:pt x="457" y="237"/>
                      <a:pt x="457" y="228"/>
                    </a:cubicBezTo>
                    <a:cubicBezTo>
                      <a:pt x="457" y="128"/>
                      <a:pt x="392" y="43"/>
                      <a:pt x="302" y="12"/>
                    </a:cubicBezTo>
                    <a:cubicBezTo>
                      <a:pt x="301" y="12"/>
                      <a:pt x="300" y="12"/>
                      <a:pt x="299" y="11"/>
                    </a:cubicBezTo>
                    <a:cubicBezTo>
                      <a:pt x="283" y="6"/>
                      <a:pt x="266" y="3"/>
                      <a:pt x="249" y="1"/>
                    </a:cubicBezTo>
                    <a:cubicBezTo>
                      <a:pt x="243" y="1"/>
                      <a:pt x="238" y="0"/>
                      <a:pt x="233" y="0"/>
                    </a:cubicBezTo>
                    <a:cubicBezTo>
                      <a:pt x="233" y="0"/>
                      <a:pt x="233" y="0"/>
                      <a:pt x="233" y="0"/>
                    </a:cubicBezTo>
                    <a:cubicBezTo>
                      <a:pt x="231" y="0"/>
                      <a:pt x="230" y="0"/>
                      <a:pt x="228" y="0"/>
                    </a:cubicBezTo>
                    <a:cubicBezTo>
                      <a:pt x="119" y="0"/>
                      <a:pt x="28" y="77"/>
                      <a:pt x="5" y="179"/>
                    </a:cubicBezTo>
                    <a:cubicBezTo>
                      <a:pt x="5" y="180"/>
                      <a:pt x="5" y="180"/>
                      <a:pt x="5" y="180"/>
                    </a:cubicBezTo>
                    <a:cubicBezTo>
                      <a:pt x="3" y="190"/>
                      <a:pt x="1" y="200"/>
                      <a:pt x="1" y="210"/>
                    </a:cubicBezTo>
                    <a:cubicBezTo>
                      <a:pt x="0" y="216"/>
                      <a:pt x="0" y="222"/>
                      <a:pt x="0" y="228"/>
                    </a:cubicBezTo>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îṧḻíḑè">
                <a:extLst>
                  <a:ext uri="{FF2B5EF4-FFF2-40B4-BE49-F238E27FC236}">
                    <a16:creationId xmlns:a16="http://schemas.microsoft.com/office/drawing/2014/main" id="{3016F55D-F35A-3EA5-3A1E-D90AA511796E}"/>
                  </a:ext>
                </a:extLst>
              </p:cNvPr>
              <p:cNvSpPr/>
              <p:nvPr/>
            </p:nvSpPr>
            <p:spPr bwMode="auto">
              <a:xfrm>
                <a:off x="4619" y="1246"/>
                <a:ext cx="594" cy="929"/>
              </a:xfrm>
              <a:custGeom>
                <a:avLst/>
                <a:gdLst>
                  <a:gd name="T0" fmla="*/ 369 w 369"/>
                  <a:gd name="T1" fmla="*/ 578 h 578"/>
                  <a:gd name="T2" fmla="*/ 369 w 369"/>
                  <a:gd name="T3" fmla="*/ 134 h 578"/>
                  <a:gd name="T4" fmla="*/ 264 w 369"/>
                  <a:gd name="T5" fmla="*/ 6 h 578"/>
                  <a:gd name="T6" fmla="*/ 236 w 369"/>
                  <a:gd name="T7" fmla="*/ 1 h 578"/>
                  <a:gd name="T8" fmla="*/ 223 w 369"/>
                  <a:gd name="T9" fmla="*/ 0 h 578"/>
                  <a:gd name="T10" fmla="*/ 147 w 369"/>
                  <a:gd name="T11" fmla="*/ 0 h 578"/>
                  <a:gd name="T12" fmla="*/ 140 w 369"/>
                  <a:gd name="T13" fmla="*/ 1 h 578"/>
                  <a:gd name="T14" fmla="*/ 113 w 369"/>
                  <a:gd name="T15" fmla="*/ 4 h 578"/>
                  <a:gd name="T16" fmla="*/ 0 w 369"/>
                  <a:gd name="T17" fmla="*/ 134 h 578"/>
                  <a:gd name="T18" fmla="*/ 0 w 369"/>
                  <a:gd name="T19" fmla="*/ 578 h 578"/>
                  <a:gd name="T20" fmla="*/ 369 w 369"/>
                  <a:gd name="T21"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578">
                    <a:moveTo>
                      <a:pt x="369" y="578"/>
                    </a:moveTo>
                    <a:cubicBezTo>
                      <a:pt x="369" y="134"/>
                      <a:pt x="369" y="134"/>
                      <a:pt x="369" y="134"/>
                    </a:cubicBezTo>
                    <a:cubicBezTo>
                      <a:pt x="369" y="17"/>
                      <a:pt x="325" y="22"/>
                      <a:pt x="264" y="6"/>
                    </a:cubicBezTo>
                    <a:cubicBezTo>
                      <a:pt x="255" y="3"/>
                      <a:pt x="246" y="2"/>
                      <a:pt x="236" y="1"/>
                    </a:cubicBezTo>
                    <a:cubicBezTo>
                      <a:pt x="232" y="1"/>
                      <a:pt x="227" y="0"/>
                      <a:pt x="223" y="0"/>
                    </a:cubicBezTo>
                    <a:cubicBezTo>
                      <a:pt x="147" y="0"/>
                      <a:pt x="147" y="0"/>
                      <a:pt x="147" y="0"/>
                    </a:cubicBezTo>
                    <a:cubicBezTo>
                      <a:pt x="144" y="0"/>
                      <a:pt x="142" y="1"/>
                      <a:pt x="140" y="1"/>
                    </a:cubicBezTo>
                    <a:cubicBezTo>
                      <a:pt x="131" y="1"/>
                      <a:pt x="122" y="2"/>
                      <a:pt x="113" y="4"/>
                    </a:cubicBezTo>
                    <a:cubicBezTo>
                      <a:pt x="49" y="18"/>
                      <a:pt x="0" y="71"/>
                      <a:pt x="0" y="134"/>
                    </a:cubicBezTo>
                    <a:cubicBezTo>
                      <a:pt x="0" y="578"/>
                      <a:pt x="0" y="578"/>
                      <a:pt x="0" y="578"/>
                    </a:cubicBezTo>
                    <a:cubicBezTo>
                      <a:pt x="369" y="578"/>
                      <a:pt x="369" y="578"/>
                      <a:pt x="369" y="578"/>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ïślidè">
                <a:extLst>
                  <a:ext uri="{FF2B5EF4-FFF2-40B4-BE49-F238E27FC236}">
                    <a16:creationId xmlns:a16="http://schemas.microsoft.com/office/drawing/2014/main" id="{AF1B029F-4C90-D2AB-AEEA-D77E2D64BF4A}"/>
                  </a:ext>
                </a:extLst>
              </p:cNvPr>
              <p:cNvSpPr/>
              <p:nvPr/>
            </p:nvSpPr>
            <p:spPr bwMode="auto">
              <a:xfrm>
                <a:off x="4780" y="1247"/>
                <a:ext cx="285" cy="224"/>
              </a:xfrm>
              <a:custGeom>
                <a:avLst/>
                <a:gdLst>
                  <a:gd name="T0" fmla="*/ 0 w 177"/>
                  <a:gd name="T1" fmla="*/ 50 h 139"/>
                  <a:gd name="T2" fmla="*/ 88 w 177"/>
                  <a:gd name="T3" fmla="*/ 139 h 139"/>
                  <a:gd name="T4" fmla="*/ 177 w 177"/>
                  <a:gd name="T5" fmla="*/ 50 h 139"/>
                  <a:gd name="T6" fmla="*/ 164 w 177"/>
                  <a:gd name="T7" fmla="*/ 5 h 139"/>
                  <a:gd name="T8" fmla="*/ 136 w 177"/>
                  <a:gd name="T9" fmla="*/ 0 h 139"/>
                  <a:gd name="T10" fmla="*/ 158 w 177"/>
                  <a:gd name="T11" fmla="*/ 50 h 139"/>
                  <a:gd name="T12" fmla="*/ 88 w 177"/>
                  <a:gd name="T13" fmla="*/ 120 h 139"/>
                  <a:gd name="T14" fmla="*/ 18 w 177"/>
                  <a:gd name="T15" fmla="*/ 50 h 139"/>
                  <a:gd name="T16" fmla="*/ 40 w 177"/>
                  <a:gd name="T17" fmla="*/ 0 h 139"/>
                  <a:gd name="T18" fmla="*/ 13 w 177"/>
                  <a:gd name="T19" fmla="*/ 3 h 139"/>
                  <a:gd name="T20" fmla="*/ 0 w 177"/>
                  <a:gd name="T21" fmla="*/ 5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139">
                    <a:moveTo>
                      <a:pt x="0" y="50"/>
                    </a:moveTo>
                    <a:cubicBezTo>
                      <a:pt x="0" y="99"/>
                      <a:pt x="39" y="139"/>
                      <a:pt x="88" y="139"/>
                    </a:cubicBezTo>
                    <a:cubicBezTo>
                      <a:pt x="137" y="139"/>
                      <a:pt x="177" y="99"/>
                      <a:pt x="177" y="50"/>
                    </a:cubicBezTo>
                    <a:cubicBezTo>
                      <a:pt x="177" y="34"/>
                      <a:pt x="172" y="19"/>
                      <a:pt x="164" y="5"/>
                    </a:cubicBezTo>
                    <a:cubicBezTo>
                      <a:pt x="155" y="3"/>
                      <a:pt x="146" y="1"/>
                      <a:pt x="136" y="0"/>
                    </a:cubicBezTo>
                    <a:cubicBezTo>
                      <a:pt x="149" y="13"/>
                      <a:pt x="158" y="31"/>
                      <a:pt x="158" y="50"/>
                    </a:cubicBezTo>
                    <a:cubicBezTo>
                      <a:pt x="158" y="89"/>
                      <a:pt x="126" y="120"/>
                      <a:pt x="88" y="120"/>
                    </a:cubicBezTo>
                    <a:cubicBezTo>
                      <a:pt x="50" y="120"/>
                      <a:pt x="18" y="89"/>
                      <a:pt x="18" y="50"/>
                    </a:cubicBezTo>
                    <a:cubicBezTo>
                      <a:pt x="18" y="30"/>
                      <a:pt x="27" y="12"/>
                      <a:pt x="40" y="0"/>
                    </a:cubicBezTo>
                    <a:cubicBezTo>
                      <a:pt x="31" y="0"/>
                      <a:pt x="22" y="1"/>
                      <a:pt x="13" y="3"/>
                    </a:cubicBezTo>
                    <a:cubicBezTo>
                      <a:pt x="4" y="17"/>
                      <a:pt x="0" y="33"/>
                      <a:pt x="0"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îs1iḓè">
                <a:extLst>
                  <a:ext uri="{FF2B5EF4-FFF2-40B4-BE49-F238E27FC236}">
                    <a16:creationId xmlns:a16="http://schemas.microsoft.com/office/drawing/2014/main" id="{6B817DC7-3109-C83A-73F2-8A9649EDB4A4}"/>
                  </a:ext>
                </a:extLst>
              </p:cNvPr>
              <p:cNvSpPr/>
              <p:nvPr/>
            </p:nvSpPr>
            <p:spPr bwMode="auto">
              <a:xfrm>
                <a:off x="4809" y="1217"/>
                <a:ext cx="225" cy="223"/>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ïSḻîḋé">
                <a:extLst>
                  <a:ext uri="{FF2B5EF4-FFF2-40B4-BE49-F238E27FC236}">
                    <a16:creationId xmlns:a16="http://schemas.microsoft.com/office/drawing/2014/main" id="{34E48CC9-D01C-56DE-CBA7-0166F5145BF8}"/>
                  </a:ext>
                </a:extLst>
              </p:cNvPr>
              <p:cNvSpPr/>
              <p:nvPr/>
            </p:nvSpPr>
            <p:spPr bwMode="auto">
              <a:xfrm>
                <a:off x="4844" y="1115"/>
                <a:ext cx="155" cy="176"/>
              </a:xfrm>
              <a:prstGeom prst="rect">
                <a:avLst/>
              </a:prstGeom>
              <a:solidFill>
                <a:srgbClr val="EF8B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0" name="ísḷîḑè">
                <a:extLst>
                  <a:ext uri="{FF2B5EF4-FFF2-40B4-BE49-F238E27FC236}">
                    <a16:creationId xmlns:a16="http://schemas.microsoft.com/office/drawing/2014/main" id="{0CD3CE0B-E3FA-6476-4B66-8A4B47D5F3F3}"/>
                  </a:ext>
                </a:extLst>
              </p:cNvPr>
              <p:cNvSpPr/>
              <p:nvPr/>
            </p:nvSpPr>
            <p:spPr bwMode="auto">
              <a:xfrm>
                <a:off x="4642" y="616"/>
                <a:ext cx="560" cy="557"/>
              </a:xfrm>
              <a:prstGeom prst="ellipse">
                <a:avLst/>
              </a:prstGeom>
              <a:solidFill>
                <a:srgbClr val="EF8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îŝlîdé">
                <a:extLst>
                  <a:ext uri="{FF2B5EF4-FFF2-40B4-BE49-F238E27FC236}">
                    <a16:creationId xmlns:a16="http://schemas.microsoft.com/office/drawing/2014/main" id="{447918CD-9A0E-D586-9DF5-1FAAD458DD6B}"/>
                  </a:ext>
                </a:extLst>
              </p:cNvPr>
              <p:cNvSpPr/>
              <p:nvPr/>
            </p:nvSpPr>
            <p:spPr bwMode="auto">
              <a:xfrm>
                <a:off x="4642" y="590"/>
                <a:ext cx="560" cy="558"/>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îṩḷiḓe">
                <a:extLst>
                  <a:ext uri="{FF2B5EF4-FFF2-40B4-BE49-F238E27FC236}">
                    <a16:creationId xmlns:a16="http://schemas.microsoft.com/office/drawing/2014/main" id="{823ECEA2-E42C-6F6F-3B34-815C075F9010}"/>
                  </a:ext>
                </a:extLst>
              </p:cNvPr>
              <p:cNvSpPr/>
              <p:nvPr/>
            </p:nvSpPr>
            <p:spPr bwMode="auto">
              <a:xfrm>
                <a:off x="4643" y="383"/>
                <a:ext cx="559" cy="557"/>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ḷídê">
                <a:extLst>
                  <a:ext uri="{FF2B5EF4-FFF2-40B4-BE49-F238E27FC236}">
                    <a16:creationId xmlns:a16="http://schemas.microsoft.com/office/drawing/2014/main" id="{9781090A-2A1B-7A61-0DD9-68C763CAB846}"/>
                  </a:ext>
                </a:extLst>
              </p:cNvPr>
              <p:cNvSpPr/>
              <p:nvPr/>
            </p:nvSpPr>
            <p:spPr bwMode="auto">
              <a:xfrm>
                <a:off x="5142" y="757"/>
                <a:ext cx="103" cy="103"/>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isļíḓé">
                <a:extLst>
                  <a:ext uri="{FF2B5EF4-FFF2-40B4-BE49-F238E27FC236}">
                    <a16:creationId xmlns:a16="http://schemas.microsoft.com/office/drawing/2014/main" id="{90BE9CA2-4331-BEA5-E743-30DDEB473906}"/>
                  </a:ext>
                </a:extLst>
              </p:cNvPr>
              <p:cNvSpPr/>
              <p:nvPr/>
            </p:nvSpPr>
            <p:spPr bwMode="auto">
              <a:xfrm>
                <a:off x="4592" y="757"/>
                <a:ext cx="103" cy="103"/>
              </a:xfrm>
              <a:prstGeom prst="ellipse">
                <a:avLst/>
              </a:pr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îsļíďé">
                <a:extLst>
                  <a:ext uri="{FF2B5EF4-FFF2-40B4-BE49-F238E27FC236}">
                    <a16:creationId xmlns:a16="http://schemas.microsoft.com/office/drawing/2014/main" id="{049CC6DF-D6A7-9028-2137-E2E4A8219FE5}"/>
                  </a:ext>
                </a:extLst>
              </p:cNvPr>
              <p:cNvSpPr/>
              <p:nvPr/>
            </p:nvSpPr>
            <p:spPr bwMode="auto">
              <a:xfrm>
                <a:off x="5028" y="794"/>
                <a:ext cx="42" cy="4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îsḷïḑè">
                <a:extLst>
                  <a:ext uri="{FF2B5EF4-FFF2-40B4-BE49-F238E27FC236}">
                    <a16:creationId xmlns:a16="http://schemas.microsoft.com/office/drawing/2014/main" id="{CFFF2297-8033-9FA9-0C52-22462AB23F15}"/>
                  </a:ext>
                </a:extLst>
              </p:cNvPr>
              <p:cNvSpPr/>
              <p:nvPr/>
            </p:nvSpPr>
            <p:spPr bwMode="auto">
              <a:xfrm>
                <a:off x="4766" y="794"/>
                <a:ext cx="41" cy="42"/>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iş1íḍè">
                <a:extLst>
                  <a:ext uri="{FF2B5EF4-FFF2-40B4-BE49-F238E27FC236}">
                    <a16:creationId xmlns:a16="http://schemas.microsoft.com/office/drawing/2014/main" id="{4F18A099-F9DF-C48A-1CC0-F6DF211787EB}"/>
                  </a:ext>
                </a:extLst>
              </p:cNvPr>
              <p:cNvSpPr/>
              <p:nvPr/>
            </p:nvSpPr>
            <p:spPr bwMode="auto">
              <a:xfrm>
                <a:off x="4703" y="898"/>
                <a:ext cx="80" cy="82"/>
              </a:xfrm>
              <a:prstGeom prst="ellipse">
                <a:avLst/>
              </a:prstGeom>
              <a:solidFill>
                <a:srgbClr val="ED8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ŝlïḑe">
                <a:extLst>
                  <a:ext uri="{FF2B5EF4-FFF2-40B4-BE49-F238E27FC236}">
                    <a16:creationId xmlns:a16="http://schemas.microsoft.com/office/drawing/2014/main" id="{93677092-283A-90D8-6991-B50C158AD3E7}"/>
                  </a:ext>
                </a:extLst>
              </p:cNvPr>
              <p:cNvSpPr/>
              <p:nvPr/>
            </p:nvSpPr>
            <p:spPr bwMode="auto">
              <a:xfrm>
                <a:off x="5054" y="898"/>
                <a:ext cx="80" cy="82"/>
              </a:xfrm>
              <a:prstGeom prst="ellipse">
                <a:avLst/>
              </a:prstGeom>
              <a:solidFill>
                <a:srgbClr val="ED8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ş1ïḍè">
                <a:extLst>
                  <a:ext uri="{FF2B5EF4-FFF2-40B4-BE49-F238E27FC236}">
                    <a16:creationId xmlns:a16="http://schemas.microsoft.com/office/drawing/2014/main" id="{2AD620C5-020A-986D-4F8D-B8FB369D16FB}"/>
                  </a:ext>
                </a:extLst>
              </p:cNvPr>
              <p:cNvSpPr/>
              <p:nvPr/>
            </p:nvSpPr>
            <p:spPr bwMode="auto">
              <a:xfrm>
                <a:off x="4857" y="982"/>
                <a:ext cx="119" cy="58"/>
              </a:xfrm>
              <a:custGeom>
                <a:avLst/>
                <a:gdLst>
                  <a:gd name="T0" fmla="*/ 0 w 74"/>
                  <a:gd name="T1" fmla="*/ 0 h 36"/>
                  <a:gd name="T2" fmla="*/ 14 w 74"/>
                  <a:gd name="T3" fmla="*/ 28 h 36"/>
                  <a:gd name="T4" fmla="*/ 37 w 74"/>
                  <a:gd name="T5" fmla="*/ 36 h 36"/>
                  <a:gd name="T6" fmla="*/ 60 w 74"/>
                  <a:gd name="T7" fmla="*/ 28 h 36"/>
                  <a:gd name="T8" fmla="*/ 74 w 74"/>
                  <a:gd name="T9" fmla="*/ 0 h 36"/>
                  <a:gd name="T10" fmla="*/ 0 w 74"/>
                  <a:gd name="T11" fmla="*/ 0 h 36"/>
                </a:gdLst>
                <a:ahLst/>
                <a:cxnLst>
                  <a:cxn ang="0">
                    <a:pos x="T0" y="T1"/>
                  </a:cxn>
                  <a:cxn ang="0">
                    <a:pos x="T2" y="T3"/>
                  </a:cxn>
                  <a:cxn ang="0">
                    <a:pos x="T4" y="T5"/>
                  </a:cxn>
                  <a:cxn ang="0">
                    <a:pos x="T6" y="T7"/>
                  </a:cxn>
                  <a:cxn ang="0">
                    <a:pos x="T8" y="T9"/>
                  </a:cxn>
                  <a:cxn ang="0">
                    <a:pos x="T10" y="T11"/>
                  </a:cxn>
                </a:cxnLst>
                <a:rect l="0" t="0" r="r" b="b"/>
                <a:pathLst>
                  <a:path w="74" h="36">
                    <a:moveTo>
                      <a:pt x="0" y="0"/>
                    </a:moveTo>
                    <a:cubicBezTo>
                      <a:pt x="0" y="11"/>
                      <a:pt x="5" y="21"/>
                      <a:pt x="14" y="28"/>
                    </a:cubicBezTo>
                    <a:cubicBezTo>
                      <a:pt x="20" y="33"/>
                      <a:pt x="28" y="36"/>
                      <a:pt x="37" y="36"/>
                    </a:cubicBezTo>
                    <a:cubicBezTo>
                      <a:pt x="46" y="36"/>
                      <a:pt x="54" y="33"/>
                      <a:pt x="60" y="28"/>
                    </a:cubicBezTo>
                    <a:cubicBezTo>
                      <a:pt x="69" y="21"/>
                      <a:pt x="74" y="11"/>
                      <a:pt x="74" y="0"/>
                    </a:cubicBezTo>
                    <a:lnTo>
                      <a:pt x="0" y="0"/>
                    </a:lnTo>
                    <a:close/>
                  </a:path>
                </a:pathLst>
              </a:custGeom>
              <a:solidFill>
                <a:srgbClr val="BE3A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ï$ḻîďê">
                <a:extLst>
                  <a:ext uri="{FF2B5EF4-FFF2-40B4-BE49-F238E27FC236}">
                    <a16:creationId xmlns:a16="http://schemas.microsoft.com/office/drawing/2014/main" id="{2867D249-5AF2-A8E8-3BB9-259F9E946BC6}"/>
                  </a:ext>
                </a:extLst>
              </p:cNvPr>
              <p:cNvSpPr/>
              <p:nvPr/>
            </p:nvSpPr>
            <p:spPr bwMode="auto">
              <a:xfrm>
                <a:off x="4880" y="1011"/>
                <a:ext cx="74" cy="29"/>
              </a:xfrm>
              <a:custGeom>
                <a:avLst/>
                <a:gdLst>
                  <a:gd name="T0" fmla="*/ 0 w 46"/>
                  <a:gd name="T1" fmla="*/ 10 h 18"/>
                  <a:gd name="T2" fmla="*/ 23 w 46"/>
                  <a:gd name="T3" fmla="*/ 18 h 18"/>
                  <a:gd name="T4" fmla="*/ 46 w 46"/>
                  <a:gd name="T5" fmla="*/ 10 h 18"/>
                  <a:gd name="T6" fmla="*/ 23 w 46"/>
                  <a:gd name="T7" fmla="*/ 0 h 18"/>
                  <a:gd name="T8" fmla="*/ 0 w 46"/>
                  <a:gd name="T9" fmla="*/ 10 h 18"/>
                </a:gdLst>
                <a:ahLst/>
                <a:cxnLst>
                  <a:cxn ang="0">
                    <a:pos x="T0" y="T1"/>
                  </a:cxn>
                  <a:cxn ang="0">
                    <a:pos x="T2" y="T3"/>
                  </a:cxn>
                  <a:cxn ang="0">
                    <a:pos x="T4" y="T5"/>
                  </a:cxn>
                  <a:cxn ang="0">
                    <a:pos x="T6" y="T7"/>
                  </a:cxn>
                  <a:cxn ang="0">
                    <a:pos x="T8" y="T9"/>
                  </a:cxn>
                </a:cxnLst>
                <a:rect l="0" t="0" r="r" b="b"/>
                <a:pathLst>
                  <a:path w="46" h="18">
                    <a:moveTo>
                      <a:pt x="0" y="10"/>
                    </a:moveTo>
                    <a:cubicBezTo>
                      <a:pt x="6" y="15"/>
                      <a:pt x="14" y="18"/>
                      <a:pt x="23" y="18"/>
                    </a:cubicBezTo>
                    <a:cubicBezTo>
                      <a:pt x="32" y="18"/>
                      <a:pt x="40" y="15"/>
                      <a:pt x="46" y="10"/>
                    </a:cubicBezTo>
                    <a:cubicBezTo>
                      <a:pt x="41" y="4"/>
                      <a:pt x="33" y="0"/>
                      <a:pt x="23" y="0"/>
                    </a:cubicBezTo>
                    <a:cubicBezTo>
                      <a:pt x="13" y="0"/>
                      <a:pt x="4" y="4"/>
                      <a:pt x="0" y="10"/>
                    </a:cubicBezTo>
                    <a:close/>
                  </a:path>
                </a:pathLst>
              </a:custGeom>
              <a:solidFill>
                <a:srgbClr val="E964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iṩľiḑé">
                <a:extLst>
                  <a:ext uri="{FF2B5EF4-FFF2-40B4-BE49-F238E27FC236}">
                    <a16:creationId xmlns:a16="http://schemas.microsoft.com/office/drawing/2014/main" id="{ACFB81F5-0260-FEC4-03E0-D7859A409AF7}"/>
                  </a:ext>
                </a:extLst>
              </p:cNvPr>
              <p:cNvSpPr/>
              <p:nvPr/>
            </p:nvSpPr>
            <p:spPr bwMode="auto">
              <a:xfrm>
                <a:off x="4844" y="1255"/>
                <a:ext cx="155" cy="71"/>
              </a:xfrm>
              <a:prstGeom prst="ellipse">
                <a:avLst/>
              </a:prstGeom>
              <a:solidFill>
                <a:srgbClr val="EF8B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ísļíḋe">
                <a:extLst>
                  <a:ext uri="{FF2B5EF4-FFF2-40B4-BE49-F238E27FC236}">
                    <a16:creationId xmlns:a16="http://schemas.microsoft.com/office/drawing/2014/main" id="{E4504036-FBF7-1D27-5050-798FFAAC87C9}"/>
                  </a:ext>
                </a:extLst>
              </p:cNvPr>
              <p:cNvSpPr/>
              <p:nvPr/>
            </p:nvSpPr>
            <p:spPr bwMode="auto">
              <a:xfrm>
                <a:off x="4968" y="312"/>
                <a:ext cx="322" cy="405"/>
              </a:xfrm>
              <a:custGeom>
                <a:avLst/>
                <a:gdLst>
                  <a:gd name="T0" fmla="*/ 0 w 200"/>
                  <a:gd name="T1" fmla="*/ 104 h 252"/>
                  <a:gd name="T2" fmla="*/ 5 w 200"/>
                  <a:gd name="T3" fmla="*/ 144 h 252"/>
                  <a:gd name="T4" fmla="*/ 8 w 200"/>
                  <a:gd name="T5" fmla="*/ 152 h 252"/>
                  <a:gd name="T6" fmla="*/ 148 w 200"/>
                  <a:gd name="T7" fmla="*/ 252 h 252"/>
                  <a:gd name="T8" fmla="*/ 198 w 200"/>
                  <a:gd name="T9" fmla="*/ 243 h 252"/>
                  <a:gd name="T10" fmla="*/ 200 w 200"/>
                  <a:gd name="T11" fmla="*/ 217 h 252"/>
                  <a:gd name="T12" fmla="*/ 45 w 200"/>
                  <a:gd name="T13" fmla="*/ 1 h 252"/>
                  <a:gd name="T14" fmla="*/ 42 w 200"/>
                  <a:gd name="T15" fmla="*/ 0 h 252"/>
                  <a:gd name="T16" fmla="*/ 15 w 200"/>
                  <a:gd name="T17" fmla="*/ 39 h 252"/>
                  <a:gd name="T18" fmla="*/ 14 w 200"/>
                  <a:gd name="T19" fmla="*/ 40 h 252"/>
                  <a:gd name="T20" fmla="*/ 0 w 200"/>
                  <a:gd name="T21" fmla="*/ 10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52">
                    <a:moveTo>
                      <a:pt x="0" y="104"/>
                    </a:moveTo>
                    <a:cubicBezTo>
                      <a:pt x="0" y="118"/>
                      <a:pt x="2" y="131"/>
                      <a:pt x="5" y="144"/>
                    </a:cubicBezTo>
                    <a:cubicBezTo>
                      <a:pt x="6" y="147"/>
                      <a:pt x="7" y="149"/>
                      <a:pt x="8" y="152"/>
                    </a:cubicBezTo>
                    <a:cubicBezTo>
                      <a:pt x="28" y="210"/>
                      <a:pt x="83" y="252"/>
                      <a:pt x="148" y="252"/>
                    </a:cubicBezTo>
                    <a:cubicBezTo>
                      <a:pt x="165" y="252"/>
                      <a:pt x="182" y="249"/>
                      <a:pt x="198" y="243"/>
                    </a:cubicBezTo>
                    <a:cubicBezTo>
                      <a:pt x="199" y="235"/>
                      <a:pt x="200" y="226"/>
                      <a:pt x="200" y="217"/>
                    </a:cubicBezTo>
                    <a:cubicBezTo>
                      <a:pt x="200" y="117"/>
                      <a:pt x="135" y="32"/>
                      <a:pt x="45" y="1"/>
                    </a:cubicBezTo>
                    <a:cubicBezTo>
                      <a:pt x="44" y="1"/>
                      <a:pt x="43" y="1"/>
                      <a:pt x="42" y="0"/>
                    </a:cubicBezTo>
                    <a:cubicBezTo>
                      <a:pt x="31" y="12"/>
                      <a:pt x="22" y="24"/>
                      <a:pt x="15" y="39"/>
                    </a:cubicBezTo>
                    <a:cubicBezTo>
                      <a:pt x="14" y="40"/>
                      <a:pt x="14" y="40"/>
                      <a:pt x="14" y="40"/>
                    </a:cubicBezTo>
                    <a:cubicBezTo>
                      <a:pt x="5" y="59"/>
                      <a:pt x="0" y="81"/>
                      <a:pt x="0" y="104"/>
                    </a:cubicBezTo>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ïšḷíḓe">
                <a:extLst>
                  <a:ext uri="{FF2B5EF4-FFF2-40B4-BE49-F238E27FC236}">
                    <a16:creationId xmlns:a16="http://schemas.microsoft.com/office/drawing/2014/main" id="{63F521A9-C889-697E-E2E3-1DBBDEBCD1B5}"/>
                  </a:ext>
                </a:extLst>
              </p:cNvPr>
              <p:cNvSpPr/>
              <p:nvPr/>
            </p:nvSpPr>
            <p:spPr bwMode="auto">
              <a:xfrm>
                <a:off x="4559" y="294"/>
                <a:ext cx="440" cy="396"/>
              </a:xfrm>
              <a:custGeom>
                <a:avLst/>
                <a:gdLst>
                  <a:gd name="T0" fmla="*/ 0 w 273"/>
                  <a:gd name="T1" fmla="*/ 195 h 246"/>
                  <a:gd name="T2" fmla="*/ 117 w 273"/>
                  <a:gd name="T3" fmla="*/ 246 h 246"/>
                  <a:gd name="T4" fmla="*/ 259 w 273"/>
                  <a:gd name="T5" fmla="*/ 156 h 246"/>
                  <a:gd name="T6" fmla="*/ 259 w 273"/>
                  <a:gd name="T7" fmla="*/ 155 h 246"/>
                  <a:gd name="T8" fmla="*/ 273 w 273"/>
                  <a:gd name="T9" fmla="*/ 90 h 246"/>
                  <a:gd name="T10" fmla="*/ 268 w 273"/>
                  <a:gd name="T11" fmla="*/ 51 h 246"/>
                  <a:gd name="T12" fmla="*/ 268 w 273"/>
                  <a:gd name="T13" fmla="*/ 51 h 246"/>
                  <a:gd name="T14" fmla="*/ 266 w 273"/>
                  <a:gd name="T15" fmla="*/ 43 h 246"/>
                  <a:gd name="T16" fmla="*/ 266 w 273"/>
                  <a:gd name="T17" fmla="*/ 43 h 246"/>
                  <a:gd name="T18" fmla="*/ 246 w 273"/>
                  <a:gd name="T19" fmla="*/ 1 h 246"/>
                  <a:gd name="T20" fmla="*/ 230 w 273"/>
                  <a:gd name="T21" fmla="*/ 0 h 246"/>
                  <a:gd name="T22" fmla="*/ 230 w 273"/>
                  <a:gd name="T23" fmla="*/ 0 h 246"/>
                  <a:gd name="T24" fmla="*/ 225 w 273"/>
                  <a:gd name="T25" fmla="*/ 0 h 246"/>
                  <a:gd name="T26" fmla="*/ 2 w 273"/>
                  <a:gd name="T27" fmla="*/ 179 h 246"/>
                  <a:gd name="T28" fmla="*/ 2 w 273"/>
                  <a:gd name="T29" fmla="*/ 180 h 246"/>
                  <a:gd name="T30" fmla="*/ 0 w 273"/>
                  <a:gd name="T31"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3" h="246">
                    <a:moveTo>
                      <a:pt x="0" y="195"/>
                    </a:moveTo>
                    <a:cubicBezTo>
                      <a:pt x="29" y="226"/>
                      <a:pt x="71" y="246"/>
                      <a:pt x="117" y="246"/>
                    </a:cubicBezTo>
                    <a:cubicBezTo>
                      <a:pt x="180" y="246"/>
                      <a:pt x="234" y="209"/>
                      <a:pt x="259" y="156"/>
                    </a:cubicBezTo>
                    <a:cubicBezTo>
                      <a:pt x="259" y="155"/>
                      <a:pt x="259" y="155"/>
                      <a:pt x="259" y="155"/>
                    </a:cubicBezTo>
                    <a:cubicBezTo>
                      <a:pt x="268" y="135"/>
                      <a:pt x="273" y="113"/>
                      <a:pt x="273" y="90"/>
                    </a:cubicBezTo>
                    <a:cubicBezTo>
                      <a:pt x="273" y="76"/>
                      <a:pt x="272" y="63"/>
                      <a:pt x="268" y="51"/>
                    </a:cubicBezTo>
                    <a:cubicBezTo>
                      <a:pt x="268" y="51"/>
                      <a:pt x="268" y="51"/>
                      <a:pt x="268" y="51"/>
                    </a:cubicBezTo>
                    <a:cubicBezTo>
                      <a:pt x="268" y="48"/>
                      <a:pt x="267" y="45"/>
                      <a:pt x="266" y="43"/>
                    </a:cubicBezTo>
                    <a:cubicBezTo>
                      <a:pt x="266" y="43"/>
                      <a:pt x="266" y="43"/>
                      <a:pt x="266" y="43"/>
                    </a:cubicBezTo>
                    <a:cubicBezTo>
                      <a:pt x="261" y="28"/>
                      <a:pt x="254" y="14"/>
                      <a:pt x="246" y="1"/>
                    </a:cubicBezTo>
                    <a:cubicBezTo>
                      <a:pt x="240" y="1"/>
                      <a:pt x="235" y="0"/>
                      <a:pt x="230" y="0"/>
                    </a:cubicBezTo>
                    <a:cubicBezTo>
                      <a:pt x="230" y="0"/>
                      <a:pt x="230" y="0"/>
                      <a:pt x="230" y="0"/>
                    </a:cubicBezTo>
                    <a:cubicBezTo>
                      <a:pt x="228" y="0"/>
                      <a:pt x="227" y="0"/>
                      <a:pt x="225" y="0"/>
                    </a:cubicBezTo>
                    <a:cubicBezTo>
                      <a:pt x="116" y="0"/>
                      <a:pt x="25" y="77"/>
                      <a:pt x="2" y="179"/>
                    </a:cubicBezTo>
                    <a:cubicBezTo>
                      <a:pt x="2" y="180"/>
                      <a:pt x="2" y="180"/>
                      <a:pt x="2" y="180"/>
                    </a:cubicBezTo>
                    <a:cubicBezTo>
                      <a:pt x="1" y="185"/>
                      <a:pt x="1" y="190"/>
                      <a:pt x="0" y="195"/>
                    </a:cubicBezTo>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íšľîḍê">
                <a:extLst>
                  <a:ext uri="{FF2B5EF4-FFF2-40B4-BE49-F238E27FC236}">
                    <a16:creationId xmlns:a16="http://schemas.microsoft.com/office/drawing/2014/main" id="{E9C1205D-F166-03D5-4C98-2DBADD928EF8}"/>
                  </a:ext>
                </a:extLst>
              </p:cNvPr>
              <p:cNvSpPr/>
              <p:nvPr/>
            </p:nvSpPr>
            <p:spPr bwMode="auto">
              <a:xfrm>
                <a:off x="5147" y="670"/>
                <a:ext cx="89" cy="87"/>
              </a:xfrm>
              <a:custGeom>
                <a:avLst/>
                <a:gdLst>
                  <a:gd name="T0" fmla="*/ 0 w 55"/>
                  <a:gd name="T1" fmla="*/ 24 h 54"/>
                  <a:gd name="T2" fmla="*/ 23 w 55"/>
                  <a:gd name="T3" fmla="*/ 54 h 54"/>
                  <a:gd name="T4" fmla="*/ 55 w 55"/>
                  <a:gd name="T5" fmla="*/ 44 h 54"/>
                  <a:gd name="T6" fmla="*/ 55 w 55"/>
                  <a:gd name="T7" fmla="*/ 0 h 54"/>
                  <a:gd name="T8" fmla="*/ 0 w 55"/>
                  <a:gd name="T9" fmla="*/ 24 h 54"/>
                </a:gdLst>
                <a:ahLst/>
                <a:cxnLst>
                  <a:cxn ang="0">
                    <a:pos x="T0" y="T1"/>
                  </a:cxn>
                  <a:cxn ang="0">
                    <a:pos x="T2" y="T3"/>
                  </a:cxn>
                  <a:cxn ang="0">
                    <a:pos x="T4" y="T5"/>
                  </a:cxn>
                  <a:cxn ang="0">
                    <a:pos x="T6" y="T7"/>
                  </a:cxn>
                  <a:cxn ang="0">
                    <a:pos x="T8" y="T9"/>
                  </a:cxn>
                </a:cxnLst>
                <a:rect l="0" t="0" r="r" b="b"/>
                <a:pathLst>
                  <a:path w="55" h="54">
                    <a:moveTo>
                      <a:pt x="0" y="24"/>
                    </a:moveTo>
                    <a:cubicBezTo>
                      <a:pt x="21" y="29"/>
                      <a:pt x="26" y="39"/>
                      <a:pt x="23" y="54"/>
                    </a:cubicBezTo>
                    <a:cubicBezTo>
                      <a:pt x="55" y="44"/>
                      <a:pt x="55" y="44"/>
                      <a:pt x="55" y="44"/>
                    </a:cubicBezTo>
                    <a:cubicBezTo>
                      <a:pt x="55" y="0"/>
                      <a:pt x="55" y="0"/>
                      <a:pt x="55" y="0"/>
                    </a:cubicBezTo>
                    <a:lnTo>
                      <a:pt x="0" y="24"/>
                    </a:lnTo>
                    <a:close/>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îŝļídè">
                <a:extLst>
                  <a:ext uri="{FF2B5EF4-FFF2-40B4-BE49-F238E27FC236}">
                    <a16:creationId xmlns:a16="http://schemas.microsoft.com/office/drawing/2014/main" id="{31E2C91E-B174-F7DE-5FD3-1A48272A3F5C}"/>
                  </a:ext>
                </a:extLst>
              </p:cNvPr>
              <p:cNvSpPr/>
              <p:nvPr/>
            </p:nvSpPr>
            <p:spPr bwMode="auto">
              <a:xfrm>
                <a:off x="4576" y="601"/>
                <a:ext cx="154" cy="159"/>
              </a:xfrm>
              <a:custGeom>
                <a:avLst/>
                <a:gdLst>
                  <a:gd name="T0" fmla="*/ 96 w 96"/>
                  <a:gd name="T1" fmla="*/ 55 h 99"/>
                  <a:gd name="T2" fmla="*/ 53 w 96"/>
                  <a:gd name="T3" fmla="*/ 99 h 99"/>
                  <a:gd name="T4" fmla="*/ 0 w 96"/>
                  <a:gd name="T5" fmla="*/ 84 h 99"/>
                  <a:gd name="T6" fmla="*/ 51 w 96"/>
                  <a:gd name="T7" fmla="*/ 0 h 99"/>
                  <a:gd name="T8" fmla="*/ 96 w 96"/>
                  <a:gd name="T9" fmla="*/ 55 h 99"/>
                </a:gdLst>
                <a:ahLst/>
                <a:cxnLst>
                  <a:cxn ang="0">
                    <a:pos x="T0" y="T1"/>
                  </a:cxn>
                  <a:cxn ang="0">
                    <a:pos x="T2" y="T3"/>
                  </a:cxn>
                  <a:cxn ang="0">
                    <a:pos x="T4" y="T5"/>
                  </a:cxn>
                  <a:cxn ang="0">
                    <a:pos x="T6" y="T7"/>
                  </a:cxn>
                  <a:cxn ang="0">
                    <a:pos x="T8" y="T9"/>
                  </a:cxn>
                </a:cxnLst>
                <a:rect l="0" t="0" r="r" b="b"/>
                <a:pathLst>
                  <a:path w="96" h="99">
                    <a:moveTo>
                      <a:pt x="96" y="55"/>
                    </a:moveTo>
                    <a:cubicBezTo>
                      <a:pt x="53" y="57"/>
                      <a:pt x="50" y="81"/>
                      <a:pt x="53" y="99"/>
                    </a:cubicBezTo>
                    <a:cubicBezTo>
                      <a:pt x="0" y="84"/>
                      <a:pt x="0" y="84"/>
                      <a:pt x="0" y="84"/>
                    </a:cubicBezTo>
                    <a:cubicBezTo>
                      <a:pt x="51" y="0"/>
                      <a:pt x="51" y="0"/>
                      <a:pt x="51" y="0"/>
                    </a:cubicBezTo>
                    <a:lnTo>
                      <a:pt x="96" y="55"/>
                    </a:lnTo>
                    <a:close/>
                  </a:path>
                </a:pathLst>
              </a:custGeom>
              <a:solidFill>
                <a:srgbClr val="D86D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íṩ1idê">
                <a:extLst>
                  <a:ext uri="{FF2B5EF4-FFF2-40B4-BE49-F238E27FC236}">
                    <a16:creationId xmlns:a16="http://schemas.microsoft.com/office/drawing/2014/main" id="{7EA74D87-D139-0D8E-B360-6BFABAA34130}"/>
                  </a:ext>
                </a:extLst>
              </p:cNvPr>
              <p:cNvSpPr/>
              <p:nvPr/>
            </p:nvSpPr>
            <p:spPr bwMode="auto">
              <a:xfrm>
                <a:off x="5131" y="725"/>
                <a:ext cx="792" cy="749"/>
              </a:xfrm>
              <a:custGeom>
                <a:avLst/>
                <a:gdLst>
                  <a:gd name="T0" fmla="*/ 66 w 492"/>
                  <a:gd name="T1" fmla="*/ 458 h 466"/>
                  <a:gd name="T2" fmla="*/ 269 w 492"/>
                  <a:gd name="T3" fmla="*/ 389 h 466"/>
                  <a:gd name="T4" fmla="*/ 294 w 492"/>
                  <a:gd name="T5" fmla="*/ 377 h 466"/>
                  <a:gd name="T6" fmla="*/ 326 w 492"/>
                  <a:gd name="T7" fmla="*/ 352 h 466"/>
                  <a:gd name="T8" fmla="*/ 339 w 492"/>
                  <a:gd name="T9" fmla="*/ 337 h 466"/>
                  <a:gd name="T10" fmla="*/ 351 w 492"/>
                  <a:gd name="T11" fmla="*/ 319 h 466"/>
                  <a:gd name="T12" fmla="*/ 480 w 492"/>
                  <a:gd name="T13" fmla="*/ 73 h 466"/>
                  <a:gd name="T14" fmla="*/ 461 w 492"/>
                  <a:gd name="T15" fmla="*/ 12 h 466"/>
                  <a:gd name="T16" fmla="*/ 400 w 492"/>
                  <a:gd name="T17" fmla="*/ 31 h 466"/>
                  <a:gd name="T18" fmla="*/ 270 w 492"/>
                  <a:gd name="T19" fmla="*/ 277 h 466"/>
                  <a:gd name="T20" fmla="*/ 265 w 492"/>
                  <a:gd name="T21" fmla="*/ 283 h 466"/>
                  <a:gd name="T22" fmla="*/ 252 w 492"/>
                  <a:gd name="T23" fmla="*/ 296 h 466"/>
                  <a:gd name="T24" fmla="*/ 245 w 492"/>
                  <a:gd name="T25" fmla="*/ 300 h 466"/>
                  <a:gd name="T26" fmla="*/ 240 w 492"/>
                  <a:gd name="T27" fmla="*/ 302 h 466"/>
                  <a:gd name="T28" fmla="*/ 36 w 492"/>
                  <a:gd name="T29" fmla="*/ 372 h 466"/>
                  <a:gd name="T30" fmla="*/ 8 w 492"/>
                  <a:gd name="T31" fmla="*/ 430 h 466"/>
                  <a:gd name="T32" fmla="*/ 66 w 492"/>
                  <a:gd name="T33" fmla="*/ 45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466">
                    <a:moveTo>
                      <a:pt x="66" y="458"/>
                    </a:moveTo>
                    <a:cubicBezTo>
                      <a:pt x="269" y="389"/>
                      <a:pt x="269" y="389"/>
                      <a:pt x="269" y="389"/>
                    </a:cubicBezTo>
                    <a:cubicBezTo>
                      <a:pt x="278" y="386"/>
                      <a:pt x="287" y="381"/>
                      <a:pt x="294" y="377"/>
                    </a:cubicBezTo>
                    <a:cubicBezTo>
                      <a:pt x="306" y="370"/>
                      <a:pt x="316" y="361"/>
                      <a:pt x="326" y="352"/>
                    </a:cubicBezTo>
                    <a:cubicBezTo>
                      <a:pt x="331" y="347"/>
                      <a:pt x="335" y="342"/>
                      <a:pt x="339" y="337"/>
                    </a:cubicBezTo>
                    <a:cubicBezTo>
                      <a:pt x="343" y="331"/>
                      <a:pt x="347" y="326"/>
                      <a:pt x="351" y="319"/>
                    </a:cubicBezTo>
                    <a:cubicBezTo>
                      <a:pt x="480" y="73"/>
                      <a:pt x="480" y="73"/>
                      <a:pt x="480" y="73"/>
                    </a:cubicBezTo>
                    <a:cubicBezTo>
                      <a:pt x="492" y="51"/>
                      <a:pt x="484" y="24"/>
                      <a:pt x="461" y="12"/>
                    </a:cubicBezTo>
                    <a:cubicBezTo>
                      <a:pt x="439" y="0"/>
                      <a:pt x="411" y="9"/>
                      <a:pt x="400" y="31"/>
                    </a:cubicBezTo>
                    <a:cubicBezTo>
                      <a:pt x="270" y="277"/>
                      <a:pt x="270" y="277"/>
                      <a:pt x="270" y="277"/>
                    </a:cubicBezTo>
                    <a:cubicBezTo>
                      <a:pt x="269" y="278"/>
                      <a:pt x="268" y="280"/>
                      <a:pt x="265" y="283"/>
                    </a:cubicBezTo>
                    <a:cubicBezTo>
                      <a:pt x="262" y="287"/>
                      <a:pt x="257" y="292"/>
                      <a:pt x="252" y="296"/>
                    </a:cubicBezTo>
                    <a:cubicBezTo>
                      <a:pt x="249" y="297"/>
                      <a:pt x="247" y="299"/>
                      <a:pt x="245" y="300"/>
                    </a:cubicBezTo>
                    <a:cubicBezTo>
                      <a:pt x="242" y="301"/>
                      <a:pt x="241" y="302"/>
                      <a:pt x="240" y="302"/>
                    </a:cubicBezTo>
                    <a:cubicBezTo>
                      <a:pt x="36" y="372"/>
                      <a:pt x="36" y="372"/>
                      <a:pt x="36" y="372"/>
                    </a:cubicBezTo>
                    <a:cubicBezTo>
                      <a:pt x="13" y="380"/>
                      <a:pt x="0" y="406"/>
                      <a:pt x="8" y="430"/>
                    </a:cubicBezTo>
                    <a:cubicBezTo>
                      <a:pt x="16" y="454"/>
                      <a:pt x="42" y="466"/>
                      <a:pt x="66" y="458"/>
                    </a:cubicBez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ïṩ1îḑè">
                <a:extLst>
                  <a:ext uri="{FF2B5EF4-FFF2-40B4-BE49-F238E27FC236}">
                    <a16:creationId xmlns:a16="http://schemas.microsoft.com/office/drawing/2014/main" id="{584D866C-04E4-6315-2DB5-576BF977A703}"/>
                  </a:ext>
                </a:extLst>
              </p:cNvPr>
              <p:cNvSpPr/>
              <p:nvPr/>
            </p:nvSpPr>
            <p:spPr bwMode="auto">
              <a:xfrm>
                <a:off x="5118" y="1217"/>
                <a:ext cx="433" cy="305"/>
              </a:xfrm>
              <a:custGeom>
                <a:avLst/>
                <a:gdLst>
                  <a:gd name="T0" fmla="*/ 0 w 269"/>
                  <a:gd name="T1" fmla="*/ 64 h 190"/>
                  <a:gd name="T2" fmla="*/ 59 w 269"/>
                  <a:gd name="T3" fmla="*/ 190 h 190"/>
                  <a:gd name="T4" fmla="*/ 269 w 269"/>
                  <a:gd name="T5" fmla="*/ 85 h 190"/>
                  <a:gd name="T6" fmla="*/ 243 w 269"/>
                  <a:gd name="T7" fmla="*/ 0 h 190"/>
                  <a:gd name="T8" fmla="*/ 0 w 269"/>
                  <a:gd name="T9" fmla="*/ 64 h 190"/>
                </a:gdLst>
                <a:ahLst/>
                <a:cxnLst>
                  <a:cxn ang="0">
                    <a:pos x="T0" y="T1"/>
                  </a:cxn>
                  <a:cxn ang="0">
                    <a:pos x="T2" y="T3"/>
                  </a:cxn>
                  <a:cxn ang="0">
                    <a:pos x="T4" y="T5"/>
                  </a:cxn>
                  <a:cxn ang="0">
                    <a:pos x="T6" y="T7"/>
                  </a:cxn>
                  <a:cxn ang="0">
                    <a:pos x="T8" y="T9"/>
                  </a:cxn>
                </a:cxnLst>
                <a:rect l="0" t="0" r="r" b="b"/>
                <a:pathLst>
                  <a:path w="269" h="190">
                    <a:moveTo>
                      <a:pt x="0" y="64"/>
                    </a:moveTo>
                    <a:cubicBezTo>
                      <a:pt x="0" y="64"/>
                      <a:pt x="55" y="181"/>
                      <a:pt x="59" y="190"/>
                    </a:cubicBezTo>
                    <a:cubicBezTo>
                      <a:pt x="95" y="150"/>
                      <a:pt x="269" y="85"/>
                      <a:pt x="269" y="85"/>
                    </a:cubicBezTo>
                    <a:cubicBezTo>
                      <a:pt x="243" y="0"/>
                      <a:pt x="243" y="0"/>
                      <a:pt x="243" y="0"/>
                    </a:cubicBezTo>
                    <a:cubicBezTo>
                      <a:pt x="123" y="32"/>
                      <a:pt x="57" y="13"/>
                      <a:pt x="0" y="64"/>
                    </a:cubicBezTo>
                    <a:close/>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30" name="íṣḷidé">
              <a:extLst>
                <a:ext uri="{FF2B5EF4-FFF2-40B4-BE49-F238E27FC236}">
                  <a16:creationId xmlns:a16="http://schemas.microsoft.com/office/drawing/2014/main" id="{0039AAF1-8956-FF6A-2A29-6CC70A720269}"/>
                </a:ext>
              </a:extLst>
            </p:cNvPr>
            <p:cNvSpPr/>
            <p:nvPr/>
          </p:nvSpPr>
          <p:spPr bwMode="auto">
            <a:xfrm>
              <a:off x="6690909" y="2765074"/>
              <a:ext cx="257181" cy="1003290"/>
            </a:xfrm>
            <a:custGeom>
              <a:avLst/>
              <a:gdLst>
                <a:gd name="T0" fmla="*/ 21 w 170"/>
                <a:gd name="T1" fmla="*/ 656 h 663"/>
                <a:gd name="T2" fmla="*/ 122 w 170"/>
                <a:gd name="T3" fmla="*/ 663 h 663"/>
                <a:gd name="T4" fmla="*/ 131 w 170"/>
                <a:gd name="T5" fmla="*/ 140 h 663"/>
                <a:gd name="T6" fmla="*/ 131 w 170"/>
                <a:gd name="T7" fmla="*/ 109 h 663"/>
                <a:gd name="T8" fmla="*/ 170 w 170"/>
                <a:gd name="T9" fmla="*/ 9 h 663"/>
                <a:gd name="T10" fmla="*/ 50 w 170"/>
                <a:gd name="T11" fmla="*/ 44 h 663"/>
                <a:gd name="T12" fmla="*/ 37 w 170"/>
                <a:gd name="T13" fmla="*/ 64 h 663"/>
                <a:gd name="T14" fmla="*/ 21 w 170"/>
                <a:gd name="T15" fmla="*/ 656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663">
                  <a:moveTo>
                    <a:pt x="21" y="656"/>
                  </a:moveTo>
                  <a:cubicBezTo>
                    <a:pt x="122" y="663"/>
                    <a:pt x="122" y="663"/>
                    <a:pt x="122" y="663"/>
                  </a:cubicBezTo>
                  <a:cubicBezTo>
                    <a:pt x="131" y="140"/>
                    <a:pt x="131" y="140"/>
                    <a:pt x="131" y="140"/>
                  </a:cubicBezTo>
                  <a:cubicBezTo>
                    <a:pt x="131" y="109"/>
                    <a:pt x="131" y="109"/>
                    <a:pt x="131" y="109"/>
                  </a:cubicBezTo>
                  <a:cubicBezTo>
                    <a:pt x="170" y="9"/>
                    <a:pt x="170" y="9"/>
                    <a:pt x="170" y="9"/>
                  </a:cubicBezTo>
                  <a:cubicBezTo>
                    <a:pt x="138" y="0"/>
                    <a:pt x="67" y="18"/>
                    <a:pt x="50" y="44"/>
                  </a:cubicBezTo>
                  <a:cubicBezTo>
                    <a:pt x="45" y="50"/>
                    <a:pt x="41" y="57"/>
                    <a:pt x="37" y="64"/>
                  </a:cubicBezTo>
                  <a:cubicBezTo>
                    <a:pt x="0" y="148"/>
                    <a:pt x="19" y="574"/>
                    <a:pt x="21" y="656"/>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ṩľïḍe">
              <a:extLst>
                <a:ext uri="{FF2B5EF4-FFF2-40B4-BE49-F238E27FC236}">
                  <a16:creationId xmlns:a16="http://schemas.microsoft.com/office/drawing/2014/main" id="{B6B0881B-BFBC-4414-503E-B79495F79154}"/>
                </a:ext>
              </a:extLst>
            </p:cNvPr>
            <p:cNvSpPr/>
            <p:nvPr/>
          </p:nvSpPr>
          <p:spPr bwMode="auto">
            <a:xfrm>
              <a:off x="7941960" y="2074547"/>
              <a:ext cx="209137" cy="244935"/>
            </a:xfrm>
            <a:custGeom>
              <a:avLst/>
              <a:gdLst>
                <a:gd name="T0" fmla="*/ 91 w 138"/>
                <a:gd name="T1" fmla="*/ 142 h 162"/>
                <a:gd name="T2" fmla="*/ 98 w 138"/>
                <a:gd name="T3" fmla="*/ 133 h 162"/>
                <a:gd name="T4" fmla="*/ 125 w 138"/>
                <a:gd name="T5" fmla="*/ 87 h 162"/>
                <a:gd name="T6" fmla="*/ 104 w 138"/>
                <a:gd name="T7" fmla="*/ 24 h 162"/>
                <a:gd name="T8" fmla="*/ 49 w 138"/>
                <a:gd name="T9" fmla="*/ 24 h 162"/>
                <a:gd name="T10" fmla="*/ 14 w 138"/>
                <a:gd name="T11" fmla="*/ 84 h 162"/>
                <a:gd name="T12" fmla="*/ 31 w 138"/>
                <a:gd name="T13" fmla="*/ 150 h 162"/>
                <a:gd name="T14" fmla="*/ 91 w 138"/>
                <a:gd name="T15" fmla="*/ 14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62">
                  <a:moveTo>
                    <a:pt x="91" y="142"/>
                  </a:moveTo>
                  <a:cubicBezTo>
                    <a:pt x="94" y="139"/>
                    <a:pt x="96" y="136"/>
                    <a:pt x="98" y="133"/>
                  </a:cubicBezTo>
                  <a:cubicBezTo>
                    <a:pt x="125" y="87"/>
                    <a:pt x="125" y="87"/>
                    <a:pt x="125" y="87"/>
                  </a:cubicBezTo>
                  <a:cubicBezTo>
                    <a:pt x="138" y="63"/>
                    <a:pt x="128" y="38"/>
                    <a:pt x="104" y="24"/>
                  </a:cubicBezTo>
                  <a:cubicBezTo>
                    <a:pt x="81" y="10"/>
                    <a:pt x="62" y="0"/>
                    <a:pt x="49" y="24"/>
                  </a:cubicBezTo>
                  <a:cubicBezTo>
                    <a:pt x="14" y="84"/>
                    <a:pt x="14" y="84"/>
                    <a:pt x="14" y="84"/>
                  </a:cubicBezTo>
                  <a:cubicBezTo>
                    <a:pt x="0" y="107"/>
                    <a:pt x="8" y="137"/>
                    <a:pt x="31" y="150"/>
                  </a:cubicBezTo>
                  <a:cubicBezTo>
                    <a:pt x="51" y="162"/>
                    <a:pt x="76" y="158"/>
                    <a:pt x="91" y="142"/>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ṣ1íḓê">
              <a:extLst>
                <a:ext uri="{FF2B5EF4-FFF2-40B4-BE49-F238E27FC236}">
                  <a16:creationId xmlns:a16="http://schemas.microsoft.com/office/drawing/2014/main" id="{2E0AAC0B-6096-E1F1-4F2F-89E84BDE3BFB}"/>
                </a:ext>
              </a:extLst>
            </p:cNvPr>
            <p:cNvSpPr/>
            <p:nvPr/>
          </p:nvSpPr>
          <p:spPr bwMode="auto">
            <a:xfrm>
              <a:off x="7944787" y="2094330"/>
              <a:ext cx="52755" cy="157323"/>
            </a:xfrm>
            <a:custGeom>
              <a:avLst/>
              <a:gdLst>
                <a:gd name="T0" fmla="*/ 1 w 35"/>
                <a:gd name="T1" fmla="*/ 16 h 104"/>
                <a:gd name="T2" fmla="*/ 4 w 35"/>
                <a:gd name="T3" fmla="*/ 89 h 104"/>
                <a:gd name="T4" fmla="*/ 20 w 35"/>
                <a:gd name="T5" fmla="*/ 103 h 104"/>
                <a:gd name="T6" fmla="*/ 34 w 35"/>
                <a:gd name="T7" fmla="*/ 87 h 104"/>
                <a:gd name="T8" fmla="*/ 31 w 35"/>
                <a:gd name="T9" fmla="*/ 15 h 104"/>
                <a:gd name="T10" fmla="*/ 15 w 35"/>
                <a:gd name="T11" fmla="*/ 1 h 104"/>
                <a:gd name="T12" fmla="*/ 1 w 35"/>
                <a:gd name="T13" fmla="*/ 16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1" y="16"/>
                  </a:moveTo>
                  <a:cubicBezTo>
                    <a:pt x="4" y="89"/>
                    <a:pt x="4" y="89"/>
                    <a:pt x="4" y="89"/>
                  </a:cubicBezTo>
                  <a:cubicBezTo>
                    <a:pt x="5" y="97"/>
                    <a:pt x="12" y="104"/>
                    <a:pt x="20" y="103"/>
                  </a:cubicBezTo>
                  <a:cubicBezTo>
                    <a:pt x="28" y="103"/>
                    <a:pt x="35" y="96"/>
                    <a:pt x="34" y="87"/>
                  </a:cubicBezTo>
                  <a:cubicBezTo>
                    <a:pt x="31" y="15"/>
                    <a:pt x="31" y="15"/>
                    <a:pt x="31" y="15"/>
                  </a:cubicBezTo>
                  <a:cubicBezTo>
                    <a:pt x="30" y="7"/>
                    <a:pt x="23" y="0"/>
                    <a:pt x="15" y="1"/>
                  </a:cubicBezTo>
                  <a:cubicBezTo>
                    <a:pt x="7" y="1"/>
                    <a:pt x="0" y="8"/>
                    <a:pt x="1" y="16"/>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ş1iḓê">
              <a:extLst>
                <a:ext uri="{FF2B5EF4-FFF2-40B4-BE49-F238E27FC236}">
                  <a16:creationId xmlns:a16="http://schemas.microsoft.com/office/drawing/2014/main" id="{EDE85F85-A500-CC11-116D-003D44372D9C}"/>
                </a:ext>
              </a:extLst>
            </p:cNvPr>
            <p:cNvSpPr/>
            <p:nvPr/>
          </p:nvSpPr>
          <p:spPr bwMode="auto">
            <a:xfrm>
              <a:off x="7994716" y="2072663"/>
              <a:ext cx="82901" cy="106452"/>
            </a:xfrm>
            <a:custGeom>
              <a:avLst/>
              <a:gdLst>
                <a:gd name="T0" fmla="*/ 25 w 55"/>
                <a:gd name="T1" fmla="*/ 62 h 70"/>
                <a:gd name="T2" fmla="*/ 51 w 55"/>
                <a:gd name="T3" fmla="*/ 21 h 70"/>
                <a:gd name="T4" fmla="*/ 48 w 55"/>
                <a:gd name="T5" fmla="*/ 3 h 70"/>
                <a:gd name="T6" fmla="*/ 30 w 55"/>
                <a:gd name="T7" fmla="*/ 7 h 70"/>
                <a:gd name="T8" fmla="*/ 4 w 55"/>
                <a:gd name="T9" fmla="*/ 48 h 70"/>
                <a:gd name="T10" fmla="*/ 7 w 55"/>
                <a:gd name="T11" fmla="*/ 66 h 70"/>
                <a:gd name="T12" fmla="*/ 25 w 55"/>
                <a:gd name="T13" fmla="*/ 62 h 70"/>
              </a:gdLst>
              <a:ahLst/>
              <a:cxnLst>
                <a:cxn ang="0">
                  <a:pos x="T0" y="T1"/>
                </a:cxn>
                <a:cxn ang="0">
                  <a:pos x="T2" y="T3"/>
                </a:cxn>
                <a:cxn ang="0">
                  <a:pos x="T4" y="T5"/>
                </a:cxn>
                <a:cxn ang="0">
                  <a:pos x="T6" y="T7"/>
                </a:cxn>
                <a:cxn ang="0">
                  <a:pos x="T8" y="T9"/>
                </a:cxn>
                <a:cxn ang="0">
                  <a:pos x="T10" y="T11"/>
                </a:cxn>
                <a:cxn ang="0">
                  <a:pos x="T12" y="T13"/>
                </a:cxn>
              </a:cxnLst>
              <a:rect l="0" t="0" r="r" b="b"/>
              <a:pathLst>
                <a:path w="55" h="70">
                  <a:moveTo>
                    <a:pt x="25" y="62"/>
                  </a:moveTo>
                  <a:cubicBezTo>
                    <a:pt x="51" y="21"/>
                    <a:pt x="51" y="21"/>
                    <a:pt x="51" y="21"/>
                  </a:cubicBezTo>
                  <a:cubicBezTo>
                    <a:pt x="55" y="15"/>
                    <a:pt x="54" y="7"/>
                    <a:pt x="48" y="3"/>
                  </a:cubicBezTo>
                  <a:cubicBezTo>
                    <a:pt x="42" y="0"/>
                    <a:pt x="34" y="1"/>
                    <a:pt x="30" y="7"/>
                  </a:cubicBezTo>
                  <a:cubicBezTo>
                    <a:pt x="4" y="48"/>
                    <a:pt x="4" y="48"/>
                    <a:pt x="4" y="48"/>
                  </a:cubicBezTo>
                  <a:cubicBezTo>
                    <a:pt x="0" y="54"/>
                    <a:pt x="1" y="62"/>
                    <a:pt x="7" y="66"/>
                  </a:cubicBezTo>
                  <a:cubicBezTo>
                    <a:pt x="13" y="70"/>
                    <a:pt x="21" y="68"/>
                    <a:pt x="25" y="62"/>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ṥḷïḍè">
              <a:extLst>
                <a:ext uri="{FF2B5EF4-FFF2-40B4-BE49-F238E27FC236}">
                  <a16:creationId xmlns:a16="http://schemas.microsoft.com/office/drawing/2014/main" id="{932DC461-902C-84DF-65E2-DA8C51C190F2}"/>
                </a:ext>
              </a:extLst>
            </p:cNvPr>
            <p:cNvSpPr/>
            <p:nvPr/>
          </p:nvSpPr>
          <p:spPr bwMode="auto">
            <a:xfrm>
              <a:off x="7825145" y="1795698"/>
              <a:ext cx="371170" cy="536030"/>
            </a:xfrm>
            <a:custGeom>
              <a:avLst/>
              <a:gdLst>
                <a:gd name="T0" fmla="*/ 4 w 245"/>
                <a:gd name="T1" fmla="*/ 37 h 354"/>
                <a:gd name="T2" fmla="*/ 6 w 245"/>
                <a:gd name="T3" fmla="*/ 40 h 354"/>
                <a:gd name="T4" fmla="*/ 190 w 245"/>
                <a:gd name="T5" fmla="*/ 354 h 354"/>
                <a:gd name="T6" fmla="*/ 244 w 245"/>
                <a:gd name="T7" fmla="*/ 329 h 354"/>
                <a:gd name="T8" fmla="*/ 245 w 245"/>
                <a:gd name="T9" fmla="*/ 327 h 354"/>
                <a:gd name="T10" fmla="*/ 245 w 245"/>
                <a:gd name="T11" fmla="*/ 326 h 354"/>
                <a:gd name="T12" fmla="*/ 245 w 245"/>
                <a:gd name="T13" fmla="*/ 326 h 354"/>
                <a:gd name="T14" fmla="*/ 244 w 245"/>
                <a:gd name="T15" fmla="*/ 323 h 354"/>
                <a:gd name="T16" fmla="*/ 244 w 245"/>
                <a:gd name="T17" fmla="*/ 323 h 354"/>
                <a:gd name="T18" fmla="*/ 59 w 245"/>
                <a:gd name="T19" fmla="*/ 8 h 354"/>
                <a:gd name="T20" fmla="*/ 59 w 245"/>
                <a:gd name="T21" fmla="*/ 8 h 354"/>
                <a:gd name="T22" fmla="*/ 41 w 245"/>
                <a:gd name="T23" fmla="*/ 0 h 354"/>
                <a:gd name="T24" fmla="*/ 23 w 245"/>
                <a:gd name="T25" fmla="*/ 5 h 354"/>
                <a:gd name="T26" fmla="*/ 13 w 245"/>
                <a:gd name="T27" fmla="*/ 11 h 354"/>
                <a:gd name="T28" fmla="*/ 4 w 245"/>
                <a:gd name="T29" fmla="*/ 37 h 354"/>
                <a:gd name="T30" fmla="*/ 200 w 245"/>
                <a:gd name="T31" fmla="*/ 332 h 354"/>
                <a:gd name="T32" fmla="*/ 197 w 245"/>
                <a:gd name="T33" fmla="*/ 328 h 354"/>
                <a:gd name="T34" fmla="*/ 208 w 245"/>
                <a:gd name="T35" fmla="*/ 321 h 354"/>
                <a:gd name="T36" fmla="*/ 227 w 245"/>
                <a:gd name="T37" fmla="*/ 316 h 354"/>
                <a:gd name="T38" fmla="*/ 227 w 245"/>
                <a:gd name="T39" fmla="*/ 316 h 354"/>
                <a:gd name="T40" fmla="*/ 200 w 245"/>
                <a:gd name="T41" fmla="*/ 33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5" h="354">
                  <a:moveTo>
                    <a:pt x="4" y="37"/>
                  </a:moveTo>
                  <a:cubicBezTo>
                    <a:pt x="4" y="38"/>
                    <a:pt x="5" y="39"/>
                    <a:pt x="6" y="40"/>
                  </a:cubicBezTo>
                  <a:cubicBezTo>
                    <a:pt x="190" y="354"/>
                    <a:pt x="190" y="354"/>
                    <a:pt x="190" y="354"/>
                  </a:cubicBezTo>
                  <a:cubicBezTo>
                    <a:pt x="244" y="329"/>
                    <a:pt x="244" y="329"/>
                    <a:pt x="244" y="329"/>
                  </a:cubicBezTo>
                  <a:cubicBezTo>
                    <a:pt x="245" y="327"/>
                    <a:pt x="245" y="327"/>
                    <a:pt x="245" y="327"/>
                  </a:cubicBezTo>
                  <a:cubicBezTo>
                    <a:pt x="245" y="326"/>
                    <a:pt x="245" y="326"/>
                    <a:pt x="245" y="326"/>
                  </a:cubicBezTo>
                  <a:cubicBezTo>
                    <a:pt x="245" y="326"/>
                    <a:pt x="245" y="326"/>
                    <a:pt x="245" y="326"/>
                  </a:cubicBezTo>
                  <a:cubicBezTo>
                    <a:pt x="244" y="323"/>
                    <a:pt x="244" y="323"/>
                    <a:pt x="244" y="323"/>
                  </a:cubicBezTo>
                  <a:cubicBezTo>
                    <a:pt x="244" y="323"/>
                    <a:pt x="244" y="323"/>
                    <a:pt x="244" y="323"/>
                  </a:cubicBezTo>
                  <a:cubicBezTo>
                    <a:pt x="59" y="8"/>
                    <a:pt x="59" y="8"/>
                    <a:pt x="59" y="8"/>
                  </a:cubicBezTo>
                  <a:cubicBezTo>
                    <a:pt x="59" y="8"/>
                    <a:pt x="59" y="8"/>
                    <a:pt x="59" y="8"/>
                  </a:cubicBezTo>
                  <a:cubicBezTo>
                    <a:pt x="55" y="3"/>
                    <a:pt x="49" y="0"/>
                    <a:pt x="41" y="0"/>
                  </a:cubicBezTo>
                  <a:cubicBezTo>
                    <a:pt x="36" y="0"/>
                    <a:pt x="29" y="2"/>
                    <a:pt x="23" y="5"/>
                  </a:cubicBezTo>
                  <a:cubicBezTo>
                    <a:pt x="19" y="7"/>
                    <a:pt x="16" y="9"/>
                    <a:pt x="13" y="11"/>
                  </a:cubicBezTo>
                  <a:cubicBezTo>
                    <a:pt x="4" y="19"/>
                    <a:pt x="0" y="29"/>
                    <a:pt x="4" y="37"/>
                  </a:cubicBezTo>
                  <a:moveTo>
                    <a:pt x="200" y="332"/>
                  </a:moveTo>
                  <a:cubicBezTo>
                    <a:pt x="197" y="328"/>
                    <a:pt x="197" y="328"/>
                    <a:pt x="197" y="328"/>
                  </a:cubicBezTo>
                  <a:cubicBezTo>
                    <a:pt x="200" y="325"/>
                    <a:pt x="204" y="323"/>
                    <a:pt x="208" y="321"/>
                  </a:cubicBezTo>
                  <a:cubicBezTo>
                    <a:pt x="215" y="317"/>
                    <a:pt x="221" y="316"/>
                    <a:pt x="227" y="316"/>
                  </a:cubicBezTo>
                  <a:cubicBezTo>
                    <a:pt x="227" y="316"/>
                    <a:pt x="227" y="316"/>
                    <a:pt x="227" y="316"/>
                  </a:cubicBezTo>
                  <a:cubicBezTo>
                    <a:pt x="200" y="332"/>
                    <a:pt x="200" y="332"/>
                    <a:pt x="200" y="332"/>
                  </a:cubicBezTo>
                </a:path>
              </a:pathLst>
            </a:custGeom>
            <a:solidFill>
              <a:srgbClr val="F3DE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ṧlidé">
              <a:extLst>
                <a:ext uri="{FF2B5EF4-FFF2-40B4-BE49-F238E27FC236}">
                  <a16:creationId xmlns:a16="http://schemas.microsoft.com/office/drawing/2014/main" id="{5F6FDE98-9976-3894-D11E-319654CC3FD4}"/>
                </a:ext>
              </a:extLst>
            </p:cNvPr>
            <p:cNvSpPr/>
            <p:nvPr/>
          </p:nvSpPr>
          <p:spPr bwMode="auto">
            <a:xfrm>
              <a:off x="8104936" y="2274263"/>
              <a:ext cx="96090" cy="72538"/>
            </a:xfrm>
            <a:custGeom>
              <a:avLst/>
              <a:gdLst>
                <a:gd name="T0" fmla="*/ 4 w 63"/>
                <a:gd name="T1" fmla="*/ 36 h 48"/>
                <a:gd name="T2" fmla="*/ 5 w 63"/>
                <a:gd name="T3" fmla="*/ 38 h 48"/>
                <a:gd name="T4" fmla="*/ 41 w 63"/>
                <a:gd name="T5" fmla="*/ 41 h 48"/>
                <a:gd name="T6" fmla="*/ 61 w 63"/>
                <a:gd name="T7" fmla="*/ 12 h 48"/>
                <a:gd name="T8" fmla="*/ 60 w 63"/>
                <a:gd name="T9" fmla="*/ 10 h 48"/>
                <a:gd name="T10" fmla="*/ 60 w 63"/>
                <a:gd name="T11" fmla="*/ 10 h 48"/>
                <a:gd name="T12" fmla="*/ 60 w 63"/>
                <a:gd name="T13" fmla="*/ 9 h 48"/>
                <a:gd name="T14" fmla="*/ 59 w 63"/>
                <a:gd name="T15" fmla="*/ 7 h 48"/>
                <a:gd name="T16" fmla="*/ 59 w 63"/>
                <a:gd name="T17" fmla="*/ 7 h 48"/>
                <a:gd name="T18" fmla="*/ 42 w 63"/>
                <a:gd name="T19" fmla="*/ 0 h 48"/>
                <a:gd name="T20" fmla="*/ 12 w 63"/>
                <a:gd name="T21" fmla="*/ 12 h 48"/>
                <a:gd name="T22" fmla="*/ 4 w 63"/>
                <a:gd name="T2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48">
                  <a:moveTo>
                    <a:pt x="4" y="36"/>
                  </a:moveTo>
                  <a:cubicBezTo>
                    <a:pt x="4" y="37"/>
                    <a:pt x="5" y="38"/>
                    <a:pt x="5" y="38"/>
                  </a:cubicBezTo>
                  <a:cubicBezTo>
                    <a:pt x="11" y="47"/>
                    <a:pt x="26" y="48"/>
                    <a:pt x="41" y="41"/>
                  </a:cubicBezTo>
                  <a:cubicBezTo>
                    <a:pt x="55" y="34"/>
                    <a:pt x="63" y="22"/>
                    <a:pt x="61" y="12"/>
                  </a:cubicBezTo>
                  <a:cubicBezTo>
                    <a:pt x="61" y="11"/>
                    <a:pt x="60" y="10"/>
                    <a:pt x="60" y="10"/>
                  </a:cubicBezTo>
                  <a:cubicBezTo>
                    <a:pt x="60" y="10"/>
                    <a:pt x="60" y="10"/>
                    <a:pt x="60" y="10"/>
                  </a:cubicBezTo>
                  <a:cubicBezTo>
                    <a:pt x="60" y="9"/>
                    <a:pt x="60" y="9"/>
                    <a:pt x="60" y="9"/>
                  </a:cubicBezTo>
                  <a:cubicBezTo>
                    <a:pt x="60" y="8"/>
                    <a:pt x="59" y="8"/>
                    <a:pt x="59" y="7"/>
                  </a:cubicBezTo>
                  <a:cubicBezTo>
                    <a:pt x="59" y="7"/>
                    <a:pt x="59" y="7"/>
                    <a:pt x="59" y="7"/>
                  </a:cubicBezTo>
                  <a:cubicBezTo>
                    <a:pt x="55" y="3"/>
                    <a:pt x="49" y="0"/>
                    <a:pt x="42" y="0"/>
                  </a:cubicBezTo>
                  <a:cubicBezTo>
                    <a:pt x="38" y="0"/>
                    <a:pt x="24" y="1"/>
                    <a:pt x="12" y="12"/>
                  </a:cubicBezTo>
                  <a:cubicBezTo>
                    <a:pt x="4" y="19"/>
                    <a:pt x="0" y="29"/>
                    <a:pt x="4" y="36"/>
                  </a:cubicBezTo>
                </a:path>
              </a:pathLst>
            </a:custGeom>
            <a:solidFill>
              <a:srgbClr val="C0A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ṩļiḓé">
              <a:extLst>
                <a:ext uri="{FF2B5EF4-FFF2-40B4-BE49-F238E27FC236}">
                  <a16:creationId xmlns:a16="http://schemas.microsoft.com/office/drawing/2014/main" id="{7176A9AE-3088-188A-CA60-AE3D7F3E1187}"/>
                </a:ext>
              </a:extLst>
            </p:cNvPr>
            <p:cNvSpPr/>
            <p:nvPr/>
          </p:nvSpPr>
          <p:spPr bwMode="auto">
            <a:xfrm>
              <a:off x="7912757" y="1935123"/>
              <a:ext cx="112105" cy="107394"/>
            </a:xfrm>
            <a:custGeom>
              <a:avLst/>
              <a:gdLst>
                <a:gd name="T0" fmla="*/ 74 w 74"/>
                <a:gd name="T1" fmla="*/ 40 h 71"/>
                <a:gd name="T2" fmla="*/ 54 w 74"/>
                <a:gd name="T3" fmla="*/ 6 h 71"/>
                <a:gd name="T4" fmla="*/ 0 w 74"/>
                <a:gd name="T5" fmla="*/ 36 h 71"/>
                <a:gd name="T6" fmla="*/ 20 w 74"/>
                <a:gd name="T7" fmla="*/ 71 h 71"/>
                <a:gd name="T8" fmla="*/ 74 w 74"/>
                <a:gd name="T9" fmla="*/ 40 h 71"/>
              </a:gdLst>
              <a:ahLst/>
              <a:cxnLst>
                <a:cxn ang="0">
                  <a:pos x="T0" y="T1"/>
                </a:cxn>
                <a:cxn ang="0">
                  <a:pos x="T2" y="T3"/>
                </a:cxn>
                <a:cxn ang="0">
                  <a:pos x="T4" y="T5"/>
                </a:cxn>
                <a:cxn ang="0">
                  <a:pos x="T6" y="T7"/>
                </a:cxn>
                <a:cxn ang="0">
                  <a:pos x="T8" y="T9"/>
                </a:cxn>
              </a:cxnLst>
              <a:rect l="0" t="0" r="r" b="b"/>
              <a:pathLst>
                <a:path w="74" h="71">
                  <a:moveTo>
                    <a:pt x="74" y="40"/>
                  </a:moveTo>
                  <a:cubicBezTo>
                    <a:pt x="54" y="6"/>
                    <a:pt x="54" y="6"/>
                    <a:pt x="54" y="6"/>
                  </a:cubicBezTo>
                  <a:cubicBezTo>
                    <a:pt x="31" y="0"/>
                    <a:pt x="8" y="13"/>
                    <a:pt x="0" y="36"/>
                  </a:cubicBezTo>
                  <a:cubicBezTo>
                    <a:pt x="20" y="71"/>
                    <a:pt x="20" y="71"/>
                    <a:pt x="20" y="71"/>
                  </a:cubicBezTo>
                  <a:cubicBezTo>
                    <a:pt x="23" y="48"/>
                    <a:pt x="61" y="30"/>
                    <a:pt x="74" y="40"/>
                  </a:cubicBezTo>
                </a:path>
              </a:pathLst>
            </a:custGeom>
            <a:solidFill>
              <a:srgbClr val="E33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ṣ1ïḓé">
              <a:extLst>
                <a:ext uri="{FF2B5EF4-FFF2-40B4-BE49-F238E27FC236}">
                  <a16:creationId xmlns:a16="http://schemas.microsoft.com/office/drawing/2014/main" id="{01F90700-6CE7-F1F4-875F-CF4F197AF6FB}"/>
                </a:ext>
              </a:extLst>
            </p:cNvPr>
            <p:cNvSpPr/>
            <p:nvPr/>
          </p:nvSpPr>
          <p:spPr bwMode="auto">
            <a:xfrm>
              <a:off x="7868480" y="1989762"/>
              <a:ext cx="74422" cy="78191"/>
            </a:xfrm>
            <a:custGeom>
              <a:avLst/>
              <a:gdLst>
                <a:gd name="T0" fmla="*/ 29 w 79"/>
                <a:gd name="T1" fmla="*/ 83 h 83"/>
                <a:gd name="T2" fmla="*/ 28 w 79"/>
                <a:gd name="T3" fmla="*/ 46 h 83"/>
                <a:gd name="T4" fmla="*/ 0 w 79"/>
                <a:gd name="T5" fmla="*/ 30 h 83"/>
                <a:gd name="T6" fmla="*/ 47 w 79"/>
                <a:gd name="T7" fmla="*/ 0 h 83"/>
                <a:gd name="T8" fmla="*/ 79 w 79"/>
                <a:gd name="T9" fmla="*/ 56 h 83"/>
                <a:gd name="T10" fmla="*/ 29 w 79"/>
                <a:gd name="T11" fmla="*/ 83 h 83"/>
              </a:gdLst>
              <a:ahLst/>
              <a:cxnLst>
                <a:cxn ang="0">
                  <a:pos x="T0" y="T1"/>
                </a:cxn>
                <a:cxn ang="0">
                  <a:pos x="T2" y="T3"/>
                </a:cxn>
                <a:cxn ang="0">
                  <a:pos x="T4" y="T5"/>
                </a:cxn>
                <a:cxn ang="0">
                  <a:pos x="T6" y="T7"/>
                </a:cxn>
                <a:cxn ang="0">
                  <a:pos x="T8" y="T9"/>
                </a:cxn>
                <a:cxn ang="0">
                  <a:pos x="T10" y="T11"/>
                </a:cxn>
              </a:cxnLst>
              <a:rect l="0" t="0" r="r" b="b"/>
              <a:pathLst>
                <a:path w="79" h="83">
                  <a:moveTo>
                    <a:pt x="29" y="83"/>
                  </a:moveTo>
                  <a:lnTo>
                    <a:pt x="28" y="46"/>
                  </a:lnTo>
                  <a:lnTo>
                    <a:pt x="0" y="30"/>
                  </a:lnTo>
                  <a:lnTo>
                    <a:pt x="47" y="0"/>
                  </a:lnTo>
                  <a:lnTo>
                    <a:pt x="79" y="56"/>
                  </a:lnTo>
                  <a:lnTo>
                    <a:pt x="29" y="83"/>
                  </a:lnTo>
                  <a:close/>
                </a:path>
              </a:pathLst>
            </a:custGeom>
            <a:solidFill>
              <a:srgbClr val="E33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ṡḷiḍé">
              <a:extLst>
                <a:ext uri="{FF2B5EF4-FFF2-40B4-BE49-F238E27FC236}">
                  <a16:creationId xmlns:a16="http://schemas.microsoft.com/office/drawing/2014/main" id="{5C3D4C5C-5A47-AF3D-4C7C-A486A7716827}"/>
                </a:ext>
              </a:extLst>
            </p:cNvPr>
            <p:cNvSpPr/>
            <p:nvPr/>
          </p:nvSpPr>
          <p:spPr bwMode="auto">
            <a:xfrm>
              <a:off x="7844929" y="1795698"/>
              <a:ext cx="324067" cy="496464"/>
            </a:xfrm>
            <a:custGeom>
              <a:avLst/>
              <a:gdLst>
                <a:gd name="T0" fmla="*/ 158 w 214"/>
                <a:gd name="T1" fmla="*/ 221 h 328"/>
                <a:gd name="T2" fmla="*/ 159 w 214"/>
                <a:gd name="T3" fmla="*/ 226 h 328"/>
                <a:gd name="T4" fmla="*/ 165 w 214"/>
                <a:gd name="T5" fmla="*/ 234 h 328"/>
                <a:gd name="T6" fmla="*/ 166 w 214"/>
                <a:gd name="T7" fmla="*/ 234 h 328"/>
                <a:gd name="T8" fmla="*/ 158 w 214"/>
                <a:gd name="T9" fmla="*/ 221 h 328"/>
                <a:gd name="T10" fmla="*/ 144 w 214"/>
                <a:gd name="T11" fmla="*/ 197 h 328"/>
                <a:gd name="T12" fmla="*/ 144 w 214"/>
                <a:gd name="T13" fmla="*/ 198 h 328"/>
                <a:gd name="T14" fmla="*/ 144 w 214"/>
                <a:gd name="T15" fmla="*/ 198 h 328"/>
                <a:gd name="T16" fmla="*/ 144 w 214"/>
                <a:gd name="T17" fmla="*/ 201 h 328"/>
                <a:gd name="T18" fmla="*/ 144 w 214"/>
                <a:gd name="T19" fmla="*/ 202 h 328"/>
                <a:gd name="T20" fmla="*/ 151 w 214"/>
                <a:gd name="T21" fmla="*/ 212 h 328"/>
                <a:gd name="T22" fmla="*/ 154 w 214"/>
                <a:gd name="T23" fmla="*/ 213 h 328"/>
                <a:gd name="T24" fmla="*/ 144 w 214"/>
                <a:gd name="T25" fmla="*/ 197 h 328"/>
                <a:gd name="T26" fmla="*/ 104 w 214"/>
                <a:gd name="T27" fmla="*/ 130 h 328"/>
                <a:gd name="T28" fmla="*/ 77 w 214"/>
                <a:gd name="T29" fmla="*/ 143 h 328"/>
                <a:gd name="T30" fmla="*/ 184 w 214"/>
                <a:gd name="T31" fmla="*/ 328 h 328"/>
                <a:gd name="T32" fmla="*/ 184 w 214"/>
                <a:gd name="T33" fmla="*/ 328 h 328"/>
                <a:gd name="T34" fmla="*/ 201 w 214"/>
                <a:gd name="T35" fmla="*/ 318 h 328"/>
                <a:gd name="T36" fmla="*/ 209 w 214"/>
                <a:gd name="T37" fmla="*/ 316 h 328"/>
                <a:gd name="T38" fmla="*/ 213 w 214"/>
                <a:gd name="T39" fmla="*/ 316 h 328"/>
                <a:gd name="T40" fmla="*/ 214 w 214"/>
                <a:gd name="T41" fmla="*/ 316 h 328"/>
                <a:gd name="T42" fmla="*/ 214 w 214"/>
                <a:gd name="T43" fmla="*/ 316 h 328"/>
                <a:gd name="T44" fmla="*/ 185 w 214"/>
                <a:gd name="T45" fmla="*/ 267 h 328"/>
                <a:gd name="T46" fmla="*/ 179 w 214"/>
                <a:gd name="T47" fmla="*/ 269 h 328"/>
                <a:gd name="T48" fmla="*/ 179 w 214"/>
                <a:gd name="T49" fmla="*/ 269 h 328"/>
                <a:gd name="T50" fmla="*/ 173 w 214"/>
                <a:gd name="T51" fmla="*/ 267 h 328"/>
                <a:gd name="T52" fmla="*/ 168 w 214"/>
                <a:gd name="T53" fmla="*/ 249 h 328"/>
                <a:gd name="T54" fmla="*/ 169 w 214"/>
                <a:gd name="T55" fmla="*/ 248 h 328"/>
                <a:gd name="T56" fmla="*/ 163 w 214"/>
                <a:gd name="T57" fmla="*/ 249 h 328"/>
                <a:gd name="T58" fmla="*/ 162 w 214"/>
                <a:gd name="T59" fmla="*/ 249 h 328"/>
                <a:gd name="T60" fmla="*/ 157 w 214"/>
                <a:gd name="T61" fmla="*/ 248 h 328"/>
                <a:gd name="T62" fmla="*/ 151 w 214"/>
                <a:gd name="T63" fmla="*/ 230 h 328"/>
                <a:gd name="T64" fmla="*/ 153 w 214"/>
                <a:gd name="T65" fmla="*/ 227 h 328"/>
                <a:gd name="T66" fmla="*/ 148 w 214"/>
                <a:gd name="T67" fmla="*/ 228 h 328"/>
                <a:gd name="T68" fmla="*/ 148 w 214"/>
                <a:gd name="T69" fmla="*/ 228 h 328"/>
                <a:gd name="T70" fmla="*/ 142 w 214"/>
                <a:gd name="T71" fmla="*/ 226 h 328"/>
                <a:gd name="T72" fmla="*/ 137 w 214"/>
                <a:gd name="T73" fmla="*/ 208 h 328"/>
                <a:gd name="T74" fmla="*/ 139 w 214"/>
                <a:gd name="T75" fmla="*/ 204 h 328"/>
                <a:gd name="T76" fmla="*/ 132 w 214"/>
                <a:gd name="T77" fmla="*/ 206 h 328"/>
                <a:gd name="T78" fmla="*/ 131 w 214"/>
                <a:gd name="T79" fmla="*/ 206 h 328"/>
                <a:gd name="T80" fmla="*/ 126 w 214"/>
                <a:gd name="T81" fmla="*/ 205 h 328"/>
                <a:gd name="T82" fmla="*/ 120 w 214"/>
                <a:gd name="T83" fmla="*/ 187 h 328"/>
                <a:gd name="T84" fmla="*/ 127 w 214"/>
                <a:gd name="T85" fmla="*/ 177 h 328"/>
                <a:gd name="T86" fmla="*/ 134 w 214"/>
                <a:gd name="T87" fmla="*/ 191 h 328"/>
                <a:gd name="T88" fmla="*/ 140 w 214"/>
                <a:gd name="T89" fmla="*/ 192 h 328"/>
                <a:gd name="T90" fmla="*/ 140 w 214"/>
                <a:gd name="T91" fmla="*/ 192 h 328"/>
                <a:gd name="T92" fmla="*/ 141 w 214"/>
                <a:gd name="T93" fmla="*/ 192 h 328"/>
                <a:gd name="T94" fmla="*/ 104 w 214"/>
                <a:gd name="T95" fmla="*/ 130 h 328"/>
                <a:gd name="T96" fmla="*/ 28 w 214"/>
                <a:gd name="T97" fmla="*/ 0 h 328"/>
                <a:gd name="T98" fmla="*/ 10 w 214"/>
                <a:gd name="T99" fmla="*/ 5 h 328"/>
                <a:gd name="T100" fmla="*/ 0 w 214"/>
                <a:gd name="T101" fmla="*/ 11 h 328"/>
                <a:gd name="T102" fmla="*/ 57 w 214"/>
                <a:gd name="T103" fmla="*/ 109 h 328"/>
                <a:gd name="T104" fmla="*/ 85 w 214"/>
                <a:gd name="T105" fmla="*/ 97 h 328"/>
                <a:gd name="T106" fmla="*/ 28 w 214"/>
                <a:gd name="T107" fmla="*/ 0 h 328"/>
                <a:gd name="T108" fmla="*/ 28 w 214"/>
                <a:gd name="T109" fmla="*/ 0 h 328"/>
                <a:gd name="T110" fmla="*/ 28 w 214"/>
                <a:gd name="T111"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4" h="328">
                  <a:moveTo>
                    <a:pt x="158" y="221"/>
                  </a:moveTo>
                  <a:cubicBezTo>
                    <a:pt x="158" y="223"/>
                    <a:pt x="158" y="225"/>
                    <a:pt x="159" y="226"/>
                  </a:cubicBezTo>
                  <a:cubicBezTo>
                    <a:pt x="160" y="230"/>
                    <a:pt x="162" y="232"/>
                    <a:pt x="165" y="234"/>
                  </a:cubicBezTo>
                  <a:cubicBezTo>
                    <a:pt x="166" y="234"/>
                    <a:pt x="166" y="234"/>
                    <a:pt x="166" y="234"/>
                  </a:cubicBezTo>
                  <a:cubicBezTo>
                    <a:pt x="158" y="221"/>
                    <a:pt x="158" y="221"/>
                    <a:pt x="158" y="221"/>
                  </a:cubicBezTo>
                  <a:moveTo>
                    <a:pt x="144" y="197"/>
                  </a:moveTo>
                  <a:cubicBezTo>
                    <a:pt x="144" y="198"/>
                    <a:pt x="144" y="198"/>
                    <a:pt x="144" y="198"/>
                  </a:cubicBezTo>
                  <a:cubicBezTo>
                    <a:pt x="144" y="198"/>
                    <a:pt x="144" y="198"/>
                    <a:pt x="144" y="198"/>
                  </a:cubicBezTo>
                  <a:cubicBezTo>
                    <a:pt x="144" y="199"/>
                    <a:pt x="144" y="200"/>
                    <a:pt x="144" y="201"/>
                  </a:cubicBezTo>
                  <a:cubicBezTo>
                    <a:pt x="144" y="202"/>
                    <a:pt x="144" y="202"/>
                    <a:pt x="144" y="202"/>
                  </a:cubicBezTo>
                  <a:cubicBezTo>
                    <a:pt x="144" y="206"/>
                    <a:pt x="147" y="210"/>
                    <a:pt x="151" y="212"/>
                  </a:cubicBezTo>
                  <a:cubicBezTo>
                    <a:pt x="152" y="213"/>
                    <a:pt x="153" y="213"/>
                    <a:pt x="154" y="213"/>
                  </a:cubicBezTo>
                  <a:cubicBezTo>
                    <a:pt x="144" y="197"/>
                    <a:pt x="144" y="197"/>
                    <a:pt x="144" y="197"/>
                  </a:cubicBezTo>
                  <a:moveTo>
                    <a:pt x="104" y="130"/>
                  </a:moveTo>
                  <a:cubicBezTo>
                    <a:pt x="95" y="131"/>
                    <a:pt x="85" y="136"/>
                    <a:pt x="77" y="143"/>
                  </a:cubicBezTo>
                  <a:cubicBezTo>
                    <a:pt x="184" y="328"/>
                    <a:pt x="184" y="328"/>
                    <a:pt x="184" y="328"/>
                  </a:cubicBezTo>
                  <a:cubicBezTo>
                    <a:pt x="184" y="328"/>
                    <a:pt x="184" y="328"/>
                    <a:pt x="184" y="328"/>
                  </a:cubicBezTo>
                  <a:cubicBezTo>
                    <a:pt x="190" y="323"/>
                    <a:pt x="196" y="320"/>
                    <a:pt x="201" y="318"/>
                  </a:cubicBezTo>
                  <a:cubicBezTo>
                    <a:pt x="204" y="317"/>
                    <a:pt x="207" y="317"/>
                    <a:pt x="209" y="316"/>
                  </a:cubicBezTo>
                  <a:cubicBezTo>
                    <a:pt x="211" y="316"/>
                    <a:pt x="212" y="316"/>
                    <a:pt x="213" y="316"/>
                  </a:cubicBezTo>
                  <a:cubicBezTo>
                    <a:pt x="214" y="316"/>
                    <a:pt x="214" y="316"/>
                    <a:pt x="214" y="316"/>
                  </a:cubicBezTo>
                  <a:cubicBezTo>
                    <a:pt x="214" y="316"/>
                    <a:pt x="214" y="316"/>
                    <a:pt x="214" y="316"/>
                  </a:cubicBezTo>
                  <a:cubicBezTo>
                    <a:pt x="185" y="267"/>
                    <a:pt x="185" y="267"/>
                    <a:pt x="185" y="267"/>
                  </a:cubicBezTo>
                  <a:cubicBezTo>
                    <a:pt x="184" y="268"/>
                    <a:pt x="181" y="269"/>
                    <a:pt x="179" y="269"/>
                  </a:cubicBezTo>
                  <a:cubicBezTo>
                    <a:pt x="179" y="269"/>
                    <a:pt x="179" y="269"/>
                    <a:pt x="179" y="269"/>
                  </a:cubicBezTo>
                  <a:cubicBezTo>
                    <a:pt x="177" y="269"/>
                    <a:pt x="175" y="268"/>
                    <a:pt x="173" y="267"/>
                  </a:cubicBezTo>
                  <a:cubicBezTo>
                    <a:pt x="167" y="264"/>
                    <a:pt x="164" y="256"/>
                    <a:pt x="168" y="249"/>
                  </a:cubicBezTo>
                  <a:cubicBezTo>
                    <a:pt x="169" y="248"/>
                    <a:pt x="169" y="248"/>
                    <a:pt x="169" y="248"/>
                  </a:cubicBezTo>
                  <a:cubicBezTo>
                    <a:pt x="167" y="249"/>
                    <a:pt x="166" y="249"/>
                    <a:pt x="163" y="249"/>
                  </a:cubicBezTo>
                  <a:cubicBezTo>
                    <a:pt x="163" y="249"/>
                    <a:pt x="163" y="249"/>
                    <a:pt x="162" y="249"/>
                  </a:cubicBezTo>
                  <a:cubicBezTo>
                    <a:pt x="161" y="249"/>
                    <a:pt x="159" y="249"/>
                    <a:pt x="157" y="248"/>
                  </a:cubicBezTo>
                  <a:cubicBezTo>
                    <a:pt x="151" y="245"/>
                    <a:pt x="148" y="237"/>
                    <a:pt x="151" y="230"/>
                  </a:cubicBezTo>
                  <a:cubicBezTo>
                    <a:pt x="153" y="227"/>
                    <a:pt x="153" y="227"/>
                    <a:pt x="153" y="227"/>
                  </a:cubicBezTo>
                  <a:cubicBezTo>
                    <a:pt x="152" y="227"/>
                    <a:pt x="150" y="228"/>
                    <a:pt x="148" y="228"/>
                  </a:cubicBezTo>
                  <a:cubicBezTo>
                    <a:pt x="148" y="228"/>
                    <a:pt x="148" y="228"/>
                    <a:pt x="148" y="228"/>
                  </a:cubicBezTo>
                  <a:cubicBezTo>
                    <a:pt x="146" y="227"/>
                    <a:pt x="144" y="227"/>
                    <a:pt x="142" y="226"/>
                  </a:cubicBezTo>
                  <a:cubicBezTo>
                    <a:pt x="136" y="223"/>
                    <a:pt x="133" y="215"/>
                    <a:pt x="137" y="208"/>
                  </a:cubicBezTo>
                  <a:cubicBezTo>
                    <a:pt x="139" y="204"/>
                    <a:pt x="139" y="204"/>
                    <a:pt x="139" y="204"/>
                  </a:cubicBezTo>
                  <a:cubicBezTo>
                    <a:pt x="137" y="206"/>
                    <a:pt x="134" y="206"/>
                    <a:pt x="132" y="206"/>
                  </a:cubicBezTo>
                  <a:cubicBezTo>
                    <a:pt x="132" y="206"/>
                    <a:pt x="131" y="206"/>
                    <a:pt x="131" y="206"/>
                  </a:cubicBezTo>
                  <a:cubicBezTo>
                    <a:pt x="129" y="206"/>
                    <a:pt x="127" y="206"/>
                    <a:pt x="126" y="205"/>
                  </a:cubicBezTo>
                  <a:cubicBezTo>
                    <a:pt x="119" y="202"/>
                    <a:pt x="117" y="194"/>
                    <a:pt x="120" y="187"/>
                  </a:cubicBezTo>
                  <a:cubicBezTo>
                    <a:pt x="127" y="177"/>
                    <a:pt x="127" y="177"/>
                    <a:pt x="127" y="177"/>
                  </a:cubicBezTo>
                  <a:cubicBezTo>
                    <a:pt x="126" y="183"/>
                    <a:pt x="129" y="188"/>
                    <a:pt x="134" y="191"/>
                  </a:cubicBezTo>
                  <a:cubicBezTo>
                    <a:pt x="136" y="192"/>
                    <a:pt x="138" y="192"/>
                    <a:pt x="140" y="192"/>
                  </a:cubicBezTo>
                  <a:cubicBezTo>
                    <a:pt x="140" y="192"/>
                    <a:pt x="140" y="192"/>
                    <a:pt x="140" y="192"/>
                  </a:cubicBezTo>
                  <a:cubicBezTo>
                    <a:pt x="141" y="192"/>
                    <a:pt x="141" y="192"/>
                    <a:pt x="141" y="192"/>
                  </a:cubicBezTo>
                  <a:cubicBezTo>
                    <a:pt x="104" y="130"/>
                    <a:pt x="104" y="130"/>
                    <a:pt x="104" y="130"/>
                  </a:cubicBezTo>
                  <a:moveTo>
                    <a:pt x="28" y="0"/>
                  </a:moveTo>
                  <a:cubicBezTo>
                    <a:pt x="23" y="0"/>
                    <a:pt x="16" y="2"/>
                    <a:pt x="10" y="5"/>
                  </a:cubicBezTo>
                  <a:cubicBezTo>
                    <a:pt x="6" y="7"/>
                    <a:pt x="3" y="9"/>
                    <a:pt x="0" y="11"/>
                  </a:cubicBezTo>
                  <a:cubicBezTo>
                    <a:pt x="57" y="109"/>
                    <a:pt x="57" y="109"/>
                    <a:pt x="57" y="109"/>
                  </a:cubicBezTo>
                  <a:cubicBezTo>
                    <a:pt x="65" y="102"/>
                    <a:pt x="75" y="97"/>
                    <a:pt x="85" y="97"/>
                  </a:cubicBezTo>
                  <a:cubicBezTo>
                    <a:pt x="28" y="0"/>
                    <a:pt x="28" y="0"/>
                    <a:pt x="28" y="0"/>
                  </a:cubicBezTo>
                  <a:cubicBezTo>
                    <a:pt x="28" y="0"/>
                    <a:pt x="28" y="0"/>
                    <a:pt x="28" y="0"/>
                  </a:cubicBezTo>
                  <a:cubicBezTo>
                    <a:pt x="28" y="0"/>
                    <a:pt x="28" y="0"/>
                    <a:pt x="28" y="0"/>
                  </a:cubicBezTo>
                </a:path>
              </a:pathLst>
            </a:custGeom>
            <a:solidFill>
              <a:srgbClr val="FFFA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ṡḷïdé">
              <a:extLst>
                <a:ext uri="{FF2B5EF4-FFF2-40B4-BE49-F238E27FC236}">
                  <a16:creationId xmlns:a16="http://schemas.microsoft.com/office/drawing/2014/main" id="{5B3D069D-ECB4-DBBD-BB38-959B03BD171A}"/>
                </a:ext>
              </a:extLst>
            </p:cNvPr>
            <p:cNvSpPr/>
            <p:nvPr/>
          </p:nvSpPr>
          <p:spPr bwMode="auto">
            <a:xfrm>
              <a:off x="8123777" y="2274263"/>
              <a:ext cx="45219" cy="17899"/>
            </a:xfrm>
            <a:custGeom>
              <a:avLst/>
              <a:gdLst>
                <a:gd name="T0" fmla="*/ 17 w 30"/>
                <a:gd name="T1" fmla="*/ 2 h 12"/>
                <a:gd name="T2" fmla="*/ 0 w 30"/>
                <a:gd name="T3" fmla="*/ 12 h 12"/>
                <a:gd name="T4" fmla="*/ 11 w 30"/>
                <a:gd name="T5" fmla="*/ 5 h 12"/>
                <a:gd name="T6" fmla="*/ 17 w 30"/>
                <a:gd name="T7" fmla="*/ 2 h 12"/>
                <a:gd name="T8" fmla="*/ 29 w 30"/>
                <a:gd name="T9" fmla="*/ 0 h 12"/>
                <a:gd name="T10" fmla="*/ 25 w 30"/>
                <a:gd name="T11" fmla="*/ 0 h 12"/>
                <a:gd name="T12" fmla="*/ 30 w 30"/>
                <a:gd name="T13" fmla="*/ 0 h 12"/>
                <a:gd name="T14" fmla="*/ 30 w 30"/>
                <a:gd name="T15" fmla="*/ 0 h 12"/>
                <a:gd name="T16" fmla="*/ 29 w 3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2">
                  <a:moveTo>
                    <a:pt x="17" y="2"/>
                  </a:moveTo>
                  <a:cubicBezTo>
                    <a:pt x="12" y="4"/>
                    <a:pt x="6" y="7"/>
                    <a:pt x="0" y="12"/>
                  </a:cubicBezTo>
                  <a:cubicBezTo>
                    <a:pt x="3" y="9"/>
                    <a:pt x="7" y="7"/>
                    <a:pt x="11" y="5"/>
                  </a:cubicBezTo>
                  <a:cubicBezTo>
                    <a:pt x="13" y="4"/>
                    <a:pt x="15" y="3"/>
                    <a:pt x="17" y="2"/>
                  </a:cubicBezTo>
                  <a:moveTo>
                    <a:pt x="29" y="0"/>
                  </a:moveTo>
                  <a:cubicBezTo>
                    <a:pt x="28" y="0"/>
                    <a:pt x="27" y="0"/>
                    <a:pt x="25" y="0"/>
                  </a:cubicBezTo>
                  <a:cubicBezTo>
                    <a:pt x="27" y="0"/>
                    <a:pt x="28" y="0"/>
                    <a:pt x="30" y="0"/>
                  </a:cubicBezTo>
                  <a:cubicBezTo>
                    <a:pt x="30" y="0"/>
                    <a:pt x="30" y="0"/>
                    <a:pt x="30" y="0"/>
                  </a:cubicBezTo>
                  <a:cubicBezTo>
                    <a:pt x="30" y="0"/>
                    <a:pt x="30" y="0"/>
                    <a:pt x="29" y="0"/>
                  </a:cubicBezTo>
                </a:path>
              </a:pathLst>
            </a:custGeom>
            <a:solidFill>
              <a:srgbClr val="FFF2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ŝḻiḓé">
              <a:extLst>
                <a:ext uri="{FF2B5EF4-FFF2-40B4-BE49-F238E27FC236}">
                  <a16:creationId xmlns:a16="http://schemas.microsoft.com/office/drawing/2014/main" id="{9FC58B73-D00D-69C7-8280-1E167C9AF1D5}"/>
                </a:ext>
              </a:extLst>
            </p:cNvPr>
            <p:cNvSpPr/>
            <p:nvPr/>
          </p:nvSpPr>
          <p:spPr bwMode="auto">
            <a:xfrm>
              <a:off x="7930656" y="1942659"/>
              <a:ext cx="71596" cy="69712"/>
            </a:xfrm>
            <a:custGeom>
              <a:avLst/>
              <a:gdLst>
                <a:gd name="T0" fmla="*/ 28 w 47"/>
                <a:gd name="T1" fmla="*/ 0 h 46"/>
                <a:gd name="T2" fmla="*/ 0 w 47"/>
                <a:gd name="T3" fmla="*/ 12 h 46"/>
                <a:gd name="T4" fmla="*/ 20 w 47"/>
                <a:gd name="T5" fmla="*/ 46 h 46"/>
                <a:gd name="T6" fmla="*/ 47 w 47"/>
                <a:gd name="T7" fmla="*/ 33 h 46"/>
                <a:gd name="T8" fmla="*/ 28 w 47"/>
                <a:gd name="T9" fmla="*/ 0 h 46"/>
              </a:gdLst>
              <a:ahLst/>
              <a:cxnLst>
                <a:cxn ang="0">
                  <a:pos x="T0" y="T1"/>
                </a:cxn>
                <a:cxn ang="0">
                  <a:pos x="T2" y="T3"/>
                </a:cxn>
                <a:cxn ang="0">
                  <a:pos x="T4" y="T5"/>
                </a:cxn>
                <a:cxn ang="0">
                  <a:pos x="T6" y="T7"/>
                </a:cxn>
                <a:cxn ang="0">
                  <a:pos x="T8" y="T9"/>
                </a:cxn>
              </a:cxnLst>
              <a:rect l="0" t="0" r="r" b="b"/>
              <a:pathLst>
                <a:path w="47" h="46">
                  <a:moveTo>
                    <a:pt x="28" y="0"/>
                  </a:moveTo>
                  <a:cubicBezTo>
                    <a:pt x="18" y="0"/>
                    <a:pt x="8" y="5"/>
                    <a:pt x="0" y="12"/>
                  </a:cubicBezTo>
                  <a:cubicBezTo>
                    <a:pt x="20" y="46"/>
                    <a:pt x="20" y="46"/>
                    <a:pt x="20" y="46"/>
                  </a:cubicBezTo>
                  <a:cubicBezTo>
                    <a:pt x="28" y="39"/>
                    <a:pt x="38" y="34"/>
                    <a:pt x="47" y="33"/>
                  </a:cubicBezTo>
                  <a:cubicBezTo>
                    <a:pt x="28" y="0"/>
                    <a:pt x="28" y="0"/>
                    <a:pt x="28" y="0"/>
                  </a:cubicBezTo>
                </a:path>
              </a:pathLst>
            </a:custGeom>
            <a:solidFill>
              <a:srgbClr val="FF67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ṩľíḋe">
              <a:extLst>
                <a:ext uri="{FF2B5EF4-FFF2-40B4-BE49-F238E27FC236}">
                  <a16:creationId xmlns:a16="http://schemas.microsoft.com/office/drawing/2014/main" id="{18D90B86-8B8C-8053-0860-80C7BB34E09F}"/>
                </a:ext>
              </a:extLst>
            </p:cNvPr>
            <p:cNvSpPr/>
            <p:nvPr/>
          </p:nvSpPr>
          <p:spPr bwMode="auto">
            <a:xfrm>
              <a:off x="7922177" y="2229986"/>
              <a:ext cx="146961" cy="118699"/>
            </a:xfrm>
            <a:custGeom>
              <a:avLst/>
              <a:gdLst>
                <a:gd name="T0" fmla="*/ 0 w 156"/>
                <a:gd name="T1" fmla="*/ 53 h 126"/>
                <a:gd name="T2" fmla="*/ 125 w 156"/>
                <a:gd name="T3" fmla="*/ 126 h 126"/>
                <a:gd name="T4" fmla="*/ 156 w 156"/>
                <a:gd name="T5" fmla="*/ 73 h 126"/>
                <a:gd name="T6" fmla="*/ 30 w 156"/>
                <a:gd name="T7" fmla="*/ 0 h 126"/>
                <a:gd name="T8" fmla="*/ 0 w 156"/>
                <a:gd name="T9" fmla="*/ 53 h 126"/>
              </a:gdLst>
              <a:ahLst/>
              <a:cxnLst>
                <a:cxn ang="0">
                  <a:pos x="T0" y="T1"/>
                </a:cxn>
                <a:cxn ang="0">
                  <a:pos x="T2" y="T3"/>
                </a:cxn>
                <a:cxn ang="0">
                  <a:pos x="T4" y="T5"/>
                </a:cxn>
                <a:cxn ang="0">
                  <a:pos x="T6" y="T7"/>
                </a:cxn>
                <a:cxn ang="0">
                  <a:pos x="T8" y="T9"/>
                </a:cxn>
              </a:cxnLst>
              <a:rect l="0" t="0" r="r" b="b"/>
              <a:pathLst>
                <a:path w="156" h="126">
                  <a:moveTo>
                    <a:pt x="0" y="53"/>
                  </a:moveTo>
                  <a:lnTo>
                    <a:pt x="125" y="126"/>
                  </a:lnTo>
                  <a:lnTo>
                    <a:pt x="156" y="73"/>
                  </a:lnTo>
                  <a:lnTo>
                    <a:pt x="30" y="0"/>
                  </a:lnTo>
                  <a:lnTo>
                    <a:pt x="0"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ş1íde">
              <a:extLst>
                <a:ext uri="{FF2B5EF4-FFF2-40B4-BE49-F238E27FC236}">
                  <a16:creationId xmlns:a16="http://schemas.microsoft.com/office/drawing/2014/main" id="{28015E08-CF6A-436C-35A1-E455CFA7B288}"/>
                </a:ext>
              </a:extLst>
            </p:cNvPr>
            <p:cNvSpPr/>
            <p:nvPr/>
          </p:nvSpPr>
          <p:spPr bwMode="auto">
            <a:xfrm>
              <a:off x="7161938" y="5336889"/>
              <a:ext cx="576539" cy="199716"/>
            </a:xfrm>
            <a:custGeom>
              <a:avLst/>
              <a:gdLst>
                <a:gd name="T0" fmla="*/ 364 w 380"/>
                <a:gd name="T1" fmla="*/ 132 h 132"/>
                <a:gd name="T2" fmla="*/ 33 w 380"/>
                <a:gd name="T3" fmla="*/ 131 h 132"/>
                <a:gd name="T4" fmla="*/ 4 w 380"/>
                <a:gd name="T5" fmla="*/ 3 h 132"/>
                <a:gd name="T6" fmla="*/ 130 w 380"/>
                <a:gd name="T7" fmla="*/ 0 h 132"/>
                <a:gd name="T8" fmla="*/ 171 w 380"/>
                <a:gd name="T9" fmla="*/ 3 h 132"/>
                <a:gd name="T10" fmla="*/ 259 w 380"/>
                <a:gd name="T11" fmla="*/ 61 h 132"/>
                <a:gd name="T12" fmla="*/ 268 w 380"/>
                <a:gd name="T13" fmla="*/ 63 h 132"/>
                <a:gd name="T14" fmla="*/ 338 w 380"/>
                <a:gd name="T15" fmla="*/ 68 h 132"/>
                <a:gd name="T16" fmla="*/ 364 w 380"/>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132">
                  <a:moveTo>
                    <a:pt x="364" y="132"/>
                  </a:moveTo>
                  <a:cubicBezTo>
                    <a:pt x="33" y="131"/>
                    <a:pt x="33" y="131"/>
                    <a:pt x="33" y="131"/>
                  </a:cubicBezTo>
                  <a:cubicBezTo>
                    <a:pt x="0" y="130"/>
                    <a:pt x="1" y="91"/>
                    <a:pt x="4" y="3"/>
                  </a:cubicBezTo>
                  <a:cubicBezTo>
                    <a:pt x="4" y="3"/>
                    <a:pt x="80" y="0"/>
                    <a:pt x="130" y="0"/>
                  </a:cubicBezTo>
                  <a:cubicBezTo>
                    <a:pt x="154" y="0"/>
                    <a:pt x="172" y="1"/>
                    <a:pt x="171" y="3"/>
                  </a:cubicBezTo>
                  <a:cubicBezTo>
                    <a:pt x="200" y="30"/>
                    <a:pt x="231" y="55"/>
                    <a:pt x="259" y="61"/>
                  </a:cubicBezTo>
                  <a:cubicBezTo>
                    <a:pt x="262" y="62"/>
                    <a:pt x="265" y="62"/>
                    <a:pt x="268" y="63"/>
                  </a:cubicBezTo>
                  <a:cubicBezTo>
                    <a:pt x="313" y="65"/>
                    <a:pt x="338" y="68"/>
                    <a:pt x="338" y="68"/>
                  </a:cubicBezTo>
                  <a:cubicBezTo>
                    <a:pt x="375" y="70"/>
                    <a:pt x="380" y="121"/>
                    <a:pt x="364" y="132"/>
                  </a:cubicBezTo>
                  <a:close/>
                </a:path>
              </a:pathLst>
            </a:custGeom>
            <a:solidFill>
              <a:srgbClr val="B2CA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sḷide">
              <a:extLst>
                <a:ext uri="{FF2B5EF4-FFF2-40B4-BE49-F238E27FC236}">
                  <a16:creationId xmlns:a16="http://schemas.microsoft.com/office/drawing/2014/main" id="{E483CDA6-2569-679E-3A44-FB9D2AB3B756}"/>
                </a:ext>
              </a:extLst>
            </p:cNvPr>
            <p:cNvSpPr/>
            <p:nvPr/>
          </p:nvSpPr>
          <p:spPr bwMode="auto">
            <a:xfrm>
              <a:off x="7177010" y="5524358"/>
              <a:ext cx="529436" cy="57465"/>
            </a:xfrm>
            <a:custGeom>
              <a:avLst/>
              <a:gdLst>
                <a:gd name="T0" fmla="*/ 341 w 349"/>
                <a:gd name="T1" fmla="*/ 38 h 38"/>
                <a:gd name="T2" fmla="*/ 8 w 349"/>
                <a:gd name="T3" fmla="*/ 36 h 38"/>
                <a:gd name="T4" fmla="*/ 0 w 349"/>
                <a:gd name="T5" fmla="*/ 29 h 38"/>
                <a:gd name="T6" fmla="*/ 1 w 349"/>
                <a:gd name="T7" fmla="*/ 7 h 38"/>
                <a:gd name="T8" fmla="*/ 8 w 349"/>
                <a:gd name="T9" fmla="*/ 0 h 38"/>
                <a:gd name="T10" fmla="*/ 341 w 349"/>
                <a:gd name="T11" fmla="*/ 1 h 38"/>
                <a:gd name="T12" fmla="*/ 349 w 349"/>
                <a:gd name="T13" fmla="*/ 9 h 38"/>
                <a:gd name="T14" fmla="*/ 349 w 349"/>
                <a:gd name="T15" fmla="*/ 30 h 38"/>
                <a:gd name="T16" fmla="*/ 341 w 349"/>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38">
                  <a:moveTo>
                    <a:pt x="341" y="38"/>
                  </a:moveTo>
                  <a:cubicBezTo>
                    <a:pt x="8" y="36"/>
                    <a:pt x="8" y="36"/>
                    <a:pt x="8" y="36"/>
                  </a:cubicBezTo>
                  <a:cubicBezTo>
                    <a:pt x="4" y="36"/>
                    <a:pt x="0" y="33"/>
                    <a:pt x="0" y="29"/>
                  </a:cubicBezTo>
                  <a:cubicBezTo>
                    <a:pt x="1" y="7"/>
                    <a:pt x="1" y="7"/>
                    <a:pt x="1" y="7"/>
                  </a:cubicBezTo>
                  <a:cubicBezTo>
                    <a:pt x="1" y="3"/>
                    <a:pt x="4" y="0"/>
                    <a:pt x="8" y="0"/>
                  </a:cubicBezTo>
                  <a:cubicBezTo>
                    <a:pt x="341" y="1"/>
                    <a:pt x="341" y="1"/>
                    <a:pt x="341" y="1"/>
                  </a:cubicBezTo>
                  <a:cubicBezTo>
                    <a:pt x="345" y="1"/>
                    <a:pt x="349" y="5"/>
                    <a:pt x="349" y="9"/>
                  </a:cubicBezTo>
                  <a:cubicBezTo>
                    <a:pt x="349" y="30"/>
                    <a:pt x="349" y="30"/>
                    <a:pt x="349" y="30"/>
                  </a:cubicBezTo>
                  <a:cubicBezTo>
                    <a:pt x="348" y="34"/>
                    <a:pt x="345" y="38"/>
                    <a:pt x="341" y="38"/>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ṧlîḑê">
              <a:extLst>
                <a:ext uri="{FF2B5EF4-FFF2-40B4-BE49-F238E27FC236}">
                  <a16:creationId xmlns:a16="http://schemas.microsoft.com/office/drawing/2014/main" id="{5E742C95-6393-6373-1148-D9CAA238E21F}"/>
                </a:ext>
              </a:extLst>
            </p:cNvPr>
            <p:cNvSpPr/>
            <p:nvPr/>
          </p:nvSpPr>
          <p:spPr bwMode="auto">
            <a:xfrm>
              <a:off x="7591515" y="5526242"/>
              <a:ext cx="131888" cy="55581"/>
            </a:xfrm>
            <a:custGeom>
              <a:avLst/>
              <a:gdLst>
                <a:gd name="T0" fmla="*/ 83 w 87"/>
                <a:gd name="T1" fmla="*/ 37 h 37"/>
                <a:gd name="T2" fmla="*/ 3 w 87"/>
                <a:gd name="T3" fmla="*/ 36 h 37"/>
                <a:gd name="T4" fmla="*/ 0 w 87"/>
                <a:gd name="T5" fmla="*/ 33 h 37"/>
                <a:gd name="T6" fmla="*/ 0 w 87"/>
                <a:gd name="T7" fmla="*/ 4 h 37"/>
                <a:gd name="T8" fmla="*/ 3 w 87"/>
                <a:gd name="T9" fmla="*/ 0 h 37"/>
                <a:gd name="T10" fmla="*/ 83 w 87"/>
                <a:gd name="T11" fmla="*/ 0 h 37"/>
                <a:gd name="T12" fmla="*/ 87 w 87"/>
                <a:gd name="T13" fmla="*/ 4 h 37"/>
                <a:gd name="T14" fmla="*/ 87 w 87"/>
                <a:gd name="T15" fmla="*/ 33 h 37"/>
                <a:gd name="T16" fmla="*/ 83 w 87"/>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7">
                  <a:moveTo>
                    <a:pt x="83" y="37"/>
                  </a:moveTo>
                  <a:cubicBezTo>
                    <a:pt x="3" y="36"/>
                    <a:pt x="3" y="36"/>
                    <a:pt x="3" y="36"/>
                  </a:cubicBezTo>
                  <a:cubicBezTo>
                    <a:pt x="1" y="36"/>
                    <a:pt x="0" y="35"/>
                    <a:pt x="0" y="33"/>
                  </a:cubicBezTo>
                  <a:cubicBezTo>
                    <a:pt x="0" y="4"/>
                    <a:pt x="0" y="4"/>
                    <a:pt x="0" y="4"/>
                  </a:cubicBezTo>
                  <a:cubicBezTo>
                    <a:pt x="0" y="2"/>
                    <a:pt x="1" y="0"/>
                    <a:pt x="3" y="0"/>
                  </a:cubicBezTo>
                  <a:cubicBezTo>
                    <a:pt x="83" y="0"/>
                    <a:pt x="83" y="0"/>
                    <a:pt x="83" y="0"/>
                  </a:cubicBezTo>
                  <a:cubicBezTo>
                    <a:pt x="85" y="0"/>
                    <a:pt x="87" y="2"/>
                    <a:pt x="87" y="4"/>
                  </a:cubicBezTo>
                  <a:cubicBezTo>
                    <a:pt x="87" y="33"/>
                    <a:pt x="87" y="33"/>
                    <a:pt x="87" y="33"/>
                  </a:cubicBezTo>
                  <a:cubicBezTo>
                    <a:pt x="87" y="35"/>
                    <a:pt x="85" y="37"/>
                    <a:pt x="83" y="37"/>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ṡľïḋe">
              <a:extLst>
                <a:ext uri="{FF2B5EF4-FFF2-40B4-BE49-F238E27FC236}">
                  <a16:creationId xmlns:a16="http://schemas.microsoft.com/office/drawing/2014/main" id="{4EB828B8-A85C-A8DF-FC45-F8EDF637A25B}"/>
                </a:ext>
              </a:extLst>
            </p:cNvPr>
            <p:cNvSpPr/>
            <p:nvPr/>
          </p:nvSpPr>
          <p:spPr bwMode="auto">
            <a:xfrm>
              <a:off x="7358827" y="5336889"/>
              <a:ext cx="195948" cy="98916"/>
            </a:xfrm>
            <a:custGeom>
              <a:avLst/>
              <a:gdLst>
                <a:gd name="T0" fmla="*/ 129 w 129"/>
                <a:gd name="T1" fmla="*/ 61 h 65"/>
                <a:gd name="T2" fmla="*/ 81 w 129"/>
                <a:gd name="T3" fmla="*/ 62 h 65"/>
                <a:gd name="T4" fmla="*/ 0 w 129"/>
                <a:gd name="T5" fmla="*/ 0 h 65"/>
                <a:gd name="T6" fmla="*/ 41 w 129"/>
                <a:gd name="T7" fmla="*/ 3 h 65"/>
                <a:gd name="T8" fmla="*/ 129 w 129"/>
                <a:gd name="T9" fmla="*/ 61 h 65"/>
              </a:gdLst>
              <a:ahLst/>
              <a:cxnLst>
                <a:cxn ang="0">
                  <a:pos x="T0" y="T1"/>
                </a:cxn>
                <a:cxn ang="0">
                  <a:pos x="T2" y="T3"/>
                </a:cxn>
                <a:cxn ang="0">
                  <a:pos x="T4" y="T5"/>
                </a:cxn>
                <a:cxn ang="0">
                  <a:pos x="T6" y="T7"/>
                </a:cxn>
                <a:cxn ang="0">
                  <a:pos x="T8" y="T9"/>
                </a:cxn>
              </a:cxnLst>
              <a:rect l="0" t="0" r="r" b="b"/>
              <a:pathLst>
                <a:path w="129" h="65">
                  <a:moveTo>
                    <a:pt x="129" y="61"/>
                  </a:moveTo>
                  <a:cubicBezTo>
                    <a:pt x="114" y="64"/>
                    <a:pt x="98" y="65"/>
                    <a:pt x="81" y="62"/>
                  </a:cubicBezTo>
                  <a:cubicBezTo>
                    <a:pt x="36" y="55"/>
                    <a:pt x="2" y="29"/>
                    <a:pt x="0" y="0"/>
                  </a:cubicBezTo>
                  <a:cubicBezTo>
                    <a:pt x="24" y="0"/>
                    <a:pt x="42" y="1"/>
                    <a:pt x="41" y="3"/>
                  </a:cubicBezTo>
                  <a:cubicBezTo>
                    <a:pt x="70" y="30"/>
                    <a:pt x="101" y="55"/>
                    <a:pt x="129" y="61"/>
                  </a:cubicBezTo>
                  <a:close/>
                </a:path>
              </a:pathLst>
            </a:custGeom>
            <a:solidFill>
              <a:srgbClr val="3A74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şḷídè">
              <a:extLst>
                <a:ext uri="{FF2B5EF4-FFF2-40B4-BE49-F238E27FC236}">
                  <a16:creationId xmlns:a16="http://schemas.microsoft.com/office/drawing/2014/main" id="{224009FA-9626-8244-78EC-0FCD7E5D262F}"/>
                </a:ext>
              </a:extLst>
            </p:cNvPr>
            <p:cNvSpPr/>
            <p:nvPr/>
          </p:nvSpPr>
          <p:spPr bwMode="auto">
            <a:xfrm>
              <a:off x="7462454" y="5406601"/>
              <a:ext cx="51813" cy="22609"/>
            </a:xfrm>
            <a:custGeom>
              <a:avLst/>
              <a:gdLst>
                <a:gd name="T0" fmla="*/ 32 w 34"/>
                <a:gd name="T1" fmla="*/ 1 h 15"/>
                <a:gd name="T2" fmla="*/ 23 w 34"/>
                <a:gd name="T3" fmla="*/ 0 h 15"/>
                <a:gd name="T4" fmla="*/ 1 w 34"/>
                <a:gd name="T5" fmla="*/ 11 h 15"/>
                <a:gd name="T6" fmla="*/ 2 w 34"/>
                <a:gd name="T7" fmla="*/ 14 h 15"/>
                <a:gd name="T8" fmla="*/ 6 w 34"/>
                <a:gd name="T9" fmla="*/ 14 h 15"/>
                <a:gd name="T10" fmla="*/ 23 w 34"/>
                <a:gd name="T11" fmla="*/ 5 h 15"/>
                <a:gd name="T12" fmla="*/ 30 w 34"/>
                <a:gd name="T13" fmla="*/ 6 h 15"/>
                <a:gd name="T14" fmla="*/ 33 w 34"/>
                <a:gd name="T15" fmla="*/ 5 h 15"/>
                <a:gd name="T16" fmla="*/ 32 w 3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5">
                  <a:moveTo>
                    <a:pt x="32" y="1"/>
                  </a:moveTo>
                  <a:cubicBezTo>
                    <a:pt x="29" y="0"/>
                    <a:pt x="26" y="0"/>
                    <a:pt x="23" y="0"/>
                  </a:cubicBezTo>
                  <a:cubicBezTo>
                    <a:pt x="14" y="0"/>
                    <a:pt x="6" y="4"/>
                    <a:pt x="1" y="11"/>
                  </a:cubicBezTo>
                  <a:cubicBezTo>
                    <a:pt x="0" y="12"/>
                    <a:pt x="1" y="13"/>
                    <a:pt x="2" y="14"/>
                  </a:cubicBezTo>
                  <a:cubicBezTo>
                    <a:pt x="3" y="15"/>
                    <a:pt x="5" y="15"/>
                    <a:pt x="6" y="14"/>
                  </a:cubicBezTo>
                  <a:cubicBezTo>
                    <a:pt x="10" y="9"/>
                    <a:pt x="16" y="5"/>
                    <a:pt x="23" y="5"/>
                  </a:cubicBezTo>
                  <a:cubicBezTo>
                    <a:pt x="25" y="5"/>
                    <a:pt x="28" y="5"/>
                    <a:pt x="30" y="6"/>
                  </a:cubicBezTo>
                  <a:cubicBezTo>
                    <a:pt x="31" y="7"/>
                    <a:pt x="33" y="6"/>
                    <a:pt x="33" y="5"/>
                  </a:cubicBezTo>
                  <a:cubicBezTo>
                    <a:pt x="34" y="3"/>
                    <a:pt x="33" y="2"/>
                    <a:pt x="32" y="1"/>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ṡlîďè">
              <a:extLst>
                <a:ext uri="{FF2B5EF4-FFF2-40B4-BE49-F238E27FC236}">
                  <a16:creationId xmlns:a16="http://schemas.microsoft.com/office/drawing/2014/main" id="{3C5B0963-D649-B6E7-FC03-4CD9F5865233}"/>
                </a:ext>
              </a:extLst>
            </p:cNvPr>
            <p:cNvSpPr/>
            <p:nvPr/>
          </p:nvSpPr>
          <p:spPr bwMode="auto">
            <a:xfrm>
              <a:off x="7420061" y="5385876"/>
              <a:ext cx="70654" cy="32972"/>
            </a:xfrm>
            <a:custGeom>
              <a:avLst/>
              <a:gdLst>
                <a:gd name="T0" fmla="*/ 44 w 47"/>
                <a:gd name="T1" fmla="*/ 2 h 22"/>
                <a:gd name="T2" fmla="*/ 32 w 47"/>
                <a:gd name="T3" fmla="*/ 0 h 22"/>
                <a:gd name="T4" fmla="*/ 1 w 47"/>
                <a:gd name="T5" fmla="*/ 15 h 22"/>
                <a:gd name="T6" fmla="*/ 2 w 47"/>
                <a:gd name="T7" fmla="*/ 20 h 22"/>
                <a:gd name="T8" fmla="*/ 7 w 47"/>
                <a:gd name="T9" fmla="*/ 20 h 22"/>
                <a:gd name="T10" fmla="*/ 32 w 47"/>
                <a:gd name="T11" fmla="*/ 7 h 22"/>
                <a:gd name="T12" fmla="*/ 41 w 47"/>
                <a:gd name="T13" fmla="*/ 9 h 22"/>
                <a:gd name="T14" fmla="*/ 46 w 47"/>
                <a:gd name="T15" fmla="*/ 7 h 22"/>
                <a:gd name="T16" fmla="*/ 44 w 47"/>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2">
                  <a:moveTo>
                    <a:pt x="44" y="2"/>
                  </a:moveTo>
                  <a:cubicBezTo>
                    <a:pt x="40" y="0"/>
                    <a:pt x="36" y="0"/>
                    <a:pt x="32" y="0"/>
                  </a:cubicBezTo>
                  <a:cubicBezTo>
                    <a:pt x="19" y="0"/>
                    <a:pt x="8" y="6"/>
                    <a:pt x="1" y="15"/>
                  </a:cubicBezTo>
                  <a:cubicBezTo>
                    <a:pt x="0" y="17"/>
                    <a:pt x="0" y="19"/>
                    <a:pt x="2" y="20"/>
                  </a:cubicBezTo>
                  <a:cubicBezTo>
                    <a:pt x="3" y="22"/>
                    <a:pt x="6" y="21"/>
                    <a:pt x="7" y="20"/>
                  </a:cubicBezTo>
                  <a:cubicBezTo>
                    <a:pt x="12" y="13"/>
                    <a:pt x="22" y="7"/>
                    <a:pt x="32" y="7"/>
                  </a:cubicBezTo>
                  <a:cubicBezTo>
                    <a:pt x="35" y="7"/>
                    <a:pt x="38" y="8"/>
                    <a:pt x="41" y="9"/>
                  </a:cubicBezTo>
                  <a:cubicBezTo>
                    <a:pt x="43" y="10"/>
                    <a:pt x="45" y="9"/>
                    <a:pt x="46" y="7"/>
                  </a:cubicBezTo>
                  <a:cubicBezTo>
                    <a:pt x="47" y="5"/>
                    <a:pt x="46" y="2"/>
                    <a:pt x="44" y="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şlîdê">
              <a:extLst>
                <a:ext uri="{FF2B5EF4-FFF2-40B4-BE49-F238E27FC236}">
                  <a16:creationId xmlns:a16="http://schemas.microsoft.com/office/drawing/2014/main" id="{40B04EFF-61FF-B198-ED5D-BB832510720F}"/>
                </a:ext>
              </a:extLst>
            </p:cNvPr>
            <p:cNvSpPr/>
            <p:nvPr/>
          </p:nvSpPr>
          <p:spPr bwMode="auto">
            <a:xfrm>
              <a:off x="7385205" y="5361382"/>
              <a:ext cx="74422" cy="34856"/>
            </a:xfrm>
            <a:custGeom>
              <a:avLst/>
              <a:gdLst>
                <a:gd name="T0" fmla="*/ 46 w 49"/>
                <a:gd name="T1" fmla="*/ 2 h 23"/>
                <a:gd name="T2" fmla="*/ 34 w 49"/>
                <a:gd name="T3" fmla="*/ 0 h 23"/>
                <a:gd name="T4" fmla="*/ 1 w 49"/>
                <a:gd name="T5" fmla="*/ 16 h 23"/>
                <a:gd name="T6" fmla="*/ 2 w 49"/>
                <a:gd name="T7" fmla="*/ 22 h 23"/>
                <a:gd name="T8" fmla="*/ 8 w 49"/>
                <a:gd name="T9" fmla="*/ 21 h 23"/>
                <a:gd name="T10" fmla="*/ 34 w 49"/>
                <a:gd name="T11" fmla="*/ 8 h 23"/>
                <a:gd name="T12" fmla="*/ 44 w 49"/>
                <a:gd name="T13" fmla="*/ 10 h 23"/>
                <a:gd name="T14" fmla="*/ 49 w 49"/>
                <a:gd name="T15" fmla="*/ 7 h 23"/>
                <a:gd name="T16" fmla="*/ 46 w 49"/>
                <a:gd name="T1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3">
                  <a:moveTo>
                    <a:pt x="46" y="2"/>
                  </a:moveTo>
                  <a:cubicBezTo>
                    <a:pt x="42" y="1"/>
                    <a:pt x="38" y="0"/>
                    <a:pt x="34" y="0"/>
                  </a:cubicBezTo>
                  <a:cubicBezTo>
                    <a:pt x="21" y="0"/>
                    <a:pt x="9" y="7"/>
                    <a:pt x="1" y="16"/>
                  </a:cubicBezTo>
                  <a:cubicBezTo>
                    <a:pt x="0" y="18"/>
                    <a:pt x="0" y="21"/>
                    <a:pt x="2" y="22"/>
                  </a:cubicBezTo>
                  <a:cubicBezTo>
                    <a:pt x="4" y="23"/>
                    <a:pt x="6" y="23"/>
                    <a:pt x="8" y="21"/>
                  </a:cubicBezTo>
                  <a:cubicBezTo>
                    <a:pt x="13" y="14"/>
                    <a:pt x="23" y="8"/>
                    <a:pt x="34" y="8"/>
                  </a:cubicBezTo>
                  <a:cubicBezTo>
                    <a:pt x="37" y="8"/>
                    <a:pt x="40" y="9"/>
                    <a:pt x="44" y="10"/>
                  </a:cubicBezTo>
                  <a:cubicBezTo>
                    <a:pt x="46" y="11"/>
                    <a:pt x="48" y="9"/>
                    <a:pt x="49" y="7"/>
                  </a:cubicBezTo>
                  <a:cubicBezTo>
                    <a:pt x="49" y="5"/>
                    <a:pt x="48" y="3"/>
                    <a:pt x="46" y="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ṣļïḑe">
              <a:extLst>
                <a:ext uri="{FF2B5EF4-FFF2-40B4-BE49-F238E27FC236}">
                  <a16:creationId xmlns:a16="http://schemas.microsoft.com/office/drawing/2014/main" id="{0F28D4D5-5E71-67F2-CF8A-C7EF993AB6C0}"/>
                </a:ext>
              </a:extLst>
            </p:cNvPr>
            <p:cNvSpPr/>
            <p:nvPr/>
          </p:nvSpPr>
          <p:spPr bwMode="auto">
            <a:xfrm>
              <a:off x="7031934" y="2367527"/>
              <a:ext cx="22609" cy="21667"/>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sḷîḍê">
              <a:extLst>
                <a:ext uri="{FF2B5EF4-FFF2-40B4-BE49-F238E27FC236}">
                  <a16:creationId xmlns:a16="http://schemas.microsoft.com/office/drawing/2014/main" id="{F0595A0D-6F0D-F43C-D87C-1EDA334FA681}"/>
                </a:ext>
              </a:extLst>
            </p:cNvPr>
            <p:cNvSpPr/>
            <p:nvPr/>
          </p:nvSpPr>
          <p:spPr bwMode="auto">
            <a:xfrm>
              <a:off x="7164764" y="2356222"/>
              <a:ext cx="21667" cy="22609"/>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ṡļiḓe">
              <a:extLst>
                <a:ext uri="{FF2B5EF4-FFF2-40B4-BE49-F238E27FC236}">
                  <a16:creationId xmlns:a16="http://schemas.microsoft.com/office/drawing/2014/main" id="{982A3AF6-6337-759C-2039-1C22A84525CE}"/>
                </a:ext>
              </a:extLst>
            </p:cNvPr>
            <p:cNvSpPr/>
            <p:nvPr/>
          </p:nvSpPr>
          <p:spPr bwMode="auto">
            <a:xfrm>
              <a:off x="7110124" y="2383542"/>
              <a:ext cx="21667" cy="22609"/>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ṡ1ídê">
              <a:extLst>
                <a:ext uri="{FF2B5EF4-FFF2-40B4-BE49-F238E27FC236}">
                  <a16:creationId xmlns:a16="http://schemas.microsoft.com/office/drawing/2014/main" id="{7E3E153D-2285-DA8E-8739-A9C1DDF6B3B8}"/>
                </a:ext>
              </a:extLst>
            </p:cNvPr>
            <p:cNvSpPr/>
            <p:nvPr/>
          </p:nvSpPr>
          <p:spPr bwMode="auto">
            <a:xfrm>
              <a:off x="7071500" y="2333613"/>
              <a:ext cx="20725" cy="20725"/>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ïSḻïḋé">
              <a:extLst>
                <a:ext uri="{FF2B5EF4-FFF2-40B4-BE49-F238E27FC236}">
                  <a16:creationId xmlns:a16="http://schemas.microsoft.com/office/drawing/2014/main" id="{9BE3D268-A2B9-9C8C-134F-23F6146F0DE1}"/>
                </a:ext>
              </a:extLst>
            </p:cNvPr>
            <p:cNvSpPr/>
            <p:nvPr/>
          </p:nvSpPr>
          <p:spPr bwMode="auto">
            <a:xfrm>
              <a:off x="6947149" y="2372237"/>
              <a:ext cx="22609" cy="21667"/>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íślîḋé">
              <a:extLst>
                <a:ext uri="{FF2B5EF4-FFF2-40B4-BE49-F238E27FC236}">
                  <a16:creationId xmlns:a16="http://schemas.microsoft.com/office/drawing/2014/main" id="{2DBC734E-6C92-A6F8-C4EC-4289601ED6B9}"/>
                </a:ext>
              </a:extLst>
            </p:cNvPr>
            <p:cNvSpPr/>
            <p:nvPr/>
          </p:nvSpPr>
          <p:spPr bwMode="auto">
            <a:xfrm>
              <a:off x="7233534" y="2376947"/>
              <a:ext cx="20725" cy="21667"/>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ṧľïdê">
              <a:extLst>
                <a:ext uri="{FF2B5EF4-FFF2-40B4-BE49-F238E27FC236}">
                  <a16:creationId xmlns:a16="http://schemas.microsoft.com/office/drawing/2014/main" id="{FF1285D9-B9D4-5C34-0FB1-72EEFD9A73D0}"/>
                </a:ext>
              </a:extLst>
            </p:cNvPr>
            <p:cNvSpPr/>
            <p:nvPr/>
          </p:nvSpPr>
          <p:spPr bwMode="auto">
            <a:xfrm>
              <a:off x="6912293" y="2339265"/>
              <a:ext cx="20725" cy="20725"/>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íṡḻíḓè">
              <a:extLst>
                <a:ext uri="{FF2B5EF4-FFF2-40B4-BE49-F238E27FC236}">
                  <a16:creationId xmlns:a16="http://schemas.microsoft.com/office/drawing/2014/main" id="{CFFB164E-AF51-D937-2320-C1234041C03F}"/>
                </a:ext>
              </a:extLst>
            </p:cNvPr>
            <p:cNvSpPr/>
            <p:nvPr/>
          </p:nvSpPr>
          <p:spPr bwMode="auto">
            <a:xfrm>
              <a:off x="7276868" y="2349628"/>
              <a:ext cx="23551" cy="22609"/>
            </a:xfrm>
            <a:prstGeom prst="ellipse">
              <a:avLst/>
            </a:prstGeom>
            <a:solidFill>
              <a:srgbClr val="E87B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ṡ1iḋé">
              <a:extLst>
                <a:ext uri="{FF2B5EF4-FFF2-40B4-BE49-F238E27FC236}">
                  <a16:creationId xmlns:a16="http://schemas.microsoft.com/office/drawing/2014/main" id="{8DA81155-BDE8-3E0C-7505-BEA4448AB903}"/>
                </a:ext>
              </a:extLst>
            </p:cNvPr>
            <p:cNvSpPr/>
            <p:nvPr/>
          </p:nvSpPr>
          <p:spPr bwMode="auto">
            <a:xfrm>
              <a:off x="6705982" y="3782495"/>
              <a:ext cx="162976" cy="227036"/>
            </a:xfrm>
            <a:custGeom>
              <a:avLst/>
              <a:gdLst>
                <a:gd name="T0" fmla="*/ 1 w 108"/>
                <a:gd name="T1" fmla="*/ 45 h 150"/>
                <a:gd name="T2" fmla="*/ 0 w 108"/>
                <a:gd name="T3" fmla="*/ 57 h 150"/>
                <a:gd name="T4" fmla="*/ 6 w 108"/>
                <a:gd name="T5" fmla="*/ 109 h 150"/>
                <a:gd name="T6" fmla="*/ 60 w 108"/>
                <a:gd name="T7" fmla="*/ 148 h 150"/>
                <a:gd name="T8" fmla="*/ 105 w 108"/>
                <a:gd name="T9" fmla="*/ 115 h 150"/>
                <a:gd name="T10" fmla="*/ 97 w 108"/>
                <a:gd name="T11" fmla="*/ 46 h 150"/>
                <a:gd name="T12" fmla="*/ 44 w 108"/>
                <a:gd name="T13" fmla="*/ 3 h 150"/>
                <a:gd name="T14" fmla="*/ 1 w 108"/>
                <a:gd name="T15" fmla="*/ 45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50">
                  <a:moveTo>
                    <a:pt x="1" y="45"/>
                  </a:moveTo>
                  <a:cubicBezTo>
                    <a:pt x="0" y="49"/>
                    <a:pt x="0" y="53"/>
                    <a:pt x="0" y="57"/>
                  </a:cubicBezTo>
                  <a:cubicBezTo>
                    <a:pt x="6" y="109"/>
                    <a:pt x="6" y="109"/>
                    <a:pt x="6" y="109"/>
                  </a:cubicBezTo>
                  <a:cubicBezTo>
                    <a:pt x="9" y="136"/>
                    <a:pt x="33" y="150"/>
                    <a:pt x="60" y="148"/>
                  </a:cubicBezTo>
                  <a:cubicBezTo>
                    <a:pt x="87" y="146"/>
                    <a:pt x="108" y="142"/>
                    <a:pt x="105" y="115"/>
                  </a:cubicBezTo>
                  <a:cubicBezTo>
                    <a:pt x="97" y="46"/>
                    <a:pt x="97" y="46"/>
                    <a:pt x="97" y="46"/>
                  </a:cubicBezTo>
                  <a:cubicBezTo>
                    <a:pt x="94" y="19"/>
                    <a:pt x="70" y="0"/>
                    <a:pt x="44" y="3"/>
                  </a:cubicBezTo>
                  <a:cubicBezTo>
                    <a:pt x="21" y="5"/>
                    <a:pt x="3" y="23"/>
                    <a:pt x="1" y="45"/>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śľïďè">
              <a:extLst>
                <a:ext uri="{FF2B5EF4-FFF2-40B4-BE49-F238E27FC236}">
                  <a16:creationId xmlns:a16="http://schemas.microsoft.com/office/drawing/2014/main" id="{E68B2C0C-358E-C748-A80A-20E026B39C9A}"/>
                </a:ext>
              </a:extLst>
            </p:cNvPr>
            <p:cNvSpPr/>
            <p:nvPr/>
          </p:nvSpPr>
          <p:spPr bwMode="auto">
            <a:xfrm>
              <a:off x="6716345" y="3254002"/>
              <a:ext cx="122467" cy="603858"/>
            </a:xfrm>
            <a:custGeom>
              <a:avLst/>
              <a:gdLst>
                <a:gd name="T0" fmla="*/ 5 w 81"/>
                <a:gd name="T1" fmla="*/ 37 h 399"/>
                <a:gd name="T2" fmla="*/ 0 w 81"/>
                <a:gd name="T3" fmla="*/ 360 h 399"/>
                <a:gd name="T4" fmla="*/ 37 w 81"/>
                <a:gd name="T5" fmla="*/ 398 h 399"/>
                <a:gd name="T6" fmla="*/ 76 w 81"/>
                <a:gd name="T7" fmla="*/ 361 h 399"/>
                <a:gd name="T8" fmla="*/ 80 w 81"/>
                <a:gd name="T9" fmla="*/ 38 h 399"/>
                <a:gd name="T10" fmla="*/ 43 w 81"/>
                <a:gd name="T11" fmla="*/ 0 h 399"/>
                <a:gd name="T12" fmla="*/ 5 w 81"/>
                <a:gd name="T13" fmla="*/ 37 h 399"/>
              </a:gdLst>
              <a:ahLst/>
              <a:cxnLst>
                <a:cxn ang="0">
                  <a:pos x="T0" y="T1"/>
                </a:cxn>
                <a:cxn ang="0">
                  <a:pos x="T2" y="T3"/>
                </a:cxn>
                <a:cxn ang="0">
                  <a:pos x="T4" y="T5"/>
                </a:cxn>
                <a:cxn ang="0">
                  <a:pos x="T6" y="T7"/>
                </a:cxn>
                <a:cxn ang="0">
                  <a:pos x="T8" y="T9"/>
                </a:cxn>
                <a:cxn ang="0">
                  <a:pos x="T10" y="T11"/>
                </a:cxn>
                <a:cxn ang="0">
                  <a:pos x="T12" y="T13"/>
                </a:cxn>
              </a:cxnLst>
              <a:rect l="0" t="0" r="r" b="b"/>
              <a:pathLst>
                <a:path w="81" h="399">
                  <a:moveTo>
                    <a:pt x="5" y="37"/>
                  </a:moveTo>
                  <a:cubicBezTo>
                    <a:pt x="0" y="360"/>
                    <a:pt x="0" y="360"/>
                    <a:pt x="0" y="360"/>
                  </a:cubicBezTo>
                  <a:cubicBezTo>
                    <a:pt x="0" y="381"/>
                    <a:pt x="17" y="398"/>
                    <a:pt x="37" y="398"/>
                  </a:cubicBezTo>
                  <a:cubicBezTo>
                    <a:pt x="58" y="399"/>
                    <a:pt x="76" y="382"/>
                    <a:pt x="76" y="361"/>
                  </a:cubicBezTo>
                  <a:cubicBezTo>
                    <a:pt x="80" y="38"/>
                    <a:pt x="80" y="38"/>
                    <a:pt x="80" y="38"/>
                  </a:cubicBezTo>
                  <a:cubicBezTo>
                    <a:pt x="81" y="17"/>
                    <a:pt x="64" y="0"/>
                    <a:pt x="43" y="0"/>
                  </a:cubicBezTo>
                  <a:cubicBezTo>
                    <a:pt x="22" y="0"/>
                    <a:pt x="5" y="16"/>
                    <a:pt x="5" y="37"/>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ṩḻiḋe">
              <a:extLst>
                <a:ext uri="{FF2B5EF4-FFF2-40B4-BE49-F238E27FC236}">
                  <a16:creationId xmlns:a16="http://schemas.microsoft.com/office/drawing/2014/main" id="{AB0A9881-5B17-3B2B-5669-CBB1A3EA29D2}"/>
                </a:ext>
              </a:extLst>
            </p:cNvPr>
            <p:cNvSpPr/>
            <p:nvPr/>
          </p:nvSpPr>
          <p:spPr bwMode="auto">
            <a:xfrm>
              <a:off x="6803956" y="3813583"/>
              <a:ext cx="121525" cy="138482"/>
            </a:xfrm>
            <a:custGeom>
              <a:avLst/>
              <a:gdLst>
                <a:gd name="T0" fmla="*/ 75 w 80"/>
                <a:gd name="T1" fmla="*/ 65 h 91"/>
                <a:gd name="T2" fmla="*/ 28 w 80"/>
                <a:gd name="T3" fmla="*/ 7 h 91"/>
                <a:gd name="T4" fmla="*/ 7 w 80"/>
                <a:gd name="T5" fmla="*/ 5 h 91"/>
                <a:gd name="T6" fmla="*/ 5 w 80"/>
                <a:gd name="T7" fmla="*/ 26 h 91"/>
                <a:gd name="T8" fmla="*/ 52 w 80"/>
                <a:gd name="T9" fmla="*/ 84 h 91"/>
                <a:gd name="T10" fmla="*/ 73 w 80"/>
                <a:gd name="T11" fmla="*/ 86 h 91"/>
                <a:gd name="T12" fmla="*/ 75 w 80"/>
                <a:gd name="T13" fmla="*/ 65 h 91"/>
              </a:gdLst>
              <a:ahLst/>
              <a:cxnLst>
                <a:cxn ang="0">
                  <a:pos x="T0" y="T1"/>
                </a:cxn>
                <a:cxn ang="0">
                  <a:pos x="T2" y="T3"/>
                </a:cxn>
                <a:cxn ang="0">
                  <a:pos x="T4" y="T5"/>
                </a:cxn>
                <a:cxn ang="0">
                  <a:pos x="T6" y="T7"/>
                </a:cxn>
                <a:cxn ang="0">
                  <a:pos x="T8" y="T9"/>
                </a:cxn>
                <a:cxn ang="0">
                  <a:pos x="T10" y="T11"/>
                </a:cxn>
                <a:cxn ang="0">
                  <a:pos x="T12" y="T13"/>
                </a:cxn>
              </a:cxnLst>
              <a:rect l="0" t="0" r="r" b="b"/>
              <a:pathLst>
                <a:path w="80" h="91">
                  <a:moveTo>
                    <a:pt x="75" y="65"/>
                  </a:moveTo>
                  <a:cubicBezTo>
                    <a:pt x="28" y="7"/>
                    <a:pt x="28" y="7"/>
                    <a:pt x="28" y="7"/>
                  </a:cubicBezTo>
                  <a:cubicBezTo>
                    <a:pt x="23" y="1"/>
                    <a:pt x="13" y="0"/>
                    <a:pt x="7" y="5"/>
                  </a:cubicBezTo>
                  <a:cubicBezTo>
                    <a:pt x="1" y="10"/>
                    <a:pt x="0" y="19"/>
                    <a:pt x="5" y="26"/>
                  </a:cubicBezTo>
                  <a:cubicBezTo>
                    <a:pt x="52" y="84"/>
                    <a:pt x="52" y="84"/>
                    <a:pt x="52" y="84"/>
                  </a:cubicBezTo>
                  <a:cubicBezTo>
                    <a:pt x="57" y="90"/>
                    <a:pt x="66" y="91"/>
                    <a:pt x="73" y="86"/>
                  </a:cubicBezTo>
                  <a:cubicBezTo>
                    <a:pt x="79" y="81"/>
                    <a:pt x="80" y="71"/>
                    <a:pt x="75" y="65"/>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slïḑê">
              <a:extLst>
                <a:ext uri="{FF2B5EF4-FFF2-40B4-BE49-F238E27FC236}">
                  <a16:creationId xmlns:a16="http://schemas.microsoft.com/office/drawing/2014/main" id="{E0AFA798-6F59-D9C7-F159-0ACA05530537}"/>
                </a:ext>
              </a:extLst>
            </p:cNvPr>
            <p:cNvSpPr/>
            <p:nvPr/>
          </p:nvSpPr>
          <p:spPr bwMode="auto">
            <a:xfrm>
              <a:off x="6815261" y="3875759"/>
              <a:ext cx="55581" cy="149787"/>
            </a:xfrm>
            <a:custGeom>
              <a:avLst/>
              <a:gdLst>
                <a:gd name="T0" fmla="*/ 36 w 37"/>
                <a:gd name="T1" fmla="*/ 82 h 99"/>
                <a:gd name="T2" fmla="*/ 30 w 37"/>
                <a:gd name="T3" fmla="*/ 15 h 99"/>
                <a:gd name="T4" fmla="*/ 14 w 37"/>
                <a:gd name="T5" fmla="*/ 1 h 99"/>
                <a:gd name="T6" fmla="*/ 0 w 37"/>
                <a:gd name="T7" fmla="*/ 17 h 99"/>
                <a:gd name="T8" fmla="*/ 6 w 37"/>
                <a:gd name="T9" fmla="*/ 85 h 99"/>
                <a:gd name="T10" fmla="*/ 22 w 37"/>
                <a:gd name="T11" fmla="*/ 98 h 99"/>
                <a:gd name="T12" fmla="*/ 36 w 37"/>
                <a:gd name="T13" fmla="*/ 82 h 99"/>
              </a:gdLst>
              <a:ahLst/>
              <a:cxnLst>
                <a:cxn ang="0">
                  <a:pos x="T0" y="T1"/>
                </a:cxn>
                <a:cxn ang="0">
                  <a:pos x="T2" y="T3"/>
                </a:cxn>
                <a:cxn ang="0">
                  <a:pos x="T4" y="T5"/>
                </a:cxn>
                <a:cxn ang="0">
                  <a:pos x="T6" y="T7"/>
                </a:cxn>
                <a:cxn ang="0">
                  <a:pos x="T8" y="T9"/>
                </a:cxn>
                <a:cxn ang="0">
                  <a:pos x="T10" y="T11"/>
                </a:cxn>
                <a:cxn ang="0">
                  <a:pos x="T12" y="T13"/>
                </a:cxn>
              </a:cxnLst>
              <a:rect l="0" t="0" r="r" b="b"/>
              <a:pathLst>
                <a:path w="37" h="99">
                  <a:moveTo>
                    <a:pt x="36" y="82"/>
                  </a:moveTo>
                  <a:cubicBezTo>
                    <a:pt x="30" y="15"/>
                    <a:pt x="30" y="15"/>
                    <a:pt x="30" y="15"/>
                  </a:cubicBezTo>
                  <a:cubicBezTo>
                    <a:pt x="29" y="6"/>
                    <a:pt x="22" y="0"/>
                    <a:pt x="14" y="1"/>
                  </a:cubicBezTo>
                  <a:cubicBezTo>
                    <a:pt x="6" y="2"/>
                    <a:pt x="0" y="9"/>
                    <a:pt x="0" y="17"/>
                  </a:cubicBezTo>
                  <a:cubicBezTo>
                    <a:pt x="6" y="85"/>
                    <a:pt x="6" y="85"/>
                    <a:pt x="6" y="85"/>
                  </a:cubicBezTo>
                  <a:cubicBezTo>
                    <a:pt x="7" y="93"/>
                    <a:pt x="14" y="99"/>
                    <a:pt x="22" y="98"/>
                  </a:cubicBezTo>
                  <a:cubicBezTo>
                    <a:pt x="31" y="97"/>
                    <a:pt x="37" y="90"/>
                    <a:pt x="36" y="82"/>
                  </a:cubicBezTo>
                </a:path>
              </a:pathLst>
            </a:custGeom>
            <a:solidFill>
              <a:srgbClr val="F5AF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ṣľiďé">
              <a:extLst>
                <a:ext uri="{FF2B5EF4-FFF2-40B4-BE49-F238E27FC236}">
                  <a16:creationId xmlns:a16="http://schemas.microsoft.com/office/drawing/2014/main" id="{23616DDE-8562-B79C-8401-69E3DBFC6D9B}"/>
                </a:ext>
              </a:extLst>
            </p:cNvPr>
            <p:cNvSpPr/>
            <p:nvPr/>
          </p:nvSpPr>
          <p:spPr bwMode="auto">
            <a:xfrm>
              <a:off x="6690909" y="2765074"/>
              <a:ext cx="257181" cy="1038146"/>
            </a:xfrm>
            <a:custGeom>
              <a:avLst/>
              <a:gdLst>
                <a:gd name="T0" fmla="*/ 11 w 170"/>
                <a:gd name="T1" fmla="*/ 686 h 686"/>
                <a:gd name="T2" fmla="*/ 122 w 170"/>
                <a:gd name="T3" fmla="*/ 683 h 686"/>
                <a:gd name="T4" fmla="*/ 131 w 170"/>
                <a:gd name="T5" fmla="*/ 140 h 686"/>
                <a:gd name="T6" fmla="*/ 131 w 170"/>
                <a:gd name="T7" fmla="*/ 109 h 686"/>
                <a:gd name="T8" fmla="*/ 170 w 170"/>
                <a:gd name="T9" fmla="*/ 9 h 686"/>
                <a:gd name="T10" fmla="*/ 50 w 170"/>
                <a:gd name="T11" fmla="*/ 44 h 686"/>
                <a:gd name="T12" fmla="*/ 37 w 170"/>
                <a:gd name="T13" fmla="*/ 64 h 686"/>
                <a:gd name="T14" fmla="*/ 11 w 170"/>
                <a:gd name="T15" fmla="*/ 686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686">
                  <a:moveTo>
                    <a:pt x="11" y="686"/>
                  </a:moveTo>
                  <a:cubicBezTo>
                    <a:pt x="122" y="683"/>
                    <a:pt x="122" y="683"/>
                    <a:pt x="122" y="683"/>
                  </a:cubicBezTo>
                  <a:cubicBezTo>
                    <a:pt x="131" y="140"/>
                    <a:pt x="131" y="140"/>
                    <a:pt x="131" y="140"/>
                  </a:cubicBezTo>
                  <a:cubicBezTo>
                    <a:pt x="131" y="109"/>
                    <a:pt x="131" y="109"/>
                    <a:pt x="131" y="109"/>
                  </a:cubicBezTo>
                  <a:cubicBezTo>
                    <a:pt x="170" y="9"/>
                    <a:pt x="170" y="9"/>
                    <a:pt x="170" y="9"/>
                  </a:cubicBezTo>
                  <a:cubicBezTo>
                    <a:pt x="138" y="0"/>
                    <a:pt x="67" y="18"/>
                    <a:pt x="50" y="44"/>
                  </a:cubicBezTo>
                  <a:cubicBezTo>
                    <a:pt x="45" y="50"/>
                    <a:pt x="41" y="57"/>
                    <a:pt x="37" y="64"/>
                  </a:cubicBezTo>
                  <a:cubicBezTo>
                    <a:pt x="0" y="148"/>
                    <a:pt x="9" y="604"/>
                    <a:pt x="11" y="686"/>
                  </a:cubicBezTo>
                </a:path>
              </a:pathLst>
            </a:custGeom>
            <a:solidFill>
              <a:srgbClr val="2138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ïṥlíďê">
              <a:extLst>
                <a:ext uri="{FF2B5EF4-FFF2-40B4-BE49-F238E27FC236}">
                  <a16:creationId xmlns:a16="http://schemas.microsoft.com/office/drawing/2014/main" id="{3E85B1C3-6755-8725-1AAA-D389FC4D23F9}"/>
                </a:ext>
              </a:extLst>
            </p:cNvPr>
            <p:cNvSpPr/>
            <p:nvPr/>
          </p:nvSpPr>
          <p:spPr bwMode="auto">
            <a:xfrm>
              <a:off x="8057833" y="2083026"/>
              <a:ext cx="32030" cy="47103"/>
            </a:xfrm>
            <a:custGeom>
              <a:avLst/>
              <a:gdLst>
                <a:gd name="T0" fmla="*/ 21 w 21"/>
                <a:gd name="T1" fmla="*/ 23 h 31"/>
                <a:gd name="T2" fmla="*/ 16 w 21"/>
                <a:gd name="T3" fmla="*/ 24 h 31"/>
                <a:gd name="T4" fmla="*/ 15 w 21"/>
                <a:gd name="T5" fmla="*/ 24 h 31"/>
                <a:gd name="T6" fmla="*/ 13 w 21"/>
                <a:gd name="T7" fmla="*/ 23 h 31"/>
                <a:gd name="T8" fmla="*/ 17 w 21"/>
                <a:gd name="T9" fmla="*/ 31 h 31"/>
                <a:gd name="T10" fmla="*/ 17 w 21"/>
                <a:gd name="T11" fmla="*/ 30 h 31"/>
                <a:gd name="T12" fmla="*/ 19 w 21"/>
                <a:gd name="T13" fmla="*/ 26 h 31"/>
                <a:gd name="T14" fmla="*/ 21 w 21"/>
                <a:gd name="T15" fmla="*/ 23 h 31"/>
                <a:gd name="T16" fmla="*/ 6 w 21"/>
                <a:gd name="T17" fmla="*/ 0 h 31"/>
                <a:gd name="T18" fmla="*/ 0 w 21"/>
                <a:gd name="T19" fmla="*/ 2 h 31"/>
                <a:gd name="T20" fmla="*/ 3 w 21"/>
                <a:gd name="T21" fmla="*/ 7 h 31"/>
                <a:gd name="T22" fmla="*/ 6 w 2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1">
                  <a:moveTo>
                    <a:pt x="21" y="23"/>
                  </a:moveTo>
                  <a:cubicBezTo>
                    <a:pt x="19" y="23"/>
                    <a:pt x="17" y="24"/>
                    <a:pt x="16" y="24"/>
                  </a:cubicBezTo>
                  <a:cubicBezTo>
                    <a:pt x="16" y="24"/>
                    <a:pt x="15" y="24"/>
                    <a:pt x="15" y="24"/>
                  </a:cubicBezTo>
                  <a:cubicBezTo>
                    <a:pt x="14" y="24"/>
                    <a:pt x="13" y="24"/>
                    <a:pt x="13" y="23"/>
                  </a:cubicBezTo>
                  <a:cubicBezTo>
                    <a:pt x="17" y="31"/>
                    <a:pt x="17" y="31"/>
                    <a:pt x="17" y="31"/>
                  </a:cubicBezTo>
                  <a:cubicBezTo>
                    <a:pt x="17" y="31"/>
                    <a:pt x="17" y="31"/>
                    <a:pt x="17" y="30"/>
                  </a:cubicBezTo>
                  <a:cubicBezTo>
                    <a:pt x="18" y="29"/>
                    <a:pt x="18" y="28"/>
                    <a:pt x="19" y="26"/>
                  </a:cubicBezTo>
                  <a:cubicBezTo>
                    <a:pt x="21" y="23"/>
                    <a:pt x="21" y="23"/>
                    <a:pt x="21" y="23"/>
                  </a:cubicBezTo>
                  <a:moveTo>
                    <a:pt x="6" y="0"/>
                  </a:moveTo>
                  <a:cubicBezTo>
                    <a:pt x="4" y="2"/>
                    <a:pt x="2" y="2"/>
                    <a:pt x="0" y="2"/>
                  </a:cubicBezTo>
                  <a:cubicBezTo>
                    <a:pt x="3" y="7"/>
                    <a:pt x="3" y="7"/>
                    <a:pt x="3" y="7"/>
                  </a:cubicBezTo>
                  <a:cubicBezTo>
                    <a:pt x="6" y="0"/>
                    <a:pt x="6" y="0"/>
                    <a:pt x="6" y="0"/>
                  </a:cubicBezTo>
                </a:path>
              </a:pathLst>
            </a:custGeom>
            <a:solidFill>
              <a:srgbClr val="7863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śḻîḓê">
              <a:extLst>
                <a:ext uri="{FF2B5EF4-FFF2-40B4-BE49-F238E27FC236}">
                  <a16:creationId xmlns:a16="http://schemas.microsoft.com/office/drawing/2014/main" id="{90DD47A4-AFA5-85E8-D3DD-6E7A1A42DEE4}"/>
                </a:ext>
              </a:extLst>
            </p:cNvPr>
            <p:cNvSpPr/>
            <p:nvPr/>
          </p:nvSpPr>
          <p:spPr bwMode="auto">
            <a:xfrm>
              <a:off x="8139792" y="21791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7E72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ṧḻiḑé">
              <a:extLst>
                <a:ext uri="{FF2B5EF4-FFF2-40B4-BE49-F238E27FC236}">
                  <a16:creationId xmlns:a16="http://schemas.microsoft.com/office/drawing/2014/main" id="{825C3FDC-54E2-36B3-B4E5-B1E7C0E4C33E}"/>
                </a:ext>
              </a:extLst>
            </p:cNvPr>
            <p:cNvSpPr/>
            <p:nvPr/>
          </p:nvSpPr>
          <p:spPr bwMode="auto">
            <a:xfrm>
              <a:off x="8132256" y="2179115"/>
              <a:ext cx="7536" cy="7536"/>
            </a:xfrm>
            <a:custGeom>
              <a:avLst/>
              <a:gdLst>
                <a:gd name="T0" fmla="*/ 5 w 5"/>
                <a:gd name="T1" fmla="*/ 0 h 5"/>
                <a:gd name="T2" fmla="*/ 0 w 5"/>
                <a:gd name="T3" fmla="*/ 2 h 5"/>
                <a:gd name="T4" fmla="*/ 2 w 5"/>
                <a:gd name="T5" fmla="*/ 5 h 5"/>
                <a:gd name="T6" fmla="*/ 5 w 5"/>
                <a:gd name="T7" fmla="*/ 0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3" y="1"/>
                    <a:pt x="2" y="1"/>
                    <a:pt x="0" y="2"/>
                  </a:cubicBezTo>
                  <a:cubicBezTo>
                    <a:pt x="2" y="5"/>
                    <a:pt x="2" y="5"/>
                    <a:pt x="2" y="5"/>
                  </a:cubicBezTo>
                  <a:cubicBezTo>
                    <a:pt x="3" y="3"/>
                    <a:pt x="4" y="2"/>
                    <a:pt x="5" y="0"/>
                  </a:cubicBezTo>
                  <a:cubicBezTo>
                    <a:pt x="5" y="0"/>
                    <a:pt x="5" y="0"/>
                    <a:pt x="5" y="0"/>
                  </a:cubicBezTo>
                </a:path>
              </a:pathLst>
            </a:custGeom>
            <a:solidFill>
              <a:srgbClr val="794E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ṡ1îḓé">
              <a:extLst>
                <a:ext uri="{FF2B5EF4-FFF2-40B4-BE49-F238E27FC236}">
                  <a16:creationId xmlns:a16="http://schemas.microsoft.com/office/drawing/2014/main" id="{CC24F3BA-77D2-58BB-ACAC-7A1E10C055DF}"/>
                </a:ext>
              </a:extLst>
            </p:cNvPr>
            <p:cNvSpPr/>
            <p:nvPr/>
          </p:nvSpPr>
          <p:spPr bwMode="auto">
            <a:xfrm>
              <a:off x="8096458" y="2149912"/>
              <a:ext cx="39566" cy="49929"/>
            </a:xfrm>
            <a:custGeom>
              <a:avLst/>
              <a:gdLst>
                <a:gd name="T0" fmla="*/ 0 w 26"/>
                <a:gd name="T1" fmla="*/ 0 h 33"/>
                <a:gd name="T2" fmla="*/ 19 w 26"/>
                <a:gd name="T3" fmla="*/ 33 h 33"/>
                <a:gd name="T4" fmla="*/ 20 w 26"/>
                <a:gd name="T5" fmla="*/ 33 h 33"/>
                <a:gd name="T6" fmla="*/ 26 w 26"/>
                <a:gd name="T7" fmla="*/ 24 h 33"/>
                <a:gd name="T8" fmla="*/ 24 w 26"/>
                <a:gd name="T9" fmla="*/ 21 h 33"/>
                <a:gd name="T10" fmla="*/ 22 w 26"/>
                <a:gd name="T11" fmla="*/ 21 h 33"/>
                <a:gd name="T12" fmla="*/ 21 w 26"/>
                <a:gd name="T13" fmla="*/ 21 h 33"/>
                <a:gd name="T14" fmla="*/ 16 w 26"/>
                <a:gd name="T15" fmla="*/ 19 h 33"/>
                <a:gd name="T16" fmla="*/ 9 w 26"/>
                <a:gd name="T17" fmla="*/ 6 h 33"/>
                <a:gd name="T18" fmla="*/ 11 w 26"/>
                <a:gd name="T19" fmla="*/ 2 h 33"/>
                <a:gd name="T20" fmla="*/ 11 w 26"/>
                <a:gd name="T21" fmla="*/ 1 h 33"/>
                <a:gd name="T22" fmla="*/ 9 w 26"/>
                <a:gd name="T23" fmla="*/ 1 h 33"/>
                <a:gd name="T24" fmla="*/ 6 w 26"/>
                <a:gd name="T25" fmla="*/ 2 h 33"/>
                <a:gd name="T26" fmla="*/ 5 w 26"/>
                <a:gd name="T27" fmla="*/ 2 h 33"/>
                <a:gd name="T28" fmla="*/ 0 w 26"/>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3">
                  <a:moveTo>
                    <a:pt x="0" y="0"/>
                  </a:moveTo>
                  <a:cubicBezTo>
                    <a:pt x="19" y="33"/>
                    <a:pt x="19" y="33"/>
                    <a:pt x="19" y="33"/>
                  </a:cubicBezTo>
                  <a:cubicBezTo>
                    <a:pt x="20" y="33"/>
                    <a:pt x="20" y="33"/>
                    <a:pt x="20" y="33"/>
                  </a:cubicBezTo>
                  <a:cubicBezTo>
                    <a:pt x="23" y="29"/>
                    <a:pt x="25" y="27"/>
                    <a:pt x="26" y="24"/>
                  </a:cubicBezTo>
                  <a:cubicBezTo>
                    <a:pt x="24" y="21"/>
                    <a:pt x="24" y="21"/>
                    <a:pt x="24" y="21"/>
                  </a:cubicBezTo>
                  <a:cubicBezTo>
                    <a:pt x="24" y="21"/>
                    <a:pt x="23" y="21"/>
                    <a:pt x="22" y="21"/>
                  </a:cubicBezTo>
                  <a:cubicBezTo>
                    <a:pt x="21" y="21"/>
                    <a:pt x="21" y="21"/>
                    <a:pt x="21" y="21"/>
                  </a:cubicBezTo>
                  <a:cubicBezTo>
                    <a:pt x="19" y="21"/>
                    <a:pt x="17" y="20"/>
                    <a:pt x="16" y="19"/>
                  </a:cubicBezTo>
                  <a:cubicBezTo>
                    <a:pt x="11" y="17"/>
                    <a:pt x="8" y="11"/>
                    <a:pt x="9" y="6"/>
                  </a:cubicBezTo>
                  <a:cubicBezTo>
                    <a:pt x="11" y="2"/>
                    <a:pt x="11" y="2"/>
                    <a:pt x="11" y="2"/>
                  </a:cubicBezTo>
                  <a:cubicBezTo>
                    <a:pt x="11" y="1"/>
                    <a:pt x="11" y="1"/>
                    <a:pt x="11" y="1"/>
                  </a:cubicBezTo>
                  <a:cubicBezTo>
                    <a:pt x="11" y="1"/>
                    <a:pt x="10" y="1"/>
                    <a:pt x="9" y="1"/>
                  </a:cubicBezTo>
                  <a:cubicBezTo>
                    <a:pt x="8" y="1"/>
                    <a:pt x="7" y="2"/>
                    <a:pt x="6" y="2"/>
                  </a:cubicBezTo>
                  <a:cubicBezTo>
                    <a:pt x="5" y="2"/>
                    <a:pt x="5" y="2"/>
                    <a:pt x="5" y="2"/>
                  </a:cubicBezTo>
                  <a:cubicBezTo>
                    <a:pt x="3" y="1"/>
                    <a:pt x="2" y="1"/>
                    <a:pt x="0" y="0"/>
                  </a:cubicBezTo>
                </a:path>
              </a:pathLst>
            </a:custGeom>
            <a:solidFill>
              <a:srgbClr val="7863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işḷiḑé">
              <a:extLst>
                <a:ext uri="{FF2B5EF4-FFF2-40B4-BE49-F238E27FC236}">
                  <a16:creationId xmlns:a16="http://schemas.microsoft.com/office/drawing/2014/main" id="{60F6EC3C-1ACA-2F33-4A80-8F7680CDA1C2}"/>
                </a:ext>
              </a:extLst>
            </p:cNvPr>
            <p:cNvSpPr/>
            <p:nvPr/>
          </p:nvSpPr>
          <p:spPr bwMode="auto">
            <a:xfrm>
              <a:off x="8022035" y="2063242"/>
              <a:ext cx="102684" cy="139424"/>
            </a:xfrm>
            <a:custGeom>
              <a:avLst/>
              <a:gdLst>
                <a:gd name="T0" fmla="*/ 10 w 68"/>
                <a:gd name="T1" fmla="*/ 0 h 92"/>
                <a:gd name="T2" fmla="*/ 3 w 68"/>
                <a:gd name="T3" fmla="*/ 10 h 92"/>
                <a:gd name="T4" fmla="*/ 9 w 68"/>
                <a:gd name="T5" fmla="*/ 28 h 92"/>
                <a:gd name="T6" fmla="*/ 14 w 68"/>
                <a:gd name="T7" fmla="*/ 29 h 92"/>
                <a:gd name="T8" fmla="*/ 15 w 68"/>
                <a:gd name="T9" fmla="*/ 29 h 92"/>
                <a:gd name="T10" fmla="*/ 22 w 68"/>
                <a:gd name="T11" fmla="*/ 27 h 92"/>
                <a:gd name="T12" fmla="*/ 20 w 68"/>
                <a:gd name="T13" fmla="*/ 31 h 92"/>
                <a:gd name="T14" fmla="*/ 25 w 68"/>
                <a:gd name="T15" fmla="*/ 49 h 92"/>
                <a:gd name="T16" fmla="*/ 31 w 68"/>
                <a:gd name="T17" fmla="*/ 51 h 92"/>
                <a:gd name="T18" fmla="*/ 31 w 68"/>
                <a:gd name="T19" fmla="*/ 51 h 92"/>
                <a:gd name="T20" fmla="*/ 36 w 68"/>
                <a:gd name="T21" fmla="*/ 50 h 92"/>
                <a:gd name="T22" fmla="*/ 34 w 68"/>
                <a:gd name="T23" fmla="*/ 53 h 92"/>
                <a:gd name="T24" fmla="*/ 40 w 68"/>
                <a:gd name="T25" fmla="*/ 71 h 92"/>
                <a:gd name="T26" fmla="*/ 45 w 68"/>
                <a:gd name="T27" fmla="*/ 72 h 92"/>
                <a:gd name="T28" fmla="*/ 46 w 68"/>
                <a:gd name="T29" fmla="*/ 72 h 92"/>
                <a:gd name="T30" fmla="*/ 52 w 68"/>
                <a:gd name="T31" fmla="*/ 71 h 92"/>
                <a:gd name="T32" fmla="*/ 51 w 68"/>
                <a:gd name="T33" fmla="*/ 72 h 92"/>
                <a:gd name="T34" fmla="*/ 56 w 68"/>
                <a:gd name="T35" fmla="*/ 90 h 92"/>
                <a:gd name="T36" fmla="*/ 62 w 68"/>
                <a:gd name="T37" fmla="*/ 92 h 92"/>
                <a:gd name="T38" fmla="*/ 62 w 68"/>
                <a:gd name="T39" fmla="*/ 92 h 92"/>
                <a:gd name="T40" fmla="*/ 68 w 68"/>
                <a:gd name="T41" fmla="*/ 90 h 92"/>
                <a:gd name="T42" fmla="*/ 49 w 68"/>
                <a:gd name="T43" fmla="*/ 57 h 92"/>
                <a:gd name="T44" fmla="*/ 48 w 68"/>
                <a:gd name="T45" fmla="*/ 57 h 92"/>
                <a:gd name="T46" fmla="*/ 42 w 68"/>
                <a:gd name="T47" fmla="*/ 49 h 92"/>
                <a:gd name="T48" fmla="*/ 41 w 68"/>
                <a:gd name="T49" fmla="*/ 44 h 92"/>
                <a:gd name="T50" fmla="*/ 37 w 68"/>
                <a:gd name="T51" fmla="*/ 36 h 92"/>
                <a:gd name="T52" fmla="*/ 34 w 68"/>
                <a:gd name="T53" fmla="*/ 35 h 92"/>
                <a:gd name="T54" fmla="*/ 27 w 68"/>
                <a:gd name="T55" fmla="*/ 25 h 92"/>
                <a:gd name="T56" fmla="*/ 27 w 68"/>
                <a:gd name="T57" fmla="*/ 24 h 92"/>
                <a:gd name="T58" fmla="*/ 27 w 68"/>
                <a:gd name="T59" fmla="*/ 21 h 92"/>
                <a:gd name="T60" fmla="*/ 27 w 68"/>
                <a:gd name="T61" fmla="*/ 21 h 92"/>
                <a:gd name="T62" fmla="*/ 27 w 68"/>
                <a:gd name="T63" fmla="*/ 20 h 92"/>
                <a:gd name="T64" fmla="*/ 24 w 68"/>
                <a:gd name="T65" fmla="*/ 15 h 92"/>
                <a:gd name="T66" fmla="*/ 23 w 68"/>
                <a:gd name="T67" fmla="*/ 15 h 92"/>
                <a:gd name="T68" fmla="*/ 23 w 68"/>
                <a:gd name="T69" fmla="*/ 15 h 92"/>
                <a:gd name="T70" fmla="*/ 17 w 68"/>
                <a:gd name="T71" fmla="*/ 14 h 92"/>
                <a:gd name="T72" fmla="*/ 10 w 68"/>
                <a:gd name="T7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92">
                  <a:moveTo>
                    <a:pt x="10" y="0"/>
                  </a:moveTo>
                  <a:cubicBezTo>
                    <a:pt x="3" y="10"/>
                    <a:pt x="3" y="10"/>
                    <a:pt x="3" y="10"/>
                  </a:cubicBezTo>
                  <a:cubicBezTo>
                    <a:pt x="0" y="17"/>
                    <a:pt x="2" y="25"/>
                    <a:pt x="9" y="28"/>
                  </a:cubicBezTo>
                  <a:cubicBezTo>
                    <a:pt x="10" y="29"/>
                    <a:pt x="12" y="29"/>
                    <a:pt x="14" y="29"/>
                  </a:cubicBezTo>
                  <a:cubicBezTo>
                    <a:pt x="14" y="29"/>
                    <a:pt x="15" y="29"/>
                    <a:pt x="15" y="29"/>
                  </a:cubicBezTo>
                  <a:cubicBezTo>
                    <a:pt x="17" y="29"/>
                    <a:pt x="20" y="29"/>
                    <a:pt x="22" y="27"/>
                  </a:cubicBezTo>
                  <a:cubicBezTo>
                    <a:pt x="20" y="31"/>
                    <a:pt x="20" y="31"/>
                    <a:pt x="20" y="31"/>
                  </a:cubicBezTo>
                  <a:cubicBezTo>
                    <a:pt x="16" y="38"/>
                    <a:pt x="19" y="46"/>
                    <a:pt x="25" y="49"/>
                  </a:cubicBezTo>
                  <a:cubicBezTo>
                    <a:pt x="27" y="50"/>
                    <a:pt x="29" y="50"/>
                    <a:pt x="31" y="51"/>
                  </a:cubicBezTo>
                  <a:cubicBezTo>
                    <a:pt x="31" y="51"/>
                    <a:pt x="31" y="51"/>
                    <a:pt x="31" y="51"/>
                  </a:cubicBezTo>
                  <a:cubicBezTo>
                    <a:pt x="33" y="51"/>
                    <a:pt x="35" y="50"/>
                    <a:pt x="36" y="50"/>
                  </a:cubicBezTo>
                  <a:cubicBezTo>
                    <a:pt x="34" y="53"/>
                    <a:pt x="34" y="53"/>
                    <a:pt x="34" y="53"/>
                  </a:cubicBezTo>
                  <a:cubicBezTo>
                    <a:pt x="31" y="60"/>
                    <a:pt x="34" y="68"/>
                    <a:pt x="40" y="71"/>
                  </a:cubicBezTo>
                  <a:cubicBezTo>
                    <a:pt x="42" y="72"/>
                    <a:pt x="44" y="72"/>
                    <a:pt x="45" y="72"/>
                  </a:cubicBezTo>
                  <a:cubicBezTo>
                    <a:pt x="46" y="72"/>
                    <a:pt x="46" y="72"/>
                    <a:pt x="46" y="72"/>
                  </a:cubicBezTo>
                  <a:cubicBezTo>
                    <a:pt x="49" y="72"/>
                    <a:pt x="50" y="72"/>
                    <a:pt x="52" y="71"/>
                  </a:cubicBezTo>
                  <a:cubicBezTo>
                    <a:pt x="51" y="72"/>
                    <a:pt x="51" y="72"/>
                    <a:pt x="51" y="72"/>
                  </a:cubicBezTo>
                  <a:cubicBezTo>
                    <a:pt x="47" y="79"/>
                    <a:pt x="50" y="87"/>
                    <a:pt x="56" y="90"/>
                  </a:cubicBezTo>
                  <a:cubicBezTo>
                    <a:pt x="58" y="91"/>
                    <a:pt x="60" y="92"/>
                    <a:pt x="62" y="92"/>
                  </a:cubicBezTo>
                  <a:cubicBezTo>
                    <a:pt x="62" y="92"/>
                    <a:pt x="62" y="92"/>
                    <a:pt x="62" y="92"/>
                  </a:cubicBezTo>
                  <a:cubicBezTo>
                    <a:pt x="64" y="92"/>
                    <a:pt x="67" y="91"/>
                    <a:pt x="68" y="90"/>
                  </a:cubicBezTo>
                  <a:cubicBezTo>
                    <a:pt x="49" y="57"/>
                    <a:pt x="49" y="57"/>
                    <a:pt x="49" y="57"/>
                  </a:cubicBezTo>
                  <a:cubicBezTo>
                    <a:pt x="49" y="57"/>
                    <a:pt x="49" y="57"/>
                    <a:pt x="48" y="57"/>
                  </a:cubicBezTo>
                  <a:cubicBezTo>
                    <a:pt x="45" y="55"/>
                    <a:pt x="43" y="53"/>
                    <a:pt x="42" y="49"/>
                  </a:cubicBezTo>
                  <a:cubicBezTo>
                    <a:pt x="41" y="48"/>
                    <a:pt x="41" y="46"/>
                    <a:pt x="41" y="44"/>
                  </a:cubicBezTo>
                  <a:cubicBezTo>
                    <a:pt x="37" y="36"/>
                    <a:pt x="37" y="36"/>
                    <a:pt x="37" y="36"/>
                  </a:cubicBezTo>
                  <a:cubicBezTo>
                    <a:pt x="36" y="36"/>
                    <a:pt x="35" y="36"/>
                    <a:pt x="34" y="35"/>
                  </a:cubicBezTo>
                  <a:cubicBezTo>
                    <a:pt x="30" y="33"/>
                    <a:pt x="27" y="29"/>
                    <a:pt x="27" y="25"/>
                  </a:cubicBezTo>
                  <a:cubicBezTo>
                    <a:pt x="27" y="25"/>
                    <a:pt x="27" y="25"/>
                    <a:pt x="27" y="24"/>
                  </a:cubicBezTo>
                  <a:cubicBezTo>
                    <a:pt x="27" y="23"/>
                    <a:pt x="27" y="22"/>
                    <a:pt x="27" y="21"/>
                  </a:cubicBezTo>
                  <a:cubicBezTo>
                    <a:pt x="27" y="21"/>
                    <a:pt x="27" y="21"/>
                    <a:pt x="27" y="21"/>
                  </a:cubicBezTo>
                  <a:cubicBezTo>
                    <a:pt x="27" y="20"/>
                    <a:pt x="27" y="20"/>
                    <a:pt x="27" y="20"/>
                  </a:cubicBezTo>
                  <a:cubicBezTo>
                    <a:pt x="24" y="15"/>
                    <a:pt x="24" y="15"/>
                    <a:pt x="24" y="15"/>
                  </a:cubicBezTo>
                  <a:cubicBezTo>
                    <a:pt x="24" y="15"/>
                    <a:pt x="24" y="15"/>
                    <a:pt x="23" y="15"/>
                  </a:cubicBezTo>
                  <a:cubicBezTo>
                    <a:pt x="23" y="15"/>
                    <a:pt x="23" y="15"/>
                    <a:pt x="23" y="15"/>
                  </a:cubicBezTo>
                  <a:cubicBezTo>
                    <a:pt x="21" y="15"/>
                    <a:pt x="19" y="15"/>
                    <a:pt x="17" y="14"/>
                  </a:cubicBezTo>
                  <a:cubicBezTo>
                    <a:pt x="12" y="11"/>
                    <a:pt x="9" y="6"/>
                    <a:pt x="10" y="0"/>
                  </a:cubicBezTo>
                </a:path>
              </a:pathLst>
            </a:custGeom>
            <a:solidFill>
              <a:srgbClr val="7E70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ŝlïďè">
              <a:extLst>
                <a:ext uri="{FF2B5EF4-FFF2-40B4-BE49-F238E27FC236}">
                  <a16:creationId xmlns:a16="http://schemas.microsoft.com/office/drawing/2014/main" id="{5C882B62-4E08-C287-D96A-DC226B1A65CD}"/>
                </a:ext>
              </a:extLst>
            </p:cNvPr>
            <p:cNvSpPr/>
            <p:nvPr/>
          </p:nvSpPr>
          <p:spPr bwMode="auto">
            <a:xfrm>
              <a:off x="8050297" y="2040633"/>
              <a:ext cx="78191" cy="91379"/>
            </a:xfrm>
            <a:custGeom>
              <a:avLst/>
              <a:gdLst>
                <a:gd name="T0" fmla="*/ 28 w 51"/>
                <a:gd name="T1" fmla="*/ 52 h 60"/>
                <a:gd name="T2" fmla="*/ 47 w 51"/>
                <a:gd name="T3" fmla="*/ 24 h 60"/>
                <a:gd name="T4" fmla="*/ 43 w 51"/>
                <a:gd name="T5" fmla="*/ 4 h 60"/>
                <a:gd name="T6" fmla="*/ 24 w 51"/>
                <a:gd name="T7" fmla="*/ 8 h 60"/>
                <a:gd name="T8" fmla="*/ 5 w 51"/>
                <a:gd name="T9" fmla="*/ 37 h 60"/>
                <a:gd name="T10" fmla="*/ 8 w 51"/>
                <a:gd name="T11" fmla="*/ 56 h 60"/>
                <a:gd name="T12" fmla="*/ 28 w 51"/>
                <a:gd name="T13" fmla="*/ 52 h 60"/>
              </a:gdLst>
              <a:ahLst/>
              <a:cxnLst>
                <a:cxn ang="0">
                  <a:pos x="T0" y="T1"/>
                </a:cxn>
                <a:cxn ang="0">
                  <a:pos x="T2" y="T3"/>
                </a:cxn>
                <a:cxn ang="0">
                  <a:pos x="T4" y="T5"/>
                </a:cxn>
                <a:cxn ang="0">
                  <a:pos x="T6" y="T7"/>
                </a:cxn>
                <a:cxn ang="0">
                  <a:pos x="T8" y="T9"/>
                </a:cxn>
                <a:cxn ang="0">
                  <a:pos x="T10" y="T11"/>
                </a:cxn>
                <a:cxn ang="0">
                  <a:pos x="T12" y="T13"/>
                </a:cxn>
              </a:cxnLst>
              <a:rect l="0" t="0" r="r" b="b"/>
              <a:pathLst>
                <a:path w="51" h="60">
                  <a:moveTo>
                    <a:pt x="28" y="52"/>
                  </a:moveTo>
                  <a:cubicBezTo>
                    <a:pt x="47" y="24"/>
                    <a:pt x="47" y="24"/>
                    <a:pt x="47" y="24"/>
                  </a:cubicBezTo>
                  <a:cubicBezTo>
                    <a:pt x="51" y="17"/>
                    <a:pt x="50" y="9"/>
                    <a:pt x="43" y="4"/>
                  </a:cubicBezTo>
                  <a:cubicBezTo>
                    <a:pt x="37" y="0"/>
                    <a:pt x="28" y="2"/>
                    <a:pt x="24" y="8"/>
                  </a:cubicBezTo>
                  <a:cubicBezTo>
                    <a:pt x="5" y="37"/>
                    <a:pt x="5" y="37"/>
                    <a:pt x="5" y="37"/>
                  </a:cubicBezTo>
                  <a:cubicBezTo>
                    <a:pt x="0" y="43"/>
                    <a:pt x="2" y="52"/>
                    <a:pt x="8" y="56"/>
                  </a:cubicBezTo>
                  <a:cubicBezTo>
                    <a:pt x="15" y="60"/>
                    <a:pt x="23" y="59"/>
                    <a:pt x="28" y="52"/>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ŝļïḑê">
              <a:extLst>
                <a:ext uri="{FF2B5EF4-FFF2-40B4-BE49-F238E27FC236}">
                  <a16:creationId xmlns:a16="http://schemas.microsoft.com/office/drawing/2014/main" id="{50F05386-C392-48F5-B0D6-F3C50FEC364F}"/>
                </a:ext>
              </a:extLst>
            </p:cNvPr>
            <p:cNvSpPr/>
            <p:nvPr/>
          </p:nvSpPr>
          <p:spPr bwMode="auto">
            <a:xfrm>
              <a:off x="8073848" y="2070779"/>
              <a:ext cx="78191" cy="93264"/>
            </a:xfrm>
            <a:custGeom>
              <a:avLst/>
              <a:gdLst>
                <a:gd name="T0" fmla="*/ 28 w 52"/>
                <a:gd name="T1" fmla="*/ 53 h 61"/>
                <a:gd name="T2" fmla="*/ 47 w 52"/>
                <a:gd name="T3" fmla="*/ 24 h 61"/>
                <a:gd name="T4" fmla="*/ 44 w 52"/>
                <a:gd name="T5" fmla="*/ 5 h 61"/>
                <a:gd name="T6" fmla="*/ 24 w 52"/>
                <a:gd name="T7" fmla="*/ 8 h 61"/>
                <a:gd name="T8" fmla="*/ 5 w 52"/>
                <a:gd name="T9" fmla="*/ 37 h 61"/>
                <a:gd name="T10" fmla="*/ 8 w 52"/>
                <a:gd name="T11" fmla="*/ 57 h 61"/>
                <a:gd name="T12" fmla="*/ 28 w 52"/>
                <a:gd name="T13" fmla="*/ 53 h 61"/>
              </a:gdLst>
              <a:ahLst/>
              <a:cxnLst>
                <a:cxn ang="0">
                  <a:pos x="T0" y="T1"/>
                </a:cxn>
                <a:cxn ang="0">
                  <a:pos x="T2" y="T3"/>
                </a:cxn>
                <a:cxn ang="0">
                  <a:pos x="T4" y="T5"/>
                </a:cxn>
                <a:cxn ang="0">
                  <a:pos x="T6" y="T7"/>
                </a:cxn>
                <a:cxn ang="0">
                  <a:pos x="T8" y="T9"/>
                </a:cxn>
                <a:cxn ang="0">
                  <a:pos x="T10" y="T11"/>
                </a:cxn>
                <a:cxn ang="0">
                  <a:pos x="T12" y="T13"/>
                </a:cxn>
              </a:cxnLst>
              <a:rect l="0" t="0" r="r" b="b"/>
              <a:pathLst>
                <a:path w="52" h="61">
                  <a:moveTo>
                    <a:pt x="28" y="53"/>
                  </a:moveTo>
                  <a:cubicBezTo>
                    <a:pt x="47" y="24"/>
                    <a:pt x="47" y="24"/>
                    <a:pt x="47" y="24"/>
                  </a:cubicBezTo>
                  <a:cubicBezTo>
                    <a:pt x="52" y="18"/>
                    <a:pt x="50" y="9"/>
                    <a:pt x="44" y="5"/>
                  </a:cubicBezTo>
                  <a:cubicBezTo>
                    <a:pt x="37" y="0"/>
                    <a:pt x="29" y="2"/>
                    <a:pt x="24" y="8"/>
                  </a:cubicBezTo>
                  <a:cubicBezTo>
                    <a:pt x="5" y="37"/>
                    <a:pt x="5" y="37"/>
                    <a:pt x="5" y="37"/>
                  </a:cubicBezTo>
                  <a:cubicBezTo>
                    <a:pt x="0" y="44"/>
                    <a:pt x="2" y="52"/>
                    <a:pt x="8" y="57"/>
                  </a:cubicBezTo>
                  <a:cubicBezTo>
                    <a:pt x="15" y="61"/>
                    <a:pt x="23" y="59"/>
                    <a:pt x="28" y="53"/>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Sľíḓê">
              <a:extLst>
                <a:ext uri="{FF2B5EF4-FFF2-40B4-BE49-F238E27FC236}">
                  <a16:creationId xmlns:a16="http://schemas.microsoft.com/office/drawing/2014/main" id="{2F7922DD-A227-1EA6-9E61-188F857446DD}"/>
                </a:ext>
              </a:extLst>
            </p:cNvPr>
            <p:cNvSpPr/>
            <p:nvPr/>
          </p:nvSpPr>
          <p:spPr bwMode="auto">
            <a:xfrm>
              <a:off x="8092689" y="2102809"/>
              <a:ext cx="78191" cy="91379"/>
            </a:xfrm>
            <a:custGeom>
              <a:avLst/>
              <a:gdLst>
                <a:gd name="T0" fmla="*/ 27 w 51"/>
                <a:gd name="T1" fmla="*/ 52 h 60"/>
                <a:gd name="T2" fmla="*/ 47 w 51"/>
                <a:gd name="T3" fmla="*/ 24 h 60"/>
                <a:gd name="T4" fmla="*/ 43 w 51"/>
                <a:gd name="T5" fmla="*/ 4 h 60"/>
                <a:gd name="T6" fmla="*/ 24 w 51"/>
                <a:gd name="T7" fmla="*/ 8 h 60"/>
                <a:gd name="T8" fmla="*/ 4 w 51"/>
                <a:gd name="T9" fmla="*/ 37 h 60"/>
                <a:gd name="T10" fmla="*/ 8 w 51"/>
                <a:gd name="T11" fmla="*/ 56 h 60"/>
                <a:gd name="T12" fmla="*/ 27 w 51"/>
                <a:gd name="T13" fmla="*/ 52 h 60"/>
              </a:gdLst>
              <a:ahLst/>
              <a:cxnLst>
                <a:cxn ang="0">
                  <a:pos x="T0" y="T1"/>
                </a:cxn>
                <a:cxn ang="0">
                  <a:pos x="T2" y="T3"/>
                </a:cxn>
                <a:cxn ang="0">
                  <a:pos x="T4" y="T5"/>
                </a:cxn>
                <a:cxn ang="0">
                  <a:pos x="T6" y="T7"/>
                </a:cxn>
                <a:cxn ang="0">
                  <a:pos x="T8" y="T9"/>
                </a:cxn>
                <a:cxn ang="0">
                  <a:pos x="T10" y="T11"/>
                </a:cxn>
                <a:cxn ang="0">
                  <a:pos x="T12" y="T13"/>
                </a:cxn>
              </a:cxnLst>
              <a:rect l="0" t="0" r="r" b="b"/>
              <a:pathLst>
                <a:path w="51" h="60">
                  <a:moveTo>
                    <a:pt x="27" y="52"/>
                  </a:moveTo>
                  <a:cubicBezTo>
                    <a:pt x="47" y="24"/>
                    <a:pt x="47" y="24"/>
                    <a:pt x="47" y="24"/>
                  </a:cubicBezTo>
                  <a:cubicBezTo>
                    <a:pt x="51" y="17"/>
                    <a:pt x="49" y="9"/>
                    <a:pt x="43" y="4"/>
                  </a:cubicBezTo>
                  <a:cubicBezTo>
                    <a:pt x="37" y="0"/>
                    <a:pt x="28" y="2"/>
                    <a:pt x="24" y="8"/>
                  </a:cubicBezTo>
                  <a:cubicBezTo>
                    <a:pt x="4" y="37"/>
                    <a:pt x="4" y="37"/>
                    <a:pt x="4" y="37"/>
                  </a:cubicBezTo>
                  <a:cubicBezTo>
                    <a:pt x="0" y="43"/>
                    <a:pt x="1" y="52"/>
                    <a:pt x="8" y="56"/>
                  </a:cubicBezTo>
                  <a:cubicBezTo>
                    <a:pt x="14" y="60"/>
                    <a:pt x="23" y="59"/>
                    <a:pt x="27" y="52"/>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ṣḻïdé">
              <a:extLst>
                <a:ext uri="{FF2B5EF4-FFF2-40B4-BE49-F238E27FC236}">
                  <a16:creationId xmlns:a16="http://schemas.microsoft.com/office/drawing/2014/main" id="{49AFE0F0-D4E7-E811-E6CA-A6614FC0DD07}"/>
                </a:ext>
              </a:extLst>
            </p:cNvPr>
            <p:cNvSpPr/>
            <p:nvPr/>
          </p:nvSpPr>
          <p:spPr bwMode="auto">
            <a:xfrm>
              <a:off x="8026746" y="2012371"/>
              <a:ext cx="77249" cy="92322"/>
            </a:xfrm>
            <a:custGeom>
              <a:avLst/>
              <a:gdLst>
                <a:gd name="T0" fmla="*/ 28 w 51"/>
                <a:gd name="T1" fmla="*/ 53 h 61"/>
                <a:gd name="T2" fmla="*/ 47 w 51"/>
                <a:gd name="T3" fmla="*/ 24 h 61"/>
                <a:gd name="T4" fmla="*/ 43 w 51"/>
                <a:gd name="T5" fmla="*/ 5 h 61"/>
                <a:gd name="T6" fmla="*/ 24 w 51"/>
                <a:gd name="T7" fmla="*/ 9 h 61"/>
                <a:gd name="T8" fmla="*/ 5 w 51"/>
                <a:gd name="T9" fmla="*/ 37 h 61"/>
                <a:gd name="T10" fmla="*/ 8 w 51"/>
                <a:gd name="T11" fmla="*/ 57 h 61"/>
                <a:gd name="T12" fmla="*/ 28 w 51"/>
                <a:gd name="T13" fmla="*/ 53 h 61"/>
              </a:gdLst>
              <a:ahLst/>
              <a:cxnLst>
                <a:cxn ang="0">
                  <a:pos x="T0" y="T1"/>
                </a:cxn>
                <a:cxn ang="0">
                  <a:pos x="T2" y="T3"/>
                </a:cxn>
                <a:cxn ang="0">
                  <a:pos x="T4" y="T5"/>
                </a:cxn>
                <a:cxn ang="0">
                  <a:pos x="T6" y="T7"/>
                </a:cxn>
                <a:cxn ang="0">
                  <a:pos x="T8" y="T9"/>
                </a:cxn>
                <a:cxn ang="0">
                  <a:pos x="T10" y="T11"/>
                </a:cxn>
                <a:cxn ang="0">
                  <a:pos x="T12" y="T13"/>
                </a:cxn>
              </a:cxnLst>
              <a:rect l="0" t="0" r="r" b="b"/>
              <a:pathLst>
                <a:path w="51" h="61">
                  <a:moveTo>
                    <a:pt x="28" y="53"/>
                  </a:moveTo>
                  <a:cubicBezTo>
                    <a:pt x="47" y="24"/>
                    <a:pt x="47" y="24"/>
                    <a:pt x="47" y="24"/>
                  </a:cubicBezTo>
                  <a:cubicBezTo>
                    <a:pt x="51" y="18"/>
                    <a:pt x="50" y="9"/>
                    <a:pt x="43" y="5"/>
                  </a:cubicBezTo>
                  <a:cubicBezTo>
                    <a:pt x="37" y="0"/>
                    <a:pt x="28" y="2"/>
                    <a:pt x="24" y="9"/>
                  </a:cubicBezTo>
                  <a:cubicBezTo>
                    <a:pt x="5" y="37"/>
                    <a:pt x="5" y="37"/>
                    <a:pt x="5" y="37"/>
                  </a:cubicBezTo>
                  <a:cubicBezTo>
                    <a:pt x="0" y="44"/>
                    <a:pt x="2" y="52"/>
                    <a:pt x="8" y="57"/>
                  </a:cubicBezTo>
                  <a:cubicBezTo>
                    <a:pt x="15" y="61"/>
                    <a:pt x="23" y="59"/>
                    <a:pt x="28" y="53"/>
                  </a:cubicBezTo>
                </a:path>
              </a:pathLst>
            </a:custGeom>
            <a:solidFill>
              <a:srgbClr val="F5AF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sḷîḋe">
              <a:extLst>
                <a:ext uri="{FF2B5EF4-FFF2-40B4-BE49-F238E27FC236}">
                  <a16:creationId xmlns:a16="http://schemas.microsoft.com/office/drawing/2014/main" id="{1A8F8B4D-5201-9DBD-1989-E1B8B239CB04}"/>
                </a:ext>
              </a:extLst>
            </p:cNvPr>
            <p:cNvSpPr/>
            <p:nvPr/>
          </p:nvSpPr>
          <p:spPr bwMode="auto">
            <a:xfrm>
              <a:off x="7944787" y="2017082"/>
              <a:ext cx="67828" cy="122467"/>
            </a:xfrm>
            <a:custGeom>
              <a:avLst/>
              <a:gdLst>
                <a:gd name="T0" fmla="*/ 33 w 45"/>
                <a:gd name="T1" fmla="*/ 66 h 81"/>
                <a:gd name="T2" fmla="*/ 43 w 45"/>
                <a:gd name="T3" fmla="*/ 22 h 81"/>
                <a:gd name="T4" fmla="*/ 31 w 45"/>
                <a:gd name="T5" fmla="*/ 2 h 81"/>
                <a:gd name="T6" fmla="*/ 11 w 45"/>
                <a:gd name="T7" fmla="*/ 15 h 81"/>
                <a:gd name="T8" fmla="*/ 2 w 45"/>
                <a:gd name="T9" fmla="*/ 59 h 81"/>
                <a:gd name="T10" fmla="*/ 14 w 45"/>
                <a:gd name="T11" fmla="*/ 79 h 81"/>
                <a:gd name="T12" fmla="*/ 33 w 45"/>
                <a:gd name="T13" fmla="*/ 66 h 81"/>
              </a:gdLst>
              <a:ahLst/>
              <a:cxnLst>
                <a:cxn ang="0">
                  <a:pos x="T0" y="T1"/>
                </a:cxn>
                <a:cxn ang="0">
                  <a:pos x="T2" y="T3"/>
                </a:cxn>
                <a:cxn ang="0">
                  <a:pos x="T4" y="T5"/>
                </a:cxn>
                <a:cxn ang="0">
                  <a:pos x="T6" y="T7"/>
                </a:cxn>
                <a:cxn ang="0">
                  <a:pos x="T8" y="T9"/>
                </a:cxn>
                <a:cxn ang="0">
                  <a:pos x="T10" y="T11"/>
                </a:cxn>
                <a:cxn ang="0">
                  <a:pos x="T12" y="T13"/>
                </a:cxn>
              </a:cxnLst>
              <a:rect l="0" t="0" r="r" b="b"/>
              <a:pathLst>
                <a:path w="45" h="81">
                  <a:moveTo>
                    <a:pt x="33" y="66"/>
                  </a:moveTo>
                  <a:cubicBezTo>
                    <a:pt x="43" y="22"/>
                    <a:pt x="43" y="22"/>
                    <a:pt x="43" y="22"/>
                  </a:cubicBezTo>
                  <a:cubicBezTo>
                    <a:pt x="45" y="13"/>
                    <a:pt x="39" y="4"/>
                    <a:pt x="31" y="2"/>
                  </a:cubicBezTo>
                  <a:cubicBezTo>
                    <a:pt x="22" y="0"/>
                    <a:pt x="13" y="6"/>
                    <a:pt x="11" y="15"/>
                  </a:cubicBezTo>
                  <a:cubicBezTo>
                    <a:pt x="2" y="59"/>
                    <a:pt x="2" y="59"/>
                    <a:pt x="2" y="59"/>
                  </a:cubicBezTo>
                  <a:cubicBezTo>
                    <a:pt x="0" y="68"/>
                    <a:pt x="5" y="77"/>
                    <a:pt x="14" y="79"/>
                  </a:cubicBezTo>
                  <a:cubicBezTo>
                    <a:pt x="23" y="81"/>
                    <a:pt x="31" y="75"/>
                    <a:pt x="33" y="66"/>
                  </a:cubicBezTo>
                </a:path>
              </a:pathLst>
            </a:custGeom>
            <a:solidFill>
              <a:srgbClr val="FFB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ṡḷíḋe">
              <a:extLst>
                <a:ext uri="{FF2B5EF4-FFF2-40B4-BE49-F238E27FC236}">
                  <a16:creationId xmlns:a16="http://schemas.microsoft.com/office/drawing/2014/main" id="{B622BC1C-90EE-9ABA-DBFB-6FE2D18C3A04}"/>
                </a:ext>
              </a:extLst>
            </p:cNvPr>
            <p:cNvSpPr/>
            <p:nvPr/>
          </p:nvSpPr>
          <p:spPr bwMode="auto">
            <a:xfrm>
              <a:off x="6798304" y="1747653"/>
              <a:ext cx="647193" cy="346677"/>
            </a:xfrm>
            <a:custGeom>
              <a:avLst/>
              <a:gdLst>
                <a:gd name="T0" fmla="*/ 427 w 427"/>
                <a:gd name="T1" fmla="*/ 20 h 229"/>
                <a:gd name="T2" fmla="*/ 419 w 427"/>
                <a:gd name="T3" fmla="*/ 197 h 229"/>
                <a:gd name="T4" fmla="*/ 309 w 427"/>
                <a:gd name="T5" fmla="*/ 227 h 229"/>
                <a:gd name="T6" fmla="*/ 259 w 427"/>
                <a:gd name="T7" fmla="*/ 229 h 229"/>
                <a:gd name="T8" fmla="*/ 253 w 427"/>
                <a:gd name="T9" fmla="*/ 229 h 229"/>
                <a:gd name="T10" fmla="*/ 236 w 427"/>
                <a:gd name="T11" fmla="*/ 229 h 229"/>
                <a:gd name="T12" fmla="*/ 0 w 427"/>
                <a:gd name="T13" fmla="*/ 176 h 229"/>
                <a:gd name="T14" fmla="*/ 6 w 427"/>
                <a:gd name="T15" fmla="*/ 47 h 229"/>
                <a:gd name="T16" fmla="*/ 7 w 427"/>
                <a:gd name="T17" fmla="*/ 33 h 229"/>
                <a:gd name="T18" fmla="*/ 9 w 427"/>
                <a:gd name="T19" fmla="*/ 0 h 229"/>
                <a:gd name="T20" fmla="*/ 427 w 427"/>
                <a:gd name="T21" fmla="*/ 2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229">
                  <a:moveTo>
                    <a:pt x="427" y="20"/>
                  </a:moveTo>
                  <a:cubicBezTo>
                    <a:pt x="419" y="197"/>
                    <a:pt x="419" y="197"/>
                    <a:pt x="419" y="197"/>
                  </a:cubicBezTo>
                  <a:cubicBezTo>
                    <a:pt x="400" y="213"/>
                    <a:pt x="359" y="223"/>
                    <a:pt x="309" y="227"/>
                  </a:cubicBezTo>
                  <a:cubicBezTo>
                    <a:pt x="293" y="228"/>
                    <a:pt x="276" y="229"/>
                    <a:pt x="259" y="229"/>
                  </a:cubicBezTo>
                  <a:cubicBezTo>
                    <a:pt x="257" y="229"/>
                    <a:pt x="255" y="229"/>
                    <a:pt x="253" y="229"/>
                  </a:cubicBezTo>
                  <a:cubicBezTo>
                    <a:pt x="247" y="229"/>
                    <a:pt x="242" y="229"/>
                    <a:pt x="236" y="229"/>
                  </a:cubicBezTo>
                  <a:cubicBezTo>
                    <a:pt x="135" y="228"/>
                    <a:pt x="26" y="209"/>
                    <a:pt x="0" y="176"/>
                  </a:cubicBezTo>
                  <a:cubicBezTo>
                    <a:pt x="6" y="47"/>
                    <a:pt x="6" y="47"/>
                    <a:pt x="6" y="47"/>
                  </a:cubicBezTo>
                  <a:cubicBezTo>
                    <a:pt x="7" y="33"/>
                    <a:pt x="7" y="33"/>
                    <a:pt x="7" y="33"/>
                  </a:cubicBezTo>
                  <a:cubicBezTo>
                    <a:pt x="9" y="0"/>
                    <a:pt x="9" y="0"/>
                    <a:pt x="9" y="0"/>
                  </a:cubicBezTo>
                  <a:cubicBezTo>
                    <a:pt x="427" y="20"/>
                    <a:pt x="427" y="20"/>
                    <a:pt x="427" y="20"/>
                  </a:cubicBezTo>
                </a:path>
              </a:pathLst>
            </a:custGeom>
            <a:solidFill>
              <a:srgbClr val="254C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ṩḻíďê">
              <a:extLst>
                <a:ext uri="{FF2B5EF4-FFF2-40B4-BE49-F238E27FC236}">
                  <a16:creationId xmlns:a16="http://schemas.microsoft.com/office/drawing/2014/main" id="{E74BE70B-2599-2937-D609-1C0EA440E05A}"/>
                </a:ext>
              </a:extLst>
            </p:cNvPr>
            <p:cNvSpPr/>
            <p:nvPr/>
          </p:nvSpPr>
          <p:spPr bwMode="auto">
            <a:xfrm>
              <a:off x="6806782" y="1766495"/>
              <a:ext cx="637772" cy="327836"/>
            </a:xfrm>
            <a:custGeom>
              <a:avLst/>
              <a:gdLst>
                <a:gd name="T0" fmla="*/ 2 w 420"/>
                <a:gd name="T1" fmla="*/ 0 h 216"/>
                <a:gd name="T2" fmla="*/ 1 w 420"/>
                <a:gd name="T3" fmla="*/ 20 h 216"/>
                <a:gd name="T4" fmla="*/ 0 w 420"/>
                <a:gd name="T5" fmla="*/ 34 h 216"/>
                <a:gd name="T6" fmla="*/ 247 w 420"/>
                <a:gd name="T7" fmla="*/ 216 h 216"/>
                <a:gd name="T8" fmla="*/ 253 w 420"/>
                <a:gd name="T9" fmla="*/ 216 h 216"/>
                <a:gd name="T10" fmla="*/ 303 w 420"/>
                <a:gd name="T11" fmla="*/ 214 h 216"/>
                <a:gd name="T12" fmla="*/ 413 w 420"/>
                <a:gd name="T13" fmla="*/ 184 h 216"/>
                <a:gd name="T14" fmla="*/ 420 w 420"/>
                <a:gd name="T15" fmla="*/ 41 h 216"/>
                <a:gd name="T16" fmla="*/ 378 w 420"/>
                <a:gd name="T17" fmla="*/ 50 h 216"/>
                <a:gd name="T18" fmla="*/ 366 w 420"/>
                <a:gd name="T19" fmla="*/ 54 h 216"/>
                <a:gd name="T20" fmla="*/ 366 w 420"/>
                <a:gd name="T21" fmla="*/ 53 h 216"/>
                <a:gd name="T22" fmla="*/ 208 w 420"/>
                <a:gd name="T23" fmla="*/ 88 h 216"/>
                <a:gd name="T24" fmla="*/ 209 w 420"/>
                <a:gd name="T25" fmla="*/ 64 h 216"/>
                <a:gd name="T26" fmla="*/ 2 w 420"/>
                <a:gd name="T2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216">
                  <a:moveTo>
                    <a:pt x="2" y="0"/>
                  </a:moveTo>
                  <a:cubicBezTo>
                    <a:pt x="1" y="20"/>
                    <a:pt x="1" y="20"/>
                    <a:pt x="1" y="20"/>
                  </a:cubicBezTo>
                  <a:cubicBezTo>
                    <a:pt x="0" y="34"/>
                    <a:pt x="0" y="34"/>
                    <a:pt x="0" y="34"/>
                  </a:cubicBezTo>
                  <a:cubicBezTo>
                    <a:pt x="48" y="56"/>
                    <a:pt x="173" y="122"/>
                    <a:pt x="247" y="216"/>
                  </a:cubicBezTo>
                  <a:cubicBezTo>
                    <a:pt x="249" y="216"/>
                    <a:pt x="251" y="216"/>
                    <a:pt x="253" y="216"/>
                  </a:cubicBezTo>
                  <a:cubicBezTo>
                    <a:pt x="270" y="216"/>
                    <a:pt x="287" y="215"/>
                    <a:pt x="303" y="214"/>
                  </a:cubicBezTo>
                  <a:cubicBezTo>
                    <a:pt x="353" y="210"/>
                    <a:pt x="394" y="200"/>
                    <a:pt x="413" y="184"/>
                  </a:cubicBezTo>
                  <a:cubicBezTo>
                    <a:pt x="420" y="41"/>
                    <a:pt x="420" y="41"/>
                    <a:pt x="420" y="41"/>
                  </a:cubicBezTo>
                  <a:cubicBezTo>
                    <a:pt x="378" y="50"/>
                    <a:pt x="378" y="50"/>
                    <a:pt x="378" y="50"/>
                  </a:cubicBezTo>
                  <a:cubicBezTo>
                    <a:pt x="366" y="54"/>
                    <a:pt x="366" y="54"/>
                    <a:pt x="366" y="54"/>
                  </a:cubicBezTo>
                  <a:cubicBezTo>
                    <a:pt x="366" y="54"/>
                    <a:pt x="366" y="54"/>
                    <a:pt x="366" y="53"/>
                  </a:cubicBezTo>
                  <a:cubicBezTo>
                    <a:pt x="208" y="88"/>
                    <a:pt x="208" y="88"/>
                    <a:pt x="208" y="88"/>
                  </a:cubicBezTo>
                  <a:cubicBezTo>
                    <a:pt x="209" y="64"/>
                    <a:pt x="209" y="64"/>
                    <a:pt x="209" y="64"/>
                  </a:cubicBezTo>
                  <a:cubicBezTo>
                    <a:pt x="2" y="0"/>
                    <a:pt x="2" y="0"/>
                    <a:pt x="2" y="0"/>
                  </a:cubicBezTo>
                </a:path>
              </a:pathLst>
            </a:custGeom>
            <a:solidFill>
              <a:srgbClr val="152A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Sḷiḑé">
              <a:extLst>
                <a:ext uri="{FF2B5EF4-FFF2-40B4-BE49-F238E27FC236}">
                  <a16:creationId xmlns:a16="http://schemas.microsoft.com/office/drawing/2014/main" id="{20306CC9-22E6-4EE3-9687-A279C7DACC66}"/>
                </a:ext>
              </a:extLst>
            </p:cNvPr>
            <p:cNvSpPr/>
            <p:nvPr/>
          </p:nvSpPr>
          <p:spPr bwMode="auto">
            <a:xfrm>
              <a:off x="6591993" y="1591272"/>
              <a:ext cx="1085249" cy="272254"/>
            </a:xfrm>
            <a:custGeom>
              <a:avLst/>
              <a:gdLst>
                <a:gd name="T0" fmla="*/ 1152 w 1152"/>
                <a:gd name="T1" fmla="*/ 170 h 289"/>
                <a:gd name="T2" fmla="*/ 570 w 1152"/>
                <a:gd name="T3" fmla="*/ 0 h 289"/>
                <a:gd name="T4" fmla="*/ 0 w 1152"/>
                <a:gd name="T5" fmla="*/ 114 h 289"/>
                <a:gd name="T6" fmla="*/ 565 w 1152"/>
                <a:gd name="T7" fmla="*/ 289 h 289"/>
                <a:gd name="T8" fmla="*/ 1152 w 1152"/>
                <a:gd name="T9" fmla="*/ 170 h 289"/>
              </a:gdLst>
              <a:ahLst/>
              <a:cxnLst>
                <a:cxn ang="0">
                  <a:pos x="T0" y="T1"/>
                </a:cxn>
                <a:cxn ang="0">
                  <a:pos x="T2" y="T3"/>
                </a:cxn>
                <a:cxn ang="0">
                  <a:pos x="T4" y="T5"/>
                </a:cxn>
                <a:cxn ang="0">
                  <a:pos x="T6" y="T7"/>
                </a:cxn>
                <a:cxn ang="0">
                  <a:pos x="T8" y="T9"/>
                </a:cxn>
              </a:cxnLst>
              <a:rect l="0" t="0" r="r" b="b"/>
              <a:pathLst>
                <a:path w="1152" h="289">
                  <a:moveTo>
                    <a:pt x="1152" y="170"/>
                  </a:moveTo>
                  <a:lnTo>
                    <a:pt x="570" y="0"/>
                  </a:lnTo>
                  <a:lnTo>
                    <a:pt x="0" y="114"/>
                  </a:lnTo>
                  <a:lnTo>
                    <a:pt x="565" y="289"/>
                  </a:lnTo>
                  <a:lnTo>
                    <a:pt x="1152" y="170"/>
                  </a:lnTo>
                  <a:close/>
                </a:path>
              </a:pathLst>
            </a:custGeom>
            <a:solidFill>
              <a:srgbClr val="254C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íşlïdê">
              <a:extLst>
                <a:ext uri="{FF2B5EF4-FFF2-40B4-BE49-F238E27FC236}">
                  <a16:creationId xmlns:a16="http://schemas.microsoft.com/office/drawing/2014/main" id="{E504FDFA-EC2B-CA2D-9DCE-33B39472678D}"/>
                </a:ext>
              </a:extLst>
            </p:cNvPr>
            <p:cNvSpPr/>
            <p:nvPr/>
          </p:nvSpPr>
          <p:spPr bwMode="auto">
            <a:xfrm>
              <a:off x="6591993" y="1591272"/>
              <a:ext cx="1085249" cy="272254"/>
            </a:xfrm>
            <a:custGeom>
              <a:avLst/>
              <a:gdLst>
                <a:gd name="T0" fmla="*/ 1152 w 1152"/>
                <a:gd name="T1" fmla="*/ 170 h 289"/>
                <a:gd name="T2" fmla="*/ 570 w 1152"/>
                <a:gd name="T3" fmla="*/ 0 h 289"/>
                <a:gd name="T4" fmla="*/ 0 w 1152"/>
                <a:gd name="T5" fmla="*/ 114 h 289"/>
                <a:gd name="T6" fmla="*/ 565 w 1152"/>
                <a:gd name="T7" fmla="*/ 289 h 289"/>
                <a:gd name="T8" fmla="*/ 1152 w 1152"/>
                <a:gd name="T9" fmla="*/ 170 h 289"/>
              </a:gdLst>
              <a:ahLst/>
              <a:cxnLst>
                <a:cxn ang="0">
                  <a:pos x="T0" y="T1"/>
                </a:cxn>
                <a:cxn ang="0">
                  <a:pos x="T2" y="T3"/>
                </a:cxn>
                <a:cxn ang="0">
                  <a:pos x="T4" y="T5"/>
                </a:cxn>
                <a:cxn ang="0">
                  <a:pos x="T6" y="T7"/>
                </a:cxn>
                <a:cxn ang="0">
                  <a:pos x="T8" y="T9"/>
                </a:cxn>
              </a:cxnLst>
              <a:rect l="0" t="0" r="r" b="b"/>
              <a:pathLst>
                <a:path w="1152" h="289">
                  <a:moveTo>
                    <a:pt x="1152" y="170"/>
                  </a:moveTo>
                  <a:lnTo>
                    <a:pt x="570" y="0"/>
                  </a:lnTo>
                  <a:lnTo>
                    <a:pt x="0" y="114"/>
                  </a:lnTo>
                  <a:lnTo>
                    <a:pt x="565" y="289"/>
                  </a:lnTo>
                  <a:lnTo>
                    <a:pt x="1152" y="1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ṥļîdê">
              <a:extLst>
                <a:ext uri="{FF2B5EF4-FFF2-40B4-BE49-F238E27FC236}">
                  <a16:creationId xmlns:a16="http://schemas.microsoft.com/office/drawing/2014/main" id="{327F347D-2E74-0BBD-697D-AA351940F4EC}"/>
                </a:ext>
              </a:extLst>
            </p:cNvPr>
            <p:cNvSpPr/>
            <p:nvPr/>
          </p:nvSpPr>
          <p:spPr bwMode="auto">
            <a:xfrm>
              <a:off x="6590109" y="1698667"/>
              <a:ext cx="534146" cy="201600"/>
            </a:xfrm>
            <a:custGeom>
              <a:avLst/>
              <a:gdLst>
                <a:gd name="T0" fmla="*/ 2 w 567"/>
                <a:gd name="T1" fmla="*/ 0 h 214"/>
                <a:gd name="T2" fmla="*/ 567 w 567"/>
                <a:gd name="T3" fmla="*/ 175 h 214"/>
                <a:gd name="T4" fmla="*/ 565 w 567"/>
                <a:gd name="T5" fmla="*/ 214 h 214"/>
                <a:gd name="T6" fmla="*/ 0 w 567"/>
                <a:gd name="T7" fmla="*/ 29 h 214"/>
                <a:gd name="T8" fmla="*/ 2 w 567"/>
                <a:gd name="T9" fmla="*/ 0 h 214"/>
              </a:gdLst>
              <a:ahLst/>
              <a:cxnLst>
                <a:cxn ang="0">
                  <a:pos x="T0" y="T1"/>
                </a:cxn>
                <a:cxn ang="0">
                  <a:pos x="T2" y="T3"/>
                </a:cxn>
                <a:cxn ang="0">
                  <a:pos x="T4" y="T5"/>
                </a:cxn>
                <a:cxn ang="0">
                  <a:pos x="T6" y="T7"/>
                </a:cxn>
                <a:cxn ang="0">
                  <a:pos x="T8" y="T9"/>
                </a:cxn>
              </a:cxnLst>
              <a:rect l="0" t="0" r="r" b="b"/>
              <a:pathLst>
                <a:path w="567" h="214">
                  <a:moveTo>
                    <a:pt x="2" y="0"/>
                  </a:moveTo>
                  <a:lnTo>
                    <a:pt x="567" y="175"/>
                  </a:lnTo>
                  <a:lnTo>
                    <a:pt x="565" y="214"/>
                  </a:lnTo>
                  <a:lnTo>
                    <a:pt x="0" y="29"/>
                  </a:lnTo>
                  <a:lnTo>
                    <a:pt x="2" y="0"/>
                  </a:lnTo>
                  <a:close/>
                </a:path>
              </a:pathLst>
            </a:custGeom>
            <a:solidFill>
              <a:srgbClr val="438D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ṩļíďe">
              <a:extLst>
                <a:ext uri="{FF2B5EF4-FFF2-40B4-BE49-F238E27FC236}">
                  <a16:creationId xmlns:a16="http://schemas.microsoft.com/office/drawing/2014/main" id="{1AC58970-97B9-C6B0-6C24-4585D3AEB4CF}"/>
                </a:ext>
              </a:extLst>
            </p:cNvPr>
            <p:cNvSpPr/>
            <p:nvPr/>
          </p:nvSpPr>
          <p:spPr bwMode="auto">
            <a:xfrm>
              <a:off x="7122371" y="1751422"/>
              <a:ext cx="554871" cy="148845"/>
            </a:xfrm>
            <a:custGeom>
              <a:avLst/>
              <a:gdLst>
                <a:gd name="T0" fmla="*/ 589 w 589"/>
                <a:gd name="T1" fmla="*/ 0 h 158"/>
                <a:gd name="T2" fmla="*/ 2 w 589"/>
                <a:gd name="T3" fmla="*/ 119 h 158"/>
                <a:gd name="T4" fmla="*/ 0 w 589"/>
                <a:gd name="T5" fmla="*/ 158 h 158"/>
                <a:gd name="T6" fmla="*/ 588 w 589"/>
                <a:gd name="T7" fmla="*/ 29 h 158"/>
                <a:gd name="T8" fmla="*/ 589 w 589"/>
                <a:gd name="T9" fmla="*/ 0 h 158"/>
              </a:gdLst>
              <a:ahLst/>
              <a:cxnLst>
                <a:cxn ang="0">
                  <a:pos x="T0" y="T1"/>
                </a:cxn>
                <a:cxn ang="0">
                  <a:pos x="T2" y="T3"/>
                </a:cxn>
                <a:cxn ang="0">
                  <a:pos x="T4" y="T5"/>
                </a:cxn>
                <a:cxn ang="0">
                  <a:pos x="T6" y="T7"/>
                </a:cxn>
                <a:cxn ang="0">
                  <a:pos x="T8" y="T9"/>
                </a:cxn>
              </a:cxnLst>
              <a:rect l="0" t="0" r="r" b="b"/>
              <a:pathLst>
                <a:path w="589" h="158">
                  <a:moveTo>
                    <a:pt x="589" y="0"/>
                  </a:moveTo>
                  <a:lnTo>
                    <a:pt x="2" y="119"/>
                  </a:lnTo>
                  <a:lnTo>
                    <a:pt x="0" y="158"/>
                  </a:lnTo>
                  <a:lnTo>
                    <a:pt x="588" y="29"/>
                  </a:lnTo>
                  <a:lnTo>
                    <a:pt x="589" y="0"/>
                  </a:lnTo>
                  <a:close/>
                </a:path>
              </a:pathLst>
            </a:custGeom>
            <a:solidFill>
              <a:srgbClr val="193C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šḻíḑe">
              <a:extLst>
                <a:ext uri="{FF2B5EF4-FFF2-40B4-BE49-F238E27FC236}">
                  <a16:creationId xmlns:a16="http://schemas.microsoft.com/office/drawing/2014/main" id="{1E93C5C8-C104-2694-FFC8-BF0B2EBA03A5}"/>
                </a:ext>
              </a:extLst>
            </p:cNvPr>
            <p:cNvSpPr/>
            <p:nvPr/>
          </p:nvSpPr>
          <p:spPr bwMode="auto">
            <a:xfrm>
              <a:off x="7122371" y="1751422"/>
              <a:ext cx="554871" cy="148845"/>
            </a:xfrm>
            <a:custGeom>
              <a:avLst/>
              <a:gdLst>
                <a:gd name="T0" fmla="*/ 589 w 589"/>
                <a:gd name="T1" fmla="*/ 0 h 158"/>
                <a:gd name="T2" fmla="*/ 2 w 589"/>
                <a:gd name="T3" fmla="*/ 119 h 158"/>
                <a:gd name="T4" fmla="*/ 0 w 589"/>
                <a:gd name="T5" fmla="*/ 158 h 158"/>
                <a:gd name="T6" fmla="*/ 588 w 589"/>
                <a:gd name="T7" fmla="*/ 29 h 158"/>
                <a:gd name="T8" fmla="*/ 589 w 589"/>
                <a:gd name="T9" fmla="*/ 0 h 158"/>
              </a:gdLst>
              <a:ahLst/>
              <a:cxnLst>
                <a:cxn ang="0">
                  <a:pos x="T0" y="T1"/>
                </a:cxn>
                <a:cxn ang="0">
                  <a:pos x="T2" y="T3"/>
                </a:cxn>
                <a:cxn ang="0">
                  <a:pos x="T4" y="T5"/>
                </a:cxn>
                <a:cxn ang="0">
                  <a:pos x="T6" y="T7"/>
                </a:cxn>
                <a:cxn ang="0">
                  <a:pos x="T8" y="T9"/>
                </a:cxn>
              </a:cxnLst>
              <a:rect l="0" t="0" r="r" b="b"/>
              <a:pathLst>
                <a:path w="589" h="158">
                  <a:moveTo>
                    <a:pt x="589" y="0"/>
                  </a:moveTo>
                  <a:lnTo>
                    <a:pt x="2" y="119"/>
                  </a:lnTo>
                  <a:lnTo>
                    <a:pt x="0" y="158"/>
                  </a:lnTo>
                  <a:lnTo>
                    <a:pt x="588" y="29"/>
                  </a:lnTo>
                  <a:lnTo>
                    <a:pt x="5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ŝḷiḓe">
              <a:extLst>
                <a:ext uri="{FF2B5EF4-FFF2-40B4-BE49-F238E27FC236}">
                  <a16:creationId xmlns:a16="http://schemas.microsoft.com/office/drawing/2014/main" id="{5BB38ED4-E09F-859F-02ED-C922CC1CC337}"/>
                </a:ext>
              </a:extLst>
            </p:cNvPr>
            <p:cNvSpPr/>
            <p:nvPr/>
          </p:nvSpPr>
          <p:spPr bwMode="auto">
            <a:xfrm>
              <a:off x="7362596" y="1842801"/>
              <a:ext cx="17899" cy="5652"/>
            </a:xfrm>
            <a:custGeom>
              <a:avLst/>
              <a:gdLst>
                <a:gd name="T0" fmla="*/ 12 w 12"/>
                <a:gd name="T1" fmla="*/ 0 h 4"/>
                <a:gd name="T2" fmla="*/ 0 w 12"/>
                <a:gd name="T3" fmla="*/ 3 h 4"/>
                <a:gd name="T4" fmla="*/ 0 w 12"/>
                <a:gd name="T5" fmla="*/ 4 h 4"/>
                <a:gd name="T6" fmla="*/ 12 w 12"/>
                <a:gd name="T7" fmla="*/ 0 h 4"/>
              </a:gdLst>
              <a:ahLst/>
              <a:cxnLst>
                <a:cxn ang="0">
                  <a:pos x="T0" y="T1"/>
                </a:cxn>
                <a:cxn ang="0">
                  <a:pos x="T2" y="T3"/>
                </a:cxn>
                <a:cxn ang="0">
                  <a:pos x="T4" y="T5"/>
                </a:cxn>
                <a:cxn ang="0">
                  <a:pos x="T6" y="T7"/>
                </a:cxn>
              </a:cxnLst>
              <a:rect l="0" t="0" r="r" b="b"/>
              <a:pathLst>
                <a:path w="12" h="4">
                  <a:moveTo>
                    <a:pt x="12" y="0"/>
                  </a:moveTo>
                  <a:cubicBezTo>
                    <a:pt x="0" y="3"/>
                    <a:pt x="0" y="3"/>
                    <a:pt x="0" y="3"/>
                  </a:cubicBezTo>
                  <a:cubicBezTo>
                    <a:pt x="0" y="4"/>
                    <a:pt x="0" y="4"/>
                    <a:pt x="0" y="4"/>
                  </a:cubicBezTo>
                  <a:cubicBezTo>
                    <a:pt x="12" y="0"/>
                    <a:pt x="12" y="0"/>
                    <a:pt x="12" y="0"/>
                  </a:cubicBezTo>
                </a:path>
              </a:pathLst>
            </a:custGeom>
            <a:solidFill>
              <a:srgbClr val="0A13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ṩļiḍe">
              <a:extLst>
                <a:ext uri="{FF2B5EF4-FFF2-40B4-BE49-F238E27FC236}">
                  <a16:creationId xmlns:a16="http://schemas.microsoft.com/office/drawing/2014/main" id="{E5305486-36F7-38F2-AACD-7DBE1D82EF22}"/>
                </a:ext>
              </a:extLst>
            </p:cNvPr>
            <p:cNvSpPr/>
            <p:nvPr/>
          </p:nvSpPr>
          <p:spPr bwMode="auto">
            <a:xfrm>
              <a:off x="7066790" y="1703377"/>
              <a:ext cx="316531" cy="113047"/>
            </a:xfrm>
            <a:custGeom>
              <a:avLst/>
              <a:gdLst>
                <a:gd name="T0" fmla="*/ 13 w 209"/>
                <a:gd name="T1" fmla="*/ 0 h 75"/>
                <a:gd name="T2" fmla="*/ 5 w 209"/>
                <a:gd name="T3" fmla="*/ 2 h 75"/>
                <a:gd name="T4" fmla="*/ 39 w 209"/>
                <a:gd name="T5" fmla="*/ 25 h 75"/>
                <a:gd name="T6" fmla="*/ 192 w 209"/>
                <a:gd name="T7" fmla="*/ 75 h 75"/>
                <a:gd name="T8" fmla="*/ 209 w 209"/>
                <a:gd name="T9" fmla="*/ 71 h 75"/>
                <a:gd name="T10" fmla="*/ 192 w 209"/>
                <a:gd name="T11" fmla="*/ 52 h 75"/>
                <a:gd name="T12" fmla="*/ 90 w 209"/>
                <a:gd name="T13" fmla="*/ 19 h 75"/>
                <a:gd name="T14" fmla="*/ 13 w 20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75">
                  <a:moveTo>
                    <a:pt x="13" y="0"/>
                  </a:moveTo>
                  <a:cubicBezTo>
                    <a:pt x="9" y="0"/>
                    <a:pt x="6" y="1"/>
                    <a:pt x="5" y="2"/>
                  </a:cubicBezTo>
                  <a:cubicBezTo>
                    <a:pt x="0" y="13"/>
                    <a:pt x="20" y="20"/>
                    <a:pt x="39" y="25"/>
                  </a:cubicBezTo>
                  <a:cubicBezTo>
                    <a:pt x="57" y="30"/>
                    <a:pt x="182" y="72"/>
                    <a:pt x="192" y="75"/>
                  </a:cubicBezTo>
                  <a:cubicBezTo>
                    <a:pt x="209" y="71"/>
                    <a:pt x="209" y="71"/>
                    <a:pt x="209" y="71"/>
                  </a:cubicBezTo>
                  <a:cubicBezTo>
                    <a:pt x="192" y="52"/>
                    <a:pt x="192" y="52"/>
                    <a:pt x="192" y="52"/>
                  </a:cubicBezTo>
                  <a:cubicBezTo>
                    <a:pt x="90" y="19"/>
                    <a:pt x="90" y="19"/>
                    <a:pt x="90" y="19"/>
                  </a:cubicBezTo>
                  <a:cubicBezTo>
                    <a:pt x="90" y="19"/>
                    <a:pt x="34" y="0"/>
                    <a:pt x="13" y="0"/>
                  </a:cubicBezTo>
                </a:path>
              </a:pathLst>
            </a:custGeom>
            <a:solidFill>
              <a:srgbClr val="122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ľïḑé">
              <a:extLst>
                <a:ext uri="{FF2B5EF4-FFF2-40B4-BE49-F238E27FC236}">
                  <a16:creationId xmlns:a16="http://schemas.microsoft.com/office/drawing/2014/main" id="{1BCA6300-1CA7-E203-1AD7-9E873D87961A}"/>
                </a:ext>
              </a:extLst>
            </p:cNvPr>
            <p:cNvSpPr/>
            <p:nvPr/>
          </p:nvSpPr>
          <p:spPr bwMode="auto">
            <a:xfrm>
              <a:off x="7357885" y="1810771"/>
              <a:ext cx="32972" cy="36740"/>
            </a:xfrm>
            <a:custGeom>
              <a:avLst/>
              <a:gdLst>
                <a:gd name="T0" fmla="*/ 17 w 22"/>
                <a:gd name="T1" fmla="*/ 0 h 24"/>
                <a:gd name="T2" fmla="*/ 0 w 22"/>
                <a:gd name="T3" fmla="*/ 4 h 24"/>
                <a:gd name="T4" fmla="*/ 1 w 22"/>
                <a:gd name="T5" fmla="*/ 4 h 24"/>
                <a:gd name="T6" fmla="*/ 3 w 22"/>
                <a:gd name="T7" fmla="*/ 24 h 24"/>
                <a:gd name="T8" fmla="*/ 15 w 22"/>
                <a:gd name="T9" fmla="*/ 21 h 24"/>
                <a:gd name="T10" fmla="*/ 19 w 22"/>
                <a:gd name="T11" fmla="*/ 20 h 24"/>
                <a:gd name="T12" fmla="*/ 22 w 22"/>
                <a:gd name="T13" fmla="*/ 5 h 24"/>
                <a:gd name="T14" fmla="*/ 17 w 22"/>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4">
                  <a:moveTo>
                    <a:pt x="17" y="0"/>
                  </a:moveTo>
                  <a:cubicBezTo>
                    <a:pt x="0" y="4"/>
                    <a:pt x="0" y="4"/>
                    <a:pt x="0" y="4"/>
                  </a:cubicBezTo>
                  <a:cubicBezTo>
                    <a:pt x="0" y="4"/>
                    <a:pt x="1" y="4"/>
                    <a:pt x="1" y="4"/>
                  </a:cubicBezTo>
                  <a:cubicBezTo>
                    <a:pt x="1" y="4"/>
                    <a:pt x="3" y="17"/>
                    <a:pt x="3" y="24"/>
                  </a:cubicBezTo>
                  <a:cubicBezTo>
                    <a:pt x="15" y="21"/>
                    <a:pt x="15" y="21"/>
                    <a:pt x="15" y="21"/>
                  </a:cubicBezTo>
                  <a:cubicBezTo>
                    <a:pt x="19" y="20"/>
                    <a:pt x="19" y="20"/>
                    <a:pt x="19" y="20"/>
                  </a:cubicBezTo>
                  <a:cubicBezTo>
                    <a:pt x="22" y="5"/>
                    <a:pt x="22" y="5"/>
                    <a:pt x="22" y="5"/>
                  </a:cubicBezTo>
                  <a:cubicBezTo>
                    <a:pt x="17" y="0"/>
                    <a:pt x="17" y="0"/>
                    <a:pt x="17" y="0"/>
                  </a:cubicBezTo>
                </a:path>
              </a:pathLst>
            </a:custGeom>
            <a:solidFill>
              <a:srgbClr val="0C1B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íSliďè">
              <a:extLst>
                <a:ext uri="{FF2B5EF4-FFF2-40B4-BE49-F238E27FC236}">
                  <a16:creationId xmlns:a16="http://schemas.microsoft.com/office/drawing/2014/main" id="{50B244A8-09F0-950A-9EF1-3E33E83DC61B}"/>
                </a:ext>
              </a:extLst>
            </p:cNvPr>
            <p:cNvSpPr/>
            <p:nvPr/>
          </p:nvSpPr>
          <p:spPr bwMode="auto">
            <a:xfrm>
              <a:off x="7283463" y="1747653"/>
              <a:ext cx="121525" cy="270370"/>
            </a:xfrm>
            <a:custGeom>
              <a:avLst/>
              <a:gdLst>
                <a:gd name="T0" fmla="*/ 7 w 80"/>
                <a:gd name="T1" fmla="*/ 19 h 179"/>
                <a:gd name="T2" fmla="*/ 42 w 80"/>
                <a:gd name="T3" fmla="*/ 33 h 179"/>
                <a:gd name="T4" fmla="*/ 52 w 80"/>
                <a:gd name="T5" fmla="*/ 39 h 179"/>
                <a:gd name="T6" fmla="*/ 57 w 80"/>
                <a:gd name="T7" fmla="*/ 45 h 179"/>
                <a:gd name="T8" fmla="*/ 61 w 80"/>
                <a:gd name="T9" fmla="*/ 55 h 179"/>
                <a:gd name="T10" fmla="*/ 62 w 80"/>
                <a:gd name="T11" fmla="*/ 70 h 179"/>
                <a:gd name="T12" fmla="*/ 56 w 80"/>
                <a:gd name="T13" fmla="*/ 169 h 179"/>
                <a:gd name="T14" fmla="*/ 64 w 80"/>
                <a:gd name="T15" fmla="*/ 179 h 179"/>
                <a:gd name="T16" fmla="*/ 74 w 80"/>
                <a:gd name="T17" fmla="*/ 170 h 179"/>
                <a:gd name="T18" fmla="*/ 80 w 80"/>
                <a:gd name="T19" fmla="*/ 70 h 179"/>
                <a:gd name="T20" fmla="*/ 79 w 80"/>
                <a:gd name="T21" fmla="*/ 51 h 179"/>
                <a:gd name="T22" fmla="*/ 73 w 80"/>
                <a:gd name="T23" fmla="*/ 35 h 179"/>
                <a:gd name="T24" fmla="*/ 64 w 80"/>
                <a:gd name="T25" fmla="*/ 25 h 179"/>
                <a:gd name="T26" fmla="*/ 43 w 80"/>
                <a:gd name="T27" fmla="*/ 13 h 179"/>
                <a:gd name="T28" fmla="*/ 13 w 80"/>
                <a:gd name="T29" fmla="*/ 2 h 179"/>
                <a:gd name="T30" fmla="*/ 2 w 80"/>
                <a:gd name="T31" fmla="*/ 7 h 179"/>
                <a:gd name="T32" fmla="*/ 7 w 80"/>
                <a:gd name="T33"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179">
                  <a:moveTo>
                    <a:pt x="7" y="19"/>
                  </a:moveTo>
                  <a:cubicBezTo>
                    <a:pt x="22" y="24"/>
                    <a:pt x="34" y="29"/>
                    <a:pt x="42" y="33"/>
                  </a:cubicBezTo>
                  <a:cubicBezTo>
                    <a:pt x="46" y="35"/>
                    <a:pt x="50" y="37"/>
                    <a:pt x="52" y="39"/>
                  </a:cubicBezTo>
                  <a:cubicBezTo>
                    <a:pt x="54" y="41"/>
                    <a:pt x="56" y="43"/>
                    <a:pt x="57" y="45"/>
                  </a:cubicBezTo>
                  <a:cubicBezTo>
                    <a:pt x="59" y="48"/>
                    <a:pt x="60" y="51"/>
                    <a:pt x="61" y="55"/>
                  </a:cubicBezTo>
                  <a:cubicBezTo>
                    <a:pt x="62" y="59"/>
                    <a:pt x="62" y="64"/>
                    <a:pt x="62" y="70"/>
                  </a:cubicBezTo>
                  <a:cubicBezTo>
                    <a:pt x="62" y="88"/>
                    <a:pt x="59" y="117"/>
                    <a:pt x="56" y="169"/>
                  </a:cubicBezTo>
                  <a:cubicBezTo>
                    <a:pt x="56" y="174"/>
                    <a:pt x="59" y="178"/>
                    <a:pt x="64" y="179"/>
                  </a:cubicBezTo>
                  <a:cubicBezTo>
                    <a:pt x="70" y="179"/>
                    <a:pt x="74" y="175"/>
                    <a:pt x="74" y="170"/>
                  </a:cubicBezTo>
                  <a:cubicBezTo>
                    <a:pt x="77" y="118"/>
                    <a:pt x="80" y="90"/>
                    <a:pt x="80" y="70"/>
                  </a:cubicBezTo>
                  <a:cubicBezTo>
                    <a:pt x="80" y="63"/>
                    <a:pt x="80" y="57"/>
                    <a:pt x="79" y="51"/>
                  </a:cubicBezTo>
                  <a:cubicBezTo>
                    <a:pt x="77" y="45"/>
                    <a:pt x="75" y="40"/>
                    <a:pt x="73" y="35"/>
                  </a:cubicBezTo>
                  <a:cubicBezTo>
                    <a:pt x="70" y="32"/>
                    <a:pt x="67" y="28"/>
                    <a:pt x="64" y="25"/>
                  </a:cubicBezTo>
                  <a:cubicBezTo>
                    <a:pt x="58" y="21"/>
                    <a:pt x="51" y="17"/>
                    <a:pt x="43" y="13"/>
                  </a:cubicBezTo>
                  <a:cubicBezTo>
                    <a:pt x="35" y="9"/>
                    <a:pt x="25" y="6"/>
                    <a:pt x="13" y="2"/>
                  </a:cubicBezTo>
                  <a:cubicBezTo>
                    <a:pt x="8" y="0"/>
                    <a:pt x="3" y="3"/>
                    <a:pt x="2" y="7"/>
                  </a:cubicBezTo>
                  <a:cubicBezTo>
                    <a:pt x="0" y="12"/>
                    <a:pt x="3" y="17"/>
                    <a:pt x="7" y="19"/>
                  </a:cubicBezTo>
                  <a:close/>
                </a:path>
              </a:pathLst>
            </a:custGeom>
            <a:solidFill>
              <a:srgbClr val="FDC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íṥlîdé">
              <a:extLst>
                <a:ext uri="{FF2B5EF4-FFF2-40B4-BE49-F238E27FC236}">
                  <a16:creationId xmlns:a16="http://schemas.microsoft.com/office/drawing/2014/main" id="{07F875D4-0EC1-0347-161F-786C9BBB2145}"/>
                </a:ext>
              </a:extLst>
            </p:cNvPr>
            <p:cNvSpPr/>
            <p:nvPr/>
          </p:nvSpPr>
          <p:spPr bwMode="auto">
            <a:xfrm>
              <a:off x="7117661" y="1705261"/>
              <a:ext cx="195006" cy="70654"/>
            </a:xfrm>
            <a:custGeom>
              <a:avLst/>
              <a:gdLst>
                <a:gd name="T0" fmla="*/ 1 w 128"/>
                <a:gd name="T1" fmla="*/ 7 h 47"/>
                <a:gd name="T2" fmla="*/ 7 w 128"/>
                <a:gd name="T3" fmla="*/ 16 h 47"/>
                <a:gd name="T4" fmla="*/ 10 w 128"/>
                <a:gd name="T5" fmla="*/ 17 h 47"/>
                <a:gd name="T6" fmla="*/ 7 w 128"/>
                <a:gd name="T7" fmla="*/ 15 h 47"/>
                <a:gd name="T8" fmla="*/ 28 w 128"/>
                <a:gd name="T9" fmla="*/ 16 h 47"/>
                <a:gd name="T10" fmla="*/ 36 w 128"/>
                <a:gd name="T11" fmla="*/ 23 h 47"/>
                <a:gd name="T12" fmla="*/ 61 w 128"/>
                <a:gd name="T13" fmla="*/ 30 h 47"/>
                <a:gd name="T14" fmla="*/ 117 w 128"/>
                <a:gd name="T15" fmla="*/ 46 h 47"/>
                <a:gd name="T16" fmla="*/ 118 w 128"/>
                <a:gd name="T17" fmla="*/ 46 h 47"/>
                <a:gd name="T18" fmla="*/ 127 w 128"/>
                <a:gd name="T19" fmla="*/ 41 h 47"/>
                <a:gd name="T20" fmla="*/ 122 w 128"/>
                <a:gd name="T21" fmla="*/ 31 h 47"/>
                <a:gd name="T22" fmla="*/ 39 w 128"/>
                <a:gd name="T23" fmla="*/ 8 h 47"/>
                <a:gd name="T24" fmla="*/ 10 w 128"/>
                <a:gd name="T25" fmla="*/ 1 h 47"/>
                <a:gd name="T26" fmla="*/ 1 w 128"/>
                <a:gd name="T27"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47">
                  <a:moveTo>
                    <a:pt x="1" y="7"/>
                  </a:moveTo>
                  <a:cubicBezTo>
                    <a:pt x="0" y="11"/>
                    <a:pt x="2" y="15"/>
                    <a:pt x="7" y="16"/>
                  </a:cubicBezTo>
                  <a:cubicBezTo>
                    <a:pt x="8" y="16"/>
                    <a:pt x="9" y="17"/>
                    <a:pt x="10" y="17"/>
                  </a:cubicBezTo>
                  <a:cubicBezTo>
                    <a:pt x="8" y="16"/>
                    <a:pt x="7" y="15"/>
                    <a:pt x="7" y="15"/>
                  </a:cubicBezTo>
                  <a:cubicBezTo>
                    <a:pt x="7" y="15"/>
                    <a:pt x="27" y="13"/>
                    <a:pt x="28" y="16"/>
                  </a:cubicBezTo>
                  <a:cubicBezTo>
                    <a:pt x="28" y="19"/>
                    <a:pt x="30" y="21"/>
                    <a:pt x="36" y="23"/>
                  </a:cubicBezTo>
                  <a:cubicBezTo>
                    <a:pt x="45" y="25"/>
                    <a:pt x="53" y="28"/>
                    <a:pt x="61" y="30"/>
                  </a:cubicBezTo>
                  <a:cubicBezTo>
                    <a:pt x="84" y="36"/>
                    <a:pt x="102" y="41"/>
                    <a:pt x="117" y="46"/>
                  </a:cubicBezTo>
                  <a:cubicBezTo>
                    <a:pt x="117" y="46"/>
                    <a:pt x="118" y="46"/>
                    <a:pt x="118" y="46"/>
                  </a:cubicBezTo>
                  <a:cubicBezTo>
                    <a:pt x="122" y="47"/>
                    <a:pt x="125" y="44"/>
                    <a:pt x="127" y="41"/>
                  </a:cubicBezTo>
                  <a:cubicBezTo>
                    <a:pt x="128" y="37"/>
                    <a:pt x="126" y="32"/>
                    <a:pt x="122" y="31"/>
                  </a:cubicBezTo>
                  <a:cubicBezTo>
                    <a:pt x="102" y="24"/>
                    <a:pt x="76" y="17"/>
                    <a:pt x="39" y="8"/>
                  </a:cubicBezTo>
                  <a:cubicBezTo>
                    <a:pt x="30" y="6"/>
                    <a:pt x="21" y="3"/>
                    <a:pt x="10" y="1"/>
                  </a:cubicBezTo>
                  <a:cubicBezTo>
                    <a:pt x="6" y="0"/>
                    <a:pt x="2" y="3"/>
                    <a:pt x="1" y="7"/>
                  </a:cubicBezTo>
                  <a:close/>
                </a:path>
              </a:pathLst>
            </a:custGeom>
            <a:solidFill>
              <a:srgbClr val="FDC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şliďè">
              <a:extLst>
                <a:ext uri="{FF2B5EF4-FFF2-40B4-BE49-F238E27FC236}">
                  <a16:creationId xmlns:a16="http://schemas.microsoft.com/office/drawing/2014/main" id="{D848CAB2-FC1F-1AE5-5A9A-F72958799286}"/>
                </a:ext>
              </a:extLst>
            </p:cNvPr>
            <p:cNvSpPr/>
            <p:nvPr/>
          </p:nvSpPr>
          <p:spPr bwMode="auto">
            <a:xfrm>
              <a:off x="7313609" y="2010487"/>
              <a:ext cx="103626" cy="179933"/>
            </a:xfrm>
            <a:custGeom>
              <a:avLst/>
              <a:gdLst>
                <a:gd name="T0" fmla="*/ 74 w 110"/>
                <a:gd name="T1" fmla="*/ 188 h 191"/>
                <a:gd name="T2" fmla="*/ 82 w 110"/>
                <a:gd name="T3" fmla="*/ 150 h 191"/>
                <a:gd name="T4" fmla="*/ 87 w 110"/>
                <a:gd name="T5" fmla="*/ 191 h 191"/>
                <a:gd name="T6" fmla="*/ 110 w 110"/>
                <a:gd name="T7" fmla="*/ 187 h 191"/>
                <a:gd name="T8" fmla="*/ 81 w 110"/>
                <a:gd name="T9" fmla="*/ 2 h 191"/>
                <a:gd name="T10" fmla="*/ 63 w 110"/>
                <a:gd name="T11" fmla="*/ 0 h 191"/>
                <a:gd name="T12" fmla="*/ 0 w 110"/>
                <a:gd name="T13" fmla="*/ 171 h 191"/>
                <a:gd name="T14" fmla="*/ 74 w 110"/>
                <a:gd name="T15" fmla="*/ 188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91">
                  <a:moveTo>
                    <a:pt x="74" y="188"/>
                  </a:moveTo>
                  <a:lnTo>
                    <a:pt x="82" y="150"/>
                  </a:lnTo>
                  <a:lnTo>
                    <a:pt x="87" y="191"/>
                  </a:lnTo>
                  <a:lnTo>
                    <a:pt x="110" y="187"/>
                  </a:lnTo>
                  <a:lnTo>
                    <a:pt x="81" y="2"/>
                  </a:lnTo>
                  <a:lnTo>
                    <a:pt x="63" y="0"/>
                  </a:lnTo>
                  <a:lnTo>
                    <a:pt x="0" y="171"/>
                  </a:lnTo>
                  <a:lnTo>
                    <a:pt x="74" y="188"/>
                  </a:lnTo>
                  <a:close/>
                </a:path>
              </a:pathLst>
            </a:custGeom>
            <a:solidFill>
              <a:srgbClr val="F7B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ṣḷîḓé">
              <a:extLst>
                <a:ext uri="{FF2B5EF4-FFF2-40B4-BE49-F238E27FC236}">
                  <a16:creationId xmlns:a16="http://schemas.microsoft.com/office/drawing/2014/main" id="{903674F4-5B50-DDAC-6BFA-A179CB928C5E}"/>
                </a:ext>
              </a:extLst>
            </p:cNvPr>
            <p:cNvSpPr/>
            <p:nvPr/>
          </p:nvSpPr>
          <p:spPr bwMode="auto">
            <a:xfrm>
              <a:off x="7368248" y="1994472"/>
              <a:ext cx="27320" cy="33914"/>
            </a:xfrm>
            <a:custGeom>
              <a:avLst/>
              <a:gdLst>
                <a:gd name="T0" fmla="*/ 0 w 18"/>
                <a:gd name="T1" fmla="*/ 8 h 23"/>
                <a:gd name="T2" fmla="*/ 0 w 18"/>
                <a:gd name="T3" fmla="*/ 14 h 23"/>
                <a:gd name="T4" fmla="*/ 8 w 18"/>
                <a:gd name="T5" fmla="*/ 23 h 23"/>
                <a:gd name="T6" fmla="*/ 17 w 18"/>
                <a:gd name="T7" fmla="*/ 15 h 23"/>
                <a:gd name="T8" fmla="*/ 18 w 18"/>
                <a:gd name="T9" fmla="*/ 9 h 23"/>
                <a:gd name="T10" fmla="*/ 9 w 18"/>
                <a:gd name="T11" fmla="*/ 0 h 23"/>
                <a:gd name="T12" fmla="*/ 0 w 18"/>
                <a:gd name="T13" fmla="*/ 8 h 23"/>
              </a:gdLst>
              <a:ahLst/>
              <a:cxnLst>
                <a:cxn ang="0">
                  <a:pos x="T0" y="T1"/>
                </a:cxn>
                <a:cxn ang="0">
                  <a:pos x="T2" y="T3"/>
                </a:cxn>
                <a:cxn ang="0">
                  <a:pos x="T4" y="T5"/>
                </a:cxn>
                <a:cxn ang="0">
                  <a:pos x="T6" y="T7"/>
                </a:cxn>
                <a:cxn ang="0">
                  <a:pos x="T8" y="T9"/>
                </a:cxn>
                <a:cxn ang="0">
                  <a:pos x="T10" y="T11"/>
                </a:cxn>
                <a:cxn ang="0">
                  <a:pos x="T12" y="T13"/>
                </a:cxn>
              </a:cxnLst>
              <a:rect l="0" t="0" r="r" b="b"/>
              <a:pathLst>
                <a:path w="18" h="23">
                  <a:moveTo>
                    <a:pt x="0" y="8"/>
                  </a:moveTo>
                  <a:cubicBezTo>
                    <a:pt x="0" y="14"/>
                    <a:pt x="0" y="14"/>
                    <a:pt x="0" y="14"/>
                  </a:cubicBezTo>
                  <a:cubicBezTo>
                    <a:pt x="0" y="19"/>
                    <a:pt x="4" y="23"/>
                    <a:pt x="8" y="23"/>
                  </a:cubicBezTo>
                  <a:cubicBezTo>
                    <a:pt x="13" y="23"/>
                    <a:pt x="17" y="19"/>
                    <a:pt x="17" y="15"/>
                  </a:cubicBezTo>
                  <a:cubicBezTo>
                    <a:pt x="18" y="9"/>
                    <a:pt x="18" y="9"/>
                    <a:pt x="18" y="9"/>
                  </a:cubicBezTo>
                  <a:cubicBezTo>
                    <a:pt x="18" y="5"/>
                    <a:pt x="14" y="1"/>
                    <a:pt x="9" y="0"/>
                  </a:cubicBezTo>
                  <a:cubicBezTo>
                    <a:pt x="5" y="0"/>
                    <a:pt x="1" y="4"/>
                    <a:pt x="0" y="8"/>
                  </a:cubicBezTo>
                </a:path>
              </a:pathLst>
            </a:custGeom>
            <a:solidFill>
              <a:srgbClr val="FFDF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ṩ1íḓé">
              <a:extLst>
                <a:ext uri="{FF2B5EF4-FFF2-40B4-BE49-F238E27FC236}">
                  <a16:creationId xmlns:a16="http://schemas.microsoft.com/office/drawing/2014/main" id="{25BD85C9-7964-87B6-9210-B327178773BC}"/>
                </a:ext>
              </a:extLst>
            </p:cNvPr>
            <p:cNvSpPr/>
            <p:nvPr/>
          </p:nvSpPr>
          <p:spPr bwMode="auto">
            <a:xfrm>
              <a:off x="7117661" y="1705261"/>
              <a:ext cx="93264" cy="45219"/>
            </a:xfrm>
            <a:custGeom>
              <a:avLst/>
              <a:gdLst>
                <a:gd name="T0" fmla="*/ 1 w 61"/>
                <a:gd name="T1" fmla="*/ 7 h 30"/>
                <a:gd name="T2" fmla="*/ 7 w 61"/>
                <a:gd name="T3" fmla="*/ 16 h 30"/>
                <a:gd name="T4" fmla="*/ 10 w 61"/>
                <a:gd name="T5" fmla="*/ 17 h 30"/>
                <a:gd name="T6" fmla="*/ 7 w 61"/>
                <a:gd name="T7" fmla="*/ 15 h 30"/>
                <a:gd name="T8" fmla="*/ 20 w 61"/>
                <a:gd name="T9" fmla="*/ 18 h 30"/>
                <a:gd name="T10" fmla="*/ 36 w 61"/>
                <a:gd name="T11" fmla="*/ 23 h 30"/>
                <a:gd name="T12" fmla="*/ 61 w 61"/>
                <a:gd name="T13" fmla="*/ 30 h 30"/>
                <a:gd name="T14" fmla="*/ 55 w 61"/>
                <a:gd name="T15" fmla="*/ 28 h 30"/>
                <a:gd name="T16" fmla="*/ 43 w 61"/>
                <a:gd name="T17" fmla="*/ 9 h 30"/>
                <a:gd name="T18" fmla="*/ 10 w 61"/>
                <a:gd name="T19" fmla="*/ 1 h 30"/>
                <a:gd name="T20" fmla="*/ 1 w 61"/>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30">
                  <a:moveTo>
                    <a:pt x="1" y="7"/>
                  </a:moveTo>
                  <a:cubicBezTo>
                    <a:pt x="0" y="11"/>
                    <a:pt x="2" y="15"/>
                    <a:pt x="7" y="16"/>
                  </a:cubicBezTo>
                  <a:cubicBezTo>
                    <a:pt x="8" y="16"/>
                    <a:pt x="9" y="17"/>
                    <a:pt x="10" y="17"/>
                  </a:cubicBezTo>
                  <a:cubicBezTo>
                    <a:pt x="8" y="16"/>
                    <a:pt x="7" y="15"/>
                    <a:pt x="7" y="15"/>
                  </a:cubicBezTo>
                  <a:cubicBezTo>
                    <a:pt x="7" y="15"/>
                    <a:pt x="19" y="15"/>
                    <a:pt x="20" y="18"/>
                  </a:cubicBezTo>
                  <a:cubicBezTo>
                    <a:pt x="20" y="21"/>
                    <a:pt x="30" y="21"/>
                    <a:pt x="36" y="23"/>
                  </a:cubicBezTo>
                  <a:cubicBezTo>
                    <a:pt x="45" y="25"/>
                    <a:pt x="53" y="28"/>
                    <a:pt x="61" y="30"/>
                  </a:cubicBezTo>
                  <a:cubicBezTo>
                    <a:pt x="60" y="29"/>
                    <a:pt x="58" y="29"/>
                    <a:pt x="55" y="28"/>
                  </a:cubicBezTo>
                  <a:cubicBezTo>
                    <a:pt x="45" y="25"/>
                    <a:pt x="42" y="18"/>
                    <a:pt x="43" y="9"/>
                  </a:cubicBezTo>
                  <a:cubicBezTo>
                    <a:pt x="34" y="7"/>
                    <a:pt x="21" y="3"/>
                    <a:pt x="10" y="1"/>
                  </a:cubicBezTo>
                  <a:cubicBezTo>
                    <a:pt x="6" y="0"/>
                    <a:pt x="2" y="3"/>
                    <a:pt x="1" y="7"/>
                  </a:cubicBezTo>
                  <a:close/>
                </a:path>
              </a:pathLst>
            </a:custGeom>
            <a:solidFill>
              <a:srgbClr val="BC66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liḓé">
              <a:extLst>
                <a:ext uri="{FF2B5EF4-FFF2-40B4-BE49-F238E27FC236}">
                  <a16:creationId xmlns:a16="http://schemas.microsoft.com/office/drawing/2014/main" id="{157B6DDD-D03F-4A43-A9B7-E8BA5456F2B5}"/>
                </a:ext>
              </a:extLst>
            </p:cNvPr>
            <p:cNvSpPr/>
            <p:nvPr/>
          </p:nvSpPr>
          <p:spPr bwMode="auto">
            <a:xfrm>
              <a:off x="7067732" y="1693956"/>
              <a:ext cx="118699" cy="47103"/>
            </a:xfrm>
            <a:custGeom>
              <a:avLst/>
              <a:gdLst>
                <a:gd name="T0" fmla="*/ 1 w 78"/>
                <a:gd name="T1" fmla="*/ 9 h 31"/>
                <a:gd name="T2" fmla="*/ 37 w 78"/>
                <a:gd name="T3" fmla="*/ 28 h 31"/>
                <a:gd name="T4" fmla="*/ 76 w 78"/>
                <a:gd name="T5" fmla="*/ 19 h 31"/>
                <a:gd name="T6" fmla="*/ 78 w 78"/>
                <a:gd name="T7" fmla="*/ 9 h 31"/>
                <a:gd name="T8" fmla="*/ 13 w 78"/>
                <a:gd name="T9" fmla="*/ 2 h 31"/>
                <a:gd name="T10" fmla="*/ 3 w 78"/>
                <a:gd name="T11" fmla="*/ 0 h 31"/>
                <a:gd name="T12" fmla="*/ 1 w 78"/>
                <a:gd name="T13" fmla="*/ 9 h 31"/>
              </a:gdLst>
              <a:ahLst/>
              <a:cxnLst>
                <a:cxn ang="0">
                  <a:pos x="T0" y="T1"/>
                </a:cxn>
                <a:cxn ang="0">
                  <a:pos x="T2" y="T3"/>
                </a:cxn>
                <a:cxn ang="0">
                  <a:pos x="T4" y="T5"/>
                </a:cxn>
                <a:cxn ang="0">
                  <a:pos x="T6" y="T7"/>
                </a:cxn>
                <a:cxn ang="0">
                  <a:pos x="T8" y="T9"/>
                </a:cxn>
                <a:cxn ang="0">
                  <a:pos x="T10" y="T11"/>
                </a:cxn>
                <a:cxn ang="0">
                  <a:pos x="T12" y="T13"/>
                </a:cxn>
              </a:cxnLst>
              <a:rect l="0" t="0" r="r" b="b"/>
              <a:pathLst>
                <a:path w="78" h="31">
                  <a:moveTo>
                    <a:pt x="1" y="9"/>
                  </a:moveTo>
                  <a:cubicBezTo>
                    <a:pt x="0" y="17"/>
                    <a:pt x="16" y="25"/>
                    <a:pt x="37" y="28"/>
                  </a:cubicBezTo>
                  <a:cubicBezTo>
                    <a:pt x="58" y="31"/>
                    <a:pt x="75" y="27"/>
                    <a:pt x="76" y="19"/>
                  </a:cubicBezTo>
                  <a:cubicBezTo>
                    <a:pt x="78" y="9"/>
                    <a:pt x="78" y="9"/>
                    <a:pt x="78" y="9"/>
                  </a:cubicBezTo>
                  <a:cubicBezTo>
                    <a:pt x="13" y="2"/>
                    <a:pt x="13" y="2"/>
                    <a:pt x="13" y="2"/>
                  </a:cubicBezTo>
                  <a:cubicBezTo>
                    <a:pt x="3" y="0"/>
                    <a:pt x="3" y="0"/>
                    <a:pt x="3" y="0"/>
                  </a:cubicBezTo>
                  <a:lnTo>
                    <a:pt x="1" y="9"/>
                  </a:lnTo>
                  <a:close/>
                </a:path>
              </a:pathLst>
            </a:custGeom>
            <a:solidFill>
              <a:srgbClr val="193C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ïşḷíḓe">
              <a:extLst>
                <a:ext uri="{FF2B5EF4-FFF2-40B4-BE49-F238E27FC236}">
                  <a16:creationId xmlns:a16="http://schemas.microsoft.com/office/drawing/2014/main" id="{24E2A72A-1BC7-3392-EFF0-6626F0AFE15D}"/>
                </a:ext>
              </a:extLst>
            </p:cNvPr>
            <p:cNvSpPr/>
            <p:nvPr/>
          </p:nvSpPr>
          <p:spPr bwMode="auto">
            <a:xfrm>
              <a:off x="7072442" y="1673231"/>
              <a:ext cx="116815" cy="49929"/>
            </a:xfrm>
            <a:custGeom>
              <a:avLst/>
              <a:gdLst>
                <a:gd name="T0" fmla="*/ 1 w 77"/>
                <a:gd name="T1" fmla="*/ 12 h 33"/>
                <a:gd name="T2" fmla="*/ 37 w 77"/>
                <a:gd name="T3" fmla="*/ 30 h 33"/>
                <a:gd name="T4" fmla="*/ 76 w 77"/>
                <a:gd name="T5" fmla="*/ 21 h 33"/>
                <a:gd name="T6" fmla="*/ 40 w 77"/>
                <a:gd name="T7" fmla="*/ 3 h 33"/>
                <a:gd name="T8" fmla="*/ 1 w 77"/>
                <a:gd name="T9" fmla="*/ 12 h 33"/>
              </a:gdLst>
              <a:ahLst/>
              <a:cxnLst>
                <a:cxn ang="0">
                  <a:pos x="T0" y="T1"/>
                </a:cxn>
                <a:cxn ang="0">
                  <a:pos x="T2" y="T3"/>
                </a:cxn>
                <a:cxn ang="0">
                  <a:pos x="T4" y="T5"/>
                </a:cxn>
                <a:cxn ang="0">
                  <a:pos x="T6" y="T7"/>
                </a:cxn>
                <a:cxn ang="0">
                  <a:pos x="T8" y="T9"/>
                </a:cxn>
              </a:cxnLst>
              <a:rect l="0" t="0" r="r" b="b"/>
              <a:pathLst>
                <a:path w="77" h="33">
                  <a:moveTo>
                    <a:pt x="1" y="12"/>
                  </a:moveTo>
                  <a:cubicBezTo>
                    <a:pt x="0" y="19"/>
                    <a:pt x="16" y="27"/>
                    <a:pt x="37" y="30"/>
                  </a:cubicBezTo>
                  <a:cubicBezTo>
                    <a:pt x="58" y="33"/>
                    <a:pt x="75" y="29"/>
                    <a:pt x="76" y="21"/>
                  </a:cubicBezTo>
                  <a:cubicBezTo>
                    <a:pt x="77" y="14"/>
                    <a:pt x="61" y="5"/>
                    <a:pt x="40" y="3"/>
                  </a:cubicBezTo>
                  <a:cubicBezTo>
                    <a:pt x="20" y="0"/>
                    <a:pt x="2" y="4"/>
                    <a:pt x="1" y="12"/>
                  </a:cubicBezTo>
                  <a:close/>
                </a:path>
              </a:pathLst>
            </a:custGeom>
            <a:solidFill>
              <a:srgbClr val="336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ṡľïḋè">
              <a:extLst>
                <a:ext uri="{FF2B5EF4-FFF2-40B4-BE49-F238E27FC236}">
                  <a16:creationId xmlns:a16="http://schemas.microsoft.com/office/drawing/2014/main" id="{75384822-9465-569F-BD41-EDCD1E66CA66}"/>
                </a:ext>
              </a:extLst>
            </p:cNvPr>
            <p:cNvSpPr/>
            <p:nvPr/>
          </p:nvSpPr>
          <p:spPr bwMode="auto">
            <a:xfrm>
              <a:off x="5346594" y="1715624"/>
              <a:ext cx="644367" cy="343851"/>
            </a:xfrm>
            <a:custGeom>
              <a:avLst/>
              <a:gdLst>
                <a:gd name="T0" fmla="*/ 419 w 425"/>
                <a:gd name="T1" fmla="*/ 0 h 227"/>
                <a:gd name="T2" fmla="*/ 420 w 425"/>
                <a:gd name="T3" fmla="*/ 33 h 227"/>
                <a:gd name="T4" fmla="*/ 425 w 425"/>
                <a:gd name="T5" fmla="*/ 176 h 227"/>
                <a:gd name="T6" fmla="*/ 188 w 425"/>
                <a:gd name="T7" fmla="*/ 227 h 227"/>
                <a:gd name="T8" fmla="*/ 166 w 425"/>
                <a:gd name="T9" fmla="*/ 226 h 227"/>
                <a:gd name="T10" fmla="*/ 116 w 425"/>
                <a:gd name="T11" fmla="*/ 223 h 227"/>
                <a:gd name="T12" fmla="*/ 6 w 425"/>
                <a:gd name="T13" fmla="*/ 192 h 227"/>
                <a:gd name="T14" fmla="*/ 0 w 425"/>
                <a:gd name="T15" fmla="*/ 15 h 227"/>
                <a:gd name="T16" fmla="*/ 419 w 425"/>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27">
                  <a:moveTo>
                    <a:pt x="419" y="0"/>
                  </a:moveTo>
                  <a:cubicBezTo>
                    <a:pt x="420" y="33"/>
                    <a:pt x="420" y="33"/>
                    <a:pt x="420" y="33"/>
                  </a:cubicBezTo>
                  <a:cubicBezTo>
                    <a:pt x="425" y="176"/>
                    <a:pt x="425" y="176"/>
                    <a:pt x="425" y="176"/>
                  </a:cubicBezTo>
                  <a:cubicBezTo>
                    <a:pt x="399" y="208"/>
                    <a:pt x="290" y="226"/>
                    <a:pt x="188" y="227"/>
                  </a:cubicBezTo>
                  <a:cubicBezTo>
                    <a:pt x="181" y="227"/>
                    <a:pt x="173" y="226"/>
                    <a:pt x="166" y="226"/>
                  </a:cubicBezTo>
                  <a:cubicBezTo>
                    <a:pt x="149" y="226"/>
                    <a:pt x="132" y="225"/>
                    <a:pt x="116" y="223"/>
                  </a:cubicBezTo>
                  <a:cubicBezTo>
                    <a:pt x="66" y="218"/>
                    <a:pt x="25" y="208"/>
                    <a:pt x="6" y="192"/>
                  </a:cubicBezTo>
                  <a:cubicBezTo>
                    <a:pt x="0" y="15"/>
                    <a:pt x="0" y="15"/>
                    <a:pt x="0" y="15"/>
                  </a:cubicBezTo>
                  <a:cubicBezTo>
                    <a:pt x="419" y="0"/>
                    <a:pt x="419" y="0"/>
                    <a:pt x="419" y="0"/>
                  </a:cubicBezTo>
                </a:path>
              </a:pathLst>
            </a:custGeom>
            <a:solidFill>
              <a:srgbClr val="254C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ïṧlïďê">
              <a:extLst>
                <a:ext uri="{FF2B5EF4-FFF2-40B4-BE49-F238E27FC236}">
                  <a16:creationId xmlns:a16="http://schemas.microsoft.com/office/drawing/2014/main" id="{AECBCE77-6F6F-344A-E848-5471CCD3F6BD}"/>
                </a:ext>
              </a:extLst>
            </p:cNvPr>
            <p:cNvSpPr/>
            <p:nvPr/>
          </p:nvSpPr>
          <p:spPr bwMode="auto">
            <a:xfrm>
              <a:off x="5114849" y="1556416"/>
              <a:ext cx="1086191" cy="272254"/>
            </a:xfrm>
            <a:custGeom>
              <a:avLst/>
              <a:gdLst>
                <a:gd name="T0" fmla="*/ 0 w 1153"/>
                <a:gd name="T1" fmla="*/ 162 h 289"/>
                <a:gd name="T2" fmla="*/ 586 w 1153"/>
                <a:gd name="T3" fmla="*/ 0 h 289"/>
                <a:gd name="T4" fmla="*/ 1153 w 1153"/>
                <a:gd name="T5" fmla="*/ 119 h 289"/>
                <a:gd name="T6" fmla="*/ 588 w 1153"/>
                <a:gd name="T7" fmla="*/ 289 h 289"/>
                <a:gd name="T8" fmla="*/ 0 w 1153"/>
                <a:gd name="T9" fmla="*/ 162 h 289"/>
              </a:gdLst>
              <a:ahLst/>
              <a:cxnLst>
                <a:cxn ang="0">
                  <a:pos x="T0" y="T1"/>
                </a:cxn>
                <a:cxn ang="0">
                  <a:pos x="T2" y="T3"/>
                </a:cxn>
                <a:cxn ang="0">
                  <a:pos x="T4" y="T5"/>
                </a:cxn>
                <a:cxn ang="0">
                  <a:pos x="T6" y="T7"/>
                </a:cxn>
                <a:cxn ang="0">
                  <a:pos x="T8" y="T9"/>
                </a:cxn>
              </a:cxnLst>
              <a:rect l="0" t="0" r="r" b="b"/>
              <a:pathLst>
                <a:path w="1153" h="289">
                  <a:moveTo>
                    <a:pt x="0" y="162"/>
                  </a:moveTo>
                  <a:lnTo>
                    <a:pt x="586" y="0"/>
                  </a:lnTo>
                  <a:lnTo>
                    <a:pt x="1153" y="119"/>
                  </a:lnTo>
                  <a:lnTo>
                    <a:pt x="588" y="289"/>
                  </a:lnTo>
                  <a:lnTo>
                    <a:pt x="0" y="162"/>
                  </a:lnTo>
                  <a:close/>
                </a:path>
              </a:pathLst>
            </a:custGeom>
            <a:solidFill>
              <a:srgbClr val="254C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ïşlîḓè">
              <a:extLst>
                <a:ext uri="{FF2B5EF4-FFF2-40B4-BE49-F238E27FC236}">
                  <a16:creationId xmlns:a16="http://schemas.microsoft.com/office/drawing/2014/main" id="{61FDB506-CFD7-1653-13A2-4EA1E5B35A18}"/>
                </a:ext>
              </a:extLst>
            </p:cNvPr>
            <p:cNvSpPr/>
            <p:nvPr/>
          </p:nvSpPr>
          <p:spPr bwMode="auto">
            <a:xfrm>
              <a:off x="5114849" y="1556416"/>
              <a:ext cx="1086191" cy="272254"/>
            </a:xfrm>
            <a:custGeom>
              <a:avLst/>
              <a:gdLst>
                <a:gd name="T0" fmla="*/ 0 w 1153"/>
                <a:gd name="T1" fmla="*/ 162 h 289"/>
                <a:gd name="T2" fmla="*/ 586 w 1153"/>
                <a:gd name="T3" fmla="*/ 0 h 289"/>
                <a:gd name="T4" fmla="*/ 1153 w 1153"/>
                <a:gd name="T5" fmla="*/ 119 h 289"/>
                <a:gd name="T6" fmla="*/ 588 w 1153"/>
                <a:gd name="T7" fmla="*/ 289 h 289"/>
                <a:gd name="T8" fmla="*/ 0 w 1153"/>
                <a:gd name="T9" fmla="*/ 162 h 289"/>
              </a:gdLst>
              <a:ahLst/>
              <a:cxnLst>
                <a:cxn ang="0">
                  <a:pos x="T0" y="T1"/>
                </a:cxn>
                <a:cxn ang="0">
                  <a:pos x="T2" y="T3"/>
                </a:cxn>
                <a:cxn ang="0">
                  <a:pos x="T4" y="T5"/>
                </a:cxn>
                <a:cxn ang="0">
                  <a:pos x="T6" y="T7"/>
                </a:cxn>
                <a:cxn ang="0">
                  <a:pos x="T8" y="T9"/>
                </a:cxn>
              </a:cxnLst>
              <a:rect l="0" t="0" r="r" b="b"/>
              <a:pathLst>
                <a:path w="1153" h="289">
                  <a:moveTo>
                    <a:pt x="0" y="162"/>
                  </a:moveTo>
                  <a:lnTo>
                    <a:pt x="586" y="0"/>
                  </a:lnTo>
                  <a:lnTo>
                    <a:pt x="1153" y="119"/>
                  </a:lnTo>
                  <a:lnTo>
                    <a:pt x="588" y="289"/>
                  </a:lnTo>
                  <a:lnTo>
                    <a:pt x="0" y="1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ḻíḑê">
              <a:extLst>
                <a:ext uri="{FF2B5EF4-FFF2-40B4-BE49-F238E27FC236}">
                  <a16:creationId xmlns:a16="http://schemas.microsoft.com/office/drawing/2014/main" id="{69959712-E25F-5411-CA1E-B4F1454701FB}"/>
                </a:ext>
              </a:extLst>
            </p:cNvPr>
            <p:cNvSpPr/>
            <p:nvPr/>
          </p:nvSpPr>
          <p:spPr bwMode="auto">
            <a:xfrm>
              <a:off x="5668778" y="1668521"/>
              <a:ext cx="533204" cy="195006"/>
            </a:xfrm>
            <a:custGeom>
              <a:avLst/>
              <a:gdLst>
                <a:gd name="T0" fmla="*/ 565 w 566"/>
                <a:gd name="T1" fmla="*/ 0 h 207"/>
                <a:gd name="T2" fmla="*/ 0 w 566"/>
                <a:gd name="T3" fmla="*/ 170 h 207"/>
                <a:gd name="T4" fmla="*/ 1 w 566"/>
                <a:gd name="T5" fmla="*/ 207 h 207"/>
                <a:gd name="T6" fmla="*/ 566 w 566"/>
                <a:gd name="T7" fmla="*/ 31 h 207"/>
                <a:gd name="T8" fmla="*/ 565 w 566"/>
                <a:gd name="T9" fmla="*/ 0 h 207"/>
              </a:gdLst>
              <a:ahLst/>
              <a:cxnLst>
                <a:cxn ang="0">
                  <a:pos x="T0" y="T1"/>
                </a:cxn>
                <a:cxn ang="0">
                  <a:pos x="T2" y="T3"/>
                </a:cxn>
                <a:cxn ang="0">
                  <a:pos x="T4" y="T5"/>
                </a:cxn>
                <a:cxn ang="0">
                  <a:pos x="T6" y="T7"/>
                </a:cxn>
                <a:cxn ang="0">
                  <a:pos x="T8" y="T9"/>
                </a:cxn>
              </a:cxnLst>
              <a:rect l="0" t="0" r="r" b="b"/>
              <a:pathLst>
                <a:path w="566" h="207">
                  <a:moveTo>
                    <a:pt x="565" y="0"/>
                  </a:moveTo>
                  <a:lnTo>
                    <a:pt x="0" y="170"/>
                  </a:lnTo>
                  <a:lnTo>
                    <a:pt x="1" y="207"/>
                  </a:lnTo>
                  <a:lnTo>
                    <a:pt x="566" y="31"/>
                  </a:lnTo>
                  <a:lnTo>
                    <a:pt x="565" y="0"/>
                  </a:lnTo>
                  <a:close/>
                </a:path>
              </a:pathLst>
            </a:custGeom>
            <a:solidFill>
              <a:srgbClr val="193C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íŝlîde">
              <a:extLst>
                <a:ext uri="{FF2B5EF4-FFF2-40B4-BE49-F238E27FC236}">
                  <a16:creationId xmlns:a16="http://schemas.microsoft.com/office/drawing/2014/main" id="{80198B55-A686-43F2-FD99-99644ADF62DC}"/>
                </a:ext>
              </a:extLst>
            </p:cNvPr>
            <p:cNvSpPr/>
            <p:nvPr/>
          </p:nvSpPr>
          <p:spPr bwMode="auto">
            <a:xfrm>
              <a:off x="5668778" y="1668521"/>
              <a:ext cx="533204" cy="195006"/>
            </a:xfrm>
            <a:custGeom>
              <a:avLst/>
              <a:gdLst>
                <a:gd name="T0" fmla="*/ 565 w 566"/>
                <a:gd name="T1" fmla="*/ 0 h 207"/>
                <a:gd name="T2" fmla="*/ 0 w 566"/>
                <a:gd name="T3" fmla="*/ 170 h 207"/>
                <a:gd name="T4" fmla="*/ 1 w 566"/>
                <a:gd name="T5" fmla="*/ 207 h 207"/>
                <a:gd name="T6" fmla="*/ 566 w 566"/>
                <a:gd name="T7" fmla="*/ 31 h 207"/>
                <a:gd name="T8" fmla="*/ 565 w 566"/>
                <a:gd name="T9" fmla="*/ 0 h 207"/>
              </a:gdLst>
              <a:ahLst/>
              <a:cxnLst>
                <a:cxn ang="0">
                  <a:pos x="T0" y="T1"/>
                </a:cxn>
                <a:cxn ang="0">
                  <a:pos x="T2" y="T3"/>
                </a:cxn>
                <a:cxn ang="0">
                  <a:pos x="T4" y="T5"/>
                </a:cxn>
                <a:cxn ang="0">
                  <a:pos x="T6" y="T7"/>
                </a:cxn>
                <a:cxn ang="0">
                  <a:pos x="T8" y="T9"/>
                </a:cxn>
              </a:cxnLst>
              <a:rect l="0" t="0" r="r" b="b"/>
              <a:pathLst>
                <a:path w="566" h="207">
                  <a:moveTo>
                    <a:pt x="565" y="0"/>
                  </a:moveTo>
                  <a:lnTo>
                    <a:pt x="0" y="170"/>
                  </a:lnTo>
                  <a:lnTo>
                    <a:pt x="1" y="207"/>
                  </a:lnTo>
                  <a:lnTo>
                    <a:pt x="566" y="31"/>
                  </a:lnTo>
                  <a:lnTo>
                    <a:pt x="5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îṧḻîḑè">
              <a:extLst>
                <a:ext uri="{FF2B5EF4-FFF2-40B4-BE49-F238E27FC236}">
                  <a16:creationId xmlns:a16="http://schemas.microsoft.com/office/drawing/2014/main" id="{FFCF0134-5534-BCC9-60DC-B0E1308661DA}"/>
                </a:ext>
              </a:extLst>
            </p:cNvPr>
            <p:cNvSpPr/>
            <p:nvPr/>
          </p:nvSpPr>
          <p:spPr bwMode="auto">
            <a:xfrm>
              <a:off x="5114849" y="1709029"/>
              <a:ext cx="554871" cy="154497"/>
            </a:xfrm>
            <a:custGeom>
              <a:avLst/>
              <a:gdLst>
                <a:gd name="T0" fmla="*/ 0 w 589"/>
                <a:gd name="T1" fmla="*/ 0 h 164"/>
                <a:gd name="T2" fmla="*/ 588 w 589"/>
                <a:gd name="T3" fmla="*/ 127 h 164"/>
                <a:gd name="T4" fmla="*/ 589 w 589"/>
                <a:gd name="T5" fmla="*/ 164 h 164"/>
                <a:gd name="T6" fmla="*/ 2 w 589"/>
                <a:gd name="T7" fmla="*/ 29 h 164"/>
                <a:gd name="T8" fmla="*/ 0 w 589"/>
                <a:gd name="T9" fmla="*/ 0 h 164"/>
              </a:gdLst>
              <a:ahLst/>
              <a:cxnLst>
                <a:cxn ang="0">
                  <a:pos x="T0" y="T1"/>
                </a:cxn>
                <a:cxn ang="0">
                  <a:pos x="T2" y="T3"/>
                </a:cxn>
                <a:cxn ang="0">
                  <a:pos x="T4" y="T5"/>
                </a:cxn>
                <a:cxn ang="0">
                  <a:pos x="T6" y="T7"/>
                </a:cxn>
                <a:cxn ang="0">
                  <a:pos x="T8" y="T9"/>
                </a:cxn>
              </a:cxnLst>
              <a:rect l="0" t="0" r="r" b="b"/>
              <a:pathLst>
                <a:path w="589" h="164">
                  <a:moveTo>
                    <a:pt x="0" y="0"/>
                  </a:moveTo>
                  <a:lnTo>
                    <a:pt x="588" y="127"/>
                  </a:lnTo>
                  <a:lnTo>
                    <a:pt x="589" y="164"/>
                  </a:lnTo>
                  <a:lnTo>
                    <a:pt x="2" y="29"/>
                  </a:lnTo>
                  <a:lnTo>
                    <a:pt x="0" y="0"/>
                  </a:lnTo>
                  <a:close/>
                </a:path>
              </a:pathLst>
            </a:custGeom>
            <a:solidFill>
              <a:srgbClr val="438D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ṡlîḍê">
              <a:extLst>
                <a:ext uri="{FF2B5EF4-FFF2-40B4-BE49-F238E27FC236}">
                  <a16:creationId xmlns:a16="http://schemas.microsoft.com/office/drawing/2014/main" id="{8FB2CFED-7298-B83F-F0F2-D208AF788EC9}"/>
                </a:ext>
              </a:extLst>
            </p:cNvPr>
            <p:cNvSpPr/>
            <p:nvPr/>
          </p:nvSpPr>
          <p:spPr bwMode="auto">
            <a:xfrm>
              <a:off x="5114849" y="1709029"/>
              <a:ext cx="554871" cy="154497"/>
            </a:xfrm>
            <a:custGeom>
              <a:avLst/>
              <a:gdLst>
                <a:gd name="T0" fmla="*/ 0 w 589"/>
                <a:gd name="T1" fmla="*/ 0 h 164"/>
                <a:gd name="T2" fmla="*/ 588 w 589"/>
                <a:gd name="T3" fmla="*/ 127 h 164"/>
                <a:gd name="T4" fmla="*/ 589 w 589"/>
                <a:gd name="T5" fmla="*/ 164 h 164"/>
                <a:gd name="T6" fmla="*/ 2 w 589"/>
                <a:gd name="T7" fmla="*/ 29 h 164"/>
                <a:gd name="T8" fmla="*/ 0 w 589"/>
                <a:gd name="T9" fmla="*/ 0 h 164"/>
              </a:gdLst>
              <a:ahLst/>
              <a:cxnLst>
                <a:cxn ang="0">
                  <a:pos x="T0" y="T1"/>
                </a:cxn>
                <a:cxn ang="0">
                  <a:pos x="T2" y="T3"/>
                </a:cxn>
                <a:cxn ang="0">
                  <a:pos x="T4" y="T5"/>
                </a:cxn>
                <a:cxn ang="0">
                  <a:pos x="T6" y="T7"/>
                </a:cxn>
                <a:cxn ang="0">
                  <a:pos x="T8" y="T9"/>
                </a:cxn>
              </a:cxnLst>
              <a:rect l="0" t="0" r="r" b="b"/>
              <a:pathLst>
                <a:path w="589" h="164">
                  <a:moveTo>
                    <a:pt x="0" y="0"/>
                  </a:moveTo>
                  <a:lnTo>
                    <a:pt x="588" y="127"/>
                  </a:lnTo>
                  <a:lnTo>
                    <a:pt x="589" y="164"/>
                  </a:lnTo>
                  <a:lnTo>
                    <a:pt x="2" y="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šlíḍê">
              <a:extLst>
                <a:ext uri="{FF2B5EF4-FFF2-40B4-BE49-F238E27FC236}">
                  <a16:creationId xmlns:a16="http://schemas.microsoft.com/office/drawing/2014/main" id="{AB886972-5261-B37B-BD20-5511E53B9C05}"/>
                </a:ext>
              </a:extLst>
            </p:cNvPr>
            <p:cNvSpPr/>
            <p:nvPr/>
          </p:nvSpPr>
          <p:spPr bwMode="auto">
            <a:xfrm>
              <a:off x="5408770" y="1668521"/>
              <a:ext cx="317473" cy="109279"/>
            </a:xfrm>
            <a:custGeom>
              <a:avLst/>
              <a:gdLst>
                <a:gd name="T0" fmla="*/ 196 w 209"/>
                <a:gd name="T1" fmla="*/ 0 h 72"/>
                <a:gd name="T2" fmla="*/ 119 w 209"/>
                <a:gd name="T3" fmla="*/ 17 h 72"/>
                <a:gd name="T4" fmla="*/ 17 w 209"/>
                <a:gd name="T5" fmla="*/ 50 h 72"/>
                <a:gd name="T6" fmla="*/ 0 w 209"/>
                <a:gd name="T7" fmla="*/ 69 h 72"/>
                <a:gd name="T8" fmla="*/ 17 w 209"/>
                <a:gd name="T9" fmla="*/ 72 h 72"/>
                <a:gd name="T10" fmla="*/ 171 w 209"/>
                <a:gd name="T11" fmla="*/ 25 h 72"/>
                <a:gd name="T12" fmla="*/ 204 w 209"/>
                <a:gd name="T13" fmla="*/ 2 h 72"/>
                <a:gd name="T14" fmla="*/ 196 w 209"/>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72">
                  <a:moveTo>
                    <a:pt x="196" y="0"/>
                  </a:moveTo>
                  <a:cubicBezTo>
                    <a:pt x="175" y="0"/>
                    <a:pt x="119" y="17"/>
                    <a:pt x="119" y="17"/>
                  </a:cubicBezTo>
                  <a:cubicBezTo>
                    <a:pt x="17" y="50"/>
                    <a:pt x="17" y="50"/>
                    <a:pt x="17" y="50"/>
                  </a:cubicBezTo>
                  <a:cubicBezTo>
                    <a:pt x="0" y="69"/>
                    <a:pt x="0" y="69"/>
                    <a:pt x="0" y="69"/>
                  </a:cubicBezTo>
                  <a:cubicBezTo>
                    <a:pt x="17" y="72"/>
                    <a:pt x="17" y="72"/>
                    <a:pt x="17" y="72"/>
                  </a:cubicBezTo>
                  <a:cubicBezTo>
                    <a:pt x="27" y="69"/>
                    <a:pt x="153" y="30"/>
                    <a:pt x="171" y="25"/>
                  </a:cubicBezTo>
                  <a:cubicBezTo>
                    <a:pt x="190" y="19"/>
                    <a:pt x="209" y="12"/>
                    <a:pt x="204" y="2"/>
                  </a:cubicBezTo>
                  <a:cubicBezTo>
                    <a:pt x="203" y="0"/>
                    <a:pt x="200" y="0"/>
                    <a:pt x="196" y="0"/>
                  </a:cubicBezTo>
                </a:path>
              </a:pathLst>
            </a:custGeom>
            <a:solidFill>
              <a:srgbClr val="122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íś1íďé">
              <a:extLst>
                <a:ext uri="{FF2B5EF4-FFF2-40B4-BE49-F238E27FC236}">
                  <a16:creationId xmlns:a16="http://schemas.microsoft.com/office/drawing/2014/main" id="{ED9E54E7-CDE7-FF3D-CBCA-AEDDF2D71DE8}"/>
                </a:ext>
              </a:extLst>
            </p:cNvPr>
            <p:cNvSpPr/>
            <p:nvPr/>
          </p:nvSpPr>
          <p:spPr bwMode="auto">
            <a:xfrm>
              <a:off x="5401234" y="1773089"/>
              <a:ext cx="33914" cy="35798"/>
            </a:xfrm>
            <a:custGeom>
              <a:avLst/>
              <a:gdLst>
                <a:gd name="T0" fmla="*/ 5 w 22"/>
                <a:gd name="T1" fmla="*/ 0 h 24"/>
                <a:gd name="T2" fmla="*/ 0 w 22"/>
                <a:gd name="T3" fmla="*/ 5 h 24"/>
                <a:gd name="T4" fmla="*/ 3 w 22"/>
                <a:gd name="T5" fmla="*/ 20 h 24"/>
                <a:gd name="T6" fmla="*/ 6 w 22"/>
                <a:gd name="T7" fmla="*/ 21 h 24"/>
                <a:gd name="T8" fmla="*/ 19 w 22"/>
                <a:gd name="T9" fmla="*/ 24 h 24"/>
                <a:gd name="T10" fmla="*/ 21 w 22"/>
                <a:gd name="T11" fmla="*/ 4 h 24"/>
                <a:gd name="T12" fmla="*/ 22 w 22"/>
                <a:gd name="T13" fmla="*/ 3 h 24"/>
                <a:gd name="T14" fmla="*/ 5 w 22"/>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4">
                  <a:moveTo>
                    <a:pt x="5" y="0"/>
                  </a:moveTo>
                  <a:cubicBezTo>
                    <a:pt x="0" y="5"/>
                    <a:pt x="0" y="5"/>
                    <a:pt x="0" y="5"/>
                  </a:cubicBezTo>
                  <a:cubicBezTo>
                    <a:pt x="3" y="20"/>
                    <a:pt x="3" y="20"/>
                    <a:pt x="3" y="20"/>
                  </a:cubicBezTo>
                  <a:cubicBezTo>
                    <a:pt x="6" y="21"/>
                    <a:pt x="6" y="21"/>
                    <a:pt x="6" y="21"/>
                  </a:cubicBezTo>
                  <a:cubicBezTo>
                    <a:pt x="19" y="24"/>
                    <a:pt x="19" y="24"/>
                    <a:pt x="19" y="24"/>
                  </a:cubicBezTo>
                  <a:cubicBezTo>
                    <a:pt x="19" y="16"/>
                    <a:pt x="21" y="4"/>
                    <a:pt x="21" y="4"/>
                  </a:cubicBezTo>
                  <a:cubicBezTo>
                    <a:pt x="21" y="4"/>
                    <a:pt x="21" y="4"/>
                    <a:pt x="22" y="3"/>
                  </a:cubicBezTo>
                  <a:cubicBezTo>
                    <a:pt x="5" y="0"/>
                    <a:pt x="5" y="0"/>
                    <a:pt x="5" y="0"/>
                  </a:cubicBezTo>
                </a:path>
              </a:pathLst>
            </a:custGeom>
            <a:solidFill>
              <a:srgbClr val="213F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íṡḷíḑé">
              <a:extLst>
                <a:ext uri="{FF2B5EF4-FFF2-40B4-BE49-F238E27FC236}">
                  <a16:creationId xmlns:a16="http://schemas.microsoft.com/office/drawing/2014/main" id="{0BB14FD7-B7EB-04C0-B24C-F50E10859843}"/>
                </a:ext>
              </a:extLst>
            </p:cNvPr>
            <p:cNvSpPr/>
            <p:nvPr/>
          </p:nvSpPr>
          <p:spPr bwMode="auto">
            <a:xfrm>
              <a:off x="5988135" y="1871063"/>
              <a:ext cx="2826" cy="107394"/>
            </a:xfrm>
            <a:custGeom>
              <a:avLst/>
              <a:gdLst>
                <a:gd name="T0" fmla="*/ 0 w 3"/>
                <a:gd name="T1" fmla="*/ 0 h 114"/>
                <a:gd name="T2" fmla="*/ 3 w 3"/>
                <a:gd name="T3" fmla="*/ 114 h 114"/>
                <a:gd name="T4" fmla="*/ 3 w 3"/>
                <a:gd name="T5" fmla="*/ 114 h 114"/>
                <a:gd name="T6" fmla="*/ 0 w 3"/>
                <a:gd name="T7" fmla="*/ 0 h 114"/>
              </a:gdLst>
              <a:ahLst/>
              <a:cxnLst>
                <a:cxn ang="0">
                  <a:pos x="T0" y="T1"/>
                </a:cxn>
                <a:cxn ang="0">
                  <a:pos x="T2" y="T3"/>
                </a:cxn>
                <a:cxn ang="0">
                  <a:pos x="T4" y="T5"/>
                </a:cxn>
                <a:cxn ang="0">
                  <a:pos x="T6" y="T7"/>
                </a:cxn>
              </a:cxnLst>
              <a:rect l="0" t="0" r="r" b="b"/>
              <a:pathLst>
                <a:path w="3" h="114">
                  <a:moveTo>
                    <a:pt x="0" y="0"/>
                  </a:moveTo>
                  <a:lnTo>
                    <a:pt x="3" y="114"/>
                  </a:lnTo>
                  <a:lnTo>
                    <a:pt x="3" y="114"/>
                  </a:lnTo>
                  <a:lnTo>
                    <a:pt x="0" y="0"/>
                  </a:lnTo>
                  <a:close/>
                </a:path>
              </a:pathLst>
            </a:custGeom>
            <a:solidFill>
              <a:srgbClr val="958B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i$ļiḍe">
              <a:extLst>
                <a:ext uri="{FF2B5EF4-FFF2-40B4-BE49-F238E27FC236}">
                  <a16:creationId xmlns:a16="http://schemas.microsoft.com/office/drawing/2014/main" id="{1F6254F7-ED1F-4925-353E-69B68B5B0A28}"/>
                </a:ext>
              </a:extLst>
            </p:cNvPr>
            <p:cNvSpPr/>
            <p:nvPr/>
          </p:nvSpPr>
          <p:spPr bwMode="auto">
            <a:xfrm>
              <a:off x="5988135" y="1871063"/>
              <a:ext cx="2826" cy="107394"/>
            </a:xfrm>
            <a:custGeom>
              <a:avLst/>
              <a:gdLst>
                <a:gd name="T0" fmla="*/ 0 w 3"/>
                <a:gd name="T1" fmla="*/ 0 h 114"/>
                <a:gd name="T2" fmla="*/ 3 w 3"/>
                <a:gd name="T3" fmla="*/ 114 h 114"/>
                <a:gd name="T4" fmla="*/ 3 w 3"/>
                <a:gd name="T5" fmla="*/ 114 h 114"/>
                <a:gd name="T6" fmla="*/ 0 w 3"/>
                <a:gd name="T7" fmla="*/ 0 h 114"/>
              </a:gdLst>
              <a:ahLst/>
              <a:cxnLst>
                <a:cxn ang="0">
                  <a:pos x="T0" y="T1"/>
                </a:cxn>
                <a:cxn ang="0">
                  <a:pos x="T2" y="T3"/>
                </a:cxn>
                <a:cxn ang="0">
                  <a:pos x="T4" y="T5"/>
                </a:cxn>
                <a:cxn ang="0">
                  <a:pos x="T6" y="T7"/>
                </a:cxn>
              </a:cxnLst>
              <a:rect l="0" t="0" r="r" b="b"/>
              <a:pathLst>
                <a:path w="3" h="114">
                  <a:moveTo>
                    <a:pt x="0" y="0"/>
                  </a:moveTo>
                  <a:lnTo>
                    <a:pt x="3" y="114"/>
                  </a:lnTo>
                  <a:lnTo>
                    <a:pt x="3" y="1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iślïḋè">
              <a:extLst>
                <a:ext uri="{FF2B5EF4-FFF2-40B4-BE49-F238E27FC236}">
                  <a16:creationId xmlns:a16="http://schemas.microsoft.com/office/drawing/2014/main" id="{6ECCFE86-11FB-2207-495F-D1B2673CB379}"/>
                </a:ext>
              </a:extLst>
            </p:cNvPr>
            <p:cNvSpPr/>
            <p:nvPr/>
          </p:nvSpPr>
          <p:spPr bwMode="auto">
            <a:xfrm>
              <a:off x="5990961" y="1978457"/>
              <a:ext cx="0" cy="3768"/>
            </a:xfrm>
            <a:custGeom>
              <a:avLst/>
              <a:gdLst>
                <a:gd name="T0" fmla="*/ 0 h 2"/>
                <a:gd name="T1" fmla="*/ 2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2"/>
                    <a:pt x="0" y="2"/>
                    <a:pt x="0" y="2"/>
                  </a:cubicBezTo>
                  <a:cubicBezTo>
                    <a:pt x="0" y="2"/>
                    <a:pt x="0" y="2"/>
                    <a:pt x="0" y="2"/>
                  </a:cubicBezTo>
                  <a:cubicBezTo>
                    <a:pt x="0" y="0"/>
                    <a:pt x="0" y="0"/>
                    <a:pt x="0" y="0"/>
                  </a:cubicBezTo>
                  <a:cubicBezTo>
                    <a:pt x="0" y="0"/>
                    <a:pt x="0" y="0"/>
                    <a:pt x="0" y="0"/>
                  </a:cubicBezTo>
                </a:path>
              </a:pathLst>
            </a:custGeom>
            <a:solidFill>
              <a:srgbClr val="7A42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iŝḷïďê">
              <a:extLst>
                <a:ext uri="{FF2B5EF4-FFF2-40B4-BE49-F238E27FC236}">
                  <a16:creationId xmlns:a16="http://schemas.microsoft.com/office/drawing/2014/main" id="{00BF50B6-2446-7ACA-6B91-A0BD4747FFAD}"/>
                </a:ext>
              </a:extLst>
            </p:cNvPr>
            <p:cNvSpPr/>
            <p:nvPr/>
          </p:nvSpPr>
          <p:spPr bwMode="auto">
            <a:xfrm>
              <a:off x="5632038" y="2037807"/>
              <a:ext cx="224209" cy="21667"/>
            </a:xfrm>
            <a:custGeom>
              <a:avLst/>
              <a:gdLst>
                <a:gd name="T0" fmla="*/ 148 w 148"/>
                <a:gd name="T1" fmla="*/ 0 h 14"/>
                <a:gd name="T2" fmla="*/ 0 w 148"/>
                <a:gd name="T3" fmla="*/ 14 h 14"/>
                <a:gd name="T4" fmla="*/ 0 w 148"/>
                <a:gd name="T5" fmla="*/ 14 h 14"/>
                <a:gd name="T6" fmla="*/ 0 w 148"/>
                <a:gd name="T7" fmla="*/ 14 h 14"/>
                <a:gd name="T8" fmla="*/ 148 w 148"/>
                <a:gd name="T9" fmla="*/ 0 h 14"/>
                <a:gd name="T10" fmla="*/ 148 w 148"/>
                <a:gd name="T11" fmla="*/ 0 h 14"/>
                <a:gd name="T12" fmla="*/ 148 w 148"/>
                <a:gd name="T13" fmla="*/ 0 h 14"/>
                <a:gd name="T14" fmla="*/ 148 w 148"/>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4">
                  <a:moveTo>
                    <a:pt x="148" y="0"/>
                  </a:moveTo>
                  <a:cubicBezTo>
                    <a:pt x="104" y="9"/>
                    <a:pt x="51" y="13"/>
                    <a:pt x="0" y="14"/>
                  </a:cubicBezTo>
                  <a:cubicBezTo>
                    <a:pt x="0" y="14"/>
                    <a:pt x="0" y="14"/>
                    <a:pt x="0" y="14"/>
                  </a:cubicBezTo>
                  <a:cubicBezTo>
                    <a:pt x="0" y="14"/>
                    <a:pt x="0" y="14"/>
                    <a:pt x="0" y="14"/>
                  </a:cubicBezTo>
                  <a:cubicBezTo>
                    <a:pt x="51" y="13"/>
                    <a:pt x="104" y="9"/>
                    <a:pt x="148" y="0"/>
                  </a:cubicBezTo>
                  <a:moveTo>
                    <a:pt x="148" y="0"/>
                  </a:moveTo>
                  <a:cubicBezTo>
                    <a:pt x="148" y="0"/>
                    <a:pt x="148" y="0"/>
                    <a:pt x="148" y="0"/>
                  </a:cubicBezTo>
                  <a:cubicBezTo>
                    <a:pt x="148" y="0"/>
                    <a:pt x="148" y="0"/>
                    <a:pt x="148" y="0"/>
                  </a:cubicBezTo>
                </a:path>
              </a:pathLst>
            </a:custGeom>
            <a:solidFill>
              <a:srgbClr val="7A42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Sľíḍê">
              <a:extLst>
                <a:ext uri="{FF2B5EF4-FFF2-40B4-BE49-F238E27FC236}">
                  <a16:creationId xmlns:a16="http://schemas.microsoft.com/office/drawing/2014/main" id="{451D577B-8E1A-DB35-826E-246230988CBF}"/>
                </a:ext>
              </a:extLst>
            </p:cNvPr>
            <p:cNvSpPr/>
            <p:nvPr/>
          </p:nvSpPr>
          <p:spPr bwMode="auto">
            <a:xfrm>
              <a:off x="5351305" y="1765553"/>
              <a:ext cx="639656" cy="293922"/>
            </a:xfrm>
            <a:custGeom>
              <a:avLst/>
              <a:gdLst>
                <a:gd name="T0" fmla="*/ 417 w 422"/>
                <a:gd name="T1" fmla="*/ 0 h 194"/>
                <a:gd name="T2" fmla="*/ 210 w 422"/>
                <a:gd name="T3" fmla="*/ 65 h 194"/>
                <a:gd name="T4" fmla="*/ 52 w 422"/>
                <a:gd name="T5" fmla="*/ 29 h 194"/>
                <a:gd name="T6" fmla="*/ 52 w 422"/>
                <a:gd name="T7" fmla="*/ 30 h 194"/>
                <a:gd name="T8" fmla="*/ 39 w 422"/>
                <a:gd name="T9" fmla="*/ 26 h 194"/>
                <a:gd name="T10" fmla="*/ 0 w 422"/>
                <a:gd name="T11" fmla="*/ 17 h 194"/>
                <a:gd name="T12" fmla="*/ 79 w 422"/>
                <a:gd name="T13" fmla="*/ 93 h 194"/>
                <a:gd name="T14" fmla="*/ 83 w 422"/>
                <a:gd name="T15" fmla="*/ 187 h 194"/>
                <a:gd name="T16" fmla="*/ 99 w 422"/>
                <a:gd name="T17" fmla="*/ 189 h 194"/>
                <a:gd name="T18" fmla="*/ 95 w 422"/>
                <a:gd name="T19" fmla="*/ 108 h 194"/>
                <a:gd name="T20" fmla="*/ 185 w 422"/>
                <a:gd name="T21" fmla="*/ 194 h 194"/>
                <a:gd name="T22" fmla="*/ 185 w 422"/>
                <a:gd name="T23" fmla="*/ 194 h 194"/>
                <a:gd name="T24" fmla="*/ 333 w 422"/>
                <a:gd name="T25" fmla="*/ 180 h 194"/>
                <a:gd name="T26" fmla="*/ 333 w 422"/>
                <a:gd name="T27" fmla="*/ 180 h 194"/>
                <a:gd name="T28" fmla="*/ 333 w 422"/>
                <a:gd name="T29" fmla="*/ 180 h 194"/>
                <a:gd name="T30" fmla="*/ 396 w 422"/>
                <a:gd name="T31" fmla="*/ 161 h 194"/>
                <a:gd name="T32" fmla="*/ 422 w 422"/>
                <a:gd name="T33" fmla="*/ 143 h 194"/>
                <a:gd name="T34" fmla="*/ 422 w 422"/>
                <a:gd name="T35" fmla="*/ 141 h 194"/>
                <a:gd name="T36" fmla="*/ 420 w 422"/>
                <a:gd name="T37" fmla="*/ 70 h 194"/>
                <a:gd name="T38" fmla="*/ 417 w 422"/>
                <a:gd name="T3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194">
                  <a:moveTo>
                    <a:pt x="417" y="0"/>
                  </a:moveTo>
                  <a:cubicBezTo>
                    <a:pt x="210" y="65"/>
                    <a:pt x="210" y="65"/>
                    <a:pt x="210" y="65"/>
                  </a:cubicBezTo>
                  <a:cubicBezTo>
                    <a:pt x="52" y="29"/>
                    <a:pt x="52" y="29"/>
                    <a:pt x="52" y="29"/>
                  </a:cubicBezTo>
                  <a:cubicBezTo>
                    <a:pt x="52" y="29"/>
                    <a:pt x="52" y="30"/>
                    <a:pt x="52" y="30"/>
                  </a:cubicBezTo>
                  <a:cubicBezTo>
                    <a:pt x="39" y="26"/>
                    <a:pt x="39" y="26"/>
                    <a:pt x="39" y="26"/>
                  </a:cubicBezTo>
                  <a:cubicBezTo>
                    <a:pt x="0" y="17"/>
                    <a:pt x="0" y="17"/>
                    <a:pt x="0" y="17"/>
                  </a:cubicBezTo>
                  <a:cubicBezTo>
                    <a:pt x="79" y="93"/>
                    <a:pt x="79" y="93"/>
                    <a:pt x="79" y="93"/>
                  </a:cubicBezTo>
                  <a:cubicBezTo>
                    <a:pt x="80" y="129"/>
                    <a:pt x="82" y="164"/>
                    <a:pt x="83" y="187"/>
                  </a:cubicBezTo>
                  <a:cubicBezTo>
                    <a:pt x="99" y="189"/>
                    <a:pt x="99" y="189"/>
                    <a:pt x="99" y="189"/>
                  </a:cubicBezTo>
                  <a:cubicBezTo>
                    <a:pt x="97" y="169"/>
                    <a:pt x="96" y="140"/>
                    <a:pt x="95" y="108"/>
                  </a:cubicBezTo>
                  <a:cubicBezTo>
                    <a:pt x="185" y="194"/>
                    <a:pt x="185" y="194"/>
                    <a:pt x="185" y="194"/>
                  </a:cubicBezTo>
                  <a:cubicBezTo>
                    <a:pt x="185" y="194"/>
                    <a:pt x="185" y="194"/>
                    <a:pt x="185" y="194"/>
                  </a:cubicBezTo>
                  <a:cubicBezTo>
                    <a:pt x="236" y="193"/>
                    <a:pt x="289" y="189"/>
                    <a:pt x="333" y="180"/>
                  </a:cubicBezTo>
                  <a:cubicBezTo>
                    <a:pt x="333" y="180"/>
                    <a:pt x="333" y="180"/>
                    <a:pt x="333" y="180"/>
                  </a:cubicBezTo>
                  <a:cubicBezTo>
                    <a:pt x="333" y="180"/>
                    <a:pt x="333" y="180"/>
                    <a:pt x="333" y="180"/>
                  </a:cubicBezTo>
                  <a:cubicBezTo>
                    <a:pt x="358" y="175"/>
                    <a:pt x="379" y="169"/>
                    <a:pt x="396" y="161"/>
                  </a:cubicBezTo>
                  <a:cubicBezTo>
                    <a:pt x="408" y="156"/>
                    <a:pt x="417" y="150"/>
                    <a:pt x="422" y="143"/>
                  </a:cubicBezTo>
                  <a:cubicBezTo>
                    <a:pt x="422" y="141"/>
                    <a:pt x="422" y="141"/>
                    <a:pt x="422" y="141"/>
                  </a:cubicBezTo>
                  <a:cubicBezTo>
                    <a:pt x="420" y="70"/>
                    <a:pt x="420" y="70"/>
                    <a:pt x="420" y="70"/>
                  </a:cubicBezTo>
                  <a:cubicBezTo>
                    <a:pt x="417" y="0"/>
                    <a:pt x="417" y="0"/>
                    <a:pt x="417" y="0"/>
                  </a:cubicBezTo>
                </a:path>
              </a:pathLst>
            </a:custGeom>
            <a:solidFill>
              <a:srgbClr val="152A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ïsḷíḋè">
              <a:extLst>
                <a:ext uri="{FF2B5EF4-FFF2-40B4-BE49-F238E27FC236}">
                  <a16:creationId xmlns:a16="http://schemas.microsoft.com/office/drawing/2014/main" id="{E7C94830-5F97-E7EE-6440-E0916C922626}"/>
                </a:ext>
              </a:extLst>
            </p:cNvPr>
            <p:cNvSpPr/>
            <p:nvPr/>
          </p:nvSpPr>
          <p:spPr bwMode="auto">
            <a:xfrm>
              <a:off x="5669720" y="1765553"/>
              <a:ext cx="313705" cy="97974"/>
            </a:xfrm>
            <a:custGeom>
              <a:avLst/>
              <a:gdLst>
                <a:gd name="T0" fmla="*/ 333 w 333"/>
                <a:gd name="T1" fmla="*/ 0 h 104"/>
                <a:gd name="T2" fmla="*/ 242 w 333"/>
                <a:gd name="T3" fmla="*/ 29 h 104"/>
                <a:gd name="T4" fmla="*/ 0 w 333"/>
                <a:gd name="T5" fmla="*/ 104 h 104"/>
                <a:gd name="T6" fmla="*/ 0 w 333"/>
                <a:gd name="T7" fmla="*/ 104 h 104"/>
                <a:gd name="T8" fmla="*/ 0 w 333"/>
                <a:gd name="T9" fmla="*/ 104 h 104"/>
                <a:gd name="T10" fmla="*/ 333 w 333"/>
                <a:gd name="T11" fmla="*/ 0 h 104"/>
                <a:gd name="T12" fmla="*/ 333 w 333"/>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33" h="104">
                  <a:moveTo>
                    <a:pt x="333" y="0"/>
                  </a:moveTo>
                  <a:lnTo>
                    <a:pt x="242" y="29"/>
                  </a:lnTo>
                  <a:lnTo>
                    <a:pt x="0" y="104"/>
                  </a:lnTo>
                  <a:lnTo>
                    <a:pt x="0" y="104"/>
                  </a:lnTo>
                  <a:lnTo>
                    <a:pt x="0" y="104"/>
                  </a:lnTo>
                  <a:lnTo>
                    <a:pt x="333" y="0"/>
                  </a:lnTo>
                  <a:lnTo>
                    <a:pt x="333" y="0"/>
                  </a:lnTo>
                  <a:close/>
                </a:path>
              </a:pathLst>
            </a:custGeom>
            <a:solidFill>
              <a:srgbClr val="0E21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šḷîḍe">
              <a:extLst>
                <a:ext uri="{FF2B5EF4-FFF2-40B4-BE49-F238E27FC236}">
                  <a16:creationId xmlns:a16="http://schemas.microsoft.com/office/drawing/2014/main" id="{FCA507E6-BC1B-2721-EB9F-E3C307188D48}"/>
                </a:ext>
              </a:extLst>
            </p:cNvPr>
            <p:cNvSpPr/>
            <p:nvPr/>
          </p:nvSpPr>
          <p:spPr bwMode="auto">
            <a:xfrm>
              <a:off x="5669720" y="1765553"/>
              <a:ext cx="313705" cy="97974"/>
            </a:xfrm>
            <a:custGeom>
              <a:avLst/>
              <a:gdLst>
                <a:gd name="T0" fmla="*/ 333 w 333"/>
                <a:gd name="T1" fmla="*/ 0 h 104"/>
                <a:gd name="T2" fmla="*/ 242 w 333"/>
                <a:gd name="T3" fmla="*/ 29 h 104"/>
                <a:gd name="T4" fmla="*/ 0 w 333"/>
                <a:gd name="T5" fmla="*/ 104 h 104"/>
                <a:gd name="T6" fmla="*/ 0 w 333"/>
                <a:gd name="T7" fmla="*/ 104 h 104"/>
                <a:gd name="T8" fmla="*/ 0 w 333"/>
                <a:gd name="T9" fmla="*/ 104 h 104"/>
                <a:gd name="T10" fmla="*/ 333 w 333"/>
                <a:gd name="T11" fmla="*/ 0 h 104"/>
                <a:gd name="T12" fmla="*/ 333 w 333"/>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33" h="104">
                  <a:moveTo>
                    <a:pt x="333" y="0"/>
                  </a:moveTo>
                  <a:lnTo>
                    <a:pt x="242" y="29"/>
                  </a:lnTo>
                  <a:lnTo>
                    <a:pt x="0" y="104"/>
                  </a:lnTo>
                  <a:lnTo>
                    <a:pt x="0" y="104"/>
                  </a:lnTo>
                  <a:lnTo>
                    <a:pt x="0" y="104"/>
                  </a:lnTo>
                  <a:lnTo>
                    <a:pt x="333" y="0"/>
                  </a:lnTo>
                  <a:lnTo>
                    <a:pt x="3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íṡľiḋe">
              <a:extLst>
                <a:ext uri="{FF2B5EF4-FFF2-40B4-BE49-F238E27FC236}">
                  <a16:creationId xmlns:a16="http://schemas.microsoft.com/office/drawing/2014/main" id="{C0420569-BEF8-FAE3-689A-AF612927AB5C}"/>
                </a:ext>
              </a:extLst>
            </p:cNvPr>
            <p:cNvSpPr/>
            <p:nvPr/>
          </p:nvSpPr>
          <p:spPr bwMode="auto">
            <a:xfrm>
              <a:off x="5351305" y="1790988"/>
              <a:ext cx="318415" cy="72538"/>
            </a:xfrm>
            <a:custGeom>
              <a:avLst/>
              <a:gdLst>
                <a:gd name="T0" fmla="*/ 52 w 210"/>
                <a:gd name="T1" fmla="*/ 12 h 48"/>
                <a:gd name="T2" fmla="*/ 52 w 210"/>
                <a:gd name="T3" fmla="*/ 12 h 48"/>
                <a:gd name="T4" fmla="*/ 210 w 210"/>
                <a:gd name="T5" fmla="*/ 48 h 48"/>
                <a:gd name="T6" fmla="*/ 210 w 210"/>
                <a:gd name="T7" fmla="*/ 48 h 48"/>
                <a:gd name="T8" fmla="*/ 52 w 210"/>
                <a:gd name="T9" fmla="*/ 12 h 48"/>
                <a:gd name="T10" fmla="*/ 0 w 210"/>
                <a:gd name="T11" fmla="*/ 0 h 48"/>
                <a:gd name="T12" fmla="*/ 0 w 210"/>
                <a:gd name="T13" fmla="*/ 0 h 48"/>
                <a:gd name="T14" fmla="*/ 39 w 210"/>
                <a:gd name="T15" fmla="*/ 9 h 48"/>
                <a:gd name="T16" fmla="*/ 39 w 210"/>
                <a:gd name="T17" fmla="*/ 9 h 48"/>
                <a:gd name="T18" fmla="*/ 0 w 210"/>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48">
                  <a:moveTo>
                    <a:pt x="52" y="12"/>
                  </a:moveTo>
                  <a:cubicBezTo>
                    <a:pt x="52" y="12"/>
                    <a:pt x="52" y="12"/>
                    <a:pt x="52" y="12"/>
                  </a:cubicBezTo>
                  <a:cubicBezTo>
                    <a:pt x="210" y="48"/>
                    <a:pt x="210" y="48"/>
                    <a:pt x="210" y="48"/>
                  </a:cubicBezTo>
                  <a:cubicBezTo>
                    <a:pt x="210" y="48"/>
                    <a:pt x="210" y="48"/>
                    <a:pt x="210" y="48"/>
                  </a:cubicBezTo>
                  <a:cubicBezTo>
                    <a:pt x="52" y="12"/>
                    <a:pt x="52" y="12"/>
                    <a:pt x="52" y="12"/>
                  </a:cubicBezTo>
                  <a:moveTo>
                    <a:pt x="0" y="0"/>
                  </a:moveTo>
                  <a:cubicBezTo>
                    <a:pt x="0" y="0"/>
                    <a:pt x="0" y="0"/>
                    <a:pt x="0" y="0"/>
                  </a:cubicBezTo>
                  <a:cubicBezTo>
                    <a:pt x="39" y="9"/>
                    <a:pt x="39" y="9"/>
                    <a:pt x="39" y="9"/>
                  </a:cubicBezTo>
                  <a:cubicBezTo>
                    <a:pt x="39" y="9"/>
                    <a:pt x="39" y="9"/>
                    <a:pt x="39" y="9"/>
                  </a:cubicBezTo>
                  <a:cubicBezTo>
                    <a:pt x="0" y="0"/>
                    <a:pt x="0" y="0"/>
                    <a:pt x="0" y="0"/>
                  </a:cubicBezTo>
                </a:path>
              </a:pathLst>
            </a:custGeom>
            <a:solidFill>
              <a:srgbClr val="274D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îṡ1îḍe">
              <a:extLst>
                <a:ext uri="{FF2B5EF4-FFF2-40B4-BE49-F238E27FC236}">
                  <a16:creationId xmlns:a16="http://schemas.microsoft.com/office/drawing/2014/main" id="{2DA62BC7-4767-A203-CC39-C521A8198A55}"/>
                </a:ext>
              </a:extLst>
            </p:cNvPr>
            <p:cNvSpPr/>
            <p:nvPr/>
          </p:nvSpPr>
          <p:spPr bwMode="auto">
            <a:xfrm>
              <a:off x="5410654" y="1805119"/>
              <a:ext cx="19783" cy="5652"/>
            </a:xfrm>
            <a:custGeom>
              <a:avLst/>
              <a:gdLst>
                <a:gd name="T0" fmla="*/ 0 w 13"/>
                <a:gd name="T1" fmla="*/ 0 h 4"/>
                <a:gd name="T2" fmla="*/ 13 w 13"/>
                <a:gd name="T3" fmla="*/ 4 h 4"/>
                <a:gd name="T4" fmla="*/ 13 w 13"/>
                <a:gd name="T5" fmla="*/ 3 h 4"/>
                <a:gd name="T6" fmla="*/ 0 w 13"/>
                <a:gd name="T7" fmla="*/ 0 h 4"/>
              </a:gdLst>
              <a:ahLst/>
              <a:cxnLst>
                <a:cxn ang="0">
                  <a:pos x="T0" y="T1"/>
                </a:cxn>
                <a:cxn ang="0">
                  <a:pos x="T2" y="T3"/>
                </a:cxn>
                <a:cxn ang="0">
                  <a:pos x="T4" y="T5"/>
                </a:cxn>
                <a:cxn ang="0">
                  <a:pos x="T6" y="T7"/>
                </a:cxn>
              </a:cxnLst>
              <a:rect l="0" t="0" r="r" b="b"/>
              <a:pathLst>
                <a:path w="13" h="4">
                  <a:moveTo>
                    <a:pt x="0" y="0"/>
                  </a:moveTo>
                  <a:cubicBezTo>
                    <a:pt x="13" y="4"/>
                    <a:pt x="13" y="4"/>
                    <a:pt x="13" y="4"/>
                  </a:cubicBezTo>
                  <a:cubicBezTo>
                    <a:pt x="13" y="4"/>
                    <a:pt x="13" y="3"/>
                    <a:pt x="13" y="3"/>
                  </a:cubicBezTo>
                  <a:cubicBezTo>
                    <a:pt x="0" y="0"/>
                    <a:pt x="0" y="0"/>
                    <a:pt x="0" y="0"/>
                  </a:cubicBezTo>
                </a:path>
              </a:pathLst>
            </a:custGeom>
            <a:solidFill>
              <a:srgbClr val="0B12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ïṩľïďé">
              <a:extLst>
                <a:ext uri="{FF2B5EF4-FFF2-40B4-BE49-F238E27FC236}">
                  <a16:creationId xmlns:a16="http://schemas.microsoft.com/office/drawing/2014/main" id="{46D34CA0-CB58-6F51-1004-7F80D0BDA775}"/>
                </a:ext>
              </a:extLst>
            </p:cNvPr>
            <p:cNvSpPr/>
            <p:nvPr/>
          </p:nvSpPr>
          <p:spPr bwMode="auto">
            <a:xfrm>
              <a:off x="5410654" y="1805119"/>
              <a:ext cx="19783" cy="3768"/>
            </a:xfrm>
            <a:custGeom>
              <a:avLst/>
              <a:gdLst>
                <a:gd name="T0" fmla="*/ 0 w 13"/>
                <a:gd name="T1" fmla="*/ 0 h 3"/>
                <a:gd name="T2" fmla="*/ 0 w 13"/>
                <a:gd name="T3" fmla="*/ 0 h 3"/>
                <a:gd name="T4" fmla="*/ 13 w 13"/>
                <a:gd name="T5" fmla="*/ 3 h 3"/>
                <a:gd name="T6" fmla="*/ 13 w 13"/>
                <a:gd name="T7" fmla="*/ 3 h 3"/>
                <a:gd name="T8" fmla="*/ 0 w 13"/>
                <a:gd name="T9" fmla="*/ 0 h 3"/>
              </a:gdLst>
              <a:ahLst/>
              <a:cxnLst>
                <a:cxn ang="0">
                  <a:pos x="T0" y="T1"/>
                </a:cxn>
                <a:cxn ang="0">
                  <a:pos x="T2" y="T3"/>
                </a:cxn>
                <a:cxn ang="0">
                  <a:pos x="T4" y="T5"/>
                </a:cxn>
                <a:cxn ang="0">
                  <a:pos x="T6" y="T7"/>
                </a:cxn>
                <a:cxn ang="0">
                  <a:pos x="T8" y="T9"/>
                </a:cxn>
              </a:cxnLst>
              <a:rect l="0" t="0" r="r" b="b"/>
              <a:pathLst>
                <a:path w="13" h="3">
                  <a:moveTo>
                    <a:pt x="0" y="0"/>
                  </a:moveTo>
                  <a:cubicBezTo>
                    <a:pt x="0" y="0"/>
                    <a:pt x="0" y="0"/>
                    <a:pt x="0" y="0"/>
                  </a:cubicBezTo>
                  <a:cubicBezTo>
                    <a:pt x="13" y="3"/>
                    <a:pt x="13" y="3"/>
                    <a:pt x="13" y="3"/>
                  </a:cubicBezTo>
                  <a:cubicBezTo>
                    <a:pt x="13" y="3"/>
                    <a:pt x="13" y="3"/>
                    <a:pt x="13" y="3"/>
                  </a:cubicBezTo>
                  <a:cubicBezTo>
                    <a:pt x="0" y="0"/>
                    <a:pt x="0" y="0"/>
                    <a:pt x="0" y="0"/>
                  </a:cubicBezTo>
                </a:path>
              </a:pathLst>
            </a:custGeom>
            <a:solidFill>
              <a:srgbClr val="1322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işḷïḋè">
              <a:extLst>
                <a:ext uri="{FF2B5EF4-FFF2-40B4-BE49-F238E27FC236}">
                  <a16:creationId xmlns:a16="http://schemas.microsoft.com/office/drawing/2014/main" id="{E1A806C6-3C56-170B-709C-9BA486F00FEC}"/>
                </a:ext>
              </a:extLst>
            </p:cNvPr>
            <p:cNvSpPr/>
            <p:nvPr/>
          </p:nvSpPr>
          <p:spPr bwMode="auto">
            <a:xfrm>
              <a:off x="5897698" y="1765553"/>
              <a:ext cx="93264" cy="243993"/>
            </a:xfrm>
            <a:custGeom>
              <a:avLst/>
              <a:gdLst>
                <a:gd name="T0" fmla="*/ 57 w 62"/>
                <a:gd name="T1" fmla="*/ 0 h 161"/>
                <a:gd name="T2" fmla="*/ 62 w 62"/>
                <a:gd name="T3" fmla="*/ 143 h 161"/>
                <a:gd name="T4" fmla="*/ 36 w 62"/>
                <a:gd name="T5" fmla="*/ 161 h 161"/>
                <a:gd name="T6" fmla="*/ 0 w 62"/>
                <a:gd name="T7" fmla="*/ 18 h 161"/>
                <a:gd name="T8" fmla="*/ 57 w 62"/>
                <a:gd name="T9" fmla="*/ 0 h 161"/>
              </a:gdLst>
              <a:ahLst/>
              <a:cxnLst>
                <a:cxn ang="0">
                  <a:pos x="T0" y="T1"/>
                </a:cxn>
                <a:cxn ang="0">
                  <a:pos x="T2" y="T3"/>
                </a:cxn>
                <a:cxn ang="0">
                  <a:pos x="T4" y="T5"/>
                </a:cxn>
                <a:cxn ang="0">
                  <a:pos x="T6" y="T7"/>
                </a:cxn>
                <a:cxn ang="0">
                  <a:pos x="T8" y="T9"/>
                </a:cxn>
              </a:cxnLst>
              <a:rect l="0" t="0" r="r" b="b"/>
              <a:pathLst>
                <a:path w="62" h="161">
                  <a:moveTo>
                    <a:pt x="57" y="0"/>
                  </a:moveTo>
                  <a:cubicBezTo>
                    <a:pt x="62" y="143"/>
                    <a:pt x="62" y="143"/>
                    <a:pt x="62" y="143"/>
                  </a:cubicBezTo>
                  <a:cubicBezTo>
                    <a:pt x="57" y="150"/>
                    <a:pt x="48" y="156"/>
                    <a:pt x="36" y="161"/>
                  </a:cubicBezTo>
                  <a:cubicBezTo>
                    <a:pt x="31" y="122"/>
                    <a:pt x="20" y="64"/>
                    <a:pt x="0" y="18"/>
                  </a:cubicBezTo>
                  <a:lnTo>
                    <a:pt x="57" y="0"/>
                  </a:lnTo>
                  <a:close/>
                </a:path>
              </a:pathLst>
            </a:custGeom>
            <a:solidFill>
              <a:srgbClr val="254C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íŝ1iḋè">
              <a:extLst>
                <a:ext uri="{FF2B5EF4-FFF2-40B4-BE49-F238E27FC236}">
                  <a16:creationId xmlns:a16="http://schemas.microsoft.com/office/drawing/2014/main" id="{7DE20C87-9342-709F-2923-10BC85F73C87}"/>
                </a:ext>
              </a:extLst>
            </p:cNvPr>
            <p:cNvSpPr/>
            <p:nvPr/>
          </p:nvSpPr>
          <p:spPr bwMode="auto">
            <a:xfrm>
              <a:off x="5386161" y="1709029"/>
              <a:ext cx="123409" cy="269428"/>
            </a:xfrm>
            <a:custGeom>
              <a:avLst/>
              <a:gdLst>
                <a:gd name="T0" fmla="*/ 68 w 81"/>
                <a:gd name="T1" fmla="*/ 2 h 178"/>
                <a:gd name="T2" fmla="*/ 30 w 81"/>
                <a:gd name="T3" fmla="*/ 17 h 178"/>
                <a:gd name="T4" fmla="*/ 17 w 81"/>
                <a:gd name="T5" fmla="*/ 25 h 178"/>
                <a:gd name="T6" fmla="*/ 8 w 81"/>
                <a:gd name="T7" fmla="*/ 35 h 178"/>
                <a:gd name="T8" fmla="*/ 2 w 81"/>
                <a:gd name="T9" fmla="*/ 51 h 178"/>
                <a:gd name="T10" fmla="*/ 0 w 81"/>
                <a:gd name="T11" fmla="*/ 72 h 178"/>
                <a:gd name="T12" fmla="*/ 5 w 81"/>
                <a:gd name="T13" fmla="*/ 169 h 178"/>
                <a:gd name="T14" fmla="*/ 15 w 81"/>
                <a:gd name="T15" fmla="*/ 178 h 178"/>
                <a:gd name="T16" fmla="*/ 24 w 81"/>
                <a:gd name="T17" fmla="*/ 169 h 178"/>
                <a:gd name="T18" fmla="*/ 19 w 81"/>
                <a:gd name="T19" fmla="*/ 72 h 178"/>
                <a:gd name="T20" fmla="*/ 20 w 81"/>
                <a:gd name="T21" fmla="*/ 55 h 178"/>
                <a:gd name="T22" fmla="*/ 24 w 81"/>
                <a:gd name="T23" fmla="*/ 44 h 178"/>
                <a:gd name="T24" fmla="*/ 29 w 81"/>
                <a:gd name="T25" fmla="*/ 39 h 178"/>
                <a:gd name="T26" fmla="*/ 46 w 81"/>
                <a:gd name="T27" fmla="*/ 30 h 178"/>
                <a:gd name="T28" fmla="*/ 74 w 81"/>
                <a:gd name="T29" fmla="*/ 19 h 178"/>
                <a:gd name="T30" fmla="*/ 80 w 81"/>
                <a:gd name="T31" fmla="*/ 8 h 178"/>
                <a:gd name="T32" fmla="*/ 68 w 81"/>
                <a:gd name="T33" fmla="*/ 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78">
                  <a:moveTo>
                    <a:pt x="68" y="2"/>
                  </a:moveTo>
                  <a:cubicBezTo>
                    <a:pt x="53" y="7"/>
                    <a:pt x="40" y="12"/>
                    <a:pt x="30" y="17"/>
                  </a:cubicBezTo>
                  <a:cubicBezTo>
                    <a:pt x="25" y="19"/>
                    <a:pt x="21" y="22"/>
                    <a:pt x="17" y="25"/>
                  </a:cubicBezTo>
                  <a:cubicBezTo>
                    <a:pt x="14" y="28"/>
                    <a:pt x="11" y="31"/>
                    <a:pt x="8" y="35"/>
                  </a:cubicBezTo>
                  <a:cubicBezTo>
                    <a:pt x="5" y="40"/>
                    <a:pt x="3" y="45"/>
                    <a:pt x="2" y="51"/>
                  </a:cubicBezTo>
                  <a:cubicBezTo>
                    <a:pt x="1" y="57"/>
                    <a:pt x="0" y="64"/>
                    <a:pt x="0" y="72"/>
                  </a:cubicBezTo>
                  <a:cubicBezTo>
                    <a:pt x="0" y="91"/>
                    <a:pt x="3" y="120"/>
                    <a:pt x="5" y="169"/>
                  </a:cubicBezTo>
                  <a:cubicBezTo>
                    <a:pt x="6" y="174"/>
                    <a:pt x="10" y="178"/>
                    <a:pt x="15" y="178"/>
                  </a:cubicBezTo>
                  <a:cubicBezTo>
                    <a:pt x="20" y="178"/>
                    <a:pt x="24" y="174"/>
                    <a:pt x="24" y="169"/>
                  </a:cubicBezTo>
                  <a:cubicBezTo>
                    <a:pt x="21" y="118"/>
                    <a:pt x="19" y="90"/>
                    <a:pt x="19" y="72"/>
                  </a:cubicBezTo>
                  <a:cubicBezTo>
                    <a:pt x="19" y="64"/>
                    <a:pt x="19" y="59"/>
                    <a:pt x="20" y="55"/>
                  </a:cubicBezTo>
                  <a:cubicBezTo>
                    <a:pt x="21" y="51"/>
                    <a:pt x="22" y="48"/>
                    <a:pt x="24" y="44"/>
                  </a:cubicBezTo>
                  <a:cubicBezTo>
                    <a:pt x="25" y="43"/>
                    <a:pt x="26" y="41"/>
                    <a:pt x="29" y="39"/>
                  </a:cubicBezTo>
                  <a:cubicBezTo>
                    <a:pt x="33" y="36"/>
                    <a:pt x="38" y="33"/>
                    <a:pt x="46" y="30"/>
                  </a:cubicBezTo>
                  <a:cubicBezTo>
                    <a:pt x="53" y="26"/>
                    <a:pt x="63" y="23"/>
                    <a:pt x="74" y="19"/>
                  </a:cubicBezTo>
                  <a:cubicBezTo>
                    <a:pt x="79" y="18"/>
                    <a:pt x="81" y="12"/>
                    <a:pt x="80" y="8"/>
                  </a:cubicBezTo>
                  <a:cubicBezTo>
                    <a:pt x="78" y="3"/>
                    <a:pt x="73" y="0"/>
                    <a:pt x="68" y="2"/>
                  </a:cubicBezTo>
                  <a:close/>
                </a:path>
              </a:pathLst>
            </a:custGeom>
            <a:solidFill>
              <a:srgbClr val="FDC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îṡlîḑé">
              <a:extLst>
                <a:ext uri="{FF2B5EF4-FFF2-40B4-BE49-F238E27FC236}">
                  <a16:creationId xmlns:a16="http://schemas.microsoft.com/office/drawing/2014/main" id="{1C872EA7-99AF-279F-BF25-10A9E139575D}"/>
                </a:ext>
              </a:extLst>
            </p:cNvPr>
            <p:cNvSpPr/>
            <p:nvPr/>
          </p:nvSpPr>
          <p:spPr bwMode="auto">
            <a:xfrm>
              <a:off x="5480367" y="1668521"/>
              <a:ext cx="195948" cy="69712"/>
            </a:xfrm>
            <a:custGeom>
              <a:avLst/>
              <a:gdLst>
                <a:gd name="T0" fmla="*/ 128 w 129"/>
                <a:gd name="T1" fmla="*/ 7 h 46"/>
                <a:gd name="T2" fmla="*/ 122 w 129"/>
                <a:gd name="T3" fmla="*/ 16 h 46"/>
                <a:gd name="T4" fmla="*/ 118 w 129"/>
                <a:gd name="T5" fmla="*/ 17 h 46"/>
                <a:gd name="T6" fmla="*/ 122 w 129"/>
                <a:gd name="T7" fmla="*/ 15 h 46"/>
                <a:gd name="T8" fmla="*/ 101 w 129"/>
                <a:gd name="T9" fmla="*/ 16 h 46"/>
                <a:gd name="T10" fmla="*/ 93 w 129"/>
                <a:gd name="T11" fmla="*/ 23 h 46"/>
                <a:gd name="T12" fmla="*/ 68 w 129"/>
                <a:gd name="T13" fmla="*/ 29 h 46"/>
                <a:gd name="T14" fmla="*/ 11 w 129"/>
                <a:gd name="T15" fmla="*/ 45 h 46"/>
                <a:gd name="T16" fmla="*/ 10 w 129"/>
                <a:gd name="T17" fmla="*/ 45 h 46"/>
                <a:gd name="T18" fmla="*/ 2 w 129"/>
                <a:gd name="T19" fmla="*/ 40 h 46"/>
                <a:gd name="T20" fmla="*/ 7 w 129"/>
                <a:gd name="T21" fmla="*/ 30 h 46"/>
                <a:gd name="T22" fmla="*/ 90 w 129"/>
                <a:gd name="T23" fmla="*/ 8 h 46"/>
                <a:gd name="T24" fmla="*/ 118 w 129"/>
                <a:gd name="T25" fmla="*/ 1 h 46"/>
                <a:gd name="T26" fmla="*/ 128 w 129"/>
                <a:gd name="T27"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46">
                  <a:moveTo>
                    <a:pt x="128" y="7"/>
                  </a:moveTo>
                  <a:cubicBezTo>
                    <a:pt x="129" y="11"/>
                    <a:pt x="126" y="16"/>
                    <a:pt x="122" y="16"/>
                  </a:cubicBezTo>
                  <a:cubicBezTo>
                    <a:pt x="121" y="17"/>
                    <a:pt x="119" y="17"/>
                    <a:pt x="118" y="17"/>
                  </a:cubicBezTo>
                  <a:cubicBezTo>
                    <a:pt x="120" y="16"/>
                    <a:pt x="122" y="15"/>
                    <a:pt x="122" y="15"/>
                  </a:cubicBezTo>
                  <a:cubicBezTo>
                    <a:pt x="122" y="15"/>
                    <a:pt x="101" y="13"/>
                    <a:pt x="101" y="16"/>
                  </a:cubicBezTo>
                  <a:cubicBezTo>
                    <a:pt x="100" y="19"/>
                    <a:pt x="98" y="21"/>
                    <a:pt x="93" y="23"/>
                  </a:cubicBezTo>
                  <a:cubicBezTo>
                    <a:pt x="84" y="25"/>
                    <a:pt x="75" y="27"/>
                    <a:pt x="68" y="29"/>
                  </a:cubicBezTo>
                  <a:cubicBezTo>
                    <a:pt x="44" y="35"/>
                    <a:pt x="26" y="40"/>
                    <a:pt x="11" y="45"/>
                  </a:cubicBezTo>
                  <a:cubicBezTo>
                    <a:pt x="11" y="45"/>
                    <a:pt x="10" y="45"/>
                    <a:pt x="10" y="45"/>
                  </a:cubicBezTo>
                  <a:cubicBezTo>
                    <a:pt x="6" y="46"/>
                    <a:pt x="3" y="44"/>
                    <a:pt x="2" y="40"/>
                  </a:cubicBezTo>
                  <a:cubicBezTo>
                    <a:pt x="0" y="36"/>
                    <a:pt x="3" y="31"/>
                    <a:pt x="7" y="30"/>
                  </a:cubicBezTo>
                  <a:cubicBezTo>
                    <a:pt x="26" y="24"/>
                    <a:pt x="53" y="17"/>
                    <a:pt x="90" y="8"/>
                  </a:cubicBezTo>
                  <a:cubicBezTo>
                    <a:pt x="99" y="6"/>
                    <a:pt x="108" y="4"/>
                    <a:pt x="118" y="1"/>
                  </a:cubicBezTo>
                  <a:cubicBezTo>
                    <a:pt x="123" y="0"/>
                    <a:pt x="127" y="3"/>
                    <a:pt x="128" y="7"/>
                  </a:cubicBezTo>
                  <a:close/>
                </a:path>
              </a:pathLst>
            </a:custGeom>
            <a:solidFill>
              <a:srgbClr val="FDC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íṡḷíḑe">
              <a:extLst>
                <a:ext uri="{FF2B5EF4-FFF2-40B4-BE49-F238E27FC236}">
                  <a16:creationId xmlns:a16="http://schemas.microsoft.com/office/drawing/2014/main" id="{4FCF4BAC-A685-6343-B162-3D984417E4BA}"/>
                </a:ext>
              </a:extLst>
            </p:cNvPr>
            <p:cNvSpPr/>
            <p:nvPr/>
          </p:nvSpPr>
          <p:spPr bwMode="auto">
            <a:xfrm>
              <a:off x="5371088" y="1972805"/>
              <a:ext cx="103626" cy="179933"/>
            </a:xfrm>
            <a:custGeom>
              <a:avLst/>
              <a:gdLst>
                <a:gd name="T0" fmla="*/ 36 w 110"/>
                <a:gd name="T1" fmla="*/ 188 h 191"/>
                <a:gd name="T2" fmla="*/ 28 w 110"/>
                <a:gd name="T3" fmla="*/ 148 h 191"/>
                <a:gd name="T4" fmla="*/ 24 w 110"/>
                <a:gd name="T5" fmla="*/ 191 h 191"/>
                <a:gd name="T6" fmla="*/ 0 w 110"/>
                <a:gd name="T7" fmla="*/ 185 h 191"/>
                <a:gd name="T8" fmla="*/ 31 w 110"/>
                <a:gd name="T9" fmla="*/ 0 h 191"/>
                <a:gd name="T10" fmla="*/ 50 w 110"/>
                <a:gd name="T11" fmla="*/ 0 h 191"/>
                <a:gd name="T12" fmla="*/ 110 w 110"/>
                <a:gd name="T13" fmla="*/ 170 h 191"/>
                <a:gd name="T14" fmla="*/ 36 w 110"/>
                <a:gd name="T15" fmla="*/ 188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91">
                  <a:moveTo>
                    <a:pt x="36" y="188"/>
                  </a:moveTo>
                  <a:lnTo>
                    <a:pt x="28" y="148"/>
                  </a:lnTo>
                  <a:lnTo>
                    <a:pt x="24" y="191"/>
                  </a:lnTo>
                  <a:lnTo>
                    <a:pt x="0" y="185"/>
                  </a:lnTo>
                  <a:lnTo>
                    <a:pt x="31" y="0"/>
                  </a:lnTo>
                  <a:lnTo>
                    <a:pt x="50" y="0"/>
                  </a:lnTo>
                  <a:lnTo>
                    <a:pt x="110" y="170"/>
                  </a:lnTo>
                  <a:lnTo>
                    <a:pt x="36" y="188"/>
                  </a:lnTo>
                  <a:close/>
                </a:path>
              </a:pathLst>
            </a:custGeom>
            <a:solidFill>
              <a:srgbClr val="F7B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ï$ḷîḍé">
              <a:extLst>
                <a:ext uri="{FF2B5EF4-FFF2-40B4-BE49-F238E27FC236}">
                  <a16:creationId xmlns:a16="http://schemas.microsoft.com/office/drawing/2014/main" id="{1F848B88-3DAA-823B-9310-16A0CBE72AC4}"/>
                </a:ext>
              </a:extLst>
            </p:cNvPr>
            <p:cNvSpPr/>
            <p:nvPr/>
          </p:nvSpPr>
          <p:spPr bwMode="auto">
            <a:xfrm>
              <a:off x="5395581" y="1955848"/>
              <a:ext cx="25436" cy="34856"/>
            </a:xfrm>
            <a:custGeom>
              <a:avLst/>
              <a:gdLst>
                <a:gd name="T0" fmla="*/ 0 w 17"/>
                <a:gd name="T1" fmla="*/ 9 h 23"/>
                <a:gd name="T2" fmla="*/ 0 w 17"/>
                <a:gd name="T3" fmla="*/ 14 h 23"/>
                <a:gd name="T4" fmla="*/ 9 w 17"/>
                <a:gd name="T5" fmla="*/ 22 h 23"/>
                <a:gd name="T6" fmla="*/ 17 w 17"/>
                <a:gd name="T7" fmla="*/ 13 h 23"/>
                <a:gd name="T8" fmla="*/ 17 w 17"/>
                <a:gd name="T9" fmla="*/ 8 h 23"/>
                <a:gd name="T10" fmla="*/ 8 w 17"/>
                <a:gd name="T11" fmla="*/ 0 h 23"/>
                <a:gd name="T12" fmla="*/ 0 w 1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17" h="23">
                  <a:moveTo>
                    <a:pt x="0" y="9"/>
                  </a:moveTo>
                  <a:cubicBezTo>
                    <a:pt x="0" y="14"/>
                    <a:pt x="0" y="14"/>
                    <a:pt x="0" y="14"/>
                  </a:cubicBezTo>
                  <a:cubicBezTo>
                    <a:pt x="0" y="19"/>
                    <a:pt x="4" y="23"/>
                    <a:pt x="9" y="22"/>
                  </a:cubicBezTo>
                  <a:cubicBezTo>
                    <a:pt x="14" y="22"/>
                    <a:pt x="17" y="18"/>
                    <a:pt x="17" y="13"/>
                  </a:cubicBezTo>
                  <a:cubicBezTo>
                    <a:pt x="17" y="8"/>
                    <a:pt x="17" y="8"/>
                    <a:pt x="17" y="8"/>
                  </a:cubicBezTo>
                  <a:cubicBezTo>
                    <a:pt x="17" y="3"/>
                    <a:pt x="13" y="0"/>
                    <a:pt x="8" y="0"/>
                  </a:cubicBezTo>
                  <a:cubicBezTo>
                    <a:pt x="3" y="0"/>
                    <a:pt x="0" y="4"/>
                    <a:pt x="0" y="9"/>
                  </a:cubicBezTo>
                </a:path>
              </a:pathLst>
            </a:custGeom>
            <a:solidFill>
              <a:srgbClr val="FFDF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ïŝ1iḑé">
              <a:extLst>
                <a:ext uri="{FF2B5EF4-FFF2-40B4-BE49-F238E27FC236}">
                  <a16:creationId xmlns:a16="http://schemas.microsoft.com/office/drawing/2014/main" id="{7CF4DA52-830C-ED68-EFB9-CE3255444151}"/>
                </a:ext>
              </a:extLst>
            </p:cNvPr>
            <p:cNvSpPr/>
            <p:nvPr/>
          </p:nvSpPr>
          <p:spPr bwMode="auto">
            <a:xfrm>
              <a:off x="5583051" y="1668521"/>
              <a:ext cx="93264" cy="44277"/>
            </a:xfrm>
            <a:custGeom>
              <a:avLst/>
              <a:gdLst>
                <a:gd name="T0" fmla="*/ 60 w 61"/>
                <a:gd name="T1" fmla="*/ 7 h 29"/>
                <a:gd name="T2" fmla="*/ 54 w 61"/>
                <a:gd name="T3" fmla="*/ 16 h 29"/>
                <a:gd name="T4" fmla="*/ 50 w 61"/>
                <a:gd name="T5" fmla="*/ 17 h 29"/>
                <a:gd name="T6" fmla="*/ 54 w 61"/>
                <a:gd name="T7" fmla="*/ 15 h 29"/>
                <a:gd name="T8" fmla="*/ 41 w 61"/>
                <a:gd name="T9" fmla="*/ 19 h 29"/>
                <a:gd name="T10" fmla="*/ 25 w 61"/>
                <a:gd name="T11" fmla="*/ 23 h 29"/>
                <a:gd name="T12" fmla="*/ 0 w 61"/>
                <a:gd name="T13" fmla="*/ 29 h 29"/>
                <a:gd name="T14" fmla="*/ 6 w 61"/>
                <a:gd name="T15" fmla="*/ 27 h 29"/>
                <a:gd name="T16" fmla="*/ 17 w 61"/>
                <a:gd name="T17" fmla="*/ 9 h 29"/>
                <a:gd name="T18" fmla="*/ 50 w 61"/>
                <a:gd name="T19" fmla="*/ 1 h 29"/>
                <a:gd name="T20" fmla="*/ 60 w 61"/>
                <a:gd name="T21"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29">
                  <a:moveTo>
                    <a:pt x="60" y="7"/>
                  </a:moveTo>
                  <a:cubicBezTo>
                    <a:pt x="61" y="11"/>
                    <a:pt x="58" y="16"/>
                    <a:pt x="54" y="16"/>
                  </a:cubicBezTo>
                  <a:cubicBezTo>
                    <a:pt x="53" y="17"/>
                    <a:pt x="51" y="17"/>
                    <a:pt x="50" y="17"/>
                  </a:cubicBezTo>
                  <a:cubicBezTo>
                    <a:pt x="52" y="16"/>
                    <a:pt x="54" y="15"/>
                    <a:pt x="54" y="15"/>
                  </a:cubicBezTo>
                  <a:cubicBezTo>
                    <a:pt x="54" y="15"/>
                    <a:pt x="41" y="16"/>
                    <a:pt x="41" y="19"/>
                  </a:cubicBezTo>
                  <a:cubicBezTo>
                    <a:pt x="40" y="21"/>
                    <a:pt x="30" y="21"/>
                    <a:pt x="25" y="23"/>
                  </a:cubicBezTo>
                  <a:cubicBezTo>
                    <a:pt x="16" y="25"/>
                    <a:pt x="7" y="27"/>
                    <a:pt x="0" y="29"/>
                  </a:cubicBezTo>
                  <a:cubicBezTo>
                    <a:pt x="0" y="29"/>
                    <a:pt x="2" y="28"/>
                    <a:pt x="6" y="27"/>
                  </a:cubicBezTo>
                  <a:cubicBezTo>
                    <a:pt x="15" y="25"/>
                    <a:pt x="18" y="18"/>
                    <a:pt x="17" y="9"/>
                  </a:cubicBezTo>
                  <a:cubicBezTo>
                    <a:pt x="26" y="7"/>
                    <a:pt x="40" y="4"/>
                    <a:pt x="50" y="1"/>
                  </a:cubicBezTo>
                  <a:cubicBezTo>
                    <a:pt x="55" y="0"/>
                    <a:pt x="59" y="3"/>
                    <a:pt x="60" y="7"/>
                  </a:cubicBezTo>
                  <a:close/>
                </a:path>
              </a:pathLst>
            </a:custGeom>
            <a:solidFill>
              <a:srgbClr val="BC66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ṥ1iďé">
              <a:extLst>
                <a:ext uri="{FF2B5EF4-FFF2-40B4-BE49-F238E27FC236}">
                  <a16:creationId xmlns:a16="http://schemas.microsoft.com/office/drawing/2014/main" id="{31B76C3D-777F-0E42-52C2-FAAA6EDF82E7}"/>
                </a:ext>
              </a:extLst>
            </p:cNvPr>
            <p:cNvSpPr/>
            <p:nvPr/>
          </p:nvSpPr>
          <p:spPr bwMode="auto">
            <a:xfrm>
              <a:off x="5607544" y="1658158"/>
              <a:ext cx="116815" cy="47103"/>
            </a:xfrm>
            <a:custGeom>
              <a:avLst/>
              <a:gdLst>
                <a:gd name="T0" fmla="*/ 76 w 77"/>
                <a:gd name="T1" fmla="*/ 10 h 31"/>
                <a:gd name="T2" fmla="*/ 40 w 77"/>
                <a:gd name="T3" fmla="*/ 28 h 31"/>
                <a:gd name="T4" fmla="*/ 1 w 77"/>
                <a:gd name="T5" fmla="*/ 19 h 31"/>
                <a:gd name="T6" fmla="*/ 0 w 77"/>
                <a:gd name="T7" fmla="*/ 9 h 31"/>
                <a:gd name="T8" fmla="*/ 64 w 77"/>
                <a:gd name="T9" fmla="*/ 3 h 31"/>
                <a:gd name="T10" fmla="*/ 75 w 77"/>
                <a:gd name="T11" fmla="*/ 0 h 31"/>
                <a:gd name="T12" fmla="*/ 76 w 77"/>
                <a:gd name="T13" fmla="*/ 10 h 31"/>
              </a:gdLst>
              <a:ahLst/>
              <a:cxnLst>
                <a:cxn ang="0">
                  <a:pos x="T0" y="T1"/>
                </a:cxn>
                <a:cxn ang="0">
                  <a:pos x="T2" y="T3"/>
                </a:cxn>
                <a:cxn ang="0">
                  <a:pos x="T4" y="T5"/>
                </a:cxn>
                <a:cxn ang="0">
                  <a:pos x="T6" y="T7"/>
                </a:cxn>
                <a:cxn ang="0">
                  <a:pos x="T8" y="T9"/>
                </a:cxn>
                <a:cxn ang="0">
                  <a:pos x="T10" y="T11"/>
                </a:cxn>
                <a:cxn ang="0">
                  <a:pos x="T12" y="T13"/>
                </a:cxn>
              </a:cxnLst>
              <a:rect l="0" t="0" r="r" b="b"/>
              <a:pathLst>
                <a:path w="77" h="31">
                  <a:moveTo>
                    <a:pt x="76" y="10"/>
                  </a:moveTo>
                  <a:cubicBezTo>
                    <a:pt x="77" y="18"/>
                    <a:pt x="61" y="26"/>
                    <a:pt x="40" y="28"/>
                  </a:cubicBezTo>
                  <a:cubicBezTo>
                    <a:pt x="20" y="31"/>
                    <a:pt x="2" y="27"/>
                    <a:pt x="1" y="19"/>
                  </a:cubicBezTo>
                  <a:cubicBezTo>
                    <a:pt x="0" y="9"/>
                    <a:pt x="0" y="9"/>
                    <a:pt x="0" y="9"/>
                  </a:cubicBezTo>
                  <a:cubicBezTo>
                    <a:pt x="64" y="3"/>
                    <a:pt x="64" y="3"/>
                    <a:pt x="64" y="3"/>
                  </a:cubicBezTo>
                  <a:cubicBezTo>
                    <a:pt x="75" y="0"/>
                    <a:pt x="75" y="0"/>
                    <a:pt x="75" y="0"/>
                  </a:cubicBezTo>
                  <a:lnTo>
                    <a:pt x="76" y="10"/>
                  </a:lnTo>
                  <a:close/>
                </a:path>
              </a:pathLst>
            </a:custGeom>
            <a:solidFill>
              <a:srgbClr val="193C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ïṣ1ïdê">
              <a:extLst>
                <a:ext uri="{FF2B5EF4-FFF2-40B4-BE49-F238E27FC236}">
                  <a16:creationId xmlns:a16="http://schemas.microsoft.com/office/drawing/2014/main" id="{7D8C4E1D-6145-2F01-3382-E1E33443C73C}"/>
                </a:ext>
              </a:extLst>
            </p:cNvPr>
            <p:cNvSpPr/>
            <p:nvPr/>
          </p:nvSpPr>
          <p:spPr bwMode="auto">
            <a:xfrm>
              <a:off x="5604718" y="1638375"/>
              <a:ext cx="116815" cy="48045"/>
            </a:xfrm>
            <a:custGeom>
              <a:avLst/>
              <a:gdLst>
                <a:gd name="T0" fmla="*/ 76 w 77"/>
                <a:gd name="T1" fmla="*/ 11 h 32"/>
                <a:gd name="T2" fmla="*/ 40 w 77"/>
                <a:gd name="T3" fmla="*/ 30 h 32"/>
                <a:gd name="T4" fmla="*/ 1 w 77"/>
                <a:gd name="T5" fmla="*/ 20 h 32"/>
                <a:gd name="T6" fmla="*/ 36 w 77"/>
                <a:gd name="T7" fmla="*/ 2 h 32"/>
                <a:gd name="T8" fmla="*/ 76 w 77"/>
                <a:gd name="T9" fmla="*/ 11 h 32"/>
              </a:gdLst>
              <a:ahLst/>
              <a:cxnLst>
                <a:cxn ang="0">
                  <a:pos x="T0" y="T1"/>
                </a:cxn>
                <a:cxn ang="0">
                  <a:pos x="T2" y="T3"/>
                </a:cxn>
                <a:cxn ang="0">
                  <a:pos x="T4" y="T5"/>
                </a:cxn>
                <a:cxn ang="0">
                  <a:pos x="T6" y="T7"/>
                </a:cxn>
                <a:cxn ang="0">
                  <a:pos x="T8" y="T9"/>
                </a:cxn>
              </a:cxnLst>
              <a:rect l="0" t="0" r="r" b="b"/>
              <a:pathLst>
                <a:path w="77" h="32">
                  <a:moveTo>
                    <a:pt x="76" y="11"/>
                  </a:moveTo>
                  <a:cubicBezTo>
                    <a:pt x="77" y="19"/>
                    <a:pt x="61" y="27"/>
                    <a:pt x="40" y="30"/>
                  </a:cubicBezTo>
                  <a:cubicBezTo>
                    <a:pt x="19" y="32"/>
                    <a:pt x="1" y="28"/>
                    <a:pt x="1" y="20"/>
                  </a:cubicBezTo>
                  <a:cubicBezTo>
                    <a:pt x="0" y="13"/>
                    <a:pt x="16" y="4"/>
                    <a:pt x="36" y="2"/>
                  </a:cubicBezTo>
                  <a:cubicBezTo>
                    <a:pt x="57" y="0"/>
                    <a:pt x="75" y="4"/>
                    <a:pt x="76" y="11"/>
                  </a:cubicBezTo>
                  <a:close/>
                </a:path>
              </a:pathLst>
            </a:custGeom>
            <a:solidFill>
              <a:srgbClr val="3366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iśḻïḑè">
              <a:extLst>
                <a:ext uri="{FF2B5EF4-FFF2-40B4-BE49-F238E27FC236}">
                  <a16:creationId xmlns:a16="http://schemas.microsoft.com/office/drawing/2014/main" id="{D643C997-E695-4FF8-E3FF-A08D8BDDB2FE}"/>
                </a:ext>
              </a:extLst>
            </p:cNvPr>
            <p:cNvSpPr/>
            <p:nvPr/>
          </p:nvSpPr>
          <p:spPr bwMode="auto">
            <a:xfrm>
              <a:off x="6831276" y="3798510"/>
              <a:ext cx="88553" cy="114931"/>
            </a:xfrm>
            <a:custGeom>
              <a:avLst/>
              <a:gdLst>
                <a:gd name="T0" fmla="*/ 29 w 58"/>
                <a:gd name="T1" fmla="*/ 0 h 76"/>
                <a:gd name="T2" fmla="*/ 29 w 58"/>
                <a:gd name="T3" fmla="*/ 0 h 76"/>
                <a:gd name="T4" fmla="*/ 0 w 58"/>
                <a:gd name="T5" fmla="*/ 1 h 76"/>
                <a:gd name="T6" fmla="*/ 0 w 58"/>
                <a:gd name="T7" fmla="*/ 6 h 76"/>
                <a:gd name="T8" fmla="*/ 7 w 58"/>
                <a:gd name="T9" fmla="*/ 14 h 76"/>
                <a:gd name="T10" fmla="*/ 8 w 58"/>
                <a:gd name="T11" fmla="*/ 15 h 76"/>
                <a:gd name="T12" fmla="*/ 10 w 58"/>
                <a:gd name="T13" fmla="*/ 17 h 76"/>
                <a:gd name="T14" fmla="*/ 57 w 58"/>
                <a:gd name="T15" fmla="*/ 75 h 76"/>
                <a:gd name="T16" fmla="*/ 57 w 58"/>
                <a:gd name="T17" fmla="*/ 75 h 76"/>
                <a:gd name="T18" fmla="*/ 58 w 58"/>
                <a:gd name="T19" fmla="*/ 76 h 76"/>
                <a:gd name="T20" fmla="*/ 29 w 58"/>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76">
                  <a:moveTo>
                    <a:pt x="29" y="0"/>
                  </a:moveTo>
                  <a:cubicBezTo>
                    <a:pt x="29" y="0"/>
                    <a:pt x="29" y="0"/>
                    <a:pt x="29" y="0"/>
                  </a:cubicBezTo>
                  <a:cubicBezTo>
                    <a:pt x="0" y="1"/>
                    <a:pt x="0" y="1"/>
                    <a:pt x="0" y="1"/>
                  </a:cubicBezTo>
                  <a:cubicBezTo>
                    <a:pt x="0" y="6"/>
                    <a:pt x="0" y="6"/>
                    <a:pt x="0" y="6"/>
                  </a:cubicBezTo>
                  <a:cubicBezTo>
                    <a:pt x="3" y="8"/>
                    <a:pt x="5" y="11"/>
                    <a:pt x="7" y="14"/>
                  </a:cubicBezTo>
                  <a:cubicBezTo>
                    <a:pt x="8" y="15"/>
                    <a:pt x="8" y="15"/>
                    <a:pt x="8" y="15"/>
                  </a:cubicBezTo>
                  <a:cubicBezTo>
                    <a:pt x="8" y="15"/>
                    <a:pt x="9" y="16"/>
                    <a:pt x="10" y="17"/>
                  </a:cubicBezTo>
                  <a:cubicBezTo>
                    <a:pt x="57" y="75"/>
                    <a:pt x="57" y="75"/>
                    <a:pt x="57" y="75"/>
                  </a:cubicBezTo>
                  <a:cubicBezTo>
                    <a:pt x="57" y="75"/>
                    <a:pt x="57" y="75"/>
                    <a:pt x="57" y="75"/>
                  </a:cubicBezTo>
                  <a:cubicBezTo>
                    <a:pt x="58" y="76"/>
                    <a:pt x="58" y="76"/>
                    <a:pt x="58" y="76"/>
                  </a:cubicBezTo>
                  <a:cubicBezTo>
                    <a:pt x="29" y="0"/>
                    <a:pt x="29" y="0"/>
                    <a:pt x="29" y="0"/>
                  </a:cubicBezTo>
                </a:path>
              </a:pathLst>
            </a:custGeom>
            <a:solidFill>
              <a:srgbClr val="131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şlïde">
              <a:extLst>
                <a:ext uri="{FF2B5EF4-FFF2-40B4-BE49-F238E27FC236}">
                  <a16:creationId xmlns:a16="http://schemas.microsoft.com/office/drawing/2014/main" id="{04BA24DD-9085-A732-497B-6D70754CF767}"/>
                </a:ext>
              </a:extLst>
            </p:cNvPr>
            <p:cNvSpPr/>
            <p:nvPr/>
          </p:nvSpPr>
          <p:spPr bwMode="auto">
            <a:xfrm>
              <a:off x="6831276" y="3807931"/>
              <a:ext cx="11305" cy="12247"/>
            </a:xfrm>
            <a:custGeom>
              <a:avLst/>
              <a:gdLst>
                <a:gd name="T0" fmla="*/ 0 w 7"/>
                <a:gd name="T1" fmla="*/ 0 h 8"/>
                <a:gd name="T2" fmla="*/ 0 w 7"/>
                <a:gd name="T3" fmla="*/ 0 h 8"/>
                <a:gd name="T4" fmla="*/ 7 w 7"/>
                <a:gd name="T5" fmla="*/ 8 h 8"/>
                <a:gd name="T6" fmla="*/ 0 w 7"/>
                <a:gd name="T7" fmla="*/ 0 h 8"/>
              </a:gdLst>
              <a:ahLst/>
              <a:cxnLst>
                <a:cxn ang="0">
                  <a:pos x="T0" y="T1"/>
                </a:cxn>
                <a:cxn ang="0">
                  <a:pos x="T2" y="T3"/>
                </a:cxn>
                <a:cxn ang="0">
                  <a:pos x="T4" y="T5"/>
                </a:cxn>
                <a:cxn ang="0">
                  <a:pos x="T6" y="T7"/>
                </a:cxn>
              </a:cxnLst>
              <a:rect l="0" t="0" r="r" b="b"/>
              <a:pathLst>
                <a:path w="7" h="8">
                  <a:moveTo>
                    <a:pt x="0" y="0"/>
                  </a:moveTo>
                  <a:cubicBezTo>
                    <a:pt x="0" y="0"/>
                    <a:pt x="0" y="0"/>
                    <a:pt x="0" y="0"/>
                  </a:cubicBezTo>
                  <a:cubicBezTo>
                    <a:pt x="7" y="8"/>
                    <a:pt x="7" y="8"/>
                    <a:pt x="7" y="8"/>
                  </a:cubicBezTo>
                  <a:cubicBezTo>
                    <a:pt x="5" y="5"/>
                    <a:pt x="3" y="2"/>
                    <a:pt x="0" y="0"/>
                  </a:cubicBezTo>
                </a:path>
              </a:pathLst>
            </a:custGeom>
            <a:solidFill>
              <a:srgbClr val="8F5F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îŝlíḋé">
              <a:extLst>
                <a:ext uri="{FF2B5EF4-FFF2-40B4-BE49-F238E27FC236}">
                  <a16:creationId xmlns:a16="http://schemas.microsoft.com/office/drawing/2014/main" id="{F0EC82F3-A5F4-CF8F-1B96-78565421B30A}"/>
                </a:ext>
              </a:extLst>
            </p:cNvPr>
            <p:cNvSpPr/>
            <p:nvPr/>
          </p:nvSpPr>
          <p:spPr bwMode="auto">
            <a:xfrm>
              <a:off x="6843522" y="3821120"/>
              <a:ext cx="74422" cy="91379"/>
            </a:xfrm>
            <a:custGeom>
              <a:avLst/>
              <a:gdLst>
                <a:gd name="T0" fmla="*/ 0 w 49"/>
                <a:gd name="T1" fmla="*/ 0 h 60"/>
                <a:gd name="T2" fmla="*/ 49 w 49"/>
                <a:gd name="T3" fmla="*/ 60 h 60"/>
                <a:gd name="T4" fmla="*/ 49 w 49"/>
                <a:gd name="T5" fmla="*/ 60 h 60"/>
                <a:gd name="T6" fmla="*/ 2 w 49"/>
                <a:gd name="T7" fmla="*/ 2 h 60"/>
                <a:gd name="T8" fmla="*/ 0 w 49"/>
                <a:gd name="T9" fmla="*/ 0 h 60"/>
              </a:gdLst>
              <a:ahLst/>
              <a:cxnLst>
                <a:cxn ang="0">
                  <a:pos x="T0" y="T1"/>
                </a:cxn>
                <a:cxn ang="0">
                  <a:pos x="T2" y="T3"/>
                </a:cxn>
                <a:cxn ang="0">
                  <a:pos x="T4" y="T5"/>
                </a:cxn>
                <a:cxn ang="0">
                  <a:pos x="T6" y="T7"/>
                </a:cxn>
                <a:cxn ang="0">
                  <a:pos x="T8" y="T9"/>
                </a:cxn>
              </a:cxnLst>
              <a:rect l="0" t="0" r="r" b="b"/>
              <a:pathLst>
                <a:path w="49" h="60">
                  <a:moveTo>
                    <a:pt x="0" y="0"/>
                  </a:moveTo>
                  <a:cubicBezTo>
                    <a:pt x="49" y="60"/>
                    <a:pt x="49" y="60"/>
                    <a:pt x="49" y="60"/>
                  </a:cubicBezTo>
                  <a:cubicBezTo>
                    <a:pt x="49" y="60"/>
                    <a:pt x="49" y="60"/>
                    <a:pt x="49" y="60"/>
                  </a:cubicBezTo>
                  <a:cubicBezTo>
                    <a:pt x="2" y="2"/>
                    <a:pt x="2" y="2"/>
                    <a:pt x="2" y="2"/>
                  </a:cubicBezTo>
                  <a:cubicBezTo>
                    <a:pt x="1" y="1"/>
                    <a:pt x="0" y="0"/>
                    <a:pt x="0" y="0"/>
                  </a:cubicBezTo>
                </a:path>
              </a:pathLst>
            </a:custGeom>
            <a:solidFill>
              <a:srgbClr val="8F5F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íṩḻîḋe">
              <a:extLst>
                <a:ext uri="{FF2B5EF4-FFF2-40B4-BE49-F238E27FC236}">
                  <a16:creationId xmlns:a16="http://schemas.microsoft.com/office/drawing/2014/main" id="{FA8EEA9B-5105-FE69-60B3-E1D86B2033E8}"/>
                </a:ext>
              </a:extLst>
            </p:cNvPr>
            <p:cNvSpPr/>
            <p:nvPr/>
          </p:nvSpPr>
          <p:spPr bwMode="auto">
            <a:xfrm>
              <a:off x="6831276" y="3129650"/>
              <a:ext cx="44277" cy="670744"/>
            </a:xfrm>
            <a:custGeom>
              <a:avLst/>
              <a:gdLst>
                <a:gd name="T0" fmla="*/ 12 w 47"/>
                <a:gd name="T1" fmla="*/ 0 h 712"/>
                <a:gd name="T2" fmla="*/ 12 w 47"/>
                <a:gd name="T3" fmla="*/ 712 h 712"/>
                <a:gd name="T4" fmla="*/ 0 w 47"/>
                <a:gd name="T5" fmla="*/ 712 h 712"/>
                <a:gd name="T6" fmla="*/ 0 w 47"/>
                <a:gd name="T7" fmla="*/ 712 h 712"/>
                <a:gd name="T8" fmla="*/ 47 w 47"/>
                <a:gd name="T9" fmla="*/ 710 h 712"/>
                <a:gd name="T10" fmla="*/ 12 w 47"/>
                <a:gd name="T11" fmla="*/ 0 h 712"/>
              </a:gdLst>
              <a:ahLst/>
              <a:cxnLst>
                <a:cxn ang="0">
                  <a:pos x="T0" y="T1"/>
                </a:cxn>
                <a:cxn ang="0">
                  <a:pos x="T2" y="T3"/>
                </a:cxn>
                <a:cxn ang="0">
                  <a:pos x="T4" y="T5"/>
                </a:cxn>
                <a:cxn ang="0">
                  <a:pos x="T6" y="T7"/>
                </a:cxn>
                <a:cxn ang="0">
                  <a:pos x="T8" y="T9"/>
                </a:cxn>
                <a:cxn ang="0">
                  <a:pos x="T10" y="T11"/>
                </a:cxn>
              </a:cxnLst>
              <a:rect l="0" t="0" r="r" b="b"/>
              <a:pathLst>
                <a:path w="47" h="712">
                  <a:moveTo>
                    <a:pt x="12" y="0"/>
                  </a:moveTo>
                  <a:lnTo>
                    <a:pt x="12" y="712"/>
                  </a:lnTo>
                  <a:lnTo>
                    <a:pt x="0" y="712"/>
                  </a:lnTo>
                  <a:lnTo>
                    <a:pt x="0" y="712"/>
                  </a:lnTo>
                  <a:lnTo>
                    <a:pt x="47" y="710"/>
                  </a:lnTo>
                  <a:lnTo>
                    <a:pt x="12" y="0"/>
                  </a:lnTo>
                  <a:close/>
                </a:path>
              </a:pathLst>
            </a:custGeom>
            <a:solidFill>
              <a:srgbClr val="131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í$ľiḍe">
              <a:extLst>
                <a:ext uri="{FF2B5EF4-FFF2-40B4-BE49-F238E27FC236}">
                  <a16:creationId xmlns:a16="http://schemas.microsoft.com/office/drawing/2014/main" id="{63D817E7-8516-87A4-42F3-7536483C6E65}"/>
                </a:ext>
              </a:extLst>
            </p:cNvPr>
            <p:cNvSpPr/>
            <p:nvPr/>
          </p:nvSpPr>
          <p:spPr bwMode="auto">
            <a:xfrm>
              <a:off x="6831276" y="3129650"/>
              <a:ext cx="44277" cy="670744"/>
            </a:xfrm>
            <a:custGeom>
              <a:avLst/>
              <a:gdLst>
                <a:gd name="T0" fmla="*/ 12 w 47"/>
                <a:gd name="T1" fmla="*/ 0 h 712"/>
                <a:gd name="T2" fmla="*/ 12 w 47"/>
                <a:gd name="T3" fmla="*/ 712 h 712"/>
                <a:gd name="T4" fmla="*/ 0 w 47"/>
                <a:gd name="T5" fmla="*/ 712 h 712"/>
                <a:gd name="T6" fmla="*/ 0 w 47"/>
                <a:gd name="T7" fmla="*/ 712 h 712"/>
                <a:gd name="T8" fmla="*/ 47 w 47"/>
                <a:gd name="T9" fmla="*/ 710 h 712"/>
                <a:gd name="T10" fmla="*/ 12 w 47"/>
                <a:gd name="T11" fmla="*/ 0 h 712"/>
              </a:gdLst>
              <a:ahLst/>
              <a:cxnLst>
                <a:cxn ang="0">
                  <a:pos x="T0" y="T1"/>
                </a:cxn>
                <a:cxn ang="0">
                  <a:pos x="T2" y="T3"/>
                </a:cxn>
                <a:cxn ang="0">
                  <a:pos x="T4" y="T5"/>
                </a:cxn>
                <a:cxn ang="0">
                  <a:pos x="T6" y="T7"/>
                </a:cxn>
                <a:cxn ang="0">
                  <a:pos x="T8" y="T9"/>
                </a:cxn>
                <a:cxn ang="0">
                  <a:pos x="T10" y="T11"/>
                </a:cxn>
              </a:cxnLst>
              <a:rect l="0" t="0" r="r" b="b"/>
              <a:pathLst>
                <a:path w="47" h="712">
                  <a:moveTo>
                    <a:pt x="12" y="0"/>
                  </a:moveTo>
                  <a:lnTo>
                    <a:pt x="12" y="712"/>
                  </a:lnTo>
                  <a:lnTo>
                    <a:pt x="0" y="712"/>
                  </a:lnTo>
                  <a:lnTo>
                    <a:pt x="0" y="712"/>
                  </a:lnTo>
                  <a:lnTo>
                    <a:pt x="47" y="71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ïS1ïḑe">
              <a:extLst>
                <a:ext uri="{FF2B5EF4-FFF2-40B4-BE49-F238E27FC236}">
                  <a16:creationId xmlns:a16="http://schemas.microsoft.com/office/drawing/2014/main" id="{4C66B13D-A55D-AF46-AD0B-FE5543E4F91B}"/>
                </a:ext>
              </a:extLst>
            </p:cNvPr>
            <p:cNvSpPr/>
            <p:nvPr/>
          </p:nvSpPr>
          <p:spPr bwMode="auto">
            <a:xfrm>
              <a:off x="6510034" y="5336889"/>
              <a:ext cx="574655" cy="199716"/>
            </a:xfrm>
            <a:custGeom>
              <a:avLst/>
              <a:gdLst>
                <a:gd name="T0" fmla="*/ 15 w 379"/>
                <a:gd name="T1" fmla="*/ 132 h 132"/>
                <a:gd name="T2" fmla="*/ 346 w 379"/>
                <a:gd name="T3" fmla="*/ 131 h 132"/>
                <a:gd name="T4" fmla="*/ 375 w 379"/>
                <a:gd name="T5" fmla="*/ 3 h 132"/>
                <a:gd name="T6" fmla="*/ 250 w 379"/>
                <a:gd name="T7" fmla="*/ 0 h 132"/>
                <a:gd name="T8" fmla="*/ 208 w 379"/>
                <a:gd name="T9" fmla="*/ 3 h 132"/>
                <a:gd name="T10" fmla="*/ 120 w 379"/>
                <a:gd name="T11" fmla="*/ 61 h 132"/>
                <a:gd name="T12" fmla="*/ 111 w 379"/>
                <a:gd name="T13" fmla="*/ 63 h 132"/>
                <a:gd name="T14" fmla="*/ 41 w 379"/>
                <a:gd name="T15" fmla="*/ 68 h 132"/>
                <a:gd name="T16" fmla="*/ 15 w 379"/>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32">
                  <a:moveTo>
                    <a:pt x="15" y="132"/>
                  </a:moveTo>
                  <a:cubicBezTo>
                    <a:pt x="346" y="131"/>
                    <a:pt x="346" y="131"/>
                    <a:pt x="346" y="131"/>
                  </a:cubicBezTo>
                  <a:cubicBezTo>
                    <a:pt x="379" y="130"/>
                    <a:pt x="378" y="91"/>
                    <a:pt x="375" y="3"/>
                  </a:cubicBezTo>
                  <a:cubicBezTo>
                    <a:pt x="375" y="3"/>
                    <a:pt x="299" y="0"/>
                    <a:pt x="250" y="0"/>
                  </a:cubicBezTo>
                  <a:cubicBezTo>
                    <a:pt x="225" y="0"/>
                    <a:pt x="207" y="1"/>
                    <a:pt x="208" y="3"/>
                  </a:cubicBezTo>
                  <a:cubicBezTo>
                    <a:pt x="180" y="30"/>
                    <a:pt x="148" y="55"/>
                    <a:pt x="120" y="61"/>
                  </a:cubicBezTo>
                  <a:cubicBezTo>
                    <a:pt x="117" y="62"/>
                    <a:pt x="114" y="62"/>
                    <a:pt x="111" y="63"/>
                  </a:cubicBezTo>
                  <a:cubicBezTo>
                    <a:pt x="67" y="65"/>
                    <a:pt x="41" y="68"/>
                    <a:pt x="41" y="68"/>
                  </a:cubicBezTo>
                  <a:cubicBezTo>
                    <a:pt x="4" y="70"/>
                    <a:pt x="0" y="121"/>
                    <a:pt x="15" y="132"/>
                  </a:cubicBezTo>
                  <a:close/>
                </a:path>
              </a:pathLst>
            </a:custGeom>
            <a:solidFill>
              <a:srgbClr val="B2CA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ïş1îḍé">
              <a:extLst>
                <a:ext uri="{FF2B5EF4-FFF2-40B4-BE49-F238E27FC236}">
                  <a16:creationId xmlns:a16="http://schemas.microsoft.com/office/drawing/2014/main" id="{0304DE6B-B238-3507-8827-532DC8BFAF70}"/>
                </a:ext>
              </a:extLst>
            </p:cNvPr>
            <p:cNvSpPr/>
            <p:nvPr/>
          </p:nvSpPr>
          <p:spPr bwMode="auto">
            <a:xfrm>
              <a:off x="6542064" y="5524358"/>
              <a:ext cx="527552" cy="57465"/>
            </a:xfrm>
            <a:custGeom>
              <a:avLst/>
              <a:gdLst>
                <a:gd name="T0" fmla="*/ 7 w 348"/>
                <a:gd name="T1" fmla="*/ 38 h 38"/>
                <a:gd name="T2" fmla="*/ 340 w 348"/>
                <a:gd name="T3" fmla="*/ 36 h 38"/>
                <a:gd name="T4" fmla="*/ 348 w 348"/>
                <a:gd name="T5" fmla="*/ 29 h 38"/>
                <a:gd name="T6" fmla="*/ 348 w 348"/>
                <a:gd name="T7" fmla="*/ 7 h 38"/>
                <a:gd name="T8" fmla="*/ 340 w 348"/>
                <a:gd name="T9" fmla="*/ 0 h 38"/>
                <a:gd name="T10" fmla="*/ 7 w 348"/>
                <a:gd name="T11" fmla="*/ 1 h 38"/>
                <a:gd name="T12" fmla="*/ 0 w 348"/>
                <a:gd name="T13" fmla="*/ 9 h 38"/>
                <a:gd name="T14" fmla="*/ 0 w 348"/>
                <a:gd name="T15" fmla="*/ 30 h 38"/>
                <a:gd name="T16" fmla="*/ 7 w 34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38">
                  <a:moveTo>
                    <a:pt x="7" y="38"/>
                  </a:moveTo>
                  <a:cubicBezTo>
                    <a:pt x="340" y="36"/>
                    <a:pt x="340" y="36"/>
                    <a:pt x="340" y="36"/>
                  </a:cubicBezTo>
                  <a:cubicBezTo>
                    <a:pt x="344" y="36"/>
                    <a:pt x="348" y="33"/>
                    <a:pt x="348" y="29"/>
                  </a:cubicBezTo>
                  <a:cubicBezTo>
                    <a:pt x="348" y="7"/>
                    <a:pt x="348" y="7"/>
                    <a:pt x="348" y="7"/>
                  </a:cubicBezTo>
                  <a:cubicBezTo>
                    <a:pt x="348" y="3"/>
                    <a:pt x="344" y="0"/>
                    <a:pt x="340" y="0"/>
                  </a:cubicBezTo>
                  <a:cubicBezTo>
                    <a:pt x="7" y="1"/>
                    <a:pt x="7" y="1"/>
                    <a:pt x="7" y="1"/>
                  </a:cubicBezTo>
                  <a:cubicBezTo>
                    <a:pt x="3" y="1"/>
                    <a:pt x="0" y="5"/>
                    <a:pt x="0" y="9"/>
                  </a:cubicBezTo>
                  <a:cubicBezTo>
                    <a:pt x="0" y="30"/>
                    <a:pt x="0" y="30"/>
                    <a:pt x="0" y="30"/>
                  </a:cubicBezTo>
                  <a:cubicBezTo>
                    <a:pt x="0" y="34"/>
                    <a:pt x="3" y="38"/>
                    <a:pt x="7" y="38"/>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iṥľiḑe">
              <a:extLst>
                <a:ext uri="{FF2B5EF4-FFF2-40B4-BE49-F238E27FC236}">
                  <a16:creationId xmlns:a16="http://schemas.microsoft.com/office/drawing/2014/main" id="{A7EEA545-09FC-341B-A717-3FC5CF4D2833}"/>
                </a:ext>
              </a:extLst>
            </p:cNvPr>
            <p:cNvSpPr/>
            <p:nvPr/>
          </p:nvSpPr>
          <p:spPr bwMode="auto">
            <a:xfrm>
              <a:off x="6523223" y="5526242"/>
              <a:ext cx="133772" cy="55581"/>
            </a:xfrm>
            <a:custGeom>
              <a:avLst/>
              <a:gdLst>
                <a:gd name="T0" fmla="*/ 4 w 88"/>
                <a:gd name="T1" fmla="*/ 37 h 37"/>
                <a:gd name="T2" fmla="*/ 84 w 88"/>
                <a:gd name="T3" fmla="*/ 36 h 37"/>
                <a:gd name="T4" fmla="*/ 88 w 88"/>
                <a:gd name="T5" fmla="*/ 33 h 37"/>
                <a:gd name="T6" fmla="*/ 88 w 88"/>
                <a:gd name="T7" fmla="*/ 4 h 37"/>
                <a:gd name="T8" fmla="*/ 84 w 88"/>
                <a:gd name="T9" fmla="*/ 0 h 37"/>
                <a:gd name="T10" fmla="*/ 4 w 88"/>
                <a:gd name="T11" fmla="*/ 0 h 37"/>
                <a:gd name="T12" fmla="*/ 0 w 88"/>
                <a:gd name="T13" fmla="*/ 4 h 37"/>
                <a:gd name="T14" fmla="*/ 1 w 88"/>
                <a:gd name="T15" fmla="*/ 33 h 37"/>
                <a:gd name="T16" fmla="*/ 4 w 88"/>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37">
                  <a:moveTo>
                    <a:pt x="4" y="37"/>
                  </a:moveTo>
                  <a:cubicBezTo>
                    <a:pt x="84" y="36"/>
                    <a:pt x="84" y="36"/>
                    <a:pt x="84" y="36"/>
                  </a:cubicBezTo>
                  <a:cubicBezTo>
                    <a:pt x="86" y="36"/>
                    <a:pt x="88" y="35"/>
                    <a:pt x="88" y="33"/>
                  </a:cubicBezTo>
                  <a:cubicBezTo>
                    <a:pt x="88" y="4"/>
                    <a:pt x="88" y="4"/>
                    <a:pt x="88" y="4"/>
                  </a:cubicBezTo>
                  <a:cubicBezTo>
                    <a:pt x="88" y="2"/>
                    <a:pt x="86" y="0"/>
                    <a:pt x="84" y="0"/>
                  </a:cubicBezTo>
                  <a:cubicBezTo>
                    <a:pt x="4" y="0"/>
                    <a:pt x="4" y="0"/>
                    <a:pt x="4" y="0"/>
                  </a:cubicBezTo>
                  <a:cubicBezTo>
                    <a:pt x="2" y="0"/>
                    <a:pt x="0" y="2"/>
                    <a:pt x="0" y="4"/>
                  </a:cubicBezTo>
                  <a:cubicBezTo>
                    <a:pt x="1" y="33"/>
                    <a:pt x="1" y="33"/>
                    <a:pt x="1" y="33"/>
                  </a:cubicBezTo>
                  <a:cubicBezTo>
                    <a:pt x="1" y="35"/>
                    <a:pt x="2" y="37"/>
                    <a:pt x="4" y="37"/>
                  </a:cubicBezTo>
                  <a:close/>
                </a:path>
              </a:pathLst>
            </a:custGeom>
            <a:solidFill>
              <a:srgbClr val="EEEC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iṣľîḍé">
              <a:extLst>
                <a:ext uri="{FF2B5EF4-FFF2-40B4-BE49-F238E27FC236}">
                  <a16:creationId xmlns:a16="http://schemas.microsoft.com/office/drawing/2014/main" id="{CD8507F3-4636-5C32-BC4F-D65A1A41F036}"/>
                </a:ext>
              </a:extLst>
            </p:cNvPr>
            <p:cNvSpPr/>
            <p:nvPr/>
          </p:nvSpPr>
          <p:spPr bwMode="auto">
            <a:xfrm>
              <a:off x="6691851" y="5336889"/>
              <a:ext cx="196890" cy="98916"/>
            </a:xfrm>
            <a:custGeom>
              <a:avLst/>
              <a:gdLst>
                <a:gd name="T0" fmla="*/ 0 w 130"/>
                <a:gd name="T1" fmla="*/ 61 h 65"/>
                <a:gd name="T2" fmla="*/ 48 w 130"/>
                <a:gd name="T3" fmla="*/ 62 h 65"/>
                <a:gd name="T4" fmla="*/ 130 w 130"/>
                <a:gd name="T5" fmla="*/ 0 h 65"/>
                <a:gd name="T6" fmla="*/ 88 w 130"/>
                <a:gd name="T7" fmla="*/ 3 h 65"/>
                <a:gd name="T8" fmla="*/ 0 w 130"/>
                <a:gd name="T9" fmla="*/ 61 h 65"/>
              </a:gdLst>
              <a:ahLst/>
              <a:cxnLst>
                <a:cxn ang="0">
                  <a:pos x="T0" y="T1"/>
                </a:cxn>
                <a:cxn ang="0">
                  <a:pos x="T2" y="T3"/>
                </a:cxn>
                <a:cxn ang="0">
                  <a:pos x="T4" y="T5"/>
                </a:cxn>
                <a:cxn ang="0">
                  <a:pos x="T6" y="T7"/>
                </a:cxn>
                <a:cxn ang="0">
                  <a:pos x="T8" y="T9"/>
                </a:cxn>
              </a:cxnLst>
              <a:rect l="0" t="0" r="r" b="b"/>
              <a:pathLst>
                <a:path w="130" h="65">
                  <a:moveTo>
                    <a:pt x="0" y="61"/>
                  </a:moveTo>
                  <a:cubicBezTo>
                    <a:pt x="15" y="64"/>
                    <a:pt x="31" y="65"/>
                    <a:pt x="48" y="62"/>
                  </a:cubicBezTo>
                  <a:cubicBezTo>
                    <a:pt x="93" y="55"/>
                    <a:pt x="128" y="29"/>
                    <a:pt x="130" y="0"/>
                  </a:cubicBezTo>
                  <a:cubicBezTo>
                    <a:pt x="105" y="0"/>
                    <a:pt x="87" y="1"/>
                    <a:pt x="88" y="3"/>
                  </a:cubicBezTo>
                  <a:cubicBezTo>
                    <a:pt x="60" y="30"/>
                    <a:pt x="28" y="55"/>
                    <a:pt x="0" y="61"/>
                  </a:cubicBezTo>
                  <a:close/>
                </a:path>
              </a:pathLst>
            </a:custGeom>
            <a:solidFill>
              <a:srgbClr val="3A74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iṡ1ïḍè">
              <a:extLst>
                <a:ext uri="{FF2B5EF4-FFF2-40B4-BE49-F238E27FC236}">
                  <a16:creationId xmlns:a16="http://schemas.microsoft.com/office/drawing/2014/main" id="{6B4381AA-44F3-3B17-AF9F-529D6F7A7E3D}"/>
                </a:ext>
              </a:extLst>
            </p:cNvPr>
            <p:cNvSpPr/>
            <p:nvPr/>
          </p:nvSpPr>
          <p:spPr bwMode="auto">
            <a:xfrm>
              <a:off x="6733302" y="5406601"/>
              <a:ext cx="50871" cy="22609"/>
            </a:xfrm>
            <a:custGeom>
              <a:avLst/>
              <a:gdLst>
                <a:gd name="T0" fmla="*/ 4 w 34"/>
                <a:gd name="T1" fmla="*/ 6 h 15"/>
                <a:gd name="T2" fmla="*/ 11 w 34"/>
                <a:gd name="T3" fmla="*/ 5 h 15"/>
                <a:gd name="T4" fmla="*/ 29 w 34"/>
                <a:gd name="T5" fmla="*/ 14 h 15"/>
                <a:gd name="T6" fmla="*/ 32 w 34"/>
                <a:gd name="T7" fmla="*/ 14 h 15"/>
                <a:gd name="T8" fmla="*/ 33 w 34"/>
                <a:gd name="T9" fmla="*/ 11 h 15"/>
                <a:gd name="T10" fmla="*/ 11 w 34"/>
                <a:gd name="T11" fmla="*/ 0 h 15"/>
                <a:gd name="T12" fmla="*/ 3 w 34"/>
                <a:gd name="T13" fmla="*/ 1 h 15"/>
                <a:gd name="T14" fmla="*/ 1 w 34"/>
                <a:gd name="T15" fmla="*/ 5 h 15"/>
                <a:gd name="T16" fmla="*/ 4 w 34"/>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5">
                  <a:moveTo>
                    <a:pt x="4" y="6"/>
                  </a:moveTo>
                  <a:cubicBezTo>
                    <a:pt x="7" y="5"/>
                    <a:pt x="9" y="5"/>
                    <a:pt x="11" y="5"/>
                  </a:cubicBezTo>
                  <a:cubicBezTo>
                    <a:pt x="18" y="5"/>
                    <a:pt x="25" y="9"/>
                    <a:pt x="29" y="14"/>
                  </a:cubicBezTo>
                  <a:cubicBezTo>
                    <a:pt x="29" y="15"/>
                    <a:pt x="31" y="15"/>
                    <a:pt x="32" y="14"/>
                  </a:cubicBezTo>
                  <a:cubicBezTo>
                    <a:pt x="34" y="13"/>
                    <a:pt x="34" y="12"/>
                    <a:pt x="33" y="11"/>
                  </a:cubicBezTo>
                  <a:cubicBezTo>
                    <a:pt x="28" y="4"/>
                    <a:pt x="20" y="0"/>
                    <a:pt x="11" y="0"/>
                  </a:cubicBezTo>
                  <a:cubicBezTo>
                    <a:pt x="8" y="0"/>
                    <a:pt x="5" y="0"/>
                    <a:pt x="3" y="1"/>
                  </a:cubicBezTo>
                  <a:cubicBezTo>
                    <a:pt x="1" y="2"/>
                    <a:pt x="0" y="3"/>
                    <a:pt x="1" y="5"/>
                  </a:cubicBezTo>
                  <a:cubicBezTo>
                    <a:pt x="1" y="6"/>
                    <a:pt x="3" y="7"/>
                    <a:pt x="4" y="6"/>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ŝļíďe">
              <a:extLst>
                <a:ext uri="{FF2B5EF4-FFF2-40B4-BE49-F238E27FC236}">
                  <a16:creationId xmlns:a16="http://schemas.microsoft.com/office/drawing/2014/main" id="{CF2B1776-95DA-DA8C-070F-0417D02AB86A}"/>
                </a:ext>
              </a:extLst>
            </p:cNvPr>
            <p:cNvSpPr/>
            <p:nvPr/>
          </p:nvSpPr>
          <p:spPr bwMode="auto">
            <a:xfrm>
              <a:off x="6755911" y="5385876"/>
              <a:ext cx="72538" cy="32972"/>
            </a:xfrm>
            <a:custGeom>
              <a:avLst/>
              <a:gdLst>
                <a:gd name="T0" fmla="*/ 6 w 48"/>
                <a:gd name="T1" fmla="*/ 9 h 22"/>
                <a:gd name="T2" fmla="*/ 15 w 48"/>
                <a:gd name="T3" fmla="*/ 7 h 22"/>
                <a:gd name="T4" fmla="*/ 40 w 48"/>
                <a:gd name="T5" fmla="*/ 20 h 22"/>
                <a:gd name="T6" fmla="*/ 46 w 48"/>
                <a:gd name="T7" fmla="*/ 20 h 22"/>
                <a:gd name="T8" fmla="*/ 46 w 48"/>
                <a:gd name="T9" fmla="*/ 15 h 22"/>
                <a:gd name="T10" fmla="*/ 15 w 48"/>
                <a:gd name="T11" fmla="*/ 0 h 22"/>
                <a:gd name="T12" fmla="*/ 3 w 48"/>
                <a:gd name="T13" fmla="*/ 2 h 22"/>
                <a:gd name="T14" fmla="*/ 1 w 48"/>
                <a:gd name="T15" fmla="*/ 7 h 22"/>
                <a:gd name="T16" fmla="*/ 6 w 48"/>
                <a:gd name="T1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2">
                  <a:moveTo>
                    <a:pt x="6" y="9"/>
                  </a:moveTo>
                  <a:cubicBezTo>
                    <a:pt x="9" y="8"/>
                    <a:pt x="12" y="7"/>
                    <a:pt x="15" y="7"/>
                  </a:cubicBezTo>
                  <a:cubicBezTo>
                    <a:pt x="25" y="7"/>
                    <a:pt x="35" y="13"/>
                    <a:pt x="40" y="20"/>
                  </a:cubicBezTo>
                  <a:cubicBezTo>
                    <a:pt x="42" y="21"/>
                    <a:pt x="44" y="22"/>
                    <a:pt x="46" y="20"/>
                  </a:cubicBezTo>
                  <a:cubicBezTo>
                    <a:pt x="47" y="19"/>
                    <a:pt x="48" y="17"/>
                    <a:pt x="46" y="15"/>
                  </a:cubicBezTo>
                  <a:cubicBezTo>
                    <a:pt x="39" y="6"/>
                    <a:pt x="28" y="0"/>
                    <a:pt x="15" y="0"/>
                  </a:cubicBezTo>
                  <a:cubicBezTo>
                    <a:pt x="11" y="0"/>
                    <a:pt x="7" y="0"/>
                    <a:pt x="3" y="2"/>
                  </a:cubicBezTo>
                  <a:cubicBezTo>
                    <a:pt x="1" y="2"/>
                    <a:pt x="0" y="5"/>
                    <a:pt x="1" y="7"/>
                  </a:cubicBezTo>
                  <a:cubicBezTo>
                    <a:pt x="2" y="9"/>
                    <a:pt x="4" y="10"/>
                    <a:pt x="6" y="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ïṧ1iḍe">
              <a:extLst>
                <a:ext uri="{FF2B5EF4-FFF2-40B4-BE49-F238E27FC236}">
                  <a16:creationId xmlns:a16="http://schemas.microsoft.com/office/drawing/2014/main" id="{0316E86F-1ED3-E352-61B6-9FD372B641A4}"/>
                </a:ext>
              </a:extLst>
            </p:cNvPr>
            <p:cNvSpPr/>
            <p:nvPr/>
          </p:nvSpPr>
          <p:spPr bwMode="auto">
            <a:xfrm>
              <a:off x="6787941" y="5361382"/>
              <a:ext cx="73480" cy="34856"/>
            </a:xfrm>
            <a:custGeom>
              <a:avLst/>
              <a:gdLst>
                <a:gd name="T0" fmla="*/ 6 w 49"/>
                <a:gd name="T1" fmla="*/ 10 h 23"/>
                <a:gd name="T2" fmla="*/ 15 w 49"/>
                <a:gd name="T3" fmla="*/ 8 h 23"/>
                <a:gd name="T4" fmla="*/ 42 w 49"/>
                <a:gd name="T5" fmla="*/ 21 h 23"/>
                <a:gd name="T6" fmla="*/ 47 w 49"/>
                <a:gd name="T7" fmla="*/ 22 h 23"/>
                <a:gd name="T8" fmla="*/ 48 w 49"/>
                <a:gd name="T9" fmla="*/ 16 h 23"/>
                <a:gd name="T10" fmla="*/ 15 w 49"/>
                <a:gd name="T11" fmla="*/ 0 h 23"/>
                <a:gd name="T12" fmla="*/ 3 w 49"/>
                <a:gd name="T13" fmla="*/ 2 h 23"/>
                <a:gd name="T14" fmla="*/ 0 w 49"/>
                <a:gd name="T15" fmla="*/ 7 h 23"/>
                <a:gd name="T16" fmla="*/ 6 w 49"/>
                <a:gd name="T1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3">
                  <a:moveTo>
                    <a:pt x="6" y="10"/>
                  </a:moveTo>
                  <a:cubicBezTo>
                    <a:pt x="9" y="9"/>
                    <a:pt x="12" y="8"/>
                    <a:pt x="15" y="8"/>
                  </a:cubicBezTo>
                  <a:cubicBezTo>
                    <a:pt x="26" y="8"/>
                    <a:pt x="36" y="14"/>
                    <a:pt x="42" y="21"/>
                  </a:cubicBezTo>
                  <a:cubicBezTo>
                    <a:pt x="43" y="23"/>
                    <a:pt x="45" y="23"/>
                    <a:pt x="47" y="22"/>
                  </a:cubicBezTo>
                  <a:cubicBezTo>
                    <a:pt x="49" y="21"/>
                    <a:pt x="49" y="18"/>
                    <a:pt x="48" y="16"/>
                  </a:cubicBezTo>
                  <a:cubicBezTo>
                    <a:pt x="41" y="7"/>
                    <a:pt x="28" y="0"/>
                    <a:pt x="15" y="0"/>
                  </a:cubicBezTo>
                  <a:cubicBezTo>
                    <a:pt x="11" y="0"/>
                    <a:pt x="7" y="1"/>
                    <a:pt x="3" y="2"/>
                  </a:cubicBezTo>
                  <a:cubicBezTo>
                    <a:pt x="1" y="3"/>
                    <a:pt x="0" y="5"/>
                    <a:pt x="0" y="7"/>
                  </a:cubicBezTo>
                  <a:cubicBezTo>
                    <a:pt x="1" y="9"/>
                    <a:pt x="4" y="11"/>
                    <a:pt x="6" y="1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30" name="iŝļiďe">
            <a:extLst>
              <a:ext uri="{FF2B5EF4-FFF2-40B4-BE49-F238E27FC236}">
                <a16:creationId xmlns:a16="http://schemas.microsoft.com/office/drawing/2014/main" id="{C2E9202D-DC13-C2B7-427B-02877F8632AD}"/>
              </a:ext>
            </a:extLst>
          </p:cNvPr>
          <p:cNvSpPr/>
          <p:nvPr/>
        </p:nvSpPr>
        <p:spPr>
          <a:xfrm>
            <a:off x="7100945" y="1050854"/>
            <a:ext cx="4517798"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latin typeface="Arial" panose="020B0604020202020204" pitchFamily="34" charset="0"/>
                <a:cs typeface="Arial" panose="020B0604020202020204" pitchFamily="34" charset="0"/>
              </a:rPr>
              <a:t>R1. </a:t>
            </a:r>
            <a:r>
              <a:rPr lang="zh-CN" altLang="en-US" sz="1600" b="1" dirty="0">
                <a:latin typeface="微软雅黑" panose="020B0503020204020204" pitchFamily="34" charset="-122"/>
                <a:ea typeface="微软雅黑" panose="020B0503020204020204" pitchFamily="34" charset="-122"/>
              </a:rPr>
              <a:t>展示数据整理脚本中代码块的</a:t>
            </a:r>
            <a:r>
              <a:rPr lang="zh-CN" altLang="en-US" sz="1600" b="1" dirty="0">
                <a:solidFill>
                  <a:srgbClr val="FFFF00"/>
                </a:solidFill>
                <a:latin typeface="微软雅黑" panose="020B0503020204020204" pitchFamily="34" charset="-122"/>
                <a:ea typeface="微软雅黑" panose="020B0503020204020204" pitchFamily="34" charset="-122"/>
              </a:rPr>
              <a:t>语义</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sp>
        <p:nvSpPr>
          <p:cNvPr id="431" name="iŝļiďe">
            <a:extLst>
              <a:ext uri="{FF2B5EF4-FFF2-40B4-BE49-F238E27FC236}">
                <a16:creationId xmlns:a16="http://schemas.microsoft.com/office/drawing/2014/main" id="{1BFD064C-CA6F-40AD-48EF-3B57C3C8F5C8}"/>
              </a:ext>
            </a:extLst>
          </p:cNvPr>
          <p:cNvSpPr/>
          <p:nvPr/>
        </p:nvSpPr>
        <p:spPr>
          <a:xfrm>
            <a:off x="7100945" y="2214014"/>
            <a:ext cx="4517798"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latin typeface="Arial" panose="020B0604020202020204" pitchFamily="34" charset="0"/>
                <a:cs typeface="Arial" panose="020B0604020202020204" pitchFamily="34" charset="0"/>
              </a:rPr>
              <a:t>R2. </a:t>
            </a: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提供能够展示数据转换操作语义的</a:t>
            </a:r>
            <a:r>
              <a:rPr lang="zh-CN" altLang="en-US" sz="1600" b="1" dirty="0">
                <a:solidFill>
                  <a:srgbClr val="FFFF00"/>
                </a:solidFill>
                <a:latin typeface="微软雅黑" panose="020B0503020204020204" pitchFamily="34" charset="-122"/>
                <a:ea typeface="微软雅黑" panose="020B0503020204020204" pitchFamily="34" charset="-122"/>
                <a:cs typeface="Arial" panose="020B0604020202020204" pitchFamily="34" charset="0"/>
              </a:rPr>
              <a:t>数据</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sp>
        <p:nvSpPr>
          <p:cNvPr id="432" name="iŝļiďe">
            <a:extLst>
              <a:ext uri="{FF2B5EF4-FFF2-40B4-BE49-F238E27FC236}">
                <a16:creationId xmlns:a16="http://schemas.microsoft.com/office/drawing/2014/main" id="{323D4F78-620F-9A3E-5EB8-9946C7B09502}"/>
              </a:ext>
            </a:extLst>
          </p:cNvPr>
          <p:cNvSpPr/>
          <p:nvPr/>
        </p:nvSpPr>
        <p:spPr>
          <a:xfrm>
            <a:off x="7100945" y="3377174"/>
            <a:ext cx="4517798"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latin typeface="Arial" panose="020B0604020202020204" pitchFamily="34" charset="0"/>
                <a:cs typeface="Arial" panose="020B0604020202020204" pitchFamily="34" charset="0"/>
              </a:rPr>
              <a:t>R3. </a:t>
            </a: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展示数据整理过程中数据</a:t>
            </a:r>
            <a:r>
              <a:rPr lang="zh-CN" altLang="en-US" sz="1600" b="1" dirty="0">
                <a:solidFill>
                  <a:srgbClr val="FFFF00"/>
                </a:solidFill>
                <a:latin typeface="微软雅黑" panose="020B0503020204020204" pitchFamily="34" charset="-122"/>
                <a:ea typeface="微软雅黑" panose="020B0503020204020204" pitchFamily="34" charset="-122"/>
                <a:cs typeface="Arial" panose="020B0604020202020204" pitchFamily="34" charset="0"/>
              </a:rPr>
              <a:t>表结构的变化</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sp>
        <p:nvSpPr>
          <p:cNvPr id="433" name="iŝļiďe">
            <a:extLst>
              <a:ext uri="{FF2B5EF4-FFF2-40B4-BE49-F238E27FC236}">
                <a16:creationId xmlns:a16="http://schemas.microsoft.com/office/drawing/2014/main" id="{C3E19D84-1FC3-0DB0-B8A9-46844BEAFF76}"/>
              </a:ext>
            </a:extLst>
          </p:cNvPr>
          <p:cNvSpPr/>
          <p:nvPr/>
        </p:nvSpPr>
        <p:spPr>
          <a:xfrm>
            <a:off x="7100945" y="4540334"/>
            <a:ext cx="4517798"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latin typeface="Arial" panose="020B0604020202020204" pitchFamily="34" charset="0"/>
                <a:cs typeface="Arial" panose="020B0604020202020204" pitchFamily="34" charset="0"/>
              </a:rPr>
              <a:t>R4. </a:t>
            </a: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提</a:t>
            </a:r>
            <a:r>
              <a:rPr lang="zh-CN" altLang="en-US" sz="1600" b="1" dirty="0">
                <a:latin typeface="微软雅黑" panose="020B0503020204020204" pitchFamily="34" charset="-122"/>
                <a:ea typeface="微软雅黑" panose="020B0503020204020204" pitchFamily="34" charset="-122"/>
              </a:rPr>
              <a:t>供数据表在代码块执行前后各列数据的</a:t>
            </a:r>
            <a:r>
              <a:rPr lang="zh-CN" altLang="en-US" sz="1600" b="1" dirty="0">
                <a:solidFill>
                  <a:srgbClr val="FFFF00"/>
                </a:solidFill>
                <a:latin typeface="微软雅黑" panose="020B0503020204020204" pitchFamily="34" charset="-122"/>
                <a:ea typeface="微软雅黑" panose="020B0503020204020204" pitchFamily="34" charset="-122"/>
              </a:rPr>
              <a:t>统计信息</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sp>
        <p:nvSpPr>
          <p:cNvPr id="434" name="iŝļiďe">
            <a:extLst>
              <a:ext uri="{FF2B5EF4-FFF2-40B4-BE49-F238E27FC236}">
                <a16:creationId xmlns:a16="http://schemas.microsoft.com/office/drawing/2014/main" id="{3EF8FA4A-E9AE-B813-1800-9AAC961E9C09}"/>
              </a:ext>
            </a:extLst>
          </p:cNvPr>
          <p:cNvSpPr/>
          <p:nvPr/>
        </p:nvSpPr>
        <p:spPr>
          <a:xfrm>
            <a:off x="7100945" y="5703494"/>
            <a:ext cx="4517798"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latin typeface="Arial" panose="020B0604020202020204" pitchFamily="34" charset="0"/>
                <a:cs typeface="Arial" panose="020B0604020202020204" pitchFamily="34" charset="0"/>
              </a:rPr>
              <a:t>R5. </a:t>
            </a:r>
            <a:r>
              <a:rPr lang="zh-CN" altLang="en-US" sz="1600" b="1" dirty="0">
                <a:latin typeface="微软雅黑" panose="020B0503020204020204" pitchFamily="34" charset="-122"/>
                <a:ea typeface="微软雅黑" panose="020B0503020204020204" pitchFamily="34" charset="-122"/>
              </a:rPr>
              <a:t>展示数据转换操作后数据表中发生变化的数据及其占总数据的</a:t>
            </a:r>
            <a:r>
              <a:rPr lang="zh-CN" altLang="en-US" sz="1600" b="1" dirty="0">
                <a:solidFill>
                  <a:srgbClr val="FFFF00"/>
                </a:solidFill>
                <a:latin typeface="微软雅黑" panose="020B0503020204020204" pitchFamily="34" charset="-122"/>
                <a:ea typeface="微软雅黑" panose="020B0503020204020204" pitchFamily="34" charset="-122"/>
              </a:rPr>
              <a:t>比例</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grpSp>
        <p:nvGrpSpPr>
          <p:cNvPr id="596" name="组合 595">
            <a:extLst>
              <a:ext uri="{FF2B5EF4-FFF2-40B4-BE49-F238E27FC236}">
                <a16:creationId xmlns:a16="http://schemas.microsoft.com/office/drawing/2014/main" id="{6F3D83DD-D524-4661-704F-518AC332D971}"/>
              </a:ext>
            </a:extLst>
          </p:cNvPr>
          <p:cNvGrpSpPr/>
          <p:nvPr/>
        </p:nvGrpSpPr>
        <p:grpSpPr>
          <a:xfrm>
            <a:off x="2997159" y="2689259"/>
            <a:ext cx="3143311" cy="2347459"/>
            <a:chOff x="2995613" y="765175"/>
            <a:chExt cx="6470650" cy="4832351"/>
          </a:xfrm>
        </p:grpSpPr>
        <p:sp>
          <p:nvSpPr>
            <p:cNvPr id="597" name="任意多边形 4">
              <a:extLst>
                <a:ext uri="{FF2B5EF4-FFF2-40B4-BE49-F238E27FC236}">
                  <a16:creationId xmlns:a16="http://schemas.microsoft.com/office/drawing/2014/main" id="{2BB8D82D-4823-B6CB-9B4E-E2A4F29272C6}"/>
                </a:ext>
              </a:extLst>
            </p:cNvPr>
            <p:cNvSpPr/>
            <p:nvPr/>
          </p:nvSpPr>
          <p:spPr bwMode="auto">
            <a:xfrm>
              <a:off x="3071813" y="765175"/>
              <a:ext cx="6048375" cy="4773613"/>
            </a:xfrm>
            <a:custGeom>
              <a:avLst/>
              <a:gdLst>
                <a:gd name="T0" fmla="*/ 131 w 1833"/>
                <a:gd name="T1" fmla="*/ 1448 h 1448"/>
                <a:gd name="T2" fmla="*/ 165 w 1833"/>
                <a:gd name="T3" fmla="*/ 908 h 1448"/>
                <a:gd name="T4" fmla="*/ 520 w 1833"/>
                <a:gd name="T5" fmla="*/ 264 h 1448"/>
                <a:gd name="T6" fmla="*/ 1361 w 1833"/>
                <a:gd name="T7" fmla="*/ 437 h 1448"/>
                <a:gd name="T8" fmla="*/ 1727 w 1833"/>
                <a:gd name="T9" fmla="*/ 1026 h 1448"/>
                <a:gd name="T10" fmla="*/ 1706 w 1833"/>
                <a:gd name="T11" fmla="*/ 1432 h 1448"/>
                <a:gd name="T12" fmla="*/ 131 w 1833"/>
                <a:gd name="T13" fmla="*/ 1448 h 1448"/>
              </a:gdLst>
              <a:ahLst/>
              <a:cxnLst>
                <a:cxn ang="0">
                  <a:pos x="T0" y="T1"/>
                </a:cxn>
                <a:cxn ang="0">
                  <a:pos x="T2" y="T3"/>
                </a:cxn>
                <a:cxn ang="0">
                  <a:pos x="T4" y="T5"/>
                </a:cxn>
                <a:cxn ang="0">
                  <a:pos x="T6" y="T7"/>
                </a:cxn>
                <a:cxn ang="0">
                  <a:pos x="T8" y="T9"/>
                </a:cxn>
                <a:cxn ang="0">
                  <a:pos x="T10" y="T11"/>
                </a:cxn>
                <a:cxn ang="0">
                  <a:pos x="T12" y="T13"/>
                </a:cxn>
              </a:cxnLst>
              <a:rect l="0" t="0" r="r" b="b"/>
              <a:pathLst>
                <a:path w="1833" h="1448">
                  <a:moveTo>
                    <a:pt x="131" y="1448"/>
                  </a:moveTo>
                  <a:cubicBezTo>
                    <a:pt x="131" y="1448"/>
                    <a:pt x="0" y="1141"/>
                    <a:pt x="165" y="908"/>
                  </a:cubicBezTo>
                  <a:cubicBezTo>
                    <a:pt x="331" y="675"/>
                    <a:pt x="230" y="469"/>
                    <a:pt x="520" y="264"/>
                  </a:cubicBezTo>
                  <a:cubicBezTo>
                    <a:pt x="894" y="0"/>
                    <a:pt x="1254" y="260"/>
                    <a:pt x="1361" y="437"/>
                  </a:cubicBezTo>
                  <a:cubicBezTo>
                    <a:pt x="1468" y="613"/>
                    <a:pt x="1833" y="523"/>
                    <a:pt x="1727" y="1026"/>
                  </a:cubicBezTo>
                  <a:cubicBezTo>
                    <a:pt x="1645" y="1415"/>
                    <a:pt x="1706" y="1432"/>
                    <a:pt x="1706" y="1432"/>
                  </a:cubicBezTo>
                  <a:lnTo>
                    <a:pt x="131" y="1448"/>
                  </a:lnTo>
                  <a:close/>
                </a:path>
              </a:pathLst>
            </a:custGeom>
            <a:solidFill>
              <a:srgbClr val="F1EE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8" name="任意多边形 5">
              <a:extLst>
                <a:ext uri="{FF2B5EF4-FFF2-40B4-BE49-F238E27FC236}">
                  <a16:creationId xmlns:a16="http://schemas.microsoft.com/office/drawing/2014/main" id="{4B49F1A0-81D1-4743-2C45-4DA0FFBC0FA6}"/>
                </a:ext>
              </a:extLst>
            </p:cNvPr>
            <p:cNvSpPr/>
            <p:nvPr/>
          </p:nvSpPr>
          <p:spPr bwMode="auto">
            <a:xfrm>
              <a:off x="2995613" y="1401763"/>
              <a:ext cx="6470650" cy="4137025"/>
            </a:xfrm>
            <a:custGeom>
              <a:avLst/>
              <a:gdLst>
                <a:gd name="T0" fmla="*/ 233 w 1961"/>
                <a:gd name="T1" fmla="*/ 1172 h 1255"/>
                <a:gd name="T2" fmla="*/ 56 w 1961"/>
                <a:gd name="T3" fmla="*/ 778 h 1255"/>
                <a:gd name="T4" fmla="*/ 434 w 1961"/>
                <a:gd name="T5" fmla="*/ 461 h 1255"/>
                <a:gd name="T6" fmla="*/ 254 w 1961"/>
                <a:gd name="T7" fmla="*/ 419 h 1255"/>
                <a:gd name="T8" fmla="*/ 759 w 1961"/>
                <a:gd name="T9" fmla="*/ 47 h 1255"/>
                <a:gd name="T10" fmla="*/ 1192 w 1961"/>
                <a:gd name="T11" fmla="*/ 219 h 1255"/>
                <a:gd name="T12" fmla="*/ 1357 w 1961"/>
                <a:gd name="T13" fmla="*/ 158 h 1255"/>
                <a:gd name="T14" fmla="*/ 1150 w 1961"/>
                <a:gd name="T15" fmla="*/ 274 h 1255"/>
                <a:gd name="T16" fmla="*/ 1701 w 1961"/>
                <a:gd name="T17" fmla="*/ 419 h 1255"/>
                <a:gd name="T18" fmla="*/ 1577 w 1961"/>
                <a:gd name="T19" fmla="*/ 922 h 1255"/>
                <a:gd name="T20" fmla="*/ 1727 w 1961"/>
                <a:gd name="T21" fmla="*/ 900 h 1255"/>
                <a:gd name="T22" fmla="*/ 1665 w 1961"/>
                <a:gd name="T23" fmla="*/ 1255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1" h="1255">
                  <a:moveTo>
                    <a:pt x="233" y="1172"/>
                  </a:moveTo>
                  <a:cubicBezTo>
                    <a:pt x="233" y="1172"/>
                    <a:pt x="0" y="1051"/>
                    <a:pt x="56" y="778"/>
                  </a:cubicBezTo>
                  <a:cubicBezTo>
                    <a:pt x="112" y="506"/>
                    <a:pt x="340" y="441"/>
                    <a:pt x="434" y="461"/>
                  </a:cubicBezTo>
                  <a:cubicBezTo>
                    <a:pt x="609" y="498"/>
                    <a:pt x="322" y="609"/>
                    <a:pt x="254" y="419"/>
                  </a:cubicBezTo>
                  <a:cubicBezTo>
                    <a:pt x="168" y="181"/>
                    <a:pt x="474" y="0"/>
                    <a:pt x="759" y="47"/>
                  </a:cubicBezTo>
                  <a:cubicBezTo>
                    <a:pt x="941" y="77"/>
                    <a:pt x="1029" y="164"/>
                    <a:pt x="1192" y="219"/>
                  </a:cubicBezTo>
                  <a:cubicBezTo>
                    <a:pt x="1353" y="274"/>
                    <a:pt x="1421" y="201"/>
                    <a:pt x="1357" y="158"/>
                  </a:cubicBezTo>
                  <a:cubicBezTo>
                    <a:pt x="1296" y="118"/>
                    <a:pt x="1074" y="184"/>
                    <a:pt x="1150" y="274"/>
                  </a:cubicBezTo>
                  <a:cubicBezTo>
                    <a:pt x="1254" y="397"/>
                    <a:pt x="1506" y="206"/>
                    <a:pt x="1701" y="419"/>
                  </a:cubicBezTo>
                  <a:cubicBezTo>
                    <a:pt x="1896" y="632"/>
                    <a:pt x="1727" y="900"/>
                    <a:pt x="1577" y="922"/>
                  </a:cubicBezTo>
                  <a:cubicBezTo>
                    <a:pt x="1427" y="945"/>
                    <a:pt x="1493" y="729"/>
                    <a:pt x="1727" y="900"/>
                  </a:cubicBezTo>
                  <a:cubicBezTo>
                    <a:pt x="1961" y="1071"/>
                    <a:pt x="1665" y="1255"/>
                    <a:pt x="1665" y="1255"/>
                  </a:cubicBezTo>
                </a:path>
              </a:pathLst>
            </a:custGeom>
            <a:noFill/>
            <a:ln w="14288" cap="flat">
              <a:solidFill>
                <a:srgbClr val="C3C8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99" name="任意多边形 6">
              <a:extLst>
                <a:ext uri="{FF2B5EF4-FFF2-40B4-BE49-F238E27FC236}">
                  <a16:creationId xmlns:a16="http://schemas.microsoft.com/office/drawing/2014/main" id="{53CEBA6E-B3B0-5037-1E10-959B58C58C5E}"/>
                </a:ext>
              </a:extLst>
            </p:cNvPr>
            <p:cNvSpPr/>
            <p:nvPr/>
          </p:nvSpPr>
          <p:spPr bwMode="auto">
            <a:xfrm>
              <a:off x="3111500" y="5481638"/>
              <a:ext cx="5965825" cy="115888"/>
            </a:xfrm>
            <a:custGeom>
              <a:avLst/>
              <a:gdLst>
                <a:gd name="T0" fmla="*/ 1791 w 1808"/>
                <a:gd name="T1" fmla="*/ 35 h 35"/>
                <a:gd name="T2" fmla="*/ 17 w 1808"/>
                <a:gd name="T3" fmla="*/ 35 h 35"/>
                <a:gd name="T4" fmla="*/ 0 w 1808"/>
                <a:gd name="T5" fmla="*/ 17 h 35"/>
                <a:gd name="T6" fmla="*/ 0 w 1808"/>
                <a:gd name="T7" fmla="*/ 17 h 35"/>
                <a:gd name="T8" fmla="*/ 17 w 1808"/>
                <a:gd name="T9" fmla="*/ 0 h 35"/>
                <a:gd name="T10" fmla="*/ 1808 w 1808"/>
                <a:gd name="T11" fmla="*/ 0 h 35"/>
                <a:gd name="T12" fmla="*/ 1808 w 1808"/>
                <a:gd name="T13" fmla="*/ 17 h 35"/>
                <a:gd name="T14" fmla="*/ 1791 w 180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8" h="35">
                  <a:moveTo>
                    <a:pt x="1791" y="35"/>
                  </a:moveTo>
                  <a:cubicBezTo>
                    <a:pt x="17" y="35"/>
                    <a:pt x="17" y="35"/>
                    <a:pt x="17" y="35"/>
                  </a:cubicBezTo>
                  <a:cubicBezTo>
                    <a:pt x="8" y="35"/>
                    <a:pt x="0" y="27"/>
                    <a:pt x="0" y="17"/>
                  </a:cubicBezTo>
                  <a:cubicBezTo>
                    <a:pt x="0" y="17"/>
                    <a:pt x="0" y="17"/>
                    <a:pt x="0" y="17"/>
                  </a:cubicBezTo>
                  <a:cubicBezTo>
                    <a:pt x="0" y="8"/>
                    <a:pt x="8" y="0"/>
                    <a:pt x="17" y="0"/>
                  </a:cubicBezTo>
                  <a:cubicBezTo>
                    <a:pt x="1808" y="0"/>
                    <a:pt x="1808" y="0"/>
                    <a:pt x="1808" y="0"/>
                  </a:cubicBezTo>
                  <a:cubicBezTo>
                    <a:pt x="1808" y="17"/>
                    <a:pt x="1808" y="17"/>
                    <a:pt x="1808" y="17"/>
                  </a:cubicBezTo>
                  <a:cubicBezTo>
                    <a:pt x="1808" y="27"/>
                    <a:pt x="1801" y="35"/>
                    <a:pt x="1791" y="35"/>
                  </a:cubicBezTo>
                  <a:close/>
                </a:path>
              </a:pathLst>
            </a:custGeom>
            <a:solidFill>
              <a:srgbClr val="6876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0" name="任意多边形 7">
              <a:extLst>
                <a:ext uri="{FF2B5EF4-FFF2-40B4-BE49-F238E27FC236}">
                  <a16:creationId xmlns:a16="http://schemas.microsoft.com/office/drawing/2014/main" id="{DEE78C30-13F0-8514-9B7F-3A0BD3015600}"/>
                </a:ext>
              </a:extLst>
            </p:cNvPr>
            <p:cNvSpPr/>
            <p:nvPr/>
          </p:nvSpPr>
          <p:spPr bwMode="auto">
            <a:xfrm>
              <a:off x="3111500" y="5481638"/>
              <a:ext cx="2217738" cy="115888"/>
            </a:xfrm>
            <a:custGeom>
              <a:avLst/>
              <a:gdLst>
                <a:gd name="T0" fmla="*/ 655 w 672"/>
                <a:gd name="T1" fmla="*/ 35 h 35"/>
                <a:gd name="T2" fmla="*/ 17 w 672"/>
                <a:gd name="T3" fmla="*/ 35 h 35"/>
                <a:gd name="T4" fmla="*/ 0 w 672"/>
                <a:gd name="T5" fmla="*/ 17 h 35"/>
                <a:gd name="T6" fmla="*/ 0 w 672"/>
                <a:gd name="T7" fmla="*/ 0 h 35"/>
                <a:gd name="T8" fmla="*/ 672 w 672"/>
                <a:gd name="T9" fmla="*/ 0 h 35"/>
                <a:gd name="T10" fmla="*/ 672 w 672"/>
                <a:gd name="T11" fmla="*/ 17 h 35"/>
                <a:gd name="T12" fmla="*/ 655 w 67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72" h="35">
                  <a:moveTo>
                    <a:pt x="655" y="35"/>
                  </a:moveTo>
                  <a:cubicBezTo>
                    <a:pt x="17" y="35"/>
                    <a:pt x="17" y="35"/>
                    <a:pt x="17" y="35"/>
                  </a:cubicBezTo>
                  <a:cubicBezTo>
                    <a:pt x="8" y="35"/>
                    <a:pt x="0" y="27"/>
                    <a:pt x="0" y="17"/>
                  </a:cubicBezTo>
                  <a:cubicBezTo>
                    <a:pt x="0" y="0"/>
                    <a:pt x="0" y="0"/>
                    <a:pt x="0" y="0"/>
                  </a:cubicBezTo>
                  <a:cubicBezTo>
                    <a:pt x="672" y="0"/>
                    <a:pt x="672" y="0"/>
                    <a:pt x="672" y="0"/>
                  </a:cubicBezTo>
                  <a:cubicBezTo>
                    <a:pt x="672" y="17"/>
                    <a:pt x="672" y="17"/>
                    <a:pt x="672" y="17"/>
                  </a:cubicBezTo>
                  <a:cubicBezTo>
                    <a:pt x="672" y="27"/>
                    <a:pt x="664" y="35"/>
                    <a:pt x="655" y="35"/>
                  </a:cubicBez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1" name="任意多边形 8">
              <a:extLst>
                <a:ext uri="{FF2B5EF4-FFF2-40B4-BE49-F238E27FC236}">
                  <a16:creationId xmlns:a16="http://schemas.microsoft.com/office/drawing/2014/main" id="{9993E771-4F19-3441-0444-1816EFB8214E}"/>
                </a:ext>
              </a:extLst>
            </p:cNvPr>
            <p:cNvSpPr/>
            <p:nvPr/>
          </p:nvSpPr>
          <p:spPr bwMode="auto">
            <a:xfrm>
              <a:off x="5613400" y="3340100"/>
              <a:ext cx="669925" cy="1068388"/>
            </a:xfrm>
            <a:custGeom>
              <a:avLst/>
              <a:gdLst>
                <a:gd name="T0" fmla="*/ 162 w 203"/>
                <a:gd name="T1" fmla="*/ 0 h 324"/>
                <a:gd name="T2" fmla="*/ 0 w 203"/>
                <a:gd name="T3" fmla="*/ 206 h 324"/>
                <a:gd name="T4" fmla="*/ 74 w 203"/>
                <a:gd name="T5" fmla="*/ 324 h 324"/>
                <a:gd name="T6" fmla="*/ 203 w 203"/>
                <a:gd name="T7" fmla="*/ 190 h 324"/>
                <a:gd name="T8" fmla="*/ 162 w 203"/>
                <a:gd name="T9" fmla="*/ 0 h 324"/>
              </a:gdLst>
              <a:ahLst/>
              <a:cxnLst>
                <a:cxn ang="0">
                  <a:pos x="T0" y="T1"/>
                </a:cxn>
                <a:cxn ang="0">
                  <a:pos x="T2" y="T3"/>
                </a:cxn>
                <a:cxn ang="0">
                  <a:pos x="T4" y="T5"/>
                </a:cxn>
                <a:cxn ang="0">
                  <a:pos x="T6" y="T7"/>
                </a:cxn>
                <a:cxn ang="0">
                  <a:pos x="T8" y="T9"/>
                </a:cxn>
              </a:cxnLst>
              <a:rect l="0" t="0" r="r" b="b"/>
              <a:pathLst>
                <a:path w="203" h="324">
                  <a:moveTo>
                    <a:pt x="162" y="0"/>
                  </a:moveTo>
                  <a:cubicBezTo>
                    <a:pt x="86" y="146"/>
                    <a:pt x="0" y="206"/>
                    <a:pt x="0" y="206"/>
                  </a:cubicBezTo>
                  <a:cubicBezTo>
                    <a:pt x="74" y="324"/>
                    <a:pt x="74" y="324"/>
                    <a:pt x="74" y="324"/>
                  </a:cubicBezTo>
                  <a:cubicBezTo>
                    <a:pt x="203" y="190"/>
                    <a:pt x="203" y="190"/>
                    <a:pt x="203" y="190"/>
                  </a:cubicBezTo>
                  <a:lnTo>
                    <a:pt x="162" y="0"/>
                  </a:ln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2" name="任意多边形 9">
              <a:extLst>
                <a:ext uri="{FF2B5EF4-FFF2-40B4-BE49-F238E27FC236}">
                  <a16:creationId xmlns:a16="http://schemas.microsoft.com/office/drawing/2014/main" id="{31D0C8A6-0863-70CF-3B6B-0F77BB17587D}"/>
                </a:ext>
              </a:extLst>
            </p:cNvPr>
            <p:cNvSpPr/>
            <p:nvPr/>
          </p:nvSpPr>
          <p:spPr bwMode="auto">
            <a:xfrm>
              <a:off x="6091238" y="3224213"/>
              <a:ext cx="1147763" cy="2257425"/>
            </a:xfrm>
            <a:custGeom>
              <a:avLst/>
              <a:gdLst>
                <a:gd name="T0" fmla="*/ 205 w 348"/>
                <a:gd name="T1" fmla="*/ 0 h 685"/>
                <a:gd name="T2" fmla="*/ 17 w 348"/>
                <a:gd name="T3" fmla="*/ 35 h 685"/>
                <a:gd name="T4" fmla="*/ 0 w 348"/>
                <a:gd name="T5" fmla="*/ 685 h 685"/>
                <a:gd name="T6" fmla="*/ 338 w 348"/>
                <a:gd name="T7" fmla="*/ 685 h 685"/>
                <a:gd name="T8" fmla="*/ 294 w 348"/>
                <a:gd name="T9" fmla="*/ 21 h 685"/>
                <a:gd name="T10" fmla="*/ 205 w 348"/>
                <a:gd name="T11" fmla="*/ 0 h 685"/>
              </a:gdLst>
              <a:ahLst/>
              <a:cxnLst>
                <a:cxn ang="0">
                  <a:pos x="T0" y="T1"/>
                </a:cxn>
                <a:cxn ang="0">
                  <a:pos x="T2" y="T3"/>
                </a:cxn>
                <a:cxn ang="0">
                  <a:pos x="T4" y="T5"/>
                </a:cxn>
                <a:cxn ang="0">
                  <a:pos x="T6" y="T7"/>
                </a:cxn>
                <a:cxn ang="0">
                  <a:pos x="T8" y="T9"/>
                </a:cxn>
                <a:cxn ang="0">
                  <a:pos x="T10" y="T11"/>
                </a:cxn>
              </a:cxnLst>
              <a:rect l="0" t="0" r="r" b="b"/>
              <a:pathLst>
                <a:path w="348" h="685">
                  <a:moveTo>
                    <a:pt x="205" y="0"/>
                  </a:moveTo>
                  <a:cubicBezTo>
                    <a:pt x="17" y="35"/>
                    <a:pt x="17" y="35"/>
                    <a:pt x="17" y="35"/>
                  </a:cubicBezTo>
                  <a:cubicBezTo>
                    <a:pt x="5" y="392"/>
                    <a:pt x="0" y="685"/>
                    <a:pt x="0" y="685"/>
                  </a:cubicBezTo>
                  <a:cubicBezTo>
                    <a:pt x="338" y="685"/>
                    <a:pt x="338" y="685"/>
                    <a:pt x="338" y="685"/>
                  </a:cubicBezTo>
                  <a:cubicBezTo>
                    <a:pt x="338" y="685"/>
                    <a:pt x="348" y="140"/>
                    <a:pt x="294" y="21"/>
                  </a:cubicBezTo>
                  <a:lnTo>
                    <a:pt x="205" y="0"/>
                  </a:ln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3" name="直接连接符 602">
              <a:extLst>
                <a:ext uri="{FF2B5EF4-FFF2-40B4-BE49-F238E27FC236}">
                  <a16:creationId xmlns:a16="http://schemas.microsoft.com/office/drawing/2014/main" id="{7E07EEDF-4C93-0243-42AB-70D7E0EFED7D}"/>
                </a:ext>
              </a:extLst>
            </p:cNvPr>
            <p:cNvSpPr/>
            <p:nvPr/>
          </p:nvSpPr>
          <p:spPr bwMode="auto">
            <a:xfrm flipV="1">
              <a:off x="6694488" y="3798888"/>
              <a:ext cx="304800" cy="25400"/>
            </a:xfrm>
            <a:prstGeom prst="line">
              <a:avLst/>
            </a:prstGeom>
            <a:noFill/>
            <a:ln w="53975" cap="flat">
              <a:solidFill>
                <a:srgbClr val="6876EB"/>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04" name="任意多边形 11">
              <a:extLst>
                <a:ext uri="{FF2B5EF4-FFF2-40B4-BE49-F238E27FC236}">
                  <a16:creationId xmlns:a16="http://schemas.microsoft.com/office/drawing/2014/main" id="{4BA7C148-F321-6A2F-7AA9-768282118E2F}"/>
                </a:ext>
              </a:extLst>
            </p:cNvPr>
            <p:cNvSpPr/>
            <p:nvPr/>
          </p:nvSpPr>
          <p:spPr bwMode="auto">
            <a:xfrm>
              <a:off x="6556375" y="3573463"/>
              <a:ext cx="192088" cy="1839913"/>
            </a:xfrm>
            <a:custGeom>
              <a:avLst/>
              <a:gdLst>
                <a:gd name="T0" fmla="*/ 0 w 58"/>
                <a:gd name="T1" fmla="*/ 0 h 558"/>
                <a:gd name="T2" fmla="*/ 8 w 58"/>
                <a:gd name="T3" fmla="*/ 558 h 558"/>
              </a:gdLst>
              <a:ahLst/>
              <a:cxnLst>
                <a:cxn ang="0">
                  <a:pos x="T0" y="T1"/>
                </a:cxn>
                <a:cxn ang="0">
                  <a:pos x="T2" y="T3"/>
                </a:cxn>
              </a:cxnLst>
              <a:rect l="0" t="0" r="r" b="b"/>
              <a:pathLst>
                <a:path w="58" h="558">
                  <a:moveTo>
                    <a:pt x="0" y="0"/>
                  </a:moveTo>
                  <a:cubicBezTo>
                    <a:pt x="0" y="0"/>
                    <a:pt x="58" y="397"/>
                    <a:pt x="8" y="558"/>
                  </a:cubicBezTo>
                </a:path>
              </a:pathLst>
            </a:custGeom>
            <a:noFill/>
            <a:ln w="14288" cap="flat">
              <a:solidFill>
                <a:srgbClr val="6876EB"/>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5" name="任意多边形 12">
              <a:extLst>
                <a:ext uri="{FF2B5EF4-FFF2-40B4-BE49-F238E27FC236}">
                  <a16:creationId xmlns:a16="http://schemas.microsoft.com/office/drawing/2014/main" id="{5E0CDC21-7723-65EA-EE95-D97D4B595C78}"/>
                </a:ext>
              </a:extLst>
            </p:cNvPr>
            <p:cNvSpPr/>
            <p:nvPr/>
          </p:nvSpPr>
          <p:spPr bwMode="auto">
            <a:xfrm>
              <a:off x="6354763" y="4229100"/>
              <a:ext cx="666750" cy="219075"/>
            </a:xfrm>
            <a:custGeom>
              <a:avLst/>
              <a:gdLst>
                <a:gd name="T0" fmla="*/ 0 w 202"/>
                <a:gd name="T1" fmla="*/ 0 h 66"/>
                <a:gd name="T2" fmla="*/ 129 w 202"/>
                <a:gd name="T3" fmla="*/ 25 h 66"/>
                <a:gd name="T4" fmla="*/ 49 w 202"/>
                <a:gd name="T5" fmla="*/ 59 h 66"/>
              </a:gdLst>
              <a:ahLst/>
              <a:cxnLst>
                <a:cxn ang="0">
                  <a:pos x="T0" y="T1"/>
                </a:cxn>
                <a:cxn ang="0">
                  <a:pos x="T2" y="T3"/>
                </a:cxn>
                <a:cxn ang="0">
                  <a:pos x="T4" y="T5"/>
                </a:cxn>
              </a:cxnLst>
              <a:rect l="0" t="0" r="r" b="b"/>
              <a:pathLst>
                <a:path w="202" h="66">
                  <a:moveTo>
                    <a:pt x="0" y="0"/>
                  </a:moveTo>
                  <a:cubicBezTo>
                    <a:pt x="0" y="0"/>
                    <a:pt x="56" y="22"/>
                    <a:pt x="129" y="25"/>
                  </a:cubicBezTo>
                  <a:cubicBezTo>
                    <a:pt x="202" y="27"/>
                    <a:pt x="157" y="66"/>
                    <a:pt x="49" y="59"/>
                  </a:cubicBezTo>
                </a:path>
              </a:pathLst>
            </a:custGeom>
            <a:noFill/>
            <a:ln w="14288" cap="flat">
              <a:solidFill>
                <a:srgbClr val="6876EB"/>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6" name="任意多边形 13">
              <a:extLst>
                <a:ext uri="{FF2B5EF4-FFF2-40B4-BE49-F238E27FC236}">
                  <a16:creationId xmlns:a16="http://schemas.microsoft.com/office/drawing/2014/main" id="{38359765-8631-D092-49ED-4DA75810B6BE}"/>
                </a:ext>
              </a:extLst>
            </p:cNvPr>
            <p:cNvSpPr/>
            <p:nvPr/>
          </p:nvSpPr>
          <p:spPr bwMode="auto">
            <a:xfrm>
              <a:off x="6403975" y="3000375"/>
              <a:ext cx="363538" cy="587375"/>
            </a:xfrm>
            <a:custGeom>
              <a:avLst/>
              <a:gdLst>
                <a:gd name="T0" fmla="*/ 0 w 229"/>
                <a:gd name="T1" fmla="*/ 112 h 370"/>
                <a:gd name="T2" fmla="*/ 96 w 229"/>
                <a:gd name="T3" fmla="*/ 370 h 370"/>
                <a:gd name="T4" fmla="*/ 229 w 229"/>
                <a:gd name="T5" fmla="*/ 141 h 370"/>
                <a:gd name="T6" fmla="*/ 142 w 229"/>
                <a:gd name="T7" fmla="*/ 0 h 370"/>
                <a:gd name="T8" fmla="*/ 0 w 229"/>
                <a:gd name="T9" fmla="*/ 112 h 370"/>
              </a:gdLst>
              <a:ahLst/>
              <a:cxnLst>
                <a:cxn ang="0">
                  <a:pos x="T0" y="T1"/>
                </a:cxn>
                <a:cxn ang="0">
                  <a:pos x="T2" y="T3"/>
                </a:cxn>
                <a:cxn ang="0">
                  <a:pos x="T4" y="T5"/>
                </a:cxn>
                <a:cxn ang="0">
                  <a:pos x="T6" y="T7"/>
                </a:cxn>
                <a:cxn ang="0">
                  <a:pos x="T8" y="T9"/>
                </a:cxn>
              </a:cxnLst>
              <a:rect l="0" t="0" r="r" b="b"/>
              <a:pathLst>
                <a:path w="229" h="370">
                  <a:moveTo>
                    <a:pt x="0" y="112"/>
                  </a:moveTo>
                  <a:lnTo>
                    <a:pt x="96" y="370"/>
                  </a:lnTo>
                  <a:lnTo>
                    <a:pt x="229" y="141"/>
                  </a:lnTo>
                  <a:lnTo>
                    <a:pt x="142" y="0"/>
                  </a:lnTo>
                  <a:lnTo>
                    <a:pt x="0" y="112"/>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7" name="任意多边形 14">
              <a:extLst>
                <a:ext uri="{FF2B5EF4-FFF2-40B4-BE49-F238E27FC236}">
                  <a16:creationId xmlns:a16="http://schemas.microsoft.com/office/drawing/2014/main" id="{71580792-1D71-8B65-EEDE-995BE067BAC7}"/>
                </a:ext>
              </a:extLst>
            </p:cNvPr>
            <p:cNvSpPr/>
            <p:nvPr/>
          </p:nvSpPr>
          <p:spPr bwMode="auto">
            <a:xfrm>
              <a:off x="6556375" y="3224213"/>
              <a:ext cx="287338" cy="363538"/>
            </a:xfrm>
            <a:custGeom>
              <a:avLst/>
              <a:gdLst>
                <a:gd name="T0" fmla="*/ 0 w 181"/>
                <a:gd name="T1" fmla="*/ 229 h 229"/>
                <a:gd name="T2" fmla="*/ 181 w 181"/>
                <a:gd name="T3" fmla="*/ 179 h 229"/>
                <a:gd name="T4" fmla="*/ 133 w 181"/>
                <a:gd name="T5" fmla="*/ 0 h 229"/>
                <a:gd name="T6" fmla="*/ 0 w 181"/>
                <a:gd name="T7" fmla="*/ 229 h 229"/>
              </a:gdLst>
              <a:ahLst/>
              <a:cxnLst>
                <a:cxn ang="0">
                  <a:pos x="T0" y="T1"/>
                </a:cxn>
                <a:cxn ang="0">
                  <a:pos x="T2" y="T3"/>
                </a:cxn>
                <a:cxn ang="0">
                  <a:pos x="T4" y="T5"/>
                </a:cxn>
                <a:cxn ang="0">
                  <a:pos x="T6" y="T7"/>
                </a:cxn>
              </a:cxnLst>
              <a:rect l="0" t="0" r="r" b="b"/>
              <a:pathLst>
                <a:path w="181" h="229">
                  <a:moveTo>
                    <a:pt x="0" y="229"/>
                  </a:moveTo>
                  <a:lnTo>
                    <a:pt x="181" y="179"/>
                  </a:lnTo>
                  <a:lnTo>
                    <a:pt x="133" y="0"/>
                  </a:lnTo>
                  <a:lnTo>
                    <a:pt x="0" y="229"/>
                  </a:lnTo>
                  <a:close/>
                </a:path>
              </a:pathLst>
            </a:custGeom>
            <a:solidFill>
              <a:srgbClr val="6876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8" name="任意多边形 15">
              <a:extLst>
                <a:ext uri="{FF2B5EF4-FFF2-40B4-BE49-F238E27FC236}">
                  <a16:creationId xmlns:a16="http://schemas.microsoft.com/office/drawing/2014/main" id="{5FDA6D44-30B6-9CBB-25BF-775D44E72AD3}"/>
                </a:ext>
              </a:extLst>
            </p:cNvPr>
            <p:cNvSpPr/>
            <p:nvPr/>
          </p:nvSpPr>
          <p:spPr bwMode="auto">
            <a:xfrm>
              <a:off x="6283325" y="3267075"/>
              <a:ext cx="273050" cy="320675"/>
            </a:xfrm>
            <a:custGeom>
              <a:avLst/>
              <a:gdLst>
                <a:gd name="T0" fmla="*/ 97 w 172"/>
                <a:gd name="T1" fmla="*/ 0 h 202"/>
                <a:gd name="T2" fmla="*/ 0 w 172"/>
                <a:gd name="T3" fmla="*/ 110 h 202"/>
                <a:gd name="T4" fmla="*/ 172 w 172"/>
                <a:gd name="T5" fmla="*/ 202 h 202"/>
                <a:gd name="T6" fmla="*/ 97 w 172"/>
                <a:gd name="T7" fmla="*/ 0 h 202"/>
              </a:gdLst>
              <a:ahLst/>
              <a:cxnLst>
                <a:cxn ang="0">
                  <a:pos x="T0" y="T1"/>
                </a:cxn>
                <a:cxn ang="0">
                  <a:pos x="T2" y="T3"/>
                </a:cxn>
                <a:cxn ang="0">
                  <a:pos x="T4" y="T5"/>
                </a:cxn>
                <a:cxn ang="0">
                  <a:pos x="T6" y="T7"/>
                </a:cxn>
              </a:cxnLst>
              <a:rect l="0" t="0" r="r" b="b"/>
              <a:pathLst>
                <a:path w="172" h="202">
                  <a:moveTo>
                    <a:pt x="97" y="0"/>
                  </a:moveTo>
                  <a:lnTo>
                    <a:pt x="0" y="110"/>
                  </a:lnTo>
                  <a:lnTo>
                    <a:pt x="172" y="202"/>
                  </a:lnTo>
                  <a:lnTo>
                    <a:pt x="97" y="0"/>
                  </a:lnTo>
                  <a:close/>
                </a:path>
              </a:pathLst>
            </a:custGeom>
            <a:solidFill>
              <a:srgbClr val="6876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9" name="任意多边形 16">
              <a:extLst>
                <a:ext uri="{FF2B5EF4-FFF2-40B4-BE49-F238E27FC236}">
                  <a16:creationId xmlns:a16="http://schemas.microsoft.com/office/drawing/2014/main" id="{A7E7C228-CFD5-7B74-D3D0-8ABD3AB83E1F}"/>
                </a:ext>
              </a:extLst>
            </p:cNvPr>
            <p:cNvSpPr/>
            <p:nvPr/>
          </p:nvSpPr>
          <p:spPr bwMode="auto">
            <a:xfrm>
              <a:off x="5430838" y="3606800"/>
              <a:ext cx="519113" cy="801688"/>
            </a:xfrm>
            <a:custGeom>
              <a:avLst/>
              <a:gdLst>
                <a:gd name="T0" fmla="*/ 129 w 157"/>
                <a:gd name="T1" fmla="*/ 243 h 243"/>
                <a:gd name="T2" fmla="*/ 98 w 157"/>
                <a:gd name="T3" fmla="*/ 111 h 243"/>
                <a:gd name="T4" fmla="*/ 50 w 157"/>
                <a:gd name="T5" fmla="*/ 0 h 243"/>
                <a:gd name="T6" fmla="*/ 0 w 157"/>
                <a:gd name="T7" fmla="*/ 7 h 243"/>
                <a:gd name="T8" fmla="*/ 46 w 157"/>
                <a:gd name="T9" fmla="*/ 243 h 243"/>
                <a:gd name="T10" fmla="*/ 129 w 157"/>
                <a:gd name="T11" fmla="*/ 243 h 243"/>
              </a:gdLst>
              <a:ahLst/>
              <a:cxnLst>
                <a:cxn ang="0">
                  <a:pos x="T0" y="T1"/>
                </a:cxn>
                <a:cxn ang="0">
                  <a:pos x="T2" y="T3"/>
                </a:cxn>
                <a:cxn ang="0">
                  <a:pos x="T4" y="T5"/>
                </a:cxn>
                <a:cxn ang="0">
                  <a:pos x="T6" y="T7"/>
                </a:cxn>
                <a:cxn ang="0">
                  <a:pos x="T8" y="T9"/>
                </a:cxn>
                <a:cxn ang="0">
                  <a:pos x="T10" y="T11"/>
                </a:cxn>
              </a:cxnLst>
              <a:rect l="0" t="0" r="r" b="b"/>
              <a:pathLst>
                <a:path w="157" h="243">
                  <a:moveTo>
                    <a:pt x="129" y="243"/>
                  </a:moveTo>
                  <a:cubicBezTo>
                    <a:pt x="129" y="243"/>
                    <a:pt x="157" y="185"/>
                    <a:pt x="98" y="111"/>
                  </a:cubicBezTo>
                  <a:cubicBezTo>
                    <a:pt x="65" y="70"/>
                    <a:pt x="50" y="0"/>
                    <a:pt x="50" y="0"/>
                  </a:cubicBezTo>
                  <a:cubicBezTo>
                    <a:pt x="0" y="7"/>
                    <a:pt x="0" y="7"/>
                    <a:pt x="0" y="7"/>
                  </a:cubicBezTo>
                  <a:cubicBezTo>
                    <a:pt x="46" y="243"/>
                    <a:pt x="46" y="243"/>
                    <a:pt x="46" y="243"/>
                  </a:cubicBezTo>
                  <a:lnTo>
                    <a:pt x="129" y="243"/>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0" name="任意多边形 17">
              <a:extLst>
                <a:ext uri="{FF2B5EF4-FFF2-40B4-BE49-F238E27FC236}">
                  <a16:creationId xmlns:a16="http://schemas.microsoft.com/office/drawing/2014/main" id="{4463DBE5-E321-0375-86A6-D895BDDE7A56}"/>
                </a:ext>
              </a:extLst>
            </p:cNvPr>
            <p:cNvSpPr/>
            <p:nvPr/>
          </p:nvSpPr>
          <p:spPr bwMode="auto">
            <a:xfrm>
              <a:off x="5137150" y="3362325"/>
              <a:ext cx="458788" cy="268288"/>
            </a:xfrm>
            <a:custGeom>
              <a:avLst/>
              <a:gdLst>
                <a:gd name="T0" fmla="*/ 165 w 289"/>
                <a:gd name="T1" fmla="*/ 0 h 169"/>
                <a:gd name="T2" fmla="*/ 123 w 289"/>
                <a:gd name="T3" fmla="*/ 38 h 169"/>
                <a:gd name="T4" fmla="*/ 179 w 289"/>
                <a:gd name="T5" fmla="*/ 88 h 169"/>
                <a:gd name="T6" fmla="*/ 4 w 289"/>
                <a:gd name="T7" fmla="*/ 83 h 169"/>
                <a:gd name="T8" fmla="*/ 0 w 289"/>
                <a:gd name="T9" fmla="*/ 144 h 169"/>
                <a:gd name="T10" fmla="*/ 185 w 289"/>
                <a:gd name="T11" fmla="*/ 169 h 169"/>
                <a:gd name="T12" fmla="*/ 289 w 289"/>
                <a:gd name="T13" fmla="*/ 154 h 169"/>
                <a:gd name="T14" fmla="*/ 165 w 289"/>
                <a:gd name="T15" fmla="*/ 0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169">
                  <a:moveTo>
                    <a:pt x="165" y="0"/>
                  </a:moveTo>
                  <a:lnTo>
                    <a:pt x="123" y="38"/>
                  </a:lnTo>
                  <a:lnTo>
                    <a:pt x="179" y="88"/>
                  </a:lnTo>
                  <a:lnTo>
                    <a:pt x="4" y="83"/>
                  </a:lnTo>
                  <a:lnTo>
                    <a:pt x="0" y="144"/>
                  </a:lnTo>
                  <a:lnTo>
                    <a:pt x="185" y="169"/>
                  </a:lnTo>
                  <a:lnTo>
                    <a:pt x="289" y="154"/>
                  </a:lnTo>
                  <a:lnTo>
                    <a:pt x="165" y="0"/>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1" name="任意多边形 18">
              <a:extLst>
                <a:ext uri="{FF2B5EF4-FFF2-40B4-BE49-F238E27FC236}">
                  <a16:creationId xmlns:a16="http://schemas.microsoft.com/office/drawing/2014/main" id="{97ADD19A-BC91-E141-57D5-0F715CD488E9}"/>
                </a:ext>
              </a:extLst>
            </p:cNvPr>
            <p:cNvSpPr/>
            <p:nvPr/>
          </p:nvSpPr>
          <p:spPr bwMode="auto">
            <a:xfrm>
              <a:off x="5164138" y="3398838"/>
              <a:ext cx="284163" cy="142875"/>
            </a:xfrm>
            <a:custGeom>
              <a:avLst/>
              <a:gdLst>
                <a:gd name="T0" fmla="*/ 179 w 179"/>
                <a:gd name="T1" fmla="*/ 71 h 90"/>
                <a:gd name="T2" fmla="*/ 10 w 179"/>
                <a:gd name="T3" fmla="*/ 0 h 90"/>
                <a:gd name="T4" fmla="*/ 0 w 179"/>
                <a:gd name="T5" fmla="*/ 31 h 90"/>
                <a:gd name="T6" fmla="*/ 141 w 179"/>
                <a:gd name="T7" fmla="*/ 90 h 90"/>
                <a:gd name="T8" fmla="*/ 179 w 179"/>
                <a:gd name="T9" fmla="*/ 71 h 90"/>
              </a:gdLst>
              <a:ahLst/>
              <a:cxnLst>
                <a:cxn ang="0">
                  <a:pos x="T0" y="T1"/>
                </a:cxn>
                <a:cxn ang="0">
                  <a:pos x="T2" y="T3"/>
                </a:cxn>
                <a:cxn ang="0">
                  <a:pos x="T4" y="T5"/>
                </a:cxn>
                <a:cxn ang="0">
                  <a:pos x="T6" y="T7"/>
                </a:cxn>
                <a:cxn ang="0">
                  <a:pos x="T8" y="T9"/>
                </a:cxn>
              </a:cxnLst>
              <a:rect l="0" t="0" r="r" b="b"/>
              <a:pathLst>
                <a:path w="179" h="90">
                  <a:moveTo>
                    <a:pt x="179" y="71"/>
                  </a:moveTo>
                  <a:lnTo>
                    <a:pt x="10" y="0"/>
                  </a:lnTo>
                  <a:lnTo>
                    <a:pt x="0" y="31"/>
                  </a:lnTo>
                  <a:lnTo>
                    <a:pt x="141" y="90"/>
                  </a:lnTo>
                  <a:lnTo>
                    <a:pt x="179" y="71"/>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2" name="任意多边形 19">
              <a:extLst>
                <a:ext uri="{FF2B5EF4-FFF2-40B4-BE49-F238E27FC236}">
                  <a16:creationId xmlns:a16="http://schemas.microsoft.com/office/drawing/2014/main" id="{5E3696B6-4EF4-D07B-DC8C-58A3DAA81E28}"/>
                </a:ext>
              </a:extLst>
            </p:cNvPr>
            <p:cNvSpPr/>
            <p:nvPr/>
          </p:nvSpPr>
          <p:spPr bwMode="auto">
            <a:xfrm>
              <a:off x="7061200" y="3294063"/>
              <a:ext cx="471488" cy="1068388"/>
            </a:xfrm>
            <a:custGeom>
              <a:avLst/>
              <a:gdLst>
                <a:gd name="T0" fmla="*/ 0 w 143"/>
                <a:gd name="T1" fmla="*/ 0 h 324"/>
                <a:gd name="T2" fmla="*/ 143 w 143"/>
                <a:gd name="T3" fmla="*/ 293 h 324"/>
                <a:gd name="T4" fmla="*/ 17 w 143"/>
                <a:gd name="T5" fmla="*/ 324 h 324"/>
                <a:gd name="T6" fmla="*/ 0 w 143"/>
                <a:gd name="T7" fmla="*/ 0 h 324"/>
              </a:gdLst>
              <a:ahLst/>
              <a:cxnLst>
                <a:cxn ang="0">
                  <a:pos x="T0" y="T1"/>
                </a:cxn>
                <a:cxn ang="0">
                  <a:pos x="T2" y="T3"/>
                </a:cxn>
                <a:cxn ang="0">
                  <a:pos x="T4" y="T5"/>
                </a:cxn>
                <a:cxn ang="0">
                  <a:pos x="T6" y="T7"/>
                </a:cxn>
              </a:cxnLst>
              <a:rect l="0" t="0" r="r" b="b"/>
              <a:pathLst>
                <a:path w="143" h="324">
                  <a:moveTo>
                    <a:pt x="0" y="0"/>
                  </a:moveTo>
                  <a:cubicBezTo>
                    <a:pt x="0" y="0"/>
                    <a:pt x="109" y="61"/>
                    <a:pt x="143" y="293"/>
                  </a:cubicBezTo>
                  <a:cubicBezTo>
                    <a:pt x="17" y="324"/>
                    <a:pt x="17" y="324"/>
                    <a:pt x="17" y="324"/>
                  </a:cubicBezTo>
                  <a:lnTo>
                    <a:pt x="0" y="0"/>
                  </a:ln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3" name="任意多边形 20">
              <a:extLst>
                <a:ext uri="{FF2B5EF4-FFF2-40B4-BE49-F238E27FC236}">
                  <a16:creationId xmlns:a16="http://schemas.microsoft.com/office/drawing/2014/main" id="{036CA1B5-E04F-0547-F205-BC51504869D3}"/>
                </a:ext>
              </a:extLst>
            </p:cNvPr>
            <p:cNvSpPr/>
            <p:nvPr/>
          </p:nvSpPr>
          <p:spPr bwMode="auto">
            <a:xfrm>
              <a:off x="6146800" y="2647950"/>
              <a:ext cx="511175" cy="606425"/>
            </a:xfrm>
            <a:custGeom>
              <a:avLst/>
              <a:gdLst>
                <a:gd name="T0" fmla="*/ 86 w 322"/>
                <a:gd name="T1" fmla="*/ 21 h 382"/>
                <a:gd name="T2" fmla="*/ 0 w 322"/>
                <a:gd name="T3" fmla="*/ 239 h 382"/>
                <a:gd name="T4" fmla="*/ 65 w 322"/>
                <a:gd name="T5" fmla="*/ 259 h 382"/>
                <a:gd name="T6" fmla="*/ 86 w 322"/>
                <a:gd name="T7" fmla="*/ 382 h 382"/>
                <a:gd name="T8" fmla="*/ 293 w 322"/>
                <a:gd name="T9" fmla="*/ 334 h 382"/>
                <a:gd name="T10" fmla="*/ 322 w 322"/>
                <a:gd name="T11" fmla="*/ 0 h 382"/>
                <a:gd name="T12" fmla="*/ 86 w 322"/>
                <a:gd name="T13" fmla="*/ 21 h 382"/>
              </a:gdLst>
              <a:ahLst/>
              <a:cxnLst>
                <a:cxn ang="0">
                  <a:pos x="T0" y="T1"/>
                </a:cxn>
                <a:cxn ang="0">
                  <a:pos x="T2" y="T3"/>
                </a:cxn>
                <a:cxn ang="0">
                  <a:pos x="T4" y="T5"/>
                </a:cxn>
                <a:cxn ang="0">
                  <a:pos x="T6" y="T7"/>
                </a:cxn>
                <a:cxn ang="0">
                  <a:pos x="T8" y="T9"/>
                </a:cxn>
                <a:cxn ang="0">
                  <a:pos x="T10" y="T11"/>
                </a:cxn>
                <a:cxn ang="0">
                  <a:pos x="T12" y="T13"/>
                </a:cxn>
              </a:cxnLst>
              <a:rect l="0" t="0" r="r" b="b"/>
              <a:pathLst>
                <a:path w="322" h="382">
                  <a:moveTo>
                    <a:pt x="86" y="21"/>
                  </a:moveTo>
                  <a:lnTo>
                    <a:pt x="0" y="239"/>
                  </a:lnTo>
                  <a:lnTo>
                    <a:pt x="65" y="259"/>
                  </a:lnTo>
                  <a:lnTo>
                    <a:pt x="86" y="382"/>
                  </a:lnTo>
                  <a:lnTo>
                    <a:pt x="293" y="334"/>
                  </a:lnTo>
                  <a:lnTo>
                    <a:pt x="322" y="0"/>
                  </a:lnTo>
                  <a:lnTo>
                    <a:pt x="86" y="21"/>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4" name="任意多边形 21">
              <a:extLst>
                <a:ext uri="{FF2B5EF4-FFF2-40B4-BE49-F238E27FC236}">
                  <a16:creationId xmlns:a16="http://schemas.microsoft.com/office/drawing/2014/main" id="{0E6C6960-CCDE-772B-15D8-EE8A1B9903D7}"/>
                </a:ext>
              </a:extLst>
            </p:cNvPr>
            <p:cNvSpPr/>
            <p:nvPr/>
          </p:nvSpPr>
          <p:spPr bwMode="auto">
            <a:xfrm>
              <a:off x="6249988" y="2674938"/>
              <a:ext cx="254000" cy="88900"/>
            </a:xfrm>
            <a:custGeom>
              <a:avLst/>
              <a:gdLst>
                <a:gd name="T0" fmla="*/ 160 w 160"/>
                <a:gd name="T1" fmla="*/ 56 h 56"/>
                <a:gd name="T2" fmla="*/ 0 w 160"/>
                <a:gd name="T3" fmla="*/ 56 h 56"/>
                <a:gd name="T4" fmla="*/ 16 w 160"/>
                <a:gd name="T5" fmla="*/ 8 h 56"/>
                <a:gd name="T6" fmla="*/ 160 w 160"/>
                <a:gd name="T7" fmla="*/ 0 h 56"/>
                <a:gd name="T8" fmla="*/ 160 w 160"/>
                <a:gd name="T9" fmla="*/ 56 h 56"/>
              </a:gdLst>
              <a:ahLst/>
              <a:cxnLst>
                <a:cxn ang="0">
                  <a:pos x="T0" y="T1"/>
                </a:cxn>
                <a:cxn ang="0">
                  <a:pos x="T2" y="T3"/>
                </a:cxn>
                <a:cxn ang="0">
                  <a:pos x="T4" y="T5"/>
                </a:cxn>
                <a:cxn ang="0">
                  <a:pos x="T6" y="T7"/>
                </a:cxn>
                <a:cxn ang="0">
                  <a:pos x="T8" y="T9"/>
                </a:cxn>
              </a:cxnLst>
              <a:rect l="0" t="0" r="r" b="b"/>
              <a:pathLst>
                <a:path w="160" h="56">
                  <a:moveTo>
                    <a:pt x="160" y="56"/>
                  </a:moveTo>
                  <a:lnTo>
                    <a:pt x="0" y="56"/>
                  </a:lnTo>
                  <a:lnTo>
                    <a:pt x="16" y="8"/>
                  </a:lnTo>
                  <a:lnTo>
                    <a:pt x="160" y="0"/>
                  </a:lnTo>
                  <a:lnTo>
                    <a:pt x="160" y="56"/>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5" name="任意多边形 22">
              <a:extLst>
                <a:ext uri="{FF2B5EF4-FFF2-40B4-BE49-F238E27FC236}">
                  <a16:creationId xmlns:a16="http://schemas.microsoft.com/office/drawing/2014/main" id="{F632A887-E2E5-39DB-A5BE-06F9E0812286}"/>
                </a:ext>
              </a:extLst>
            </p:cNvPr>
            <p:cNvSpPr/>
            <p:nvPr/>
          </p:nvSpPr>
          <p:spPr bwMode="auto">
            <a:xfrm>
              <a:off x="6054725" y="2292350"/>
              <a:ext cx="1030288" cy="628650"/>
            </a:xfrm>
            <a:custGeom>
              <a:avLst/>
              <a:gdLst>
                <a:gd name="T0" fmla="*/ 176 w 312"/>
                <a:gd name="T1" fmla="*/ 191 h 191"/>
                <a:gd name="T2" fmla="*/ 127 w 312"/>
                <a:gd name="T3" fmla="*/ 130 h 191"/>
                <a:gd name="T4" fmla="*/ 29 w 312"/>
                <a:gd name="T5" fmla="*/ 101 h 191"/>
                <a:gd name="T6" fmla="*/ 82 w 312"/>
                <a:gd name="T7" fmla="*/ 11 h 191"/>
                <a:gd name="T8" fmla="*/ 95 w 312"/>
                <a:gd name="T9" fmla="*/ 37 h 191"/>
                <a:gd name="T10" fmla="*/ 183 w 312"/>
                <a:gd name="T11" fmla="*/ 38 h 191"/>
                <a:gd name="T12" fmla="*/ 216 w 312"/>
                <a:gd name="T13" fmla="*/ 188 h 191"/>
                <a:gd name="T14" fmla="*/ 176 w 312"/>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91">
                  <a:moveTo>
                    <a:pt x="176" y="191"/>
                  </a:moveTo>
                  <a:cubicBezTo>
                    <a:pt x="176" y="191"/>
                    <a:pt x="127" y="181"/>
                    <a:pt x="127" y="130"/>
                  </a:cubicBezTo>
                  <a:cubicBezTo>
                    <a:pt x="127" y="130"/>
                    <a:pt x="54" y="140"/>
                    <a:pt x="29" y="101"/>
                  </a:cubicBezTo>
                  <a:cubicBezTo>
                    <a:pt x="0" y="54"/>
                    <a:pt x="45" y="0"/>
                    <a:pt x="82" y="11"/>
                  </a:cubicBezTo>
                  <a:cubicBezTo>
                    <a:pt x="82" y="11"/>
                    <a:pt x="59" y="35"/>
                    <a:pt x="95" y="37"/>
                  </a:cubicBezTo>
                  <a:cubicBezTo>
                    <a:pt x="120" y="39"/>
                    <a:pt x="167" y="5"/>
                    <a:pt x="183" y="38"/>
                  </a:cubicBezTo>
                  <a:cubicBezTo>
                    <a:pt x="183" y="38"/>
                    <a:pt x="312" y="68"/>
                    <a:pt x="216" y="188"/>
                  </a:cubicBezTo>
                  <a:lnTo>
                    <a:pt x="176" y="191"/>
                  </a:ln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6" name="任意多边形 23">
              <a:extLst>
                <a:ext uri="{FF2B5EF4-FFF2-40B4-BE49-F238E27FC236}">
                  <a16:creationId xmlns:a16="http://schemas.microsoft.com/office/drawing/2014/main" id="{066D46E5-4B8F-009D-AAED-D80C11BA7B65}"/>
                </a:ext>
              </a:extLst>
            </p:cNvPr>
            <p:cNvSpPr/>
            <p:nvPr/>
          </p:nvSpPr>
          <p:spPr bwMode="auto">
            <a:xfrm>
              <a:off x="6048375" y="2332038"/>
              <a:ext cx="425450" cy="438150"/>
            </a:xfrm>
            <a:custGeom>
              <a:avLst/>
              <a:gdLst>
                <a:gd name="T0" fmla="*/ 129 w 129"/>
                <a:gd name="T1" fmla="*/ 114 h 133"/>
                <a:gd name="T2" fmla="*/ 12 w 129"/>
                <a:gd name="T3" fmla="*/ 63 h 133"/>
                <a:gd name="T4" fmla="*/ 40 w 129"/>
                <a:gd name="T5" fmla="*/ 0 h 133"/>
              </a:gdLst>
              <a:ahLst/>
              <a:cxnLst>
                <a:cxn ang="0">
                  <a:pos x="T0" y="T1"/>
                </a:cxn>
                <a:cxn ang="0">
                  <a:pos x="T2" y="T3"/>
                </a:cxn>
                <a:cxn ang="0">
                  <a:pos x="T4" y="T5"/>
                </a:cxn>
              </a:cxnLst>
              <a:rect l="0" t="0" r="r" b="b"/>
              <a:pathLst>
                <a:path w="129" h="133">
                  <a:moveTo>
                    <a:pt x="129" y="114"/>
                  </a:moveTo>
                  <a:cubicBezTo>
                    <a:pt x="129" y="114"/>
                    <a:pt x="32" y="133"/>
                    <a:pt x="12" y="63"/>
                  </a:cubicBezTo>
                  <a:cubicBezTo>
                    <a:pt x="0" y="23"/>
                    <a:pt x="40" y="0"/>
                    <a:pt x="40" y="0"/>
                  </a:cubicBezTo>
                </a:path>
              </a:pathLst>
            </a:custGeom>
            <a:noFill/>
            <a:ln w="26988" cap="flat">
              <a:solidFill>
                <a:srgbClr val="16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17" name="任意多边形 24">
              <a:extLst>
                <a:ext uri="{FF2B5EF4-FFF2-40B4-BE49-F238E27FC236}">
                  <a16:creationId xmlns:a16="http://schemas.microsoft.com/office/drawing/2014/main" id="{D69EA90C-E245-75CD-EFA8-7A3F4F4567CB}"/>
                </a:ext>
              </a:extLst>
            </p:cNvPr>
            <p:cNvSpPr/>
            <p:nvPr/>
          </p:nvSpPr>
          <p:spPr bwMode="auto">
            <a:xfrm>
              <a:off x="6213475" y="2770188"/>
              <a:ext cx="250825" cy="250825"/>
            </a:xfrm>
            <a:custGeom>
              <a:avLst/>
              <a:gdLst>
                <a:gd name="T0" fmla="*/ 74 w 76"/>
                <a:gd name="T1" fmla="*/ 41 h 76"/>
                <a:gd name="T2" fmla="*/ 35 w 76"/>
                <a:gd name="T3" fmla="*/ 75 h 76"/>
                <a:gd name="T4" fmla="*/ 1 w 76"/>
                <a:gd name="T5" fmla="*/ 35 h 76"/>
                <a:gd name="T6" fmla="*/ 41 w 76"/>
                <a:gd name="T7" fmla="*/ 2 h 76"/>
                <a:gd name="T8" fmla="*/ 74 w 76"/>
                <a:gd name="T9" fmla="*/ 41 h 76"/>
              </a:gdLst>
              <a:ahLst/>
              <a:cxnLst>
                <a:cxn ang="0">
                  <a:pos x="T0" y="T1"/>
                </a:cxn>
                <a:cxn ang="0">
                  <a:pos x="T2" y="T3"/>
                </a:cxn>
                <a:cxn ang="0">
                  <a:pos x="T4" y="T5"/>
                </a:cxn>
                <a:cxn ang="0">
                  <a:pos x="T6" y="T7"/>
                </a:cxn>
                <a:cxn ang="0">
                  <a:pos x="T8" y="T9"/>
                </a:cxn>
              </a:cxnLst>
              <a:rect l="0" t="0" r="r" b="b"/>
              <a:pathLst>
                <a:path w="76" h="76">
                  <a:moveTo>
                    <a:pt x="74" y="41"/>
                  </a:moveTo>
                  <a:cubicBezTo>
                    <a:pt x="72" y="61"/>
                    <a:pt x="55" y="76"/>
                    <a:pt x="35" y="75"/>
                  </a:cubicBezTo>
                  <a:cubicBezTo>
                    <a:pt x="14" y="73"/>
                    <a:pt x="0" y="55"/>
                    <a:pt x="1" y="35"/>
                  </a:cubicBezTo>
                  <a:cubicBezTo>
                    <a:pt x="3" y="15"/>
                    <a:pt x="21" y="0"/>
                    <a:pt x="41" y="2"/>
                  </a:cubicBezTo>
                  <a:cubicBezTo>
                    <a:pt x="61" y="3"/>
                    <a:pt x="76" y="21"/>
                    <a:pt x="74" y="41"/>
                  </a:cubicBezTo>
                  <a:close/>
                </a:path>
              </a:pathLst>
            </a:custGeom>
            <a:noFill/>
            <a:ln w="7938" cap="flat">
              <a:solidFill>
                <a:srgbClr val="16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18" name="直接连接符 617">
              <a:extLst>
                <a:ext uri="{FF2B5EF4-FFF2-40B4-BE49-F238E27FC236}">
                  <a16:creationId xmlns:a16="http://schemas.microsoft.com/office/drawing/2014/main" id="{8C34E682-B1FE-7481-07EC-61331DF52B39}"/>
                </a:ext>
              </a:extLst>
            </p:cNvPr>
            <p:cNvSpPr/>
            <p:nvPr/>
          </p:nvSpPr>
          <p:spPr bwMode="auto">
            <a:xfrm>
              <a:off x="6451600" y="2855913"/>
              <a:ext cx="174625" cy="9525"/>
            </a:xfrm>
            <a:prstGeom prst="line">
              <a:avLst/>
            </a:prstGeom>
            <a:noFill/>
            <a:ln w="7938" cap="flat">
              <a:solidFill>
                <a:srgbClr val="16005C"/>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19" name="任意多边形 26">
              <a:extLst>
                <a:ext uri="{FF2B5EF4-FFF2-40B4-BE49-F238E27FC236}">
                  <a16:creationId xmlns:a16="http://schemas.microsoft.com/office/drawing/2014/main" id="{775BB1B4-6C73-A454-48EF-ED325B49CE55}"/>
                </a:ext>
              </a:extLst>
            </p:cNvPr>
            <p:cNvSpPr/>
            <p:nvPr/>
          </p:nvSpPr>
          <p:spPr bwMode="auto">
            <a:xfrm>
              <a:off x="6572250" y="2816225"/>
              <a:ext cx="271463" cy="269875"/>
            </a:xfrm>
            <a:custGeom>
              <a:avLst/>
              <a:gdLst>
                <a:gd name="T0" fmla="*/ 82 w 82"/>
                <a:gd name="T1" fmla="*/ 41 h 82"/>
                <a:gd name="T2" fmla="*/ 29 w 82"/>
                <a:gd name="T3" fmla="*/ 82 h 82"/>
                <a:gd name="T4" fmla="*/ 0 w 82"/>
                <a:gd name="T5" fmla="*/ 41 h 82"/>
                <a:gd name="T6" fmla="*/ 41 w 82"/>
                <a:gd name="T7" fmla="*/ 0 h 82"/>
                <a:gd name="T8" fmla="*/ 82 w 82"/>
                <a:gd name="T9" fmla="*/ 41 h 82"/>
              </a:gdLst>
              <a:ahLst/>
              <a:cxnLst>
                <a:cxn ang="0">
                  <a:pos x="T0" y="T1"/>
                </a:cxn>
                <a:cxn ang="0">
                  <a:pos x="T2" y="T3"/>
                </a:cxn>
                <a:cxn ang="0">
                  <a:pos x="T4" y="T5"/>
                </a:cxn>
                <a:cxn ang="0">
                  <a:pos x="T6" y="T7"/>
                </a:cxn>
                <a:cxn ang="0">
                  <a:pos x="T8" y="T9"/>
                </a:cxn>
              </a:cxnLst>
              <a:rect l="0" t="0" r="r" b="b"/>
              <a:pathLst>
                <a:path w="82" h="82">
                  <a:moveTo>
                    <a:pt x="82" y="41"/>
                  </a:moveTo>
                  <a:cubicBezTo>
                    <a:pt x="82" y="64"/>
                    <a:pt x="51" y="82"/>
                    <a:pt x="29" y="82"/>
                  </a:cubicBezTo>
                  <a:cubicBezTo>
                    <a:pt x="6" y="82"/>
                    <a:pt x="0" y="64"/>
                    <a:pt x="0" y="41"/>
                  </a:cubicBezTo>
                  <a:cubicBezTo>
                    <a:pt x="0" y="18"/>
                    <a:pt x="18" y="0"/>
                    <a:pt x="41" y="0"/>
                  </a:cubicBezTo>
                  <a:cubicBezTo>
                    <a:pt x="63" y="0"/>
                    <a:pt x="82" y="18"/>
                    <a:pt x="82" y="41"/>
                  </a:cubicBez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0" name="任意多边形 27">
              <a:extLst>
                <a:ext uri="{FF2B5EF4-FFF2-40B4-BE49-F238E27FC236}">
                  <a16:creationId xmlns:a16="http://schemas.microsoft.com/office/drawing/2014/main" id="{9A51CC18-0E62-F48B-42E1-4D9C7B4C372A}"/>
                </a:ext>
              </a:extLst>
            </p:cNvPr>
            <p:cNvSpPr/>
            <p:nvPr/>
          </p:nvSpPr>
          <p:spPr bwMode="auto">
            <a:xfrm>
              <a:off x="7146925" y="4271963"/>
              <a:ext cx="336550" cy="623888"/>
            </a:xfrm>
            <a:custGeom>
              <a:avLst/>
              <a:gdLst>
                <a:gd name="T0" fmla="*/ 212 w 212"/>
                <a:gd name="T1" fmla="*/ 0 h 393"/>
                <a:gd name="T2" fmla="*/ 212 w 212"/>
                <a:gd name="T3" fmla="*/ 393 h 393"/>
                <a:gd name="T4" fmla="*/ 15 w 212"/>
                <a:gd name="T5" fmla="*/ 393 h 393"/>
                <a:gd name="T6" fmla="*/ 0 w 212"/>
                <a:gd name="T7" fmla="*/ 52 h 393"/>
                <a:gd name="T8" fmla="*/ 212 w 212"/>
                <a:gd name="T9" fmla="*/ 0 h 393"/>
              </a:gdLst>
              <a:ahLst/>
              <a:cxnLst>
                <a:cxn ang="0">
                  <a:pos x="T0" y="T1"/>
                </a:cxn>
                <a:cxn ang="0">
                  <a:pos x="T2" y="T3"/>
                </a:cxn>
                <a:cxn ang="0">
                  <a:pos x="T4" y="T5"/>
                </a:cxn>
                <a:cxn ang="0">
                  <a:pos x="T6" y="T7"/>
                </a:cxn>
                <a:cxn ang="0">
                  <a:pos x="T8" y="T9"/>
                </a:cxn>
              </a:cxnLst>
              <a:rect l="0" t="0" r="r" b="b"/>
              <a:pathLst>
                <a:path w="212" h="393">
                  <a:moveTo>
                    <a:pt x="212" y="0"/>
                  </a:moveTo>
                  <a:lnTo>
                    <a:pt x="212" y="393"/>
                  </a:lnTo>
                  <a:lnTo>
                    <a:pt x="15" y="393"/>
                  </a:lnTo>
                  <a:lnTo>
                    <a:pt x="0" y="52"/>
                  </a:lnTo>
                  <a:lnTo>
                    <a:pt x="212" y="0"/>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1" name="任意多边形 28">
              <a:extLst>
                <a:ext uri="{FF2B5EF4-FFF2-40B4-BE49-F238E27FC236}">
                  <a16:creationId xmlns:a16="http://schemas.microsoft.com/office/drawing/2014/main" id="{F489BC3E-48BA-9A81-F517-3DDAFB6A05D4}"/>
                </a:ext>
              </a:extLst>
            </p:cNvPr>
            <p:cNvSpPr/>
            <p:nvPr/>
          </p:nvSpPr>
          <p:spPr bwMode="auto">
            <a:xfrm>
              <a:off x="5932488" y="3695700"/>
              <a:ext cx="201613" cy="633413"/>
            </a:xfrm>
            <a:custGeom>
              <a:avLst/>
              <a:gdLst>
                <a:gd name="T0" fmla="*/ 119 w 127"/>
                <a:gd name="T1" fmla="*/ 274 h 399"/>
                <a:gd name="T2" fmla="*/ 127 w 127"/>
                <a:gd name="T3" fmla="*/ 0 h 399"/>
                <a:gd name="T4" fmla="*/ 0 w 127"/>
                <a:gd name="T5" fmla="*/ 399 h 399"/>
                <a:gd name="T6" fmla="*/ 119 w 127"/>
                <a:gd name="T7" fmla="*/ 274 h 399"/>
              </a:gdLst>
              <a:ahLst/>
              <a:cxnLst>
                <a:cxn ang="0">
                  <a:pos x="T0" y="T1"/>
                </a:cxn>
                <a:cxn ang="0">
                  <a:pos x="T2" y="T3"/>
                </a:cxn>
                <a:cxn ang="0">
                  <a:pos x="T4" y="T5"/>
                </a:cxn>
                <a:cxn ang="0">
                  <a:pos x="T6" y="T7"/>
                </a:cxn>
              </a:cxnLst>
              <a:rect l="0" t="0" r="r" b="b"/>
              <a:pathLst>
                <a:path w="127" h="399">
                  <a:moveTo>
                    <a:pt x="119" y="274"/>
                  </a:moveTo>
                  <a:lnTo>
                    <a:pt x="127" y="0"/>
                  </a:lnTo>
                  <a:lnTo>
                    <a:pt x="0" y="399"/>
                  </a:lnTo>
                  <a:lnTo>
                    <a:pt x="119" y="274"/>
                  </a:lnTo>
                  <a:close/>
                </a:path>
              </a:pathLst>
            </a:custGeom>
            <a:solidFill>
              <a:srgbClr val="1C14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2" name="任意多边形 29">
              <a:extLst>
                <a:ext uri="{FF2B5EF4-FFF2-40B4-BE49-F238E27FC236}">
                  <a16:creationId xmlns:a16="http://schemas.microsoft.com/office/drawing/2014/main" id="{12C12E3F-4B65-086D-6105-1D1D0AEC7334}"/>
                </a:ext>
              </a:extLst>
            </p:cNvPr>
            <p:cNvSpPr/>
            <p:nvPr/>
          </p:nvSpPr>
          <p:spPr bwMode="auto">
            <a:xfrm>
              <a:off x="6418263" y="3178175"/>
              <a:ext cx="193675" cy="134938"/>
            </a:xfrm>
            <a:custGeom>
              <a:avLst/>
              <a:gdLst>
                <a:gd name="T0" fmla="*/ 0 w 122"/>
                <a:gd name="T1" fmla="*/ 27 h 85"/>
                <a:gd name="T2" fmla="*/ 122 w 122"/>
                <a:gd name="T3" fmla="*/ 0 h 85"/>
                <a:gd name="T4" fmla="*/ 23 w 122"/>
                <a:gd name="T5" fmla="*/ 85 h 85"/>
                <a:gd name="T6" fmla="*/ 0 w 122"/>
                <a:gd name="T7" fmla="*/ 27 h 85"/>
              </a:gdLst>
              <a:ahLst/>
              <a:cxnLst>
                <a:cxn ang="0">
                  <a:pos x="T0" y="T1"/>
                </a:cxn>
                <a:cxn ang="0">
                  <a:pos x="T2" y="T3"/>
                </a:cxn>
                <a:cxn ang="0">
                  <a:pos x="T4" y="T5"/>
                </a:cxn>
                <a:cxn ang="0">
                  <a:pos x="T6" y="T7"/>
                </a:cxn>
              </a:cxnLst>
              <a:rect l="0" t="0" r="r" b="b"/>
              <a:pathLst>
                <a:path w="122" h="85">
                  <a:moveTo>
                    <a:pt x="0" y="27"/>
                  </a:moveTo>
                  <a:lnTo>
                    <a:pt x="122" y="0"/>
                  </a:lnTo>
                  <a:lnTo>
                    <a:pt x="23" y="85"/>
                  </a:lnTo>
                  <a:lnTo>
                    <a:pt x="0" y="27"/>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3" name="椭圆 622">
              <a:extLst>
                <a:ext uri="{FF2B5EF4-FFF2-40B4-BE49-F238E27FC236}">
                  <a16:creationId xmlns:a16="http://schemas.microsoft.com/office/drawing/2014/main" id="{BFF36C96-0632-3667-7266-42B613C21989}"/>
                </a:ext>
              </a:extLst>
            </p:cNvPr>
            <p:cNvSpPr/>
            <p:nvPr/>
          </p:nvSpPr>
          <p:spPr bwMode="auto">
            <a:xfrm>
              <a:off x="6283325" y="2855913"/>
              <a:ext cx="46038" cy="95250"/>
            </a:xfrm>
            <a:prstGeom prst="ellipse">
              <a:avLst/>
            </a:pr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4" name="任意多边形 31">
              <a:extLst>
                <a:ext uri="{FF2B5EF4-FFF2-40B4-BE49-F238E27FC236}">
                  <a16:creationId xmlns:a16="http://schemas.microsoft.com/office/drawing/2014/main" id="{A821B882-080C-F766-083D-EC2BAF116E88}"/>
                </a:ext>
              </a:extLst>
            </p:cNvPr>
            <p:cNvSpPr/>
            <p:nvPr/>
          </p:nvSpPr>
          <p:spPr bwMode="auto">
            <a:xfrm>
              <a:off x="6315075" y="2720975"/>
              <a:ext cx="53975" cy="65088"/>
            </a:xfrm>
            <a:custGeom>
              <a:avLst/>
              <a:gdLst>
                <a:gd name="T0" fmla="*/ 16 w 16"/>
                <a:gd name="T1" fmla="*/ 20 h 20"/>
                <a:gd name="T2" fmla="*/ 0 w 16"/>
                <a:gd name="T3" fmla="*/ 14 h 20"/>
                <a:gd name="T4" fmla="*/ 16 w 16"/>
                <a:gd name="T5" fmla="*/ 20 h 20"/>
              </a:gdLst>
              <a:ahLst/>
              <a:cxnLst>
                <a:cxn ang="0">
                  <a:pos x="T0" y="T1"/>
                </a:cxn>
                <a:cxn ang="0">
                  <a:pos x="T2" y="T3"/>
                </a:cxn>
                <a:cxn ang="0">
                  <a:pos x="T4" y="T5"/>
                </a:cxn>
              </a:cxnLst>
              <a:rect l="0" t="0" r="r" b="b"/>
              <a:pathLst>
                <a:path w="16" h="20">
                  <a:moveTo>
                    <a:pt x="16" y="20"/>
                  </a:moveTo>
                  <a:cubicBezTo>
                    <a:pt x="16" y="0"/>
                    <a:pt x="0" y="14"/>
                    <a:pt x="0" y="14"/>
                  </a:cubicBezTo>
                  <a:lnTo>
                    <a:pt x="16" y="20"/>
                  </a:ln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5" name="任意多边形 32">
              <a:extLst>
                <a:ext uri="{FF2B5EF4-FFF2-40B4-BE49-F238E27FC236}">
                  <a16:creationId xmlns:a16="http://schemas.microsoft.com/office/drawing/2014/main" id="{4B505D83-0A6B-9027-A02D-FFAAC1C2D2C9}"/>
                </a:ext>
              </a:extLst>
            </p:cNvPr>
            <p:cNvSpPr/>
            <p:nvPr/>
          </p:nvSpPr>
          <p:spPr bwMode="auto">
            <a:xfrm>
              <a:off x="6315075" y="3052763"/>
              <a:ext cx="106363" cy="271463"/>
            </a:xfrm>
            <a:custGeom>
              <a:avLst/>
              <a:gdLst>
                <a:gd name="T0" fmla="*/ 0 w 32"/>
                <a:gd name="T1" fmla="*/ 6 h 82"/>
                <a:gd name="T2" fmla="*/ 23 w 32"/>
                <a:gd name="T3" fmla="*/ 0 h 82"/>
                <a:gd name="T4" fmla="*/ 0 w 32"/>
                <a:gd name="T5" fmla="*/ 6 h 82"/>
              </a:gdLst>
              <a:ahLst/>
              <a:cxnLst>
                <a:cxn ang="0">
                  <a:pos x="T0" y="T1"/>
                </a:cxn>
                <a:cxn ang="0">
                  <a:pos x="T2" y="T3"/>
                </a:cxn>
                <a:cxn ang="0">
                  <a:pos x="T4" y="T5"/>
                </a:cxn>
              </a:cxnLst>
              <a:rect l="0" t="0" r="r" b="b"/>
              <a:pathLst>
                <a:path w="32" h="82">
                  <a:moveTo>
                    <a:pt x="0" y="6"/>
                  </a:moveTo>
                  <a:cubicBezTo>
                    <a:pt x="23" y="0"/>
                    <a:pt x="23" y="0"/>
                    <a:pt x="23" y="0"/>
                  </a:cubicBezTo>
                  <a:cubicBezTo>
                    <a:pt x="23" y="0"/>
                    <a:pt x="32" y="82"/>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6" name="任意多边形 33">
              <a:extLst>
                <a:ext uri="{FF2B5EF4-FFF2-40B4-BE49-F238E27FC236}">
                  <a16:creationId xmlns:a16="http://schemas.microsoft.com/office/drawing/2014/main" id="{91216C37-EBEE-A264-736F-66216A4AD585}"/>
                </a:ext>
              </a:extLst>
            </p:cNvPr>
            <p:cNvSpPr/>
            <p:nvPr/>
          </p:nvSpPr>
          <p:spPr bwMode="auto">
            <a:xfrm>
              <a:off x="4732338" y="4216400"/>
              <a:ext cx="596900" cy="1265238"/>
            </a:xfrm>
            <a:custGeom>
              <a:avLst/>
              <a:gdLst>
                <a:gd name="T0" fmla="*/ 0 w 181"/>
                <a:gd name="T1" fmla="*/ 23 h 384"/>
                <a:gd name="T2" fmla="*/ 153 w 181"/>
                <a:gd name="T3" fmla="*/ 263 h 384"/>
                <a:gd name="T4" fmla="*/ 181 w 181"/>
                <a:gd name="T5" fmla="*/ 384 h 384"/>
                <a:gd name="T6" fmla="*/ 44 w 181"/>
                <a:gd name="T7" fmla="*/ 384 h 384"/>
                <a:gd name="T8" fmla="*/ 0 w 181"/>
                <a:gd name="T9" fmla="*/ 23 h 384"/>
              </a:gdLst>
              <a:ahLst/>
              <a:cxnLst>
                <a:cxn ang="0">
                  <a:pos x="T0" y="T1"/>
                </a:cxn>
                <a:cxn ang="0">
                  <a:pos x="T2" y="T3"/>
                </a:cxn>
                <a:cxn ang="0">
                  <a:pos x="T4" y="T5"/>
                </a:cxn>
                <a:cxn ang="0">
                  <a:pos x="T6" y="T7"/>
                </a:cxn>
                <a:cxn ang="0">
                  <a:pos x="T8" y="T9"/>
                </a:cxn>
              </a:cxnLst>
              <a:rect l="0" t="0" r="r" b="b"/>
              <a:pathLst>
                <a:path w="181" h="384">
                  <a:moveTo>
                    <a:pt x="0" y="23"/>
                  </a:moveTo>
                  <a:cubicBezTo>
                    <a:pt x="0" y="23"/>
                    <a:pt x="150" y="0"/>
                    <a:pt x="153" y="263"/>
                  </a:cubicBezTo>
                  <a:cubicBezTo>
                    <a:pt x="154" y="305"/>
                    <a:pt x="181" y="384"/>
                    <a:pt x="181" y="384"/>
                  </a:cubicBezTo>
                  <a:cubicBezTo>
                    <a:pt x="44" y="384"/>
                    <a:pt x="44" y="384"/>
                    <a:pt x="44" y="384"/>
                  </a:cubicBezTo>
                  <a:lnTo>
                    <a:pt x="0" y="23"/>
                  </a:lnTo>
                  <a:close/>
                </a:path>
              </a:pathLst>
            </a:custGeom>
            <a:solidFill>
              <a:srgbClr val="5321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7" name="任意多边形 34">
              <a:extLst>
                <a:ext uri="{FF2B5EF4-FFF2-40B4-BE49-F238E27FC236}">
                  <a16:creationId xmlns:a16="http://schemas.microsoft.com/office/drawing/2014/main" id="{9C3A2D25-3FC1-34AD-E922-ED8198B5455A}"/>
                </a:ext>
              </a:extLst>
            </p:cNvPr>
            <p:cNvSpPr/>
            <p:nvPr/>
          </p:nvSpPr>
          <p:spPr bwMode="auto">
            <a:xfrm>
              <a:off x="3910013" y="4216400"/>
              <a:ext cx="1260475" cy="1265238"/>
            </a:xfrm>
            <a:custGeom>
              <a:avLst/>
              <a:gdLst>
                <a:gd name="T0" fmla="*/ 91 w 382"/>
                <a:gd name="T1" fmla="*/ 0 h 384"/>
                <a:gd name="T2" fmla="*/ 0 w 382"/>
                <a:gd name="T3" fmla="*/ 22 h 384"/>
                <a:gd name="T4" fmla="*/ 28 w 382"/>
                <a:gd name="T5" fmla="*/ 384 h 384"/>
                <a:gd name="T6" fmla="*/ 382 w 382"/>
                <a:gd name="T7" fmla="*/ 384 h 384"/>
                <a:gd name="T8" fmla="*/ 237 w 382"/>
                <a:gd name="T9" fmla="*/ 11 h 384"/>
                <a:gd name="T10" fmla="*/ 91 w 382"/>
                <a:gd name="T11" fmla="*/ 0 h 384"/>
              </a:gdLst>
              <a:ahLst/>
              <a:cxnLst>
                <a:cxn ang="0">
                  <a:pos x="T0" y="T1"/>
                </a:cxn>
                <a:cxn ang="0">
                  <a:pos x="T2" y="T3"/>
                </a:cxn>
                <a:cxn ang="0">
                  <a:pos x="T4" y="T5"/>
                </a:cxn>
                <a:cxn ang="0">
                  <a:pos x="T6" y="T7"/>
                </a:cxn>
                <a:cxn ang="0">
                  <a:pos x="T8" y="T9"/>
                </a:cxn>
                <a:cxn ang="0">
                  <a:pos x="T10" y="T11"/>
                </a:cxn>
              </a:cxnLst>
              <a:rect l="0" t="0" r="r" b="b"/>
              <a:pathLst>
                <a:path w="382" h="384">
                  <a:moveTo>
                    <a:pt x="91" y="0"/>
                  </a:moveTo>
                  <a:cubicBezTo>
                    <a:pt x="0" y="22"/>
                    <a:pt x="0" y="22"/>
                    <a:pt x="0" y="22"/>
                  </a:cubicBezTo>
                  <a:cubicBezTo>
                    <a:pt x="28" y="384"/>
                    <a:pt x="28" y="384"/>
                    <a:pt x="28" y="384"/>
                  </a:cubicBezTo>
                  <a:cubicBezTo>
                    <a:pt x="382" y="384"/>
                    <a:pt x="382" y="384"/>
                    <a:pt x="382" y="384"/>
                  </a:cubicBezTo>
                  <a:cubicBezTo>
                    <a:pt x="382" y="384"/>
                    <a:pt x="370" y="97"/>
                    <a:pt x="237" y="11"/>
                  </a:cubicBezTo>
                  <a:lnTo>
                    <a:pt x="91" y="0"/>
                  </a:lnTo>
                  <a:close/>
                </a:path>
              </a:pathLst>
            </a:custGeom>
            <a:solidFill>
              <a:srgbClr val="6A3F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8" name="任意多边形 35">
              <a:extLst>
                <a:ext uri="{FF2B5EF4-FFF2-40B4-BE49-F238E27FC236}">
                  <a16:creationId xmlns:a16="http://schemas.microsoft.com/office/drawing/2014/main" id="{9EAAE3F2-47E0-A25E-A16B-C1B34A6049F8}"/>
                </a:ext>
              </a:extLst>
            </p:cNvPr>
            <p:cNvSpPr/>
            <p:nvPr/>
          </p:nvSpPr>
          <p:spPr bwMode="auto">
            <a:xfrm>
              <a:off x="3557588" y="4216400"/>
              <a:ext cx="777875" cy="1265238"/>
            </a:xfrm>
            <a:custGeom>
              <a:avLst/>
              <a:gdLst>
                <a:gd name="T0" fmla="*/ 107 w 236"/>
                <a:gd name="T1" fmla="*/ 22 h 384"/>
                <a:gd name="T2" fmla="*/ 54 w 236"/>
                <a:gd name="T3" fmla="*/ 263 h 384"/>
                <a:gd name="T4" fmla="*/ 52 w 236"/>
                <a:gd name="T5" fmla="*/ 318 h 384"/>
                <a:gd name="T6" fmla="*/ 65 w 236"/>
                <a:gd name="T7" fmla="*/ 384 h 384"/>
                <a:gd name="T8" fmla="*/ 236 w 236"/>
                <a:gd name="T9" fmla="*/ 384 h 384"/>
                <a:gd name="T10" fmla="*/ 107 w 236"/>
                <a:gd name="T11" fmla="*/ 22 h 384"/>
              </a:gdLst>
              <a:ahLst/>
              <a:cxnLst>
                <a:cxn ang="0">
                  <a:pos x="T0" y="T1"/>
                </a:cxn>
                <a:cxn ang="0">
                  <a:pos x="T2" y="T3"/>
                </a:cxn>
                <a:cxn ang="0">
                  <a:pos x="T4" y="T5"/>
                </a:cxn>
                <a:cxn ang="0">
                  <a:pos x="T6" y="T7"/>
                </a:cxn>
                <a:cxn ang="0">
                  <a:pos x="T8" y="T9"/>
                </a:cxn>
                <a:cxn ang="0">
                  <a:pos x="T10" y="T11"/>
                </a:cxn>
              </a:cxnLst>
              <a:rect l="0" t="0" r="r" b="b"/>
              <a:pathLst>
                <a:path w="236" h="384">
                  <a:moveTo>
                    <a:pt x="107" y="22"/>
                  </a:moveTo>
                  <a:cubicBezTo>
                    <a:pt x="14" y="43"/>
                    <a:pt x="36" y="115"/>
                    <a:pt x="54" y="263"/>
                  </a:cubicBezTo>
                  <a:cubicBezTo>
                    <a:pt x="7" y="301"/>
                    <a:pt x="52" y="318"/>
                    <a:pt x="52" y="318"/>
                  </a:cubicBezTo>
                  <a:cubicBezTo>
                    <a:pt x="0" y="372"/>
                    <a:pt x="65" y="384"/>
                    <a:pt x="65" y="384"/>
                  </a:cubicBezTo>
                  <a:cubicBezTo>
                    <a:pt x="236" y="384"/>
                    <a:pt x="236" y="384"/>
                    <a:pt x="236" y="384"/>
                  </a:cubicBezTo>
                  <a:cubicBezTo>
                    <a:pt x="236" y="384"/>
                    <a:pt x="201" y="0"/>
                    <a:pt x="107" y="22"/>
                  </a:cubicBezTo>
                  <a:close/>
                </a:path>
              </a:pathLst>
            </a:custGeom>
            <a:solidFill>
              <a:srgbClr val="6A3F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9" name="直接连接符 628">
              <a:extLst>
                <a:ext uri="{FF2B5EF4-FFF2-40B4-BE49-F238E27FC236}">
                  <a16:creationId xmlns:a16="http://schemas.microsoft.com/office/drawing/2014/main" id="{ADC2DFFD-22B0-11C8-20F6-ADC4DE4633D5}"/>
                </a:ext>
              </a:extLst>
            </p:cNvPr>
            <p:cNvSpPr/>
            <p:nvPr/>
          </p:nvSpPr>
          <p:spPr bwMode="auto">
            <a:xfrm flipH="1" flipV="1">
              <a:off x="4164013" y="4586288"/>
              <a:ext cx="139700" cy="622300"/>
            </a:xfrm>
            <a:prstGeom prst="line">
              <a:avLst/>
            </a:prstGeom>
            <a:noFill/>
            <a:ln w="14288" cap="flat">
              <a:solidFill>
                <a:srgbClr val="5321D7"/>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30" name="任意多边形 37">
              <a:extLst>
                <a:ext uri="{FF2B5EF4-FFF2-40B4-BE49-F238E27FC236}">
                  <a16:creationId xmlns:a16="http://schemas.microsoft.com/office/drawing/2014/main" id="{E4DC2E15-3C01-878D-200C-B910948C6553}"/>
                </a:ext>
              </a:extLst>
            </p:cNvPr>
            <p:cNvSpPr/>
            <p:nvPr/>
          </p:nvSpPr>
          <p:spPr bwMode="auto">
            <a:xfrm>
              <a:off x="3771900" y="5064125"/>
              <a:ext cx="1285875" cy="417513"/>
            </a:xfrm>
            <a:custGeom>
              <a:avLst/>
              <a:gdLst>
                <a:gd name="T0" fmla="*/ 0 w 390"/>
                <a:gd name="T1" fmla="*/ 127 h 127"/>
                <a:gd name="T2" fmla="*/ 120 w 390"/>
                <a:gd name="T3" fmla="*/ 28 h 127"/>
                <a:gd name="T4" fmla="*/ 377 w 390"/>
                <a:gd name="T5" fmla="*/ 4 h 127"/>
                <a:gd name="T6" fmla="*/ 390 w 390"/>
                <a:gd name="T7" fmla="*/ 80 h 127"/>
                <a:gd name="T8" fmla="*/ 171 w 390"/>
                <a:gd name="T9" fmla="*/ 127 h 127"/>
                <a:gd name="T10" fmla="*/ 0 w 390"/>
                <a:gd name="T11" fmla="*/ 127 h 127"/>
              </a:gdLst>
              <a:ahLst/>
              <a:cxnLst>
                <a:cxn ang="0">
                  <a:pos x="T0" y="T1"/>
                </a:cxn>
                <a:cxn ang="0">
                  <a:pos x="T2" y="T3"/>
                </a:cxn>
                <a:cxn ang="0">
                  <a:pos x="T4" y="T5"/>
                </a:cxn>
                <a:cxn ang="0">
                  <a:pos x="T6" y="T7"/>
                </a:cxn>
                <a:cxn ang="0">
                  <a:pos x="T8" y="T9"/>
                </a:cxn>
                <a:cxn ang="0">
                  <a:pos x="T10" y="T11"/>
                </a:cxn>
              </a:cxnLst>
              <a:rect l="0" t="0" r="r" b="b"/>
              <a:pathLst>
                <a:path w="390" h="127">
                  <a:moveTo>
                    <a:pt x="0" y="127"/>
                  </a:moveTo>
                  <a:cubicBezTo>
                    <a:pt x="0" y="127"/>
                    <a:pt x="28" y="61"/>
                    <a:pt x="120" y="28"/>
                  </a:cubicBezTo>
                  <a:cubicBezTo>
                    <a:pt x="195" y="0"/>
                    <a:pt x="306" y="72"/>
                    <a:pt x="377" y="4"/>
                  </a:cubicBezTo>
                  <a:cubicBezTo>
                    <a:pt x="390" y="80"/>
                    <a:pt x="390" y="80"/>
                    <a:pt x="390" y="80"/>
                  </a:cubicBezTo>
                  <a:cubicBezTo>
                    <a:pt x="171" y="127"/>
                    <a:pt x="171" y="127"/>
                    <a:pt x="171" y="127"/>
                  </a:cubicBezTo>
                  <a:lnTo>
                    <a:pt x="0" y="127"/>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1" name="任意多边形 38">
              <a:extLst>
                <a:ext uri="{FF2B5EF4-FFF2-40B4-BE49-F238E27FC236}">
                  <a16:creationId xmlns:a16="http://schemas.microsoft.com/office/drawing/2014/main" id="{7F4C0439-46E8-5304-67FD-3ABA24F3D925}"/>
                </a:ext>
              </a:extLst>
            </p:cNvPr>
            <p:cNvSpPr/>
            <p:nvPr/>
          </p:nvSpPr>
          <p:spPr bwMode="auto">
            <a:xfrm>
              <a:off x="4389438" y="3557588"/>
              <a:ext cx="596900" cy="711200"/>
            </a:xfrm>
            <a:custGeom>
              <a:avLst/>
              <a:gdLst>
                <a:gd name="T0" fmla="*/ 236 w 376"/>
                <a:gd name="T1" fmla="*/ 27 h 448"/>
                <a:gd name="T2" fmla="*/ 376 w 376"/>
                <a:gd name="T3" fmla="*/ 241 h 448"/>
                <a:gd name="T4" fmla="*/ 286 w 376"/>
                <a:gd name="T5" fmla="*/ 274 h 448"/>
                <a:gd name="T6" fmla="*/ 270 w 376"/>
                <a:gd name="T7" fmla="*/ 448 h 448"/>
                <a:gd name="T8" fmla="*/ 0 w 376"/>
                <a:gd name="T9" fmla="*/ 353 h 448"/>
                <a:gd name="T10" fmla="*/ 24 w 376"/>
                <a:gd name="T11" fmla="*/ 0 h 448"/>
                <a:gd name="T12" fmla="*/ 236 w 376"/>
                <a:gd name="T13" fmla="*/ 27 h 448"/>
              </a:gdLst>
              <a:ahLst/>
              <a:cxnLst>
                <a:cxn ang="0">
                  <a:pos x="T0" y="T1"/>
                </a:cxn>
                <a:cxn ang="0">
                  <a:pos x="T2" y="T3"/>
                </a:cxn>
                <a:cxn ang="0">
                  <a:pos x="T4" y="T5"/>
                </a:cxn>
                <a:cxn ang="0">
                  <a:pos x="T6" y="T7"/>
                </a:cxn>
                <a:cxn ang="0">
                  <a:pos x="T8" y="T9"/>
                </a:cxn>
                <a:cxn ang="0">
                  <a:pos x="T10" y="T11"/>
                </a:cxn>
                <a:cxn ang="0">
                  <a:pos x="T12" y="T13"/>
                </a:cxn>
              </a:cxnLst>
              <a:rect l="0" t="0" r="r" b="b"/>
              <a:pathLst>
                <a:path w="376" h="448">
                  <a:moveTo>
                    <a:pt x="236" y="27"/>
                  </a:moveTo>
                  <a:lnTo>
                    <a:pt x="376" y="241"/>
                  </a:lnTo>
                  <a:lnTo>
                    <a:pt x="286" y="274"/>
                  </a:lnTo>
                  <a:lnTo>
                    <a:pt x="270" y="448"/>
                  </a:lnTo>
                  <a:lnTo>
                    <a:pt x="0" y="353"/>
                  </a:lnTo>
                  <a:lnTo>
                    <a:pt x="24" y="0"/>
                  </a:lnTo>
                  <a:lnTo>
                    <a:pt x="236" y="27"/>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2" name="任意多边形 39">
              <a:extLst>
                <a:ext uri="{FF2B5EF4-FFF2-40B4-BE49-F238E27FC236}">
                  <a16:creationId xmlns:a16="http://schemas.microsoft.com/office/drawing/2014/main" id="{F74E4BF0-6E36-3D5B-7A44-3ED89DE274CC}"/>
                </a:ext>
              </a:extLst>
            </p:cNvPr>
            <p:cNvSpPr/>
            <p:nvPr/>
          </p:nvSpPr>
          <p:spPr bwMode="auto">
            <a:xfrm>
              <a:off x="4210050" y="3959225"/>
              <a:ext cx="412750" cy="603250"/>
            </a:xfrm>
            <a:custGeom>
              <a:avLst/>
              <a:gdLst>
                <a:gd name="T0" fmla="*/ 140 w 260"/>
                <a:gd name="T1" fmla="*/ 0 h 380"/>
                <a:gd name="T2" fmla="*/ 0 w 260"/>
                <a:gd name="T3" fmla="*/ 162 h 380"/>
                <a:gd name="T4" fmla="*/ 179 w 260"/>
                <a:gd name="T5" fmla="*/ 380 h 380"/>
                <a:gd name="T6" fmla="*/ 260 w 260"/>
                <a:gd name="T7" fmla="*/ 127 h 380"/>
                <a:gd name="T8" fmla="*/ 140 w 260"/>
                <a:gd name="T9" fmla="*/ 0 h 380"/>
              </a:gdLst>
              <a:ahLst/>
              <a:cxnLst>
                <a:cxn ang="0">
                  <a:pos x="T0" y="T1"/>
                </a:cxn>
                <a:cxn ang="0">
                  <a:pos x="T2" y="T3"/>
                </a:cxn>
                <a:cxn ang="0">
                  <a:pos x="T4" y="T5"/>
                </a:cxn>
                <a:cxn ang="0">
                  <a:pos x="T6" y="T7"/>
                </a:cxn>
                <a:cxn ang="0">
                  <a:pos x="T8" y="T9"/>
                </a:cxn>
              </a:cxnLst>
              <a:rect l="0" t="0" r="r" b="b"/>
              <a:pathLst>
                <a:path w="260" h="380">
                  <a:moveTo>
                    <a:pt x="140" y="0"/>
                  </a:moveTo>
                  <a:lnTo>
                    <a:pt x="0" y="162"/>
                  </a:lnTo>
                  <a:lnTo>
                    <a:pt x="179" y="380"/>
                  </a:lnTo>
                  <a:lnTo>
                    <a:pt x="260" y="127"/>
                  </a:lnTo>
                  <a:lnTo>
                    <a:pt x="140" y="0"/>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3" name="任意多边形 40">
              <a:extLst>
                <a:ext uri="{FF2B5EF4-FFF2-40B4-BE49-F238E27FC236}">
                  <a16:creationId xmlns:a16="http://schemas.microsoft.com/office/drawing/2014/main" id="{42442477-AD68-160B-BE8B-18F34FEF9D7D}"/>
                </a:ext>
              </a:extLst>
            </p:cNvPr>
            <p:cNvSpPr/>
            <p:nvPr/>
          </p:nvSpPr>
          <p:spPr bwMode="auto">
            <a:xfrm>
              <a:off x="4451350" y="3600450"/>
              <a:ext cx="369888" cy="198438"/>
            </a:xfrm>
            <a:custGeom>
              <a:avLst/>
              <a:gdLst>
                <a:gd name="T0" fmla="*/ 33 w 233"/>
                <a:gd name="T1" fmla="*/ 125 h 125"/>
                <a:gd name="T2" fmla="*/ 233 w 233"/>
                <a:gd name="T3" fmla="*/ 56 h 125"/>
                <a:gd name="T4" fmla="*/ 197 w 233"/>
                <a:gd name="T5" fmla="*/ 0 h 125"/>
                <a:gd name="T6" fmla="*/ 0 w 233"/>
                <a:gd name="T7" fmla="*/ 21 h 125"/>
                <a:gd name="T8" fmla="*/ 33 w 233"/>
                <a:gd name="T9" fmla="*/ 125 h 125"/>
              </a:gdLst>
              <a:ahLst/>
              <a:cxnLst>
                <a:cxn ang="0">
                  <a:pos x="T0" y="T1"/>
                </a:cxn>
                <a:cxn ang="0">
                  <a:pos x="T2" y="T3"/>
                </a:cxn>
                <a:cxn ang="0">
                  <a:pos x="T4" y="T5"/>
                </a:cxn>
                <a:cxn ang="0">
                  <a:pos x="T6" y="T7"/>
                </a:cxn>
                <a:cxn ang="0">
                  <a:pos x="T8" y="T9"/>
                </a:cxn>
              </a:cxnLst>
              <a:rect l="0" t="0" r="r" b="b"/>
              <a:pathLst>
                <a:path w="233" h="125">
                  <a:moveTo>
                    <a:pt x="33" y="125"/>
                  </a:moveTo>
                  <a:lnTo>
                    <a:pt x="233" y="56"/>
                  </a:lnTo>
                  <a:lnTo>
                    <a:pt x="197" y="0"/>
                  </a:lnTo>
                  <a:lnTo>
                    <a:pt x="0" y="21"/>
                  </a:lnTo>
                  <a:lnTo>
                    <a:pt x="33" y="125"/>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4" name="任意多边形 41">
              <a:extLst>
                <a:ext uri="{FF2B5EF4-FFF2-40B4-BE49-F238E27FC236}">
                  <a16:creationId xmlns:a16="http://schemas.microsoft.com/office/drawing/2014/main" id="{A208137A-6D0B-FB06-FD05-D1FD64D6B4C7}"/>
                </a:ext>
              </a:extLst>
            </p:cNvPr>
            <p:cNvSpPr/>
            <p:nvPr/>
          </p:nvSpPr>
          <p:spPr bwMode="auto">
            <a:xfrm>
              <a:off x="3913188" y="3284538"/>
              <a:ext cx="1149350" cy="823913"/>
            </a:xfrm>
            <a:custGeom>
              <a:avLst/>
              <a:gdLst>
                <a:gd name="T0" fmla="*/ 171 w 348"/>
                <a:gd name="T1" fmla="*/ 192 h 250"/>
                <a:gd name="T2" fmla="*/ 180 w 348"/>
                <a:gd name="T3" fmla="*/ 138 h 250"/>
                <a:gd name="T4" fmla="*/ 229 w 348"/>
                <a:gd name="T5" fmla="*/ 105 h 250"/>
                <a:gd name="T6" fmla="*/ 285 w 348"/>
                <a:gd name="T7" fmla="*/ 105 h 250"/>
                <a:gd name="T8" fmla="*/ 170 w 348"/>
                <a:gd name="T9" fmla="*/ 17 h 250"/>
                <a:gd name="T10" fmla="*/ 125 w 348"/>
                <a:gd name="T11" fmla="*/ 243 h 250"/>
                <a:gd name="T12" fmla="*/ 171 w 348"/>
                <a:gd name="T13" fmla="*/ 192 h 250"/>
              </a:gdLst>
              <a:ahLst/>
              <a:cxnLst>
                <a:cxn ang="0">
                  <a:pos x="T0" y="T1"/>
                </a:cxn>
                <a:cxn ang="0">
                  <a:pos x="T2" y="T3"/>
                </a:cxn>
                <a:cxn ang="0">
                  <a:pos x="T4" y="T5"/>
                </a:cxn>
                <a:cxn ang="0">
                  <a:pos x="T6" y="T7"/>
                </a:cxn>
                <a:cxn ang="0">
                  <a:pos x="T8" y="T9"/>
                </a:cxn>
                <a:cxn ang="0">
                  <a:pos x="T10" y="T11"/>
                </a:cxn>
                <a:cxn ang="0">
                  <a:pos x="T12" y="T13"/>
                </a:cxn>
              </a:cxnLst>
              <a:rect l="0" t="0" r="r" b="b"/>
              <a:pathLst>
                <a:path w="348" h="250">
                  <a:moveTo>
                    <a:pt x="171" y="192"/>
                  </a:moveTo>
                  <a:cubicBezTo>
                    <a:pt x="171" y="192"/>
                    <a:pt x="200" y="250"/>
                    <a:pt x="180" y="138"/>
                  </a:cubicBezTo>
                  <a:cubicBezTo>
                    <a:pt x="180" y="138"/>
                    <a:pt x="207" y="141"/>
                    <a:pt x="229" y="105"/>
                  </a:cubicBezTo>
                  <a:cubicBezTo>
                    <a:pt x="229" y="105"/>
                    <a:pt x="222" y="164"/>
                    <a:pt x="285" y="105"/>
                  </a:cubicBezTo>
                  <a:cubicBezTo>
                    <a:pt x="348" y="46"/>
                    <a:pt x="268" y="0"/>
                    <a:pt x="170" y="17"/>
                  </a:cubicBezTo>
                  <a:cubicBezTo>
                    <a:pt x="85" y="32"/>
                    <a:pt x="0" y="80"/>
                    <a:pt x="125" y="243"/>
                  </a:cubicBezTo>
                  <a:lnTo>
                    <a:pt x="171" y="192"/>
                  </a:ln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5" name="任意多边形 42">
              <a:extLst>
                <a:ext uri="{FF2B5EF4-FFF2-40B4-BE49-F238E27FC236}">
                  <a16:creationId xmlns:a16="http://schemas.microsoft.com/office/drawing/2014/main" id="{CC95B600-E3EA-6971-F6A3-D4CD84224285}"/>
                </a:ext>
              </a:extLst>
            </p:cNvPr>
            <p:cNvSpPr/>
            <p:nvPr/>
          </p:nvSpPr>
          <p:spPr bwMode="auto">
            <a:xfrm>
              <a:off x="4157663" y="3790950"/>
              <a:ext cx="269875" cy="274638"/>
            </a:xfrm>
            <a:custGeom>
              <a:avLst/>
              <a:gdLst>
                <a:gd name="T0" fmla="*/ 82 w 82"/>
                <a:gd name="T1" fmla="*/ 61 h 83"/>
                <a:gd name="T2" fmla="*/ 52 w 82"/>
                <a:gd name="T3" fmla="*/ 79 h 83"/>
                <a:gd name="T4" fmla="*/ 3 w 82"/>
                <a:gd name="T5" fmla="*/ 41 h 83"/>
                <a:gd name="T6" fmla="*/ 35 w 82"/>
                <a:gd name="T7" fmla="*/ 2 h 83"/>
                <a:gd name="T8" fmla="*/ 74 w 82"/>
                <a:gd name="T9" fmla="*/ 12 h 83"/>
                <a:gd name="T10" fmla="*/ 82 w 82"/>
                <a:gd name="T11" fmla="*/ 61 h 83"/>
              </a:gdLst>
              <a:ahLst/>
              <a:cxnLst>
                <a:cxn ang="0">
                  <a:pos x="T0" y="T1"/>
                </a:cxn>
                <a:cxn ang="0">
                  <a:pos x="T2" y="T3"/>
                </a:cxn>
                <a:cxn ang="0">
                  <a:pos x="T4" y="T5"/>
                </a:cxn>
                <a:cxn ang="0">
                  <a:pos x="T6" y="T7"/>
                </a:cxn>
                <a:cxn ang="0">
                  <a:pos x="T8" y="T9"/>
                </a:cxn>
                <a:cxn ang="0">
                  <a:pos x="T10" y="T11"/>
                </a:cxn>
              </a:cxnLst>
              <a:rect l="0" t="0" r="r" b="b"/>
              <a:pathLst>
                <a:path w="82" h="83">
                  <a:moveTo>
                    <a:pt x="82" y="61"/>
                  </a:moveTo>
                  <a:cubicBezTo>
                    <a:pt x="75" y="70"/>
                    <a:pt x="64" y="78"/>
                    <a:pt x="52" y="79"/>
                  </a:cubicBezTo>
                  <a:cubicBezTo>
                    <a:pt x="29" y="83"/>
                    <a:pt x="6" y="64"/>
                    <a:pt x="3" y="41"/>
                  </a:cubicBezTo>
                  <a:cubicBezTo>
                    <a:pt x="0" y="18"/>
                    <a:pt x="11" y="6"/>
                    <a:pt x="35" y="2"/>
                  </a:cubicBezTo>
                  <a:cubicBezTo>
                    <a:pt x="48" y="0"/>
                    <a:pt x="63" y="4"/>
                    <a:pt x="74" y="12"/>
                  </a:cubicBezTo>
                  <a:cubicBezTo>
                    <a:pt x="78" y="16"/>
                    <a:pt x="82" y="61"/>
                    <a:pt x="82" y="61"/>
                  </a:cubicBez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6" name="任意多边形 43">
              <a:extLst>
                <a:ext uri="{FF2B5EF4-FFF2-40B4-BE49-F238E27FC236}">
                  <a16:creationId xmlns:a16="http://schemas.microsoft.com/office/drawing/2014/main" id="{D36B3185-2BF4-F5EA-1213-241A722D492D}"/>
                </a:ext>
              </a:extLst>
            </p:cNvPr>
            <p:cNvSpPr/>
            <p:nvPr/>
          </p:nvSpPr>
          <p:spPr bwMode="auto">
            <a:xfrm>
              <a:off x="4689475" y="3787775"/>
              <a:ext cx="55563" cy="103188"/>
            </a:xfrm>
            <a:custGeom>
              <a:avLst/>
              <a:gdLst>
                <a:gd name="T0" fmla="*/ 15 w 17"/>
                <a:gd name="T1" fmla="*/ 14 h 31"/>
                <a:gd name="T2" fmla="*/ 13 w 17"/>
                <a:gd name="T3" fmla="*/ 30 h 31"/>
                <a:gd name="T4" fmla="*/ 3 w 17"/>
                <a:gd name="T5" fmla="*/ 17 h 31"/>
                <a:gd name="T6" fmla="*/ 5 w 17"/>
                <a:gd name="T7" fmla="*/ 1 h 31"/>
                <a:gd name="T8" fmla="*/ 15 w 17"/>
                <a:gd name="T9" fmla="*/ 14 h 31"/>
              </a:gdLst>
              <a:ahLst/>
              <a:cxnLst>
                <a:cxn ang="0">
                  <a:pos x="T0" y="T1"/>
                </a:cxn>
                <a:cxn ang="0">
                  <a:pos x="T2" y="T3"/>
                </a:cxn>
                <a:cxn ang="0">
                  <a:pos x="T4" y="T5"/>
                </a:cxn>
                <a:cxn ang="0">
                  <a:pos x="T6" y="T7"/>
                </a:cxn>
                <a:cxn ang="0">
                  <a:pos x="T8" y="T9"/>
                </a:cxn>
              </a:cxnLst>
              <a:rect l="0" t="0" r="r" b="b"/>
              <a:pathLst>
                <a:path w="17" h="31">
                  <a:moveTo>
                    <a:pt x="15" y="14"/>
                  </a:moveTo>
                  <a:cubicBezTo>
                    <a:pt x="17" y="22"/>
                    <a:pt x="16" y="29"/>
                    <a:pt x="13" y="30"/>
                  </a:cubicBezTo>
                  <a:cubicBezTo>
                    <a:pt x="9" y="31"/>
                    <a:pt x="5" y="25"/>
                    <a:pt x="3" y="17"/>
                  </a:cubicBezTo>
                  <a:cubicBezTo>
                    <a:pt x="0" y="9"/>
                    <a:pt x="2" y="2"/>
                    <a:pt x="5" y="1"/>
                  </a:cubicBezTo>
                  <a:cubicBezTo>
                    <a:pt x="9" y="0"/>
                    <a:pt x="13" y="6"/>
                    <a:pt x="15" y="14"/>
                  </a:cubicBez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7" name="任意多边形 44">
              <a:extLst>
                <a:ext uri="{FF2B5EF4-FFF2-40B4-BE49-F238E27FC236}">
                  <a16:creationId xmlns:a16="http://schemas.microsoft.com/office/drawing/2014/main" id="{DFA615B8-27F3-C80E-55A0-B99B746410C3}"/>
                </a:ext>
              </a:extLst>
            </p:cNvPr>
            <p:cNvSpPr/>
            <p:nvPr/>
          </p:nvSpPr>
          <p:spPr bwMode="auto">
            <a:xfrm>
              <a:off x="4632325" y="3708400"/>
              <a:ext cx="60325" cy="63500"/>
            </a:xfrm>
            <a:custGeom>
              <a:avLst/>
              <a:gdLst>
                <a:gd name="T0" fmla="*/ 3 w 18"/>
                <a:gd name="T1" fmla="*/ 19 h 19"/>
                <a:gd name="T2" fmla="*/ 18 w 18"/>
                <a:gd name="T3" fmla="*/ 9 h 19"/>
                <a:gd name="T4" fmla="*/ 3 w 18"/>
                <a:gd name="T5" fmla="*/ 19 h 19"/>
              </a:gdLst>
              <a:ahLst/>
              <a:cxnLst>
                <a:cxn ang="0">
                  <a:pos x="T0" y="T1"/>
                </a:cxn>
                <a:cxn ang="0">
                  <a:pos x="T2" y="T3"/>
                </a:cxn>
                <a:cxn ang="0">
                  <a:pos x="T4" y="T5"/>
                </a:cxn>
              </a:cxnLst>
              <a:rect l="0" t="0" r="r" b="b"/>
              <a:pathLst>
                <a:path w="18" h="19">
                  <a:moveTo>
                    <a:pt x="3" y="19"/>
                  </a:moveTo>
                  <a:cubicBezTo>
                    <a:pt x="3" y="19"/>
                    <a:pt x="0" y="0"/>
                    <a:pt x="18" y="9"/>
                  </a:cubicBezTo>
                  <a:lnTo>
                    <a:pt x="3" y="19"/>
                  </a:ln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8" name="任意多边形 45">
              <a:extLst>
                <a:ext uri="{FF2B5EF4-FFF2-40B4-BE49-F238E27FC236}">
                  <a16:creationId xmlns:a16="http://schemas.microsoft.com/office/drawing/2014/main" id="{252C05B0-82C8-FC69-F187-540DC53F9F91}"/>
                </a:ext>
              </a:extLst>
            </p:cNvPr>
            <p:cNvSpPr/>
            <p:nvPr/>
          </p:nvSpPr>
          <p:spPr bwMode="auto">
            <a:xfrm>
              <a:off x="4178300" y="4084638"/>
              <a:ext cx="490538" cy="615950"/>
            </a:xfrm>
            <a:custGeom>
              <a:avLst/>
              <a:gdLst>
                <a:gd name="T0" fmla="*/ 0 w 309"/>
                <a:gd name="T1" fmla="*/ 89 h 388"/>
                <a:gd name="T2" fmla="*/ 31 w 309"/>
                <a:gd name="T3" fmla="*/ 54 h 388"/>
                <a:gd name="T4" fmla="*/ 20 w 309"/>
                <a:gd name="T5" fmla="*/ 25 h 388"/>
                <a:gd name="T6" fmla="*/ 93 w 309"/>
                <a:gd name="T7" fmla="*/ 0 h 388"/>
                <a:gd name="T8" fmla="*/ 301 w 309"/>
                <a:gd name="T9" fmla="*/ 104 h 388"/>
                <a:gd name="T10" fmla="*/ 309 w 309"/>
                <a:gd name="T11" fmla="*/ 185 h 388"/>
                <a:gd name="T12" fmla="*/ 274 w 309"/>
                <a:gd name="T13" fmla="*/ 175 h 388"/>
                <a:gd name="T14" fmla="*/ 216 w 309"/>
                <a:gd name="T15" fmla="*/ 388 h 388"/>
                <a:gd name="T16" fmla="*/ 0 w 309"/>
                <a:gd name="T17" fmla="*/ 8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88">
                  <a:moveTo>
                    <a:pt x="0" y="89"/>
                  </a:moveTo>
                  <a:lnTo>
                    <a:pt x="31" y="54"/>
                  </a:lnTo>
                  <a:lnTo>
                    <a:pt x="20" y="25"/>
                  </a:lnTo>
                  <a:lnTo>
                    <a:pt x="93" y="0"/>
                  </a:lnTo>
                  <a:lnTo>
                    <a:pt x="301" y="104"/>
                  </a:lnTo>
                  <a:lnTo>
                    <a:pt x="309" y="185"/>
                  </a:lnTo>
                  <a:lnTo>
                    <a:pt x="274" y="175"/>
                  </a:lnTo>
                  <a:lnTo>
                    <a:pt x="216" y="388"/>
                  </a:lnTo>
                  <a:lnTo>
                    <a:pt x="0" y="89"/>
                  </a:lnTo>
                  <a:close/>
                </a:path>
              </a:pathLst>
            </a:custGeom>
            <a:solidFill>
              <a:srgbClr val="6A3F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9" name="任意多边形 46">
              <a:extLst>
                <a:ext uri="{FF2B5EF4-FFF2-40B4-BE49-F238E27FC236}">
                  <a16:creationId xmlns:a16="http://schemas.microsoft.com/office/drawing/2014/main" id="{538B25F5-2ED8-EC51-0815-B7CBC7B8C205}"/>
                </a:ext>
              </a:extLst>
            </p:cNvPr>
            <p:cNvSpPr/>
            <p:nvPr/>
          </p:nvSpPr>
          <p:spPr bwMode="auto">
            <a:xfrm>
              <a:off x="4478338" y="4249738"/>
              <a:ext cx="190500" cy="128588"/>
            </a:xfrm>
            <a:custGeom>
              <a:avLst/>
              <a:gdLst>
                <a:gd name="T0" fmla="*/ 0 w 120"/>
                <a:gd name="T1" fmla="*/ 39 h 81"/>
                <a:gd name="T2" fmla="*/ 120 w 120"/>
                <a:gd name="T3" fmla="*/ 81 h 81"/>
                <a:gd name="T4" fmla="*/ 112 w 120"/>
                <a:gd name="T5" fmla="*/ 0 h 81"/>
              </a:gdLst>
              <a:ahLst/>
              <a:cxnLst>
                <a:cxn ang="0">
                  <a:pos x="T0" y="T1"/>
                </a:cxn>
                <a:cxn ang="0">
                  <a:pos x="T2" y="T3"/>
                </a:cxn>
                <a:cxn ang="0">
                  <a:pos x="T4" y="T5"/>
                </a:cxn>
              </a:cxnLst>
              <a:rect l="0" t="0" r="r" b="b"/>
              <a:pathLst>
                <a:path w="120" h="81">
                  <a:moveTo>
                    <a:pt x="0" y="39"/>
                  </a:moveTo>
                  <a:lnTo>
                    <a:pt x="120" y="81"/>
                  </a:lnTo>
                  <a:lnTo>
                    <a:pt x="112" y="0"/>
                  </a:lnTo>
                </a:path>
              </a:pathLst>
            </a:custGeom>
            <a:noFill/>
            <a:ln w="14288" cap="flat">
              <a:solidFill>
                <a:srgbClr val="5321D7"/>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40" name="任意多边形 47">
              <a:extLst>
                <a:ext uri="{FF2B5EF4-FFF2-40B4-BE49-F238E27FC236}">
                  <a16:creationId xmlns:a16="http://schemas.microsoft.com/office/drawing/2014/main" id="{B1C1481F-4B2B-50BA-3C9F-BFBDB136697C}"/>
                </a:ext>
              </a:extLst>
            </p:cNvPr>
            <p:cNvSpPr/>
            <p:nvPr/>
          </p:nvSpPr>
          <p:spPr bwMode="auto">
            <a:xfrm>
              <a:off x="4398963" y="3738563"/>
              <a:ext cx="517525" cy="590550"/>
            </a:xfrm>
            <a:custGeom>
              <a:avLst/>
              <a:gdLst>
                <a:gd name="T0" fmla="*/ 33 w 157"/>
                <a:gd name="T1" fmla="*/ 0 h 179"/>
                <a:gd name="T2" fmla="*/ 62 w 157"/>
                <a:gd name="T3" fmla="*/ 83 h 179"/>
                <a:gd name="T4" fmla="*/ 127 w 157"/>
                <a:gd name="T5" fmla="*/ 74 h 179"/>
                <a:gd name="T6" fmla="*/ 117 w 157"/>
                <a:gd name="T7" fmla="*/ 176 h 179"/>
                <a:gd name="T8" fmla="*/ 8 w 157"/>
                <a:gd name="T9" fmla="*/ 71 h 179"/>
                <a:gd name="T10" fmla="*/ 33 w 157"/>
                <a:gd name="T11" fmla="*/ 0 h 179"/>
              </a:gdLst>
              <a:ahLst/>
              <a:cxnLst>
                <a:cxn ang="0">
                  <a:pos x="T0" y="T1"/>
                </a:cxn>
                <a:cxn ang="0">
                  <a:pos x="T2" y="T3"/>
                </a:cxn>
                <a:cxn ang="0">
                  <a:pos x="T4" y="T5"/>
                </a:cxn>
                <a:cxn ang="0">
                  <a:pos x="T6" y="T7"/>
                </a:cxn>
                <a:cxn ang="0">
                  <a:pos x="T8" y="T9"/>
                </a:cxn>
                <a:cxn ang="0">
                  <a:pos x="T10" y="T11"/>
                </a:cxn>
              </a:cxnLst>
              <a:rect l="0" t="0" r="r" b="b"/>
              <a:pathLst>
                <a:path w="157" h="179">
                  <a:moveTo>
                    <a:pt x="33" y="0"/>
                  </a:moveTo>
                  <a:cubicBezTo>
                    <a:pt x="33" y="0"/>
                    <a:pt x="45" y="69"/>
                    <a:pt x="62" y="83"/>
                  </a:cubicBezTo>
                  <a:cubicBezTo>
                    <a:pt x="68" y="87"/>
                    <a:pt x="78" y="75"/>
                    <a:pt x="127" y="74"/>
                  </a:cubicBezTo>
                  <a:cubicBezTo>
                    <a:pt x="157" y="74"/>
                    <a:pt x="157" y="179"/>
                    <a:pt x="117" y="176"/>
                  </a:cubicBezTo>
                  <a:cubicBezTo>
                    <a:pt x="78" y="173"/>
                    <a:pt x="17" y="148"/>
                    <a:pt x="8" y="71"/>
                  </a:cubicBezTo>
                  <a:cubicBezTo>
                    <a:pt x="0" y="4"/>
                    <a:pt x="33" y="0"/>
                    <a:pt x="33" y="0"/>
                  </a:cubicBez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1" name="任意多边形 48">
              <a:extLst>
                <a:ext uri="{FF2B5EF4-FFF2-40B4-BE49-F238E27FC236}">
                  <a16:creationId xmlns:a16="http://schemas.microsoft.com/office/drawing/2014/main" id="{640C92B5-86E0-1085-A244-FB0CAF969BF0}"/>
                </a:ext>
              </a:extLst>
            </p:cNvPr>
            <p:cNvSpPr/>
            <p:nvPr/>
          </p:nvSpPr>
          <p:spPr bwMode="auto">
            <a:xfrm>
              <a:off x="4668838" y="4051300"/>
              <a:ext cx="100013" cy="63500"/>
            </a:xfrm>
            <a:custGeom>
              <a:avLst/>
              <a:gdLst>
                <a:gd name="T0" fmla="*/ 0 w 30"/>
                <a:gd name="T1" fmla="*/ 0 h 19"/>
                <a:gd name="T2" fmla="*/ 30 w 30"/>
                <a:gd name="T3" fmla="*/ 6 h 19"/>
              </a:gdLst>
              <a:ahLst/>
              <a:cxnLst>
                <a:cxn ang="0">
                  <a:pos x="T0" y="T1"/>
                </a:cxn>
                <a:cxn ang="0">
                  <a:pos x="T2" y="T3"/>
                </a:cxn>
              </a:cxnLst>
              <a:rect l="0" t="0" r="r" b="b"/>
              <a:pathLst>
                <a:path w="30" h="19">
                  <a:moveTo>
                    <a:pt x="0" y="0"/>
                  </a:moveTo>
                  <a:cubicBezTo>
                    <a:pt x="0" y="0"/>
                    <a:pt x="10" y="19"/>
                    <a:pt x="30" y="6"/>
                  </a:cubicBezTo>
                </a:path>
              </a:pathLst>
            </a:custGeom>
            <a:noFill/>
            <a:ln w="14288" cap="flat">
              <a:solidFill>
                <a:srgbClr val="C4C6C5"/>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42" name="任意多边形 49">
              <a:extLst>
                <a:ext uri="{FF2B5EF4-FFF2-40B4-BE49-F238E27FC236}">
                  <a16:creationId xmlns:a16="http://schemas.microsoft.com/office/drawing/2014/main" id="{B4BE1E54-C0C0-A753-C4AB-6D439FC67C91}"/>
                </a:ext>
              </a:extLst>
            </p:cNvPr>
            <p:cNvSpPr/>
            <p:nvPr/>
          </p:nvSpPr>
          <p:spPr bwMode="auto">
            <a:xfrm>
              <a:off x="4313238" y="5340350"/>
              <a:ext cx="1166813" cy="141288"/>
            </a:xfrm>
            <a:custGeom>
              <a:avLst/>
              <a:gdLst>
                <a:gd name="T0" fmla="*/ 336 w 354"/>
                <a:gd name="T1" fmla="*/ 0 h 43"/>
                <a:gd name="T2" fmla="*/ 0 w 354"/>
                <a:gd name="T3" fmla="*/ 0 h 43"/>
                <a:gd name="T4" fmla="*/ 0 w 354"/>
                <a:gd name="T5" fmla="*/ 25 h 43"/>
                <a:gd name="T6" fmla="*/ 18 w 354"/>
                <a:gd name="T7" fmla="*/ 43 h 43"/>
                <a:gd name="T8" fmla="*/ 336 w 354"/>
                <a:gd name="T9" fmla="*/ 43 h 43"/>
                <a:gd name="T10" fmla="*/ 354 w 354"/>
                <a:gd name="T11" fmla="*/ 25 h 43"/>
                <a:gd name="T12" fmla="*/ 354 w 354"/>
                <a:gd name="T13" fmla="*/ 19 h 43"/>
                <a:gd name="T14" fmla="*/ 336 w 354"/>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43">
                  <a:moveTo>
                    <a:pt x="336" y="0"/>
                  </a:moveTo>
                  <a:cubicBezTo>
                    <a:pt x="0" y="0"/>
                    <a:pt x="0" y="0"/>
                    <a:pt x="0" y="0"/>
                  </a:cubicBezTo>
                  <a:cubicBezTo>
                    <a:pt x="0" y="25"/>
                    <a:pt x="0" y="25"/>
                    <a:pt x="0" y="25"/>
                  </a:cubicBezTo>
                  <a:cubicBezTo>
                    <a:pt x="0" y="35"/>
                    <a:pt x="8" y="43"/>
                    <a:pt x="18" y="43"/>
                  </a:cubicBezTo>
                  <a:cubicBezTo>
                    <a:pt x="336" y="43"/>
                    <a:pt x="336" y="43"/>
                    <a:pt x="336" y="43"/>
                  </a:cubicBezTo>
                  <a:cubicBezTo>
                    <a:pt x="346" y="43"/>
                    <a:pt x="354" y="35"/>
                    <a:pt x="354" y="25"/>
                  </a:cubicBezTo>
                  <a:cubicBezTo>
                    <a:pt x="354" y="19"/>
                    <a:pt x="354" y="19"/>
                    <a:pt x="354" y="19"/>
                  </a:cubicBezTo>
                  <a:cubicBezTo>
                    <a:pt x="354" y="8"/>
                    <a:pt x="346" y="0"/>
                    <a:pt x="336" y="0"/>
                  </a:cubicBez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3" name="任意多边形 50">
              <a:extLst>
                <a:ext uri="{FF2B5EF4-FFF2-40B4-BE49-F238E27FC236}">
                  <a16:creationId xmlns:a16="http://schemas.microsoft.com/office/drawing/2014/main" id="{CB9BE7A3-276F-6FF7-FE12-D034EECE823A}"/>
                </a:ext>
              </a:extLst>
            </p:cNvPr>
            <p:cNvSpPr/>
            <p:nvPr/>
          </p:nvSpPr>
          <p:spPr bwMode="auto">
            <a:xfrm>
              <a:off x="4846638" y="4519613"/>
              <a:ext cx="1554163" cy="962025"/>
            </a:xfrm>
            <a:custGeom>
              <a:avLst/>
              <a:gdLst>
                <a:gd name="T0" fmla="*/ 446 w 471"/>
                <a:gd name="T1" fmla="*/ 0 h 292"/>
                <a:gd name="T2" fmla="*/ 56 w 471"/>
                <a:gd name="T3" fmla="*/ 0 h 292"/>
                <a:gd name="T4" fmla="*/ 33 w 471"/>
                <a:gd name="T5" fmla="*/ 20 h 292"/>
                <a:gd name="T6" fmla="*/ 1 w 471"/>
                <a:gd name="T7" fmla="*/ 266 h 292"/>
                <a:gd name="T8" fmla="*/ 24 w 471"/>
                <a:gd name="T9" fmla="*/ 292 h 292"/>
                <a:gd name="T10" fmla="*/ 415 w 471"/>
                <a:gd name="T11" fmla="*/ 292 h 292"/>
                <a:gd name="T12" fmla="*/ 438 w 471"/>
                <a:gd name="T13" fmla="*/ 272 h 292"/>
                <a:gd name="T14" fmla="*/ 469 w 471"/>
                <a:gd name="T15" fmla="*/ 26 h 292"/>
                <a:gd name="T16" fmla="*/ 446 w 471"/>
                <a:gd name="T1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1" h="292">
                  <a:moveTo>
                    <a:pt x="446" y="0"/>
                  </a:moveTo>
                  <a:cubicBezTo>
                    <a:pt x="56" y="0"/>
                    <a:pt x="56" y="0"/>
                    <a:pt x="56" y="0"/>
                  </a:cubicBezTo>
                  <a:cubicBezTo>
                    <a:pt x="44" y="0"/>
                    <a:pt x="34" y="8"/>
                    <a:pt x="33" y="20"/>
                  </a:cubicBezTo>
                  <a:cubicBezTo>
                    <a:pt x="1" y="266"/>
                    <a:pt x="1" y="266"/>
                    <a:pt x="1" y="266"/>
                  </a:cubicBezTo>
                  <a:cubicBezTo>
                    <a:pt x="0" y="280"/>
                    <a:pt x="10" y="292"/>
                    <a:pt x="24" y="292"/>
                  </a:cubicBezTo>
                  <a:cubicBezTo>
                    <a:pt x="415" y="292"/>
                    <a:pt x="415" y="292"/>
                    <a:pt x="415" y="292"/>
                  </a:cubicBezTo>
                  <a:cubicBezTo>
                    <a:pt x="427" y="292"/>
                    <a:pt x="436" y="284"/>
                    <a:pt x="438" y="272"/>
                  </a:cubicBezTo>
                  <a:cubicBezTo>
                    <a:pt x="469" y="26"/>
                    <a:pt x="469" y="26"/>
                    <a:pt x="469" y="26"/>
                  </a:cubicBezTo>
                  <a:cubicBezTo>
                    <a:pt x="471" y="12"/>
                    <a:pt x="460" y="0"/>
                    <a:pt x="446" y="0"/>
                  </a:cubicBezTo>
                  <a:close/>
                </a:path>
              </a:pathLst>
            </a:custGeom>
            <a:solidFill>
              <a:srgbClr val="1C1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4" name="任意多边形 51">
              <a:extLst>
                <a:ext uri="{FF2B5EF4-FFF2-40B4-BE49-F238E27FC236}">
                  <a16:creationId xmlns:a16="http://schemas.microsoft.com/office/drawing/2014/main" id="{2A62C708-4BD5-1E39-6DFF-61454B19C48E}"/>
                </a:ext>
              </a:extLst>
            </p:cNvPr>
            <p:cNvSpPr/>
            <p:nvPr/>
          </p:nvSpPr>
          <p:spPr bwMode="auto">
            <a:xfrm>
              <a:off x="4906963" y="4519613"/>
              <a:ext cx="1557338" cy="962025"/>
            </a:xfrm>
            <a:custGeom>
              <a:avLst/>
              <a:gdLst>
                <a:gd name="T0" fmla="*/ 447 w 472"/>
                <a:gd name="T1" fmla="*/ 0 h 292"/>
                <a:gd name="T2" fmla="*/ 57 w 472"/>
                <a:gd name="T3" fmla="*/ 0 h 292"/>
                <a:gd name="T4" fmla="*/ 34 w 472"/>
                <a:gd name="T5" fmla="*/ 20 h 292"/>
                <a:gd name="T6" fmla="*/ 2 w 472"/>
                <a:gd name="T7" fmla="*/ 266 h 292"/>
                <a:gd name="T8" fmla="*/ 25 w 472"/>
                <a:gd name="T9" fmla="*/ 292 h 292"/>
                <a:gd name="T10" fmla="*/ 416 w 472"/>
                <a:gd name="T11" fmla="*/ 292 h 292"/>
                <a:gd name="T12" fmla="*/ 439 w 472"/>
                <a:gd name="T13" fmla="*/ 272 h 292"/>
                <a:gd name="T14" fmla="*/ 470 w 472"/>
                <a:gd name="T15" fmla="*/ 26 h 292"/>
                <a:gd name="T16" fmla="*/ 447 w 472"/>
                <a:gd name="T1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292">
                  <a:moveTo>
                    <a:pt x="447" y="0"/>
                  </a:moveTo>
                  <a:cubicBezTo>
                    <a:pt x="57" y="0"/>
                    <a:pt x="57" y="0"/>
                    <a:pt x="57" y="0"/>
                  </a:cubicBezTo>
                  <a:cubicBezTo>
                    <a:pt x="45" y="0"/>
                    <a:pt x="35" y="8"/>
                    <a:pt x="34" y="20"/>
                  </a:cubicBezTo>
                  <a:cubicBezTo>
                    <a:pt x="2" y="266"/>
                    <a:pt x="2" y="266"/>
                    <a:pt x="2" y="266"/>
                  </a:cubicBezTo>
                  <a:cubicBezTo>
                    <a:pt x="0" y="280"/>
                    <a:pt x="11" y="292"/>
                    <a:pt x="25" y="292"/>
                  </a:cubicBezTo>
                  <a:cubicBezTo>
                    <a:pt x="416" y="292"/>
                    <a:pt x="416" y="292"/>
                    <a:pt x="416" y="292"/>
                  </a:cubicBezTo>
                  <a:cubicBezTo>
                    <a:pt x="427" y="292"/>
                    <a:pt x="437" y="284"/>
                    <a:pt x="439" y="272"/>
                  </a:cubicBezTo>
                  <a:cubicBezTo>
                    <a:pt x="470" y="26"/>
                    <a:pt x="470" y="26"/>
                    <a:pt x="470" y="26"/>
                  </a:cubicBezTo>
                  <a:cubicBezTo>
                    <a:pt x="472" y="12"/>
                    <a:pt x="461" y="0"/>
                    <a:pt x="447" y="0"/>
                  </a:cubicBezTo>
                  <a:close/>
                </a:path>
              </a:pathLst>
            </a:custGeom>
            <a:solidFill>
              <a:srgbClr val="6876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5" name="任意多边形 52">
              <a:extLst>
                <a:ext uri="{FF2B5EF4-FFF2-40B4-BE49-F238E27FC236}">
                  <a16:creationId xmlns:a16="http://schemas.microsoft.com/office/drawing/2014/main" id="{BA1EC9A6-2BA1-9589-CAD0-3B816FBF2FC7}"/>
                </a:ext>
              </a:extLst>
            </p:cNvPr>
            <p:cNvSpPr/>
            <p:nvPr/>
          </p:nvSpPr>
          <p:spPr bwMode="auto">
            <a:xfrm>
              <a:off x="5549900" y="4875213"/>
              <a:ext cx="271463" cy="254000"/>
            </a:xfrm>
            <a:custGeom>
              <a:avLst/>
              <a:gdLst>
                <a:gd name="T0" fmla="*/ 80 w 82"/>
                <a:gd name="T1" fmla="*/ 38 h 77"/>
                <a:gd name="T2" fmla="*/ 37 w 82"/>
                <a:gd name="T3" fmla="*/ 77 h 77"/>
                <a:gd name="T4" fmla="*/ 3 w 82"/>
                <a:gd name="T5" fmla="*/ 38 h 77"/>
                <a:gd name="T6" fmla="*/ 45 w 82"/>
                <a:gd name="T7" fmla="*/ 0 h 77"/>
                <a:gd name="T8" fmla="*/ 80 w 82"/>
                <a:gd name="T9" fmla="*/ 38 h 77"/>
              </a:gdLst>
              <a:ahLst/>
              <a:cxnLst>
                <a:cxn ang="0">
                  <a:pos x="T0" y="T1"/>
                </a:cxn>
                <a:cxn ang="0">
                  <a:pos x="T2" y="T3"/>
                </a:cxn>
                <a:cxn ang="0">
                  <a:pos x="T4" y="T5"/>
                </a:cxn>
                <a:cxn ang="0">
                  <a:pos x="T6" y="T7"/>
                </a:cxn>
                <a:cxn ang="0">
                  <a:pos x="T8" y="T9"/>
                </a:cxn>
              </a:cxnLst>
              <a:rect l="0" t="0" r="r" b="b"/>
              <a:pathLst>
                <a:path w="82" h="77">
                  <a:moveTo>
                    <a:pt x="80" y="38"/>
                  </a:moveTo>
                  <a:cubicBezTo>
                    <a:pt x="78" y="59"/>
                    <a:pt x="58" y="77"/>
                    <a:pt x="37" y="77"/>
                  </a:cubicBezTo>
                  <a:cubicBezTo>
                    <a:pt x="16" y="77"/>
                    <a:pt x="0" y="59"/>
                    <a:pt x="3" y="38"/>
                  </a:cubicBezTo>
                  <a:cubicBezTo>
                    <a:pt x="5" y="17"/>
                    <a:pt x="24" y="0"/>
                    <a:pt x="45" y="0"/>
                  </a:cubicBezTo>
                  <a:cubicBezTo>
                    <a:pt x="67" y="0"/>
                    <a:pt x="82" y="17"/>
                    <a:pt x="80"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6" name="直接连接符 645">
              <a:extLst>
                <a:ext uri="{FF2B5EF4-FFF2-40B4-BE49-F238E27FC236}">
                  <a16:creationId xmlns:a16="http://schemas.microsoft.com/office/drawing/2014/main" id="{94F44671-B383-2C2B-3447-98FEEA9AA7B0}"/>
                </a:ext>
              </a:extLst>
            </p:cNvPr>
            <p:cNvSpPr/>
            <p:nvPr/>
          </p:nvSpPr>
          <p:spPr bwMode="auto">
            <a:xfrm flipH="1">
              <a:off x="4748213" y="5475288"/>
              <a:ext cx="1606550" cy="0"/>
            </a:xfrm>
            <a:prstGeom prst="line">
              <a:avLst/>
            </a:prstGeom>
            <a:noFill/>
            <a:ln w="14288" cap="flat">
              <a:solidFill>
                <a:srgbClr val="1C145E"/>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47" name="任意多边形 54">
              <a:extLst>
                <a:ext uri="{FF2B5EF4-FFF2-40B4-BE49-F238E27FC236}">
                  <a16:creationId xmlns:a16="http://schemas.microsoft.com/office/drawing/2014/main" id="{A6E22392-BD2E-48A2-A4D1-5035CEB71968}"/>
                </a:ext>
              </a:extLst>
            </p:cNvPr>
            <p:cNvSpPr/>
            <p:nvPr/>
          </p:nvSpPr>
          <p:spPr bwMode="auto">
            <a:xfrm>
              <a:off x="7051675" y="3748088"/>
              <a:ext cx="544513" cy="652463"/>
            </a:xfrm>
            <a:custGeom>
              <a:avLst/>
              <a:gdLst>
                <a:gd name="T0" fmla="*/ 4 w 165"/>
                <a:gd name="T1" fmla="*/ 195 h 198"/>
                <a:gd name="T2" fmla="*/ 165 w 165"/>
                <a:gd name="T3" fmla="*/ 198 h 198"/>
                <a:gd name="T4" fmla="*/ 129 w 165"/>
                <a:gd name="T5" fmla="*/ 0 h 198"/>
                <a:gd name="T6" fmla="*/ 43 w 165"/>
                <a:gd name="T7" fmla="*/ 10 h 198"/>
                <a:gd name="T8" fmla="*/ 35 w 165"/>
                <a:gd name="T9" fmla="*/ 111 h 198"/>
                <a:gd name="T10" fmla="*/ 4 w 165"/>
                <a:gd name="T11" fmla="*/ 195 h 198"/>
              </a:gdLst>
              <a:ahLst/>
              <a:cxnLst>
                <a:cxn ang="0">
                  <a:pos x="T0" y="T1"/>
                </a:cxn>
                <a:cxn ang="0">
                  <a:pos x="T2" y="T3"/>
                </a:cxn>
                <a:cxn ang="0">
                  <a:pos x="T4" y="T5"/>
                </a:cxn>
                <a:cxn ang="0">
                  <a:pos x="T6" y="T7"/>
                </a:cxn>
                <a:cxn ang="0">
                  <a:pos x="T8" y="T9"/>
                </a:cxn>
                <a:cxn ang="0">
                  <a:pos x="T10" y="T11"/>
                </a:cxn>
              </a:cxnLst>
              <a:rect l="0" t="0" r="r" b="b"/>
              <a:pathLst>
                <a:path w="165" h="198">
                  <a:moveTo>
                    <a:pt x="4" y="195"/>
                  </a:moveTo>
                  <a:cubicBezTo>
                    <a:pt x="165" y="198"/>
                    <a:pt x="165" y="198"/>
                    <a:pt x="165" y="198"/>
                  </a:cubicBezTo>
                  <a:cubicBezTo>
                    <a:pt x="129" y="0"/>
                    <a:pt x="129" y="0"/>
                    <a:pt x="129" y="0"/>
                  </a:cubicBezTo>
                  <a:cubicBezTo>
                    <a:pt x="43" y="10"/>
                    <a:pt x="43" y="10"/>
                    <a:pt x="43" y="10"/>
                  </a:cubicBezTo>
                  <a:cubicBezTo>
                    <a:pt x="43" y="10"/>
                    <a:pt x="4" y="67"/>
                    <a:pt x="35" y="111"/>
                  </a:cubicBezTo>
                  <a:cubicBezTo>
                    <a:pt x="69" y="161"/>
                    <a:pt x="0" y="163"/>
                    <a:pt x="4" y="195"/>
                  </a:cubicBez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8" name="任意多边形 55">
              <a:extLst>
                <a:ext uri="{FF2B5EF4-FFF2-40B4-BE49-F238E27FC236}">
                  <a16:creationId xmlns:a16="http://schemas.microsoft.com/office/drawing/2014/main" id="{99C0492B-26A2-9F98-90F3-86A8CE39AE47}"/>
                </a:ext>
              </a:extLst>
            </p:cNvPr>
            <p:cNvSpPr/>
            <p:nvPr/>
          </p:nvSpPr>
          <p:spPr bwMode="auto">
            <a:xfrm>
              <a:off x="7051675" y="3781425"/>
              <a:ext cx="227013" cy="609600"/>
            </a:xfrm>
            <a:custGeom>
              <a:avLst/>
              <a:gdLst>
                <a:gd name="T0" fmla="*/ 43 w 69"/>
                <a:gd name="T1" fmla="*/ 0 h 185"/>
                <a:gd name="T2" fmla="*/ 35 w 69"/>
                <a:gd name="T3" fmla="*/ 101 h 185"/>
                <a:gd name="T4" fmla="*/ 4 w 69"/>
                <a:gd name="T5" fmla="*/ 185 h 185"/>
              </a:gdLst>
              <a:ahLst/>
              <a:cxnLst>
                <a:cxn ang="0">
                  <a:pos x="T0" y="T1"/>
                </a:cxn>
                <a:cxn ang="0">
                  <a:pos x="T2" y="T3"/>
                </a:cxn>
                <a:cxn ang="0">
                  <a:pos x="T4" y="T5"/>
                </a:cxn>
              </a:cxnLst>
              <a:rect l="0" t="0" r="r" b="b"/>
              <a:pathLst>
                <a:path w="69" h="185">
                  <a:moveTo>
                    <a:pt x="43" y="0"/>
                  </a:moveTo>
                  <a:cubicBezTo>
                    <a:pt x="43" y="0"/>
                    <a:pt x="4" y="57"/>
                    <a:pt x="35" y="101"/>
                  </a:cubicBezTo>
                  <a:cubicBezTo>
                    <a:pt x="69" y="151"/>
                    <a:pt x="0" y="153"/>
                    <a:pt x="4" y="185"/>
                  </a:cubicBezTo>
                </a:path>
              </a:pathLst>
            </a:custGeom>
            <a:noFill/>
            <a:ln w="26988" cap="flat">
              <a:solidFill>
                <a:srgbClr val="7079F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49" name="任意多边形 56">
              <a:extLst>
                <a:ext uri="{FF2B5EF4-FFF2-40B4-BE49-F238E27FC236}">
                  <a16:creationId xmlns:a16="http://schemas.microsoft.com/office/drawing/2014/main" id="{68125614-787C-8D87-C74D-61C157231AE8}"/>
                </a:ext>
              </a:extLst>
            </p:cNvPr>
            <p:cNvSpPr/>
            <p:nvPr/>
          </p:nvSpPr>
          <p:spPr bwMode="auto">
            <a:xfrm>
              <a:off x="6929438" y="4311650"/>
              <a:ext cx="369888" cy="1131888"/>
            </a:xfrm>
            <a:custGeom>
              <a:avLst/>
              <a:gdLst>
                <a:gd name="T0" fmla="*/ 112 w 112"/>
                <a:gd name="T1" fmla="*/ 0 h 343"/>
                <a:gd name="T2" fmla="*/ 0 w 112"/>
                <a:gd name="T3" fmla="*/ 343 h 343"/>
                <a:gd name="T4" fmla="*/ 81 w 112"/>
                <a:gd name="T5" fmla="*/ 343 h 343"/>
                <a:gd name="T6" fmla="*/ 112 w 112"/>
                <a:gd name="T7" fmla="*/ 0 h 343"/>
              </a:gdLst>
              <a:ahLst/>
              <a:cxnLst>
                <a:cxn ang="0">
                  <a:pos x="T0" y="T1"/>
                </a:cxn>
                <a:cxn ang="0">
                  <a:pos x="T2" y="T3"/>
                </a:cxn>
                <a:cxn ang="0">
                  <a:pos x="T4" y="T5"/>
                </a:cxn>
                <a:cxn ang="0">
                  <a:pos x="T6" y="T7"/>
                </a:cxn>
              </a:cxnLst>
              <a:rect l="0" t="0" r="r" b="b"/>
              <a:pathLst>
                <a:path w="112" h="343">
                  <a:moveTo>
                    <a:pt x="112" y="0"/>
                  </a:moveTo>
                  <a:cubicBezTo>
                    <a:pt x="112" y="0"/>
                    <a:pt x="38" y="72"/>
                    <a:pt x="0" y="343"/>
                  </a:cubicBezTo>
                  <a:cubicBezTo>
                    <a:pt x="81" y="343"/>
                    <a:pt x="81" y="343"/>
                    <a:pt x="81" y="343"/>
                  </a:cubicBezTo>
                  <a:lnTo>
                    <a:pt x="112" y="0"/>
                  </a:lnTo>
                  <a:close/>
                </a:path>
              </a:pathLst>
            </a:custGeom>
            <a:solidFill>
              <a:srgbClr val="7079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0" name="任意多边形 57">
              <a:extLst>
                <a:ext uri="{FF2B5EF4-FFF2-40B4-BE49-F238E27FC236}">
                  <a16:creationId xmlns:a16="http://schemas.microsoft.com/office/drawing/2014/main" id="{45E60965-DB67-8D85-7AD3-4553CE968005}"/>
                </a:ext>
              </a:extLst>
            </p:cNvPr>
            <p:cNvSpPr/>
            <p:nvPr/>
          </p:nvSpPr>
          <p:spPr bwMode="auto">
            <a:xfrm>
              <a:off x="6850063" y="4216400"/>
              <a:ext cx="1089025" cy="1227138"/>
            </a:xfrm>
            <a:custGeom>
              <a:avLst/>
              <a:gdLst>
                <a:gd name="T0" fmla="*/ 330 w 330"/>
                <a:gd name="T1" fmla="*/ 9 h 372"/>
                <a:gd name="T2" fmla="*/ 298 w 330"/>
                <a:gd name="T3" fmla="*/ 372 h 372"/>
                <a:gd name="T4" fmla="*/ 61 w 330"/>
                <a:gd name="T5" fmla="*/ 372 h 372"/>
                <a:gd name="T6" fmla="*/ 90 w 330"/>
                <a:gd name="T7" fmla="*/ 233 h 372"/>
                <a:gd name="T8" fmla="*/ 136 w 330"/>
                <a:gd name="T9" fmla="*/ 29 h 372"/>
                <a:gd name="T10" fmla="*/ 170 w 330"/>
                <a:gd name="T11" fmla="*/ 11 h 372"/>
                <a:gd name="T12" fmla="*/ 317 w 330"/>
                <a:gd name="T13" fmla="*/ 0 h 372"/>
                <a:gd name="T14" fmla="*/ 330 w 330"/>
                <a:gd name="T15" fmla="*/ 9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72">
                  <a:moveTo>
                    <a:pt x="330" y="9"/>
                  </a:moveTo>
                  <a:cubicBezTo>
                    <a:pt x="298" y="372"/>
                    <a:pt x="298" y="372"/>
                    <a:pt x="298" y="372"/>
                  </a:cubicBezTo>
                  <a:cubicBezTo>
                    <a:pt x="61" y="372"/>
                    <a:pt x="61" y="372"/>
                    <a:pt x="61" y="372"/>
                  </a:cubicBezTo>
                  <a:cubicBezTo>
                    <a:pt x="90" y="233"/>
                    <a:pt x="90" y="233"/>
                    <a:pt x="90" y="233"/>
                  </a:cubicBezTo>
                  <a:cubicBezTo>
                    <a:pt x="90" y="233"/>
                    <a:pt x="0" y="186"/>
                    <a:pt x="136" y="29"/>
                  </a:cubicBezTo>
                  <a:cubicBezTo>
                    <a:pt x="170" y="11"/>
                    <a:pt x="170" y="11"/>
                    <a:pt x="170" y="11"/>
                  </a:cubicBezTo>
                  <a:cubicBezTo>
                    <a:pt x="317" y="0"/>
                    <a:pt x="317" y="0"/>
                    <a:pt x="317" y="0"/>
                  </a:cubicBezTo>
                  <a:lnTo>
                    <a:pt x="330" y="9"/>
                  </a:ln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1" name="任意多边形 58">
              <a:extLst>
                <a:ext uri="{FF2B5EF4-FFF2-40B4-BE49-F238E27FC236}">
                  <a16:creationId xmlns:a16="http://schemas.microsoft.com/office/drawing/2014/main" id="{218E1298-8522-D429-ABF3-9F63F8FF8921}"/>
                </a:ext>
              </a:extLst>
            </p:cNvPr>
            <p:cNvSpPr/>
            <p:nvPr/>
          </p:nvSpPr>
          <p:spPr bwMode="auto">
            <a:xfrm>
              <a:off x="7229475" y="4846638"/>
              <a:ext cx="69850" cy="596900"/>
            </a:xfrm>
            <a:custGeom>
              <a:avLst/>
              <a:gdLst>
                <a:gd name="T0" fmla="*/ 21 w 21"/>
                <a:gd name="T1" fmla="*/ 0 h 181"/>
                <a:gd name="T2" fmla="*/ 20 w 21"/>
                <a:gd name="T3" fmla="*/ 44 h 181"/>
                <a:gd name="T4" fmla="*/ 0 w 21"/>
                <a:gd name="T5" fmla="*/ 181 h 181"/>
              </a:gdLst>
              <a:ahLst/>
              <a:cxnLst>
                <a:cxn ang="0">
                  <a:pos x="T0" y="T1"/>
                </a:cxn>
                <a:cxn ang="0">
                  <a:pos x="T2" y="T3"/>
                </a:cxn>
                <a:cxn ang="0">
                  <a:pos x="T4" y="T5"/>
                </a:cxn>
              </a:cxnLst>
              <a:rect l="0" t="0" r="r" b="b"/>
              <a:pathLst>
                <a:path w="21" h="181">
                  <a:moveTo>
                    <a:pt x="21" y="0"/>
                  </a:moveTo>
                  <a:cubicBezTo>
                    <a:pt x="21" y="0"/>
                    <a:pt x="7" y="25"/>
                    <a:pt x="20" y="44"/>
                  </a:cubicBezTo>
                  <a:cubicBezTo>
                    <a:pt x="0" y="181"/>
                    <a:pt x="0" y="181"/>
                    <a:pt x="0" y="181"/>
                  </a:cubicBezTo>
                </a:path>
              </a:pathLst>
            </a:custGeom>
            <a:noFill/>
            <a:ln w="14288" cap="flat">
              <a:solidFill>
                <a:srgbClr val="7079F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52" name="直接连接符 651">
              <a:extLst>
                <a:ext uri="{FF2B5EF4-FFF2-40B4-BE49-F238E27FC236}">
                  <a16:creationId xmlns:a16="http://schemas.microsoft.com/office/drawing/2014/main" id="{478ED2C4-FA54-86C6-1BF7-777ED13E3AC0}"/>
                </a:ext>
              </a:extLst>
            </p:cNvPr>
            <p:cNvSpPr/>
            <p:nvPr/>
          </p:nvSpPr>
          <p:spPr bwMode="auto">
            <a:xfrm>
              <a:off x="7189788" y="4987925"/>
              <a:ext cx="452438" cy="12700"/>
            </a:xfrm>
            <a:prstGeom prst="line">
              <a:avLst/>
            </a:prstGeom>
            <a:noFill/>
            <a:ln w="14288" cap="flat">
              <a:solidFill>
                <a:srgbClr val="7079F1"/>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53" name="直接连接符 652">
              <a:extLst>
                <a:ext uri="{FF2B5EF4-FFF2-40B4-BE49-F238E27FC236}">
                  <a16:creationId xmlns:a16="http://schemas.microsoft.com/office/drawing/2014/main" id="{5D07720A-EFD9-1C42-4752-F6F778BB046A}"/>
                </a:ext>
              </a:extLst>
            </p:cNvPr>
            <p:cNvSpPr/>
            <p:nvPr/>
          </p:nvSpPr>
          <p:spPr bwMode="auto">
            <a:xfrm flipH="1" flipV="1">
              <a:off x="7685088" y="4638675"/>
              <a:ext cx="46038" cy="576263"/>
            </a:xfrm>
            <a:prstGeom prst="line">
              <a:avLst/>
            </a:prstGeom>
            <a:noFill/>
            <a:ln w="14288" cap="flat">
              <a:solidFill>
                <a:srgbClr val="7079F1"/>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54" name="任意多边形 61">
              <a:extLst>
                <a:ext uri="{FF2B5EF4-FFF2-40B4-BE49-F238E27FC236}">
                  <a16:creationId xmlns:a16="http://schemas.microsoft.com/office/drawing/2014/main" id="{B6CA6D0E-8A97-51D4-E96D-6726C2CFD894}"/>
                </a:ext>
              </a:extLst>
            </p:cNvPr>
            <p:cNvSpPr/>
            <p:nvPr/>
          </p:nvSpPr>
          <p:spPr bwMode="auto">
            <a:xfrm>
              <a:off x="7832725" y="4246563"/>
              <a:ext cx="357188" cy="1196975"/>
            </a:xfrm>
            <a:custGeom>
              <a:avLst/>
              <a:gdLst>
                <a:gd name="T0" fmla="*/ 32 w 108"/>
                <a:gd name="T1" fmla="*/ 0 h 363"/>
                <a:gd name="T2" fmla="*/ 60 w 108"/>
                <a:gd name="T3" fmla="*/ 54 h 363"/>
                <a:gd name="T4" fmla="*/ 106 w 108"/>
                <a:gd name="T5" fmla="*/ 363 h 363"/>
                <a:gd name="T6" fmla="*/ 0 w 108"/>
                <a:gd name="T7" fmla="*/ 363 h 363"/>
                <a:gd name="T8" fmla="*/ 32 w 108"/>
                <a:gd name="T9" fmla="*/ 0 h 363"/>
              </a:gdLst>
              <a:ahLst/>
              <a:cxnLst>
                <a:cxn ang="0">
                  <a:pos x="T0" y="T1"/>
                </a:cxn>
                <a:cxn ang="0">
                  <a:pos x="T2" y="T3"/>
                </a:cxn>
                <a:cxn ang="0">
                  <a:pos x="T4" y="T5"/>
                </a:cxn>
                <a:cxn ang="0">
                  <a:pos x="T6" y="T7"/>
                </a:cxn>
                <a:cxn ang="0">
                  <a:pos x="T8" y="T9"/>
                </a:cxn>
              </a:cxnLst>
              <a:rect l="0" t="0" r="r" b="b"/>
              <a:pathLst>
                <a:path w="108" h="363">
                  <a:moveTo>
                    <a:pt x="32" y="0"/>
                  </a:moveTo>
                  <a:cubicBezTo>
                    <a:pt x="32" y="0"/>
                    <a:pt x="45" y="16"/>
                    <a:pt x="60" y="54"/>
                  </a:cubicBezTo>
                  <a:cubicBezTo>
                    <a:pt x="82" y="109"/>
                    <a:pt x="108" y="207"/>
                    <a:pt x="106" y="363"/>
                  </a:cubicBezTo>
                  <a:cubicBezTo>
                    <a:pt x="0" y="363"/>
                    <a:pt x="0" y="363"/>
                    <a:pt x="0" y="363"/>
                  </a:cubicBezTo>
                  <a:lnTo>
                    <a:pt x="32" y="0"/>
                  </a:ln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5" name="任意多边形 62">
              <a:extLst>
                <a:ext uri="{FF2B5EF4-FFF2-40B4-BE49-F238E27FC236}">
                  <a16:creationId xmlns:a16="http://schemas.microsoft.com/office/drawing/2014/main" id="{1FB31854-3B4B-909F-A8D3-86F9EBE1BE1D}"/>
                </a:ext>
              </a:extLst>
            </p:cNvPr>
            <p:cNvSpPr/>
            <p:nvPr/>
          </p:nvSpPr>
          <p:spPr bwMode="auto">
            <a:xfrm>
              <a:off x="6877050" y="5083175"/>
              <a:ext cx="1306513" cy="398463"/>
            </a:xfrm>
            <a:custGeom>
              <a:avLst/>
              <a:gdLst>
                <a:gd name="T0" fmla="*/ 396 w 396"/>
                <a:gd name="T1" fmla="*/ 121 h 121"/>
                <a:gd name="T2" fmla="*/ 210 w 396"/>
                <a:gd name="T3" fmla="*/ 35 h 121"/>
                <a:gd name="T4" fmla="*/ 11 w 396"/>
                <a:gd name="T5" fmla="*/ 66 h 121"/>
                <a:gd name="T6" fmla="*/ 0 w 396"/>
                <a:gd name="T7" fmla="*/ 121 h 121"/>
                <a:gd name="T8" fmla="*/ 396 w 396"/>
                <a:gd name="T9" fmla="*/ 121 h 121"/>
              </a:gdLst>
              <a:ahLst/>
              <a:cxnLst>
                <a:cxn ang="0">
                  <a:pos x="T0" y="T1"/>
                </a:cxn>
                <a:cxn ang="0">
                  <a:pos x="T2" y="T3"/>
                </a:cxn>
                <a:cxn ang="0">
                  <a:pos x="T4" y="T5"/>
                </a:cxn>
                <a:cxn ang="0">
                  <a:pos x="T6" y="T7"/>
                </a:cxn>
                <a:cxn ang="0">
                  <a:pos x="T8" y="T9"/>
                </a:cxn>
              </a:cxnLst>
              <a:rect l="0" t="0" r="r" b="b"/>
              <a:pathLst>
                <a:path w="396" h="121">
                  <a:moveTo>
                    <a:pt x="396" y="121"/>
                  </a:moveTo>
                  <a:cubicBezTo>
                    <a:pt x="396" y="121"/>
                    <a:pt x="343" y="0"/>
                    <a:pt x="210" y="35"/>
                  </a:cubicBezTo>
                  <a:cubicBezTo>
                    <a:pt x="65" y="73"/>
                    <a:pt x="11" y="66"/>
                    <a:pt x="11" y="66"/>
                  </a:cubicBezTo>
                  <a:cubicBezTo>
                    <a:pt x="0" y="121"/>
                    <a:pt x="0" y="121"/>
                    <a:pt x="0" y="121"/>
                  </a:cubicBezTo>
                  <a:lnTo>
                    <a:pt x="396" y="121"/>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6" name="任意多边形 63">
              <a:extLst>
                <a:ext uri="{FF2B5EF4-FFF2-40B4-BE49-F238E27FC236}">
                  <a16:creationId xmlns:a16="http://schemas.microsoft.com/office/drawing/2014/main" id="{69F0FCFF-857C-D7AB-9035-75245A46242F}"/>
                </a:ext>
              </a:extLst>
            </p:cNvPr>
            <p:cNvSpPr/>
            <p:nvPr/>
          </p:nvSpPr>
          <p:spPr bwMode="auto">
            <a:xfrm>
              <a:off x="7569200" y="5116513"/>
              <a:ext cx="685800" cy="365125"/>
            </a:xfrm>
            <a:custGeom>
              <a:avLst/>
              <a:gdLst>
                <a:gd name="T0" fmla="*/ 47 w 208"/>
                <a:gd name="T1" fmla="*/ 0 h 111"/>
                <a:gd name="T2" fmla="*/ 0 w 208"/>
                <a:gd name="T3" fmla="*/ 10 h 111"/>
                <a:gd name="T4" fmla="*/ 107 w 208"/>
                <a:gd name="T5" fmla="*/ 111 h 111"/>
                <a:gd name="T6" fmla="*/ 208 w 208"/>
                <a:gd name="T7" fmla="*/ 111 h 111"/>
                <a:gd name="T8" fmla="*/ 47 w 208"/>
                <a:gd name="T9" fmla="*/ 0 h 111"/>
              </a:gdLst>
              <a:ahLst/>
              <a:cxnLst>
                <a:cxn ang="0">
                  <a:pos x="T0" y="T1"/>
                </a:cxn>
                <a:cxn ang="0">
                  <a:pos x="T2" y="T3"/>
                </a:cxn>
                <a:cxn ang="0">
                  <a:pos x="T4" y="T5"/>
                </a:cxn>
                <a:cxn ang="0">
                  <a:pos x="T6" y="T7"/>
                </a:cxn>
                <a:cxn ang="0">
                  <a:pos x="T8" y="T9"/>
                </a:cxn>
              </a:cxnLst>
              <a:rect l="0" t="0" r="r" b="b"/>
              <a:pathLst>
                <a:path w="208" h="111">
                  <a:moveTo>
                    <a:pt x="47" y="0"/>
                  </a:moveTo>
                  <a:cubicBezTo>
                    <a:pt x="0" y="10"/>
                    <a:pt x="0" y="10"/>
                    <a:pt x="0" y="10"/>
                  </a:cubicBezTo>
                  <a:cubicBezTo>
                    <a:pt x="107" y="111"/>
                    <a:pt x="107" y="111"/>
                    <a:pt x="107" y="111"/>
                  </a:cubicBezTo>
                  <a:cubicBezTo>
                    <a:pt x="208" y="111"/>
                    <a:pt x="208" y="111"/>
                    <a:pt x="208" y="111"/>
                  </a:cubicBezTo>
                  <a:cubicBezTo>
                    <a:pt x="208" y="111"/>
                    <a:pt x="165" y="6"/>
                    <a:pt x="47" y="0"/>
                  </a:cubicBezTo>
                  <a:close/>
                </a:path>
              </a:pathLst>
            </a:custGeom>
            <a:solidFill>
              <a:srgbClr val="7079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7" name="直接连接符 656">
              <a:extLst>
                <a:ext uri="{FF2B5EF4-FFF2-40B4-BE49-F238E27FC236}">
                  <a16:creationId xmlns:a16="http://schemas.microsoft.com/office/drawing/2014/main" id="{883D31E3-E38D-49C5-1DB1-9D24125C9E64}"/>
                </a:ext>
              </a:extLst>
            </p:cNvPr>
            <p:cNvSpPr/>
            <p:nvPr/>
          </p:nvSpPr>
          <p:spPr bwMode="auto">
            <a:xfrm flipV="1">
              <a:off x="7734300" y="5195888"/>
              <a:ext cx="76200" cy="22225"/>
            </a:xfrm>
            <a:prstGeom prst="line">
              <a:avLst/>
            </a:prstGeom>
            <a:noFill/>
            <a:ln w="14288" cap="flat">
              <a:solidFill>
                <a:srgbClr val="C3C8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58" name="任意多边形 65">
              <a:extLst>
                <a:ext uri="{FF2B5EF4-FFF2-40B4-BE49-F238E27FC236}">
                  <a16:creationId xmlns:a16="http://schemas.microsoft.com/office/drawing/2014/main" id="{CA49D78C-49D9-FABB-66D5-8F201CE3F766}"/>
                </a:ext>
              </a:extLst>
            </p:cNvPr>
            <p:cNvSpPr/>
            <p:nvPr/>
          </p:nvSpPr>
          <p:spPr bwMode="auto">
            <a:xfrm>
              <a:off x="6523038" y="5254625"/>
              <a:ext cx="390525" cy="227013"/>
            </a:xfrm>
            <a:custGeom>
              <a:avLst/>
              <a:gdLst>
                <a:gd name="T0" fmla="*/ 246 w 246"/>
                <a:gd name="T1" fmla="*/ 29 h 143"/>
                <a:gd name="T2" fmla="*/ 102 w 246"/>
                <a:gd name="T3" fmla="*/ 0 h 143"/>
                <a:gd name="T4" fmla="*/ 0 w 246"/>
                <a:gd name="T5" fmla="*/ 143 h 143"/>
                <a:gd name="T6" fmla="*/ 223 w 246"/>
                <a:gd name="T7" fmla="*/ 143 h 143"/>
                <a:gd name="T8" fmla="*/ 246 w 246"/>
                <a:gd name="T9" fmla="*/ 29 h 143"/>
              </a:gdLst>
              <a:ahLst/>
              <a:cxnLst>
                <a:cxn ang="0">
                  <a:pos x="T0" y="T1"/>
                </a:cxn>
                <a:cxn ang="0">
                  <a:pos x="T2" y="T3"/>
                </a:cxn>
                <a:cxn ang="0">
                  <a:pos x="T4" y="T5"/>
                </a:cxn>
                <a:cxn ang="0">
                  <a:pos x="T6" y="T7"/>
                </a:cxn>
                <a:cxn ang="0">
                  <a:pos x="T8" y="T9"/>
                </a:cxn>
              </a:cxnLst>
              <a:rect l="0" t="0" r="r" b="b"/>
              <a:pathLst>
                <a:path w="246" h="143">
                  <a:moveTo>
                    <a:pt x="246" y="29"/>
                  </a:moveTo>
                  <a:lnTo>
                    <a:pt x="102" y="0"/>
                  </a:lnTo>
                  <a:lnTo>
                    <a:pt x="0" y="143"/>
                  </a:lnTo>
                  <a:lnTo>
                    <a:pt x="223" y="143"/>
                  </a:lnTo>
                  <a:lnTo>
                    <a:pt x="246" y="29"/>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9" name="任意多边形 66">
              <a:extLst>
                <a:ext uri="{FF2B5EF4-FFF2-40B4-BE49-F238E27FC236}">
                  <a16:creationId xmlns:a16="http://schemas.microsoft.com/office/drawing/2014/main" id="{BF0B74EA-C284-B5A7-56A7-DF48B87D3AE5}"/>
                </a:ext>
              </a:extLst>
            </p:cNvPr>
            <p:cNvSpPr/>
            <p:nvPr/>
          </p:nvSpPr>
          <p:spPr bwMode="auto">
            <a:xfrm>
              <a:off x="7299325" y="4157663"/>
              <a:ext cx="639763" cy="688975"/>
            </a:xfrm>
            <a:custGeom>
              <a:avLst/>
              <a:gdLst>
                <a:gd name="T0" fmla="*/ 0 w 403"/>
                <a:gd name="T1" fmla="*/ 434 h 434"/>
                <a:gd name="T2" fmla="*/ 266 w 403"/>
                <a:gd name="T3" fmla="*/ 168 h 434"/>
                <a:gd name="T4" fmla="*/ 216 w 403"/>
                <a:gd name="T5" fmla="*/ 145 h 434"/>
                <a:gd name="T6" fmla="*/ 403 w 403"/>
                <a:gd name="T7" fmla="*/ 56 h 434"/>
                <a:gd name="T8" fmla="*/ 318 w 403"/>
                <a:gd name="T9" fmla="*/ 0 h 434"/>
                <a:gd name="T10" fmla="*/ 118 w 403"/>
                <a:gd name="T11" fmla="*/ 0 h 434"/>
                <a:gd name="T12" fmla="*/ 0 w 403"/>
                <a:gd name="T13" fmla="*/ 149 h 434"/>
                <a:gd name="T14" fmla="*/ 33 w 403"/>
                <a:gd name="T15" fmla="*/ 158 h 434"/>
                <a:gd name="T16" fmla="*/ 0 w 403"/>
                <a:gd name="T17" fmla="*/ 180 h 434"/>
                <a:gd name="T18" fmla="*/ 0 w 403"/>
                <a:gd name="T19"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434">
                  <a:moveTo>
                    <a:pt x="0" y="434"/>
                  </a:moveTo>
                  <a:lnTo>
                    <a:pt x="266" y="168"/>
                  </a:lnTo>
                  <a:lnTo>
                    <a:pt x="216" y="145"/>
                  </a:lnTo>
                  <a:lnTo>
                    <a:pt x="403" y="56"/>
                  </a:lnTo>
                  <a:lnTo>
                    <a:pt x="318" y="0"/>
                  </a:lnTo>
                  <a:lnTo>
                    <a:pt x="118" y="0"/>
                  </a:lnTo>
                  <a:lnTo>
                    <a:pt x="0" y="149"/>
                  </a:lnTo>
                  <a:lnTo>
                    <a:pt x="33" y="158"/>
                  </a:lnTo>
                  <a:lnTo>
                    <a:pt x="0" y="180"/>
                  </a:lnTo>
                  <a:lnTo>
                    <a:pt x="0" y="434"/>
                  </a:lnTo>
                  <a:close/>
                </a:path>
              </a:pathLst>
            </a:custGeom>
            <a:solidFill>
              <a:srgbClr val="7079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0" name="任意多边形 67">
              <a:extLst>
                <a:ext uri="{FF2B5EF4-FFF2-40B4-BE49-F238E27FC236}">
                  <a16:creationId xmlns:a16="http://schemas.microsoft.com/office/drawing/2014/main" id="{E6EC015F-B9E8-6589-D380-B1AC07C18BC6}"/>
                </a:ext>
              </a:extLst>
            </p:cNvPr>
            <p:cNvSpPr/>
            <p:nvPr/>
          </p:nvSpPr>
          <p:spPr bwMode="auto">
            <a:xfrm>
              <a:off x="7299325" y="3873500"/>
              <a:ext cx="431800" cy="973138"/>
            </a:xfrm>
            <a:custGeom>
              <a:avLst/>
              <a:gdLst>
                <a:gd name="T0" fmla="*/ 187 w 272"/>
                <a:gd name="T1" fmla="*/ 270 h 613"/>
                <a:gd name="T2" fmla="*/ 272 w 272"/>
                <a:gd name="T3" fmla="*/ 210 h 613"/>
                <a:gd name="T4" fmla="*/ 178 w 272"/>
                <a:gd name="T5" fmla="*/ 0 h 613"/>
                <a:gd name="T6" fmla="*/ 33 w 272"/>
                <a:gd name="T7" fmla="*/ 92 h 613"/>
                <a:gd name="T8" fmla="*/ 75 w 272"/>
                <a:gd name="T9" fmla="*/ 266 h 613"/>
                <a:gd name="T10" fmla="*/ 0 w 272"/>
                <a:gd name="T11" fmla="*/ 613 h 613"/>
                <a:gd name="T12" fmla="*/ 187 w 272"/>
                <a:gd name="T13" fmla="*/ 270 h 613"/>
              </a:gdLst>
              <a:ahLst/>
              <a:cxnLst>
                <a:cxn ang="0">
                  <a:pos x="T0" y="T1"/>
                </a:cxn>
                <a:cxn ang="0">
                  <a:pos x="T2" y="T3"/>
                </a:cxn>
                <a:cxn ang="0">
                  <a:pos x="T4" y="T5"/>
                </a:cxn>
                <a:cxn ang="0">
                  <a:pos x="T6" y="T7"/>
                </a:cxn>
                <a:cxn ang="0">
                  <a:pos x="T8" y="T9"/>
                </a:cxn>
                <a:cxn ang="0">
                  <a:pos x="T10" y="T11"/>
                </a:cxn>
                <a:cxn ang="0">
                  <a:pos x="T12" y="T13"/>
                </a:cxn>
              </a:cxnLst>
              <a:rect l="0" t="0" r="r" b="b"/>
              <a:pathLst>
                <a:path w="272" h="613">
                  <a:moveTo>
                    <a:pt x="187" y="270"/>
                  </a:moveTo>
                  <a:lnTo>
                    <a:pt x="272" y="210"/>
                  </a:lnTo>
                  <a:lnTo>
                    <a:pt x="178" y="0"/>
                  </a:lnTo>
                  <a:lnTo>
                    <a:pt x="33" y="92"/>
                  </a:lnTo>
                  <a:lnTo>
                    <a:pt x="75" y="266"/>
                  </a:lnTo>
                  <a:lnTo>
                    <a:pt x="0" y="613"/>
                  </a:lnTo>
                  <a:lnTo>
                    <a:pt x="187" y="270"/>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1" name="任意多边形 68">
              <a:extLst>
                <a:ext uri="{FF2B5EF4-FFF2-40B4-BE49-F238E27FC236}">
                  <a16:creationId xmlns:a16="http://schemas.microsoft.com/office/drawing/2014/main" id="{704340E0-AE78-AD8E-86A9-367E2D296A9C}"/>
                </a:ext>
              </a:extLst>
            </p:cNvPr>
            <p:cNvSpPr/>
            <p:nvPr/>
          </p:nvSpPr>
          <p:spPr bwMode="auto">
            <a:xfrm>
              <a:off x="7370763" y="4011613"/>
              <a:ext cx="161925" cy="158750"/>
            </a:xfrm>
            <a:custGeom>
              <a:avLst/>
              <a:gdLst>
                <a:gd name="T0" fmla="*/ 0 w 102"/>
                <a:gd name="T1" fmla="*/ 54 h 100"/>
                <a:gd name="T2" fmla="*/ 102 w 102"/>
                <a:gd name="T3" fmla="*/ 0 h 100"/>
                <a:gd name="T4" fmla="*/ 11 w 102"/>
                <a:gd name="T5" fmla="*/ 100 h 100"/>
                <a:gd name="T6" fmla="*/ 0 w 102"/>
                <a:gd name="T7" fmla="*/ 54 h 100"/>
              </a:gdLst>
              <a:ahLst/>
              <a:cxnLst>
                <a:cxn ang="0">
                  <a:pos x="T0" y="T1"/>
                </a:cxn>
                <a:cxn ang="0">
                  <a:pos x="T2" y="T3"/>
                </a:cxn>
                <a:cxn ang="0">
                  <a:pos x="T4" y="T5"/>
                </a:cxn>
                <a:cxn ang="0">
                  <a:pos x="T6" y="T7"/>
                </a:cxn>
              </a:cxnLst>
              <a:rect l="0" t="0" r="r" b="b"/>
              <a:pathLst>
                <a:path w="102" h="100">
                  <a:moveTo>
                    <a:pt x="0" y="54"/>
                  </a:moveTo>
                  <a:lnTo>
                    <a:pt x="102" y="0"/>
                  </a:lnTo>
                  <a:lnTo>
                    <a:pt x="11" y="100"/>
                  </a:lnTo>
                  <a:lnTo>
                    <a:pt x="0" y="54"/>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2" name="任意多边形 69">
              <a:extLst>
                <a:ext uri="{FF2B5EF4-FFF2-40B4-BE49-F238E27FC236}">
                  <a16:creationId xmlns:a16="http://schemas.microsoft.com/office/drawing/2014/main" id="{040E1975-15B4-8678-BE8B-91D9E83601FE}"/>
                </a:ext>
              </a:extLst>
            </p:cNvPr>
            <p:cNvSpPr/>
            <p:nvPr/>
          </p:nvSpPr>
          <p:spPr bwMode="auto">
            <a:xfrm>
              <a:off x="7002463" y="3541713"/>
              <a:ext cx="530225" cy="628650"/>
            </a:xfrm>
            <a:custGeom>
              <a:avLst/>
              <a:gdLst>
                <a:gd name="T0" fmla="*/ 45 w 334"/>
                <a:gd name="T1" fmla="*/ 47 h 396"/>
                <a:gd name="T2" fmla="*/ 0 w 334"/>
                <a:gd name="T3" fmla="*/ 294 h 396"/>
                <a:gd name="T4" fmla="*/ 68 w 334"/>
                <a:gd name="T5" fmla="*/ 294 h 396"/>
                <a:gd name="T6" fmla="*/ 143 w 334"/>
                <a:gd name="T7" fmla="*/ 396 h 396"/>
                <a:gd name="T8" fmla="*/ 334 w 334"/>
                <a:gd name="T9" fmla="*/ 296 h 396"/>
                <a:gd name="T10" fmla="*/ 201 w 334"/>
                <a:gd name="T11" fmla="*/ 0 h 396"/>
                <a:gd name="T12" fmla="*/ 45 w 334"/>
                <a:gd name="T13" fmla="*/ 47 h 396"/>
              </a:gdLst>
              <a:ahLst/>
              <a:cxnLst>
                <a:cxn ang="0">
                  <a:pos x="T0" y="T1"/>
                </a:cxn>
                <a:cxn ang="0">
                  <a:pos x="T2" y="T3"/>
                </a:cxn>
                <a:cxn ang="0">
                  <a:pos x="T4" y="T5"/>
                </a:cxn>
                <a:cxn ang="0">
                  <a:pos x="T6" y="T7"/>
                </a:cxn>
                <a:cxn ang="0">
                  <a:pos x="T8" y="T9"/>
                </a:cxn>
                <a:cxn ang="0">
                  <a:pos x="T10" y="T11"/>
                </a:cxn>
                <a:cxn ang="0">
                  <a:pos x="T12" y="T13"/>
                </a:cxn>
              </a:cxnLst>
              <a:rect l="0" t="0" r="r" b="b"/>
              <a:pathLst>
                <a:path w="334" h="396">
                  <a:moveTo>
                    <a:pt x="45" y="47"/>
                  </a:moveTo>
                  <a:lnTo>
                    <a:pt x="0" y="294"/>
                  </a:lnTo>
                  <a:lnTo>
                    <a:pt x="68" y="294"/>
                  </a:lnTo>
                  <a:lnTo>
                    <a:pt x="143" y="396"/>
                  </a:lnTo>
                  <a:lnTo>
                    <a:pt x="334" y="296"/>
                  </a:lnTo>
                  <a:lnTo>
                    <a:pt x="201" y="0"/>
                  </a:lnTo>
                  <a:lnTo>
                    <a:pt x="45" y="47"/>
                  </a:lnTo>
                  <a:close/>
                </a:path>
              </a:pathLst>
            </a:cu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3" name="任意多边形 70">
              <a:extLst>
                <a:ext uri="{FF2B5EF4-FFF2-40B4-BE49-F238E27FC236}">
                  <a16:creationId xmlns:a16="http://schemas.microsoft.com/office/drawing/2014/main" id="{EC51298E-4D77-45F5-5E51-954031213701}"/>
                </a:ext>
              </a:extLst>
            </p:cNvPr>
            <p:cNvSpPr/>
            <p:nvPr/>
          </p:nvSpPr>
          <p:spPr bwMode="auto">
            <a:xfrm>
              <a:off x="7051675" y="3662363"/>
              <a:ext cx="279400" cy="88900"/>
            </a:xfrm>
            <a:custGeom>
              <a:avLst/>
              <a:gdLst>
                <a:gd name="T0" fmla="*/ 4 w 176"/>
                <a:gd name="T1" fmla="*/ 29 h 56"/>
                <a:gd name="T2" fmla="*/ 0 w 176"/>
                <a:gd name="T3" fmla="*/ 56 h 56"/>
                <a:gd name="T4" fmla="*/ 176 w 176"/>
                <a:gd name="T5" fmla="*/ 34 h 56"/>
                <a:gd name="T6" fmla="*/ 172 w 176"/>
                <a:gd name="T7" fmla="*/ 0 h 56"/>
                <a:gd name="T8" fmla="*/ 4 w 176"/>
                <a:gd name="T9" fmla="*/ 29 h 56"/>
              </a:gdLst>
              <a:ahLst/>
              <a:cxnLst>
                <a:cxn ang="0">
                  <a:pos x="T0" y="T1"/>
                </a:cxn>
                <a:cxn ang="0">
                  <a:pos x="T2" y="T3"/>
                </a:cxn>
                <a:cxn ang="0">
                  <a:pos x="T4" y="T5"/>
                </a:cxn>
                <a:cxn ang="0">
                  <a:pos x="T6" y="T7"/>
                </a:cxn>
                <a:cxn ang="0">
                  <a:pos x="T8" y="T9"/>
                </a:cxn>
              </a:cxnLst>
              <a:rect l="0" t="0" r="r" b="b"/>
              <a:pathLst>
                <a:path w="176" h="56">
                  <a:moveTo>
                    <a:pt x="4" y="29"/>
                  </a:moveTo>
                  <a:lnTo>
                    <a:pt x="0" y="56"/>
                  </a:lnTo>
                  <a:lnTo>
                    <a:pt x="176" y="34"/>
                  </a:lnTo>
                  <a:lnTo>
                    <a:pt x="172" y="0"/>
                  </a:lnTo>
                  <a:lnTo>
                    <a:pt x="4" y="29"/>
                  </a:lnTo>
                  <a:close/>
                </a:path>
              </a:pathLst>
            </a:custGeom>
            <a:solidFill>
              <a:srgbClr val="E37A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4" name="任意多边形 71">
              <a:extLst>
                <a:ext uri="{FF2B5EF4-FFF2-40B4-BE49-F238E27FC236}">
                  <a16:creationId xmlns:a16="http://schemas.microsoft.com/office/drawing/2014/main" id="{03BDFFB9-B0B7-08D1-BACB-2578299F40A0}"/>
                </a:ext>
              </a:extLst>
            </p:cNvPr>
            <p:cNvSpPr/>
            <p:nvPr/>
          </p:nvSpPr>
          <p:spPr bwMode="auto">
            <a:xfrm>
              <a:off x="6850063" y="3152775"/>
              <a:ext cx="1276350" cy="1173163"/>
            </a:xfrm>
            <a:custGeom>
              <a:avLst/>
              <a:gdLst>
                <a:gd name="T0" fmla="*/ 303 w 387"/>
                <a:gd name="T1" fmla="*/ 132 h 356"/>
                <a:gd name="T2" fmla="*/ 255 w 387"/>
                <a:gd name="T3" fmla="*/ 52 h 356"/>
                <a:gd name="T4" fmla="*/ 114 w 387"/>
                <a:gd name="T5" fmla="*/ 57 h 356"/>
                <a:gd name="T6" fmla="*/ 46 w 387"/>
                <a:gd name="T7" fmla="*/ 171 h 356"/>
                <a:gd name="T8" fmla="*/ 139 w 387"/>
                <a:gd name="T9" fmla="*/ 160 h 356"/>
                <a:gd name="T10" fmla="*/ 199 w 387"/>
                <a:gd name="T11" fmla="*/ 198 h 356"/>
                <a:gd name="T12" fmla="*/ 221 w 387"/>
                <a:gd name="T13" fmla="*/ 238 h 356"/>
                <a:gd name="T14" fmla="*/ 221 w 387"/>
                <a:gd name="T15" fmla="*/ 290 h 356"/>
                <a:gd name="T16" fmla="*/ 207 w 387"/>
                <a:gd name="T17" fmla="*/ 356 h 356"/>
                <a:gd name="T18" fmla="*/ 387 w 387"/>
                <a:gd name="T19" fmla="*/ 318 h 356"/>
                <a:gd name="T20" fmla="*/ 303 w 387"/>
                <a:gd name="T21" fmla="*/ 13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 h="356">
                  <a:moveTo>
                    <a:pt x="303" y="132"/>
                  </a:moveTo>
                  <a:cubicBezTo>
                    <a:pt x="281" y="74"/>
                    <a:pt x="255" y="52"/>
                    <a:pt x="255" y="52"/>
                  </a:cubicBezTo>
                  <a:cubicBezTo>
                    <a:pt x="203" y="0"/>
                    <a:pt x="114" y="57"/>
                    <a:pt x="114" y="57"/>
                  </a:cubicBezTo>
                  <a:cubicBezTo>
                    <a:pt x="0" y="30"/>
                    <a:pt x="46" y="171"/>
                    <a:pt x="46" y="171"/>
                  </a:cubicBezTo>
                  <a:cubicBezTo>
                    <a:pt x="139" y="160"/>
                    <a:pt x="139" y="160"/>
                    <a:pt x="139" y="160"/>
                  </a:cubicBezTo>
                  <a:cubicBezTo>
                    <a:pt x="152" y="238"/>
                    <a:pt x="199" y="198"/>
                    <a:pt x="199" y="198"/>
                  </a:cubicBezTo>
                  <a:cubicBezTo>
                    <a:pt x="221" y="238"/>
                    <a:pt x="221" y="238"/>
                    <a:pt x="221" y="238"/>
                  </a:cubicBezTo>
                  <a:cubicBezTo>
                    <a:pt x="221" y="238"/>
                    <a:pt x="199" y="257"/>
                    <a:pt x="221" y="290"/>
                  </a:cubicBezTo>
                  <a:cubicBezTo>
                    <a:pt x="240" y="317"/>
                    <a:pt x="195" y="327"/>
                    <a:pt x="207" y="356"/>
                  </a:cubicBezTo>
                  <a:cubicBezTo>
                    <a:pt x="387" y="318"/>
                    <a:pt x="387" y="318"/>
                    <a:pt x="387" y="318"/>
                  </a:cubicBezTo>
                  <a:cubicBezTo>
                    <a:pt x="387" y="200"/>
                    <a:pt x="341" y="236"/>
                    <a:pt x="303" y="132"/>
                  </a:cubicBez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5" name="任意多边形 72">
              <a:extLst>
                <a:ext uri="{FF2B5EF4-FFF2-40B4-BE49-F238E27FC236}">
                  <a16:creationId xmlns:a16="http://schemas.microsoft.com/office/drawing/2014/main" id="{805ADCCA-280A-1256-80F9-86B6DA7A9C55}"/>
                </a:ext>
              </a:extLst>
            </p:cNvPr>
            <p:cNvSpPr/>
            <p:nvPr/>
          </p:nvSpPr>
          <p:spPr bwMode="auto">
            <a:xfrm>
              <a:off x="6926263" y="3319463"/>
              <a:ext cx="312738" cy="400050"/>
            </a:xfrm>
            <a:custGeom>
              <a:avLst/>
              <a:gdLst>
                <a:gd name="T0" fmla="*/ 16 w 95"/>
                <a:gd name="T1" fmla="*/ 121 h 121"/>
                <a:gd name="T2" fmla="*/ 30 w 95"/>
                <a:gd name="T3" fmla="*/ 14 h 121"/>
                <a:gd name="T4" fmla="*/ 95 w 95"/>
                <a:gd name="T5" fmla="*/ 6 h 121"/>
              </a:gdLst>
              <a:ahLst/>
              <a:cxnLst>
                <a:cxn ang="0">
                  <a:pos x="T0" y="T1"/>
                </a:cxn>
                <a:cxn ang="0">
                  <a:pos x="T2" y="T3"/>
                </a:cxn>
                <a:cxn ang="0">
                  <a:pos x="T4" y="T5"/>
                </a:cxn>
              </a:cxnLst>
              <a:rect l="0" t="0" r="r" b="b"/>
              <a:pathLst>
                <a:path w="95" h="121">
                  <a:moveTo>
                    <a:pt x="16" y="121"/>
                  </a:moveTo>
                  <a:cubicBezTo>
                    <a:pt x="16" y="121"/>
                    <a:pt x="0" y="40"/>
                    <a:pt x="30" y="14"/>
                  </a:cubicBezTo>
                  <a:cubicBezTo>
                    <a:pt x="46" y="0"/>
                    <a:pt x="95" y="6"/>
                    <a:pt x="95" y="6"/>
                  </a:cubicBezTo>
                </a:path>
              </a:pathLst>
            </a:custGeom>
            <a:noFill/>
            <a:ln w="26988" cap="flat">
              <a:solidFill>
                <a:srgbClr val="7079F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66" name="任意多边形 73">
              <a:extLst>
                <a:ext uri="{FF2B5EF4-FFF2-40B4-BE49-F238E27FC236}">
                  <a16:creationId xmlns:a16="http://schemas.microsoft.com/office/drawing/2014/main" id="{1103DB5D-6B8B-0EC9-35C0-4DB4D58ED74B}"/>
                </a:ext>
              </a:extLst>
            </p:cNvPr>
            <p:cNvSpPr/>
            <p:nvPr/>
          </p:nvSpPr>
          <p:spPr bwMode="auto">
            <a:xfrm>
              <a:off x="7954963" y="3811588"/>
              <a:ext cx="257175" cy="379413"/>
            </a:xfrm>
            <a:custGeom>
              <a:avLst/>
              <a:gdLst>
                <a:gd name="T0" fmla="*/ 63 w 78"/>
                <a:gd name="T1" fmla="*/ 115 h 115"/>
                <a:gd name="T2" fmla="*/ 0 w 78"/>
                <a:gd name="T3" fmla="*/ 0 h 115"/>
              </a:gdLst>
              <a:ahLst/>
              <a:cxnLst>
                <a:cxn ang="0">
                  <a:pos x="T0" y="T1"/>
                </a:cxn>
                <a:cxn ang="0">
                  <a:pos x="T2" y="T3"/>
                </a:cxn>
              </a:cxnLst>
              <a:rect l="0" t="0" r="r" b="b"/>
              <a:pathLst>
                <a:path w="78" h="115">
                  <a:moveTo>
                    <a:pt x="63" y="115"/>
                  </a:moveTo>
                  <a:cubicBezTo>
                    <a:pt x="63" y="115"/>
                    <a:pt x="78" y="61"/>
                    <a:pt x="0" y="0"/>
                  </a:cubicBezTo>
                </a:path>
              </a:pathLst>
            </a:custGeom>
            <a:noFill/>
            <a:ln w="26988" cap="flat">
              <a:solidFill>
                <a:srgbClr val="16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67" name="椭圆 666">
              <a:extLst>
                <a:ext uri="{FF2B5EF4-FFF2-40B4-BE49-F238E27FC236}">
                  <a16:creationId xmlns:a16="http://schemas.microsoft.com/office/drawing/2014/main" id="{C2EA156F-A758-1F79-9554-D4BD7A8D8539}"/>
                </a:ext>
              </a:extLst>
            </p:cNvPr>
            <p:cNvSpPr/>
            <p:nvPr/>
          </p:nvSpPr>
          <p:spPr bwMode="auto">
            <a:xfrm>
              <a:off x="7388225" y="3695700"/>
              <a:ext cx="254000" cy="257175"/>
            </a:xfrm>
            <a:prstGeom prst="ellipse">
              <a:avLst/>
            </a:prstGeom>
            <a:solidFill>
              <a:srgbClr val="E9A3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8" name="任意多边形 75">
              <a:extLst>
                <a:ext uri="{FF2B5EF4-FFF2-40B4-BE49-F238E27FC236}">
                  <a16:creationId xmlns:a16="http://schemas.microsoft.com/office/drawing/2014/main" id="{EA74F512-B019-64F5-7CAA-12A6FC4C6F32}"/>
                </a:ext>
              </a:extLst>
            </p:cNvPr>
            <p:cNvSpPr/>
            <p:nvPr/>
          </p:nvSpPr>
          <p:spPr bwMode="auto">
            <a:xfrm>
              <a:off x="7189788" y="3973513"/>
              <a:ext cx="106363" cy="227013"/>
            </a:xfrm>
            <a:custGeom>
              <a:avLst/>
              <a:gdLst>
                <a:gd name="T0" fmla="*/ 0 w 32"/>
                <a:gd name="T1" fmla="*/ 6 h 69"/>
                <a:gd name="T2" fmla="*/ 24 w 32"/>
                <a:gd name="T3" fmla="*/ 0 h 69"/>
                <a:gd name="T4" fmla="*/ 0 w 32"/>
                <a:gd name="T5" fmla="*/ 6 h 69"/>
              </a:gdLst>
              <a:ahLst/>
              <a:cxnLst>
                <a:cxn ang="0">
                  <a:pos x="T0" y="T1"/>
                </a:cxn>
                <a:cxn ang="0">
                  <a:pos x="T2" y="T3"/>
                </a:cxn>
                <a:cxn ang="0">
                  <a:pos x="T4" y="T5"/>
                </a:cxn>
              </a:cxnLst>
              <a:rect l="0" t="0" r="r" b="b"/>
              <a:pathLst>
                <a:path w="32" h="69">
                  <a:moveTo>
                    <a:pt x="0" y="6"/>
                  </a:moveTo>
                  <a:cubicBezTo>
                    <a:pt x="24" y="0"/>
                    <a:pt x="24" y="0"/>
                    <a:pt x="24" y="0"/>
                  </a:cubicBezTo>
                  <a:cubicBezTo>
                    <a:pt x="24" y="0"/>
                    <a:pt x="32" y="69"/>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9" name="任意多边形 76">
              <a:extLst>
                <a:ext uri="{FF2B5EF4-FFF2-40B4-BE49-F238E27FC236}">
                  <a16:creationId xmlns:a16="http://schemas.microsoft.com/office/drawing/2014/main" id="{820BE957-19C7-CEB9-23B1-10CB04122839}"/>
                </a:ext>
              </a:extLst>
            </p:cNvPr>
            <p:cNvSpPr/>
            <p:nvPr/>
          </p:nvSpPr>
          <p:spPr bwMode="auto">
            <a:xfrm>
              <a:off x="7124700" y="3705225"/>
              <a:ext cx="77788" cy="155575"/>
            </a:xfrm>
            <a:custGeom>
              <a:avLst/>
              <a:gdLst>
                <a:gd name="T0" fmla="*/ 0 w 24"/>
                <a:gd name="T1" fmla="*/ 47 h 47"/>
                <a:gd name="T2" fmla="*/ 24 w 24"/>
                <a:gd name="T3" fmla="*/ 47 h 47"/>
              </a:gdLst>
              <a:ahLst/>
              <a:cxnLst>
                <a:cxn ang="0">
                  <a:pos x="T0" y="T1"/>
                </a:cxn>
                <a:cxn ang="0">
                  <a:pos x="T2" y="T3"/>
                </a:cxn>
              </a:cxnLst>
              <a:rect l="0" t="0" r="r" b="b"/>
              <a:pathLst>
                <a:path w="24" h="47">
                  <a:moveTo>
                    <a:pt x="0" y="47"/>
                  </a:moveTo>
                  <a:cubicBezTo>
                    <a:pt x="0" y="47"/>
                    <a:pt x="7" y="0"/>
                    <a:pt x="24" y="47"/>
                  </a:cubicBezTo>
                </a:path>
              </a:pathLst>
            </a:custGeom>
            <a:noFill/>
            <a:ln w="7938" cap="flat">
              <a:solidFill>
                <a:srgbClr val="1C145E"/>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70" name="任意多边形 77">
              <a:extLst>
                <a:ext uri="{FF2B5EF4-FFF2-40B4-BE49-F238E27FC236}">
                  <a16:creationId xmlns:a16="http://schemas.microsoft.com/office/drawing/2014/main" id="{0326AFBB-E250-7A66-207C-8AF6FBB04801}"/>
                </a:ext>
              </a:extLst>
            </p:cNvPr>
            <p:cNvSpPr/>
            <p:nvPr/>
          </p:nvSpPr>
          <p:spPr bwMode="auto">
            <a:xfrm>
              <a:off x="7143750" y="3692525"/>
              <a:ext cx="66675" cy="49213"/>
            </a:xfrm>
            <a:custGeom>
              <a:avLst/>
              <a:gdLst>
                <a:gd name="T0" fmla="*/ 0 w 20"/>
                <a:gd name="T1" fmla="*/ 15 h 15"/>
                <a:gd name="T2" fmla="*/ 20 w 20"/>
                <a:gd name="T3" fmla="*/ 15 h 15"/>
                <a:gd name="T4" fmla="*/ 0 w 20"/>
                <a:gd name="T5" fmla="*/ 15 h 15"/>
              </a:gdLst>
              <a:ahLst/>
              <a:cxnLst>
                <a:cxn ang="0">
                  <a:pos x="T0" y="T1"/>
                </a:cxn>
                <a:cxn ang="0">
                  <a:pos x="T2" y="T3"/>
                </a:cxn>
                <a:cxn ang="0">
                  <a:pos x="T4" y="T5"/>
                </a:cxn>
              </a:cxnLst>
              <a:rect l="0" t="0" r="r" b="b"/>
              <a:pathLst>
                <a:path w="20" h="15">
                  <a:moveTo>
                    <a:pt x="0" y="15"/>
                  </a:moveTo>
                  <a:cubicBezTo>
                    <a:pt x="0" y="15"/>
                    <a:pt x="9" y="0"/>
                    <a:pt x="20" y="15"/>
                  </a:cubicBezTo>
                  <a:lnTo>
                    <a:pt x="0" y="15"/>
                  </a:ln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1" name="任意多边形 78">
              <a:extLst>
                <a:ext uri="{FF2B5EF4-FFF2-40B4-BE49-F238E27FC236}">
                  <a16:creationId xmlns:a16="http://schemas.microsoft.com/office/drawing/2014/main" id="{EC227F1D-E965-9B33-C6E4-A9041DA6ECD5}"/>
                </a:ext>
              </a:extLst>
            </p:cNvPr>
            <p:cNvSpPr/>
            <p:nvPr/>
          </p:nvSpPr>
          <p:spPr bwMode="auto">
            <a:xfrm>
              <a:off x="5467350" y="2170113"/>
              <a:ext cx="504825" cy="603250"/>
            </a:xfrm>
            <a:custGeom>
              <a:avLst/>
              <a:gdLst>
                <a:gd name="T0" fmla="*/ 147 w 153"/>
                <a:gd name="T1" fmla="*/ 58 h 183"/>
                <a:gd name="T2" fmla="*/ 51 w 153"/>
                <a:gd name="T3" fmla="*/ 16 h 183"/>
                <a:gd name="T4" fmla="*/ 10 w 153"/>
                <a:gd name="T5" fmla="*/ 103 h 183"/>
                <a:gd name="T6" fmla="*/ 45 w 153"/>
                <a:gd name="T7" fmla="*/ 145 h 183"/>
                <a:gd name="T8" fmla="*/ 82 w 153"/>
                <a:gd name="T9" fmla="*/ 179 h 183"/>
                <a:gd name="T10" fmla="*/ 85 w 153"/>
                <a:gd name="T11" fmla="*/ 183 h 183"/>
                <a:gd name="T12" fmla="*/ 139 w 153"/>
                <a:gd name="T13" fmla="*/ 164 h 183"/>
                <a:gd name="T14" fmla="*/ 138 w 153"/>
                <a:gd name="T15" fmla="*/ 159 h 183"/>
                <a:gd name="T16" fmla="*/ 146 w 153"/>
                <a:gd name="T17" fmla="*/ 109 h 183"/>
                <a:gd name="T18" fmla="*/ 147 w 153"/>
                <a:gd name="T19"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83">
                  <a:moveTo>
                    <a:pt x="147" y="58"/>
                  </a:moveTo>
                  <a:cubicBezTo>
                    <a:pt x="133" y="19"/>
                    <a:pt x="89" y="0"/>
                    <a:pt x="51" y="16"/>
                  </a:cubicBezTo>
                  <a:cubicBezTo>
                    <a:pt x="18" y="31"/>
                    <a:pt x="0" y="68"/>
                    <a:pt x="10" y="103"/>
                  </a:cubicBezTo>
                  <a:cubicBezTo>
                    <a:pt x="16" y="122"/>
                    <a:pt x="29" y="137"/>
                    <a:pt x="45" y="145"/>
                  </a:cubicBezTo>
                  <a:cubicBezTo>
                    <a:pt x="60" y="154"/>
                    <a:pt x="73" y="165"/>
                    <a:pt x="82" y="179"/>
                  </a:cubicBezTo>
                  <a:cubicBezTo>
                    <a:pt x="85" y="183"/>
                    <a:pt x="85" y="183"/>
                    <a:pt x="85" y="183"/>
                  </a:cubicBezTo>
                  <a:cubicBezTo>
                    <a:pt x="139" y="164"/>
                    <a:pt x="139" y="164"/>
                    <a:pt x="139" y="164"/>
                  </a:cubicBezTo>
                  <a:cubicBezTo>
                    <a:pt x="138" y="159"/>
                    <a:pt x="138" y="159"/>
                    <a:pt x="138" y="159"/>
                  </a:cubicBezTo>
                  <a:cubicBezTo>
                    <a:pt x="136" y="142"/>
                    <a:pt x="139" y="125"/>
                    <a:pt x="146" y="109"/>
                  </a:cubicBezTo>
                  <a:cubicBezTo>
                    <a:pt x="152" y="93"/>
                    <a:pt x="153" y="75"/>
                    <a:pt x="147" y="58"/>
                  </a:cubicBez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2" name="任意多边形 79">
              <a:extLst>
                <a:ext uri="{FF2B5EF4-FFF2-40B4-BE49-F238E27FC236}">
                  <a16:creationId xmlns:a16="http://schemas.microsoft.com/office/drawing/2014/main" id="{AEC73589-D204-BCB1-F0B9-CD3CDE561067}"/>
                </a:ext>
              </a:extLst>
            </p:cNvPr>
            <p:cNvSpPr/>
            <p:nvPr/>
          </p:nvSpPr>
          <p:spPr bwMode="auto">
            <a:xfrm>
              <a:off x="5467350" y="2170113"/>
              <a:ext cx="504825" cy="603250"/>
            </a:xfrm>
            <a:custGeom>
              <a:avLst/>
              <a:gdLst>
                <a:gd name="T0" fmla="*/ 147 w 153"/>
                <a:gd name="T1" fmla="*/ 58 h 183"/>
                <a:gd name="T2" fmla="*/ 51 w 153"/>
                <a:gd name="T3" fmla="*/ 16 h 183"/>
                <a:gd name="T4" fmla="*/ 10 w 153"/>
                <a:gd name="T5" fmla="*/ 103 h 183"/>
                <a:gd name="T6" fmla="*/ 45 w 153"/>
                <a:gd name="T7" fmla="*/ 145 h 183"/>
                <a:gd name="T8" fmla="*/ 82 w 153"/>
                <a:gd name="T9" fmla="*/ 179 h 183"/>
                <a:gd name="T10" fmla="*/ 85 w 153"/>
                <a:gd name="T11" fmla="*/ 183 h 183"/>
                <a:gd name="T12" fmla="*/ 139 w 153"/>
                <a:gd name="T13" fmla="*/ 164 h 183"/>
                <a:gd name="T14" fmla="*/ 138 w 153"/>
                <a:gd name="T15" fmla="*/ 159 h 183"/>
                <a:gd name="T16" fmla="*/ 146 w 153"/>
                <a:gd name="T17" fmla="*/ 109 h 183"/>
                <a:gd name="T18" fmla="*/ 147 w 153"/>
                <a:gd name="T19"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83">
                  <a:moveTo>
                    <a:pt x="147" y="58"/>
                  </a:moveTo>
                  <a:cubicBezTo>
                    <a:pt x="133" y="19"/>
                    <a:pt x="89" y="0"/>
                    <a:pt x="51" y="16"/>
                  </a:cubicBezTo>
                  <a:cubicBezTo>
                    <a:pt x="18" y="31"/>
                    <a:pt x="0" y="68"/>
                    <a:pt x="10" y="103"/>
                  </a:cubicBezTo>
                  <a:cubicBezTo>
                    <a:pt x="16" y="122"/>
                    <a:pt x="29" y="137"/>
                    <a:pt x="45" y="145"/>
                  </a:cubicBezTo>
                  <a:cubicBezTo>
                    <a:pt x="60" y="154"/>
                    <a:pt x="73" y="165"/>
                    <a:pt x="82" y="179"/>
                  </a:cubicBezTo>
                  <a:cubicBezTo>
                    <a:pt x="85" y="183"/>
                    <a:pt x="85" y="183"/>
                    <a:pt x="85" y="183"/>
                  </a:cubicBezTo>
                  <a:cubicBezTo>
                    <a:pt x="139" y="164"/>
                    <a:pt x="139" y="164"/>
                    <a:pt x="139" y="164"/>
                  </a:cubicBezTo>
                  <a:cubicBezTo>
                    <a:pt x="138" y="159"/>
                    <a:pt x="138" y="159"/>
                    <a:pt x="138" y="159"/>
                  </a:cubicBezTo>
                  <a:cubicBezTo>
                    <a:pt x="136" y="142"/>
                    <a:pt x="139" y="125"/>
                    <a:pt x="146" y="109"/>
                  </a:cubicBezTo>
                  <a:cubicBezTo>
                    <a:pt x="152" y="93"/>
                    <a:pt x="153" y="75"/>
                    <a:pt x="147" y="58"/>
                  </a:cubicBez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3" name="任意多边形 80">
              <a:extLst>
                <a:ext uri="{FF2B5EF4-FFF2-40B4-BE49-F238E27FC236}">
                  <a16:creationId xmlns:a16="http://schemas.microsoft.com/office/drawing/2014/main" id="{B8078425-9A35-8284-5DD2-D127541A5C55}"/>
                </a:ext>
              </a:extLst>
            </p:cNvPr>
            <p:cNvSpPr/>
            <p:nvPr/>
          </p:nvSpPr>
          <p:spPr bwMode="auto">
            <a:xfrm>
              <a:off x="5645150" y="2430463"/>
              <a:ext cx="228600" cy="290513"/>
            </a:xfrm>
            <a:custGeom>
              <a:avLst/>
              <a:gdLst>
                <a:gd name="T0" fmla="*/ 43 w 69"/>
                <a:gd name="T1" fmla="*/ 88 h 88"/>
                <a:gd name="T2" fmla="*/ 0 w 69"/>
                <a:gd name="T3" fmla="*/ 28 h 88"/>
                <a:gd name="T4" fmla="*/ 15 w 69"/>
                <a:gd name="T5" fmla="*/ 18 h 88"/>
                <a:gd name="T6" fmla="*/ 27 w 69"/>
                <a:gd name="T7" fmla="*/ 37 h 88"/>
                <a:gd name="T8" fmla="*/ 32 w 69"/>
                <a:gd name="T9" fmla="*/ 5 h 88"/>
                <a:gd name="T10" fmla="*/ 46 w 69"/>
                <a:gd name="T11" fmla="*/ 35 h 88"/>
                <a:gd name="T12" fmla="*/ 57 w 69"/>
                <a:gd name="T13" fmla="*/ 0 h 88"/>
                <a:gd name="T14" fmla="*/ 69 w 69"/>
                <a:gd name="T15" fmla="*/ 8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8">
                  <a:moveTo>
                    <a:pt x="43" y="88"/>
                  </a:moveTo>
                  <a:cubicBezTo>
                    <a:pt x="0" y="28"/>
                    <a:pt x="0" y="28"/>
                    <a:pt x="0" y="28"/>
                  </a:cubicBezTo>
                  <a:cubicBezTo>
                    <a:pt x="0" y="28"/>
                    <a:pt x="1" y="16"/>
                    <a:pt x="15" y="18"/>
                  </a:cubicBezTo>
                  <a:cubicBezTo>
                    <a:pt x="28" y="20"/>
                    <a:pt x="36" y="41"/>
                    <a:pt x="27" y="37"/>
                  </a:cubicBezTo>
                  <a:cubicBezTo>
                    <a:pt x="17" y="34"/>
                    <a:pt x="14" y="9"/>
                    <a:pt x="32" y="5"/>
                  </a:cubicBezTo>
                  <a:cubicBezTo>
                    <a:pt x="50" y="1"/>
                    <a:pt x="56" y="43"/>
                    <a:pt x="46" y="35"/>
                  </a:cubicBezTo>
                  <a:cubicBezTo>
                    <a:pt x="36" y="27"/>
                    <a:pt x="38" y="0"/>
                    <a:pt x="57" y="0"/>
                  </a:cubicBezTo>
                  <a:cubicBezTo>
                    <a:pt x="69" y="87"/>
                    <a:pt x="69" y="87"/>
                    <a:pt x="69" y="87"/>
                  </a:cubicBez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74" name="任意多边形 81">
              <a:extLst>
                <a:ext uri="{FF2B5EF4-FFF2-40B4-BE49-F238E27FC236}">
                  <a16:creationId xmlns:a16="http://schemas.microsoft.com/office/drawing/2014/main" id="{A375F41A-CFBA-64C6-C96C-AE8FC6A486D2}"/>
                </a:ext>
              </a:extLst>
            </p:cNvPr>
            <p:cNvSpPr/>
            <p:nvPr/>
          </p:nvSpPr>
          <p:spPr bwMode="auto">
            <a:xfrm>
              <a:off x="5730875" y="2670175"/>
              <a:ext cx="238125" cy="217488"/>
            </a:xfrm>
            <a:custGeom>
              <a:avLst/>
              <a:gdLst>
                <a:gd name="T0" fmla="*/ 58 w 72"/>
                <a:gd name="T1" fmla="*/ 53 h 66"/>
                <a:gd name="T2" fmla="*/ 32 w 72"/>
                <a:gd name="T3" fmla="*/ 62 h 66"/>
                <a:gd name="T4" fmla="*/ 9 w 72"/>
                <a:gd name="T5" fmla="*/ 51 h 66"/>
                <a:gd name="T6" fmla="*/ 3 w 72"/>
                <a:gd name="T7" fmla="*/ 36 h 66"/>
                <a:gd name="T8" fmla="*/ 14 w 72"/>
                <a:gd name="T9" fmla="*/ 13 h 66"/>
                <a:gd name="T10" fmla="*/ 40 w 72"/>
                <a:gd name="T11" fmla="*/ 4 h 66"/>
                <a:gd name="T12" fmla="*/ 63 w 72"/>
                <a:gd name="T13" fmla="*/ 15 h 66"/>
                <a:gd name="T14" fmla="*/ 69 w 72"/>
                <a:gd name="T15" fmla="*/ 30 h 66"/>
                <a:gd name="T16" fmla="*/ 58 w 72"/>
                <a:gd name="T17" fmla="*/ 5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66">
                  <a:moveTo>
                    <a:pt x="58" y="53"/>
                  </a:moveTo>
                  <a:cubicBezTo>
                    <a:pt x="32" y="62"/>
                    <a:pt x="32" y="62"/>
                    <a:pt x="32" y="62"/>
                  </a:cubicBezTo>
                  <a:cubicBezTo>
                    <a:pt x="23" y="66"/>
                    <a:pt x="12" y="61"/>
                    <a:pt x="9" y="51"/>
                  </a:cubicBezTo>
                  <a:cubicBezTo>
                    <a:pt x="3" y="36"/>
                    <a:pt x="3" y="36"/>
                    <a:pt x="3" y="36"/>
                  </a:cubicBezTo>
                  <a:cubicBezTo>
                    <a:pt x="0" y="27"/>
                    <a:pt x="5" y="16"/>
                    <a:pt x="14" y="13"/>
                  </a:cubicBezTo>
                  <a:cubicBezTo>
                    <a:pt x="40" y="4"/>
                    <a:pt x="40" y="4"/>
                    <a:pt x="40" y="4"/>
                  </a:cubicBezTo>
                  <a:cubicBezTo>
                    <a:pt x="49" y="0"/>
                    <a:pt x="60" y="5"/>
                    <a:pt x="63" y="15"/>
                  </a:cubicBezTo>
                  <a:cubicBezTo>
                    <a:pt x="69" y="30"/>
                    <a:pt x="69" y="30"/>
                    <a:pt x="69" y="30"/>
                  </a:cubicBezTo>
                  <a:cubicBezTo>
                    <a:pt x="72" y="39"/>
                    <a:pt x="67" y="50"/>
                    <a:pt x="58" y="53"/>
                  </a:cubicBezTo>
                  <a:close/>
                </a:path>
              </a:pathLst>
            </a:custGeom>
            <a:solidFill>
              <a:srgbClr val="160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5" name="任意多边形 82">
              <a:extLst>
                <a:ext uri="{FF2B5EF4-FFF2-40B4-BE49-F238E27FC236}">
                  <a16:creationId xmlns:a16="http://schemas.microsoft.com/office/drawing/2014/main" id="{0C79D796-13DC-9818-C4C2-DE5F72EEE633}"/>
                </a:ext>
              </a:extLst>
            </p:cNvPr>
            <p:cNvSpPr/>
            <p:nvPr/>
          </p:nvSpPr>
          <p:spPr bwMode="auto">
            <a:xfrm>
              <a:off x="5691188" y="2638425"/>
              <a:ext cx="293688" cy="214313"/>
            </a:xfrm>
            <a:custGeom>
              <a:avLst/>
              <a:gdLst>
                <a:gd name="T0" fmla="*/ 185 w 185"/>
                <a:gd name="T1" fmla="*/ 77 h 135"/>
                <a:gd name="T2" fmla="*/ 28 w 185"/>
                <a:gd name="T3" fmla="*/ 135 h 135"/>
                <a:gd name="T4" fmla="*/ 0 w 185"/>
                <a:gd name="T5" fmla="*/ 56 h 135"/>
                <a:gd name="T6" fmla="*/ 158 w 185"/>
                <a:gd name="T7" fmla="*/ 0 h 135"/>
                <a:gd name="T8" fmla="*/ 185 w 185"/>
                <a:gd name="T9" fmla="*/ 77 h 135"/>
              </a:gdLst>
              <a:ahLst/>
              <a:cxnLst>
                <a:cxn ang="0">
                  <a:pos x="T0" y="T1"/>
                </a:cxn>
                <a:cxn ang="0">
                  <a:pos x="T2" y="T3"/>
                </a:cxn>
                <a:cxn ang="0">
                  <a:pos x="T4" y="T5"/>
                </a:cxn>
                <a:cxn ang="0">
                  <a:pos x="T6" y="T7"/>
                </a:cxn>
                <a:cxn ang="0">
                  <a:pos x="T8" y="T9"/>
                </a:cxn>
              </a:cxnLst>
              <a:rect l="0" t="0" r="r" b="b"/>
              <a:pathLst>
                <a:path w="185" h="135">
                  <a:moveTo>
                    <a:pt x="185" y="77"/>
                  </a:moveTo>
                  <a:lnTo>
                    <a:pt x="28" y="135"/>
                  </a:lnTo>
                  <a:lnTo>
                    <a:pt x="0" y="56"/>
                  </a:lnTo>
                  <a:lnTo>
                    <a:pt x="158" y="0"/>
                  </a:lnTo>
                  <a:lnTo>
                    <a:pt x="185" y="77"/>
                  </a:lnTo>
                  <a:close/>
                </a:path>
              </a:pathLst>
            </a:custGeom>
            <a:solidFill>
              <a:srgbClr val="6876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6" name="直接连接符 675">
              <a:extLst>
                <a:ext uri="{FF2B5EF4-FFF2-40B4-BE49-F238E27FC236}">
                  <a16:creationId xmlns:a16="http://schemas.microsoft.com/office/drawing/2014/main" id="{F36CD9C9-CC28-CBFB-2767-FA9DFAC06D08}"/>
                </a:ext>
              </a:extLst>
            </p:cNvPr>
            <p:cNvSpPr/>
            <p:nvPr/>
          </p:nvSpPr>
          <p:spPr bwMode="auto">
            <a:xfrm flipH="1" flipV="1">
              <a:off x="5699125" y="2001838"/>
              <a:ext cx="22225" cy="141288"/>
            </a:xfrm>
            <a:prstGeom prst="line">
              <a:avLst/>
            </a:prstGeom>
            <a:noFill/>
            <a:ln w="14288" cap="flat">
              <a:solidFill>
                <a:srgbClr val="C3C8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77" name="直接连接符 676">
              <a:extLst>
                <a:ext uri="{FF2B5EF4-FFF2-40B4-BE49-F238E27FC236}">
                  <a16:creationId xmlns:a16="http://schemas.microsoft.com/office/drawing/2014/main" id="{D340BAA9-CD64-E7F5-5868-EC8F88B9FD91}"/>
                </a:ext>
              </a:extLst>
            </p:cNvPr>
            <p:cNvSpPr/>
            <p:nvPr/>
          </p:nvSpPr>
          <p:spPr bwMode="auto">
            <a:xfrm flipH="1" flipV="1">
              <a:off x="5421313" y="2114550"/>
              <a:ext cx="122238" cy="114300"/>
            </a:xfrm>
            <a:prstGeom prst="line">
              <a:avLst/>
            </a:prstGeom>
            <a:noFill/>
            <a:ln w="14288" cap="flat">
              <a:solidFill>
                <a:srgbClr val="C3C8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78" name="直接连接符 677">
              <a:extLst>
                <a:ext uri="{FF2B5EF4-FFF2-40B4-BE49-F238E27FC236}">
                  <a16:creationId xmlns:a16="http://schemas.microsoft.com/office/drawing/2014/main" id="{31A0DA0E-4F3F-6AD7-FED8-625A4C8BC5BA}"/>
                </a:ext>
              </a:extLst>
            </p:cNvPr>
            <p:cNvSpPr/>
            <p:nvPr/>
          </p:nvSpPr>
          <p:spPr bwMode="auto">
            <a:xfrm flipH="1">
              <a:off x="5280025" y="2443163"/>
              <a:ext cx="138113" cy="9525"/>
            </a:xfrm>
            <a:prstGeom prst="line">
              <a:avLst/>
            </a:prstGeom>
            <a:noFill/>
            <a:ln w="14288" cap="flat">
              <a:solidFill>
                <a:srgbClr val="C3C8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79" name="直接连接符 678">
              <a:extLst>
                <a:ext uri="{FF2B5EF4-FFF2-40B4-BE49-F238E27FC236}">
                  <a16:creationId xmlns:a16="http://schemas.microsoft.com/office/drawing/2014/main" id="{C271142F-B291-9167-27FC-0D4DB5D6D388}"/>
                </a:ext>
              </a:extLst>
            </p:cNvPr>
            <p:cNvSpPr/>
            <p:nvPr/>
          </p:nvSpPr>
          <p:spPr bwMode="auto">
            <a:xfrm flipV="1">
              <a:off x="5919788" y="2106613"/>
              <a:ext cx="61913" cy="115888"/>
            </a:xfrm>
            <a:prstGeom prst="line">
              <a:avLst/>
            </a:prstGeom>
            <a:noFill/>
            <a:ln w="14288" cap="flat">
              <a:solidFill>
                <a:srgbClr val="C3C8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80" name="任意多边形 87">
              <a:extLst>
                <a:ext uri="{FF2B5EF4-FFF2-40B4-BE49-F238E27FC236}">
                  <a16:creationId xmlns:a16="http://schemas.microsoft.com/office/drawing/2014/main" id="{EB2152E2-28AC-081D-F405-554ACECDC29D}"/>
                </a:ext>
              </a:extLst>
            </p:cNvPr>
            <p:cNvSpPr/>
            <p:nvPr/>
          </p:nvSpPr>
          <p:spPr bwMode="auto">
            <a:xfrm>
              <a:off x="7797800" y="2687638"/>
              <a:ext cx="1052513" cy="585788"/>
            </a:xfrm>
            <a:custGeom>
              <a:avLst/>
              <a:gdLst>
                <a:gd name="T0" fmla="*/ 14 w 319"/>
                <a:gd name="T1" fmla="*/ 178 h 178"/>
                <a:gd name="T2" fmla="*/ 271 w 319"/>
                <a:gd name="T3" fmla="*/ 178 h 178"/>
                <a:gd name="T4" fmla="*/ 290 w 319"/>
                <a:gd name="T5" fmla="*/ 162 h 178"/>
                <a:gd name="T6" fmla="*/ 317 w 319"/>
                <a:gd name="T7" fmla="*/ 16 h 178"/>
                <a:gd name="T8" fmla="*/ 304 w 319"/>
                <a:gd name="T9" fmla="*/ 0 h 178"/>
                <a:gd name="T10" fmla="*/ 47 w 319"/>
                <a:gd name="T11" fmla="*/ 0 h 178"/>
                <a:gd name="T12" fmla="*/ 28 w 319"/>
                <a:gd name="T13" fmla="*/ 16 h 178"/>
                <a:gd name="T14" fmla="*/ 1 w 319"/>
                <a:gd name="T15" fmla="*/ 162 h 178"/>
                <a:gd name="T16" fmla="*/ 14 w 319"/>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178">
                  <a:moveTo>
                    <a:pt x="14" y="178"/>
                  </a:moveTo>
                  <a:cubicBezTo>
                    <a:pt x="271" y="178"/>
                    <a:pt x="271" y="178"/>
                    <a:pt x="271" y="178"/>
                  </a:cubicBezTo>
                  <a:cubicBezTo>
                    <a:pt x="280" y="178"/>
                    <a:pt x="289" y="171"/>
                    <a:pt x="290" y="162"/>
                  </a:cubicBezTo>
                  <a:cubicBezTo>
                    <a:pt x="317" y="16"/>
                    <a:pt x="317" y="16"/>
                    <a:pt x="317" y="16"/>
                  </a:cubicBezTo>
                  <a:cubicBezTo>
                    <a:pt x="319" y="7"/>
                    <a:pt x="313" y="0"/>
                    <a:pt x="304" y="0"/>
                  </a:cubicBezTo>
                  <a:cubicBezTo>
                    <a:pt x="47" y="0"/>
                    <a:pt x="47" y="0"/>
                    <a:pt x="47" y="0"/>
                  </a:cubicBezTo>
                  <a:cubicBezTo>
                    <a:pt x="38" y="0"/>
                    <a:pt x="29" y="7"/>
                    <a:pt x="28" y="16"/>
                  </a:cubicBezTo>
                  <a:cubicBezTo>
                    <a:pt x="1" y="162"/>
                    <a:pt x="1" y="162"/>
                    <a:pt x="1" y="162"/>
                  </a:cubicBezTo>
                  <a:cubicBezTo>
                    <a:pt x="0" y="171"/>
                    <a:pt x="5" y="178"/>
                    <a:pt x="14" y="178"/>
                  </a:cubicBezTo>
                  <a:close/>
                </a:path>
              </a:pathLst>
            </a:custGeom>
            <a:solidFill>
              <a:srgbClr val="1C14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1" name="任意多边形 88">
              <a:extLst>
                <a:ext uri="{FF2B5EF4-FFF2-40B4-BE49-F238E27FC236}">
                  <a16:creationId xmlns:a16="http://schemas.microsoft.com/office/drawing/2014/main" id="{442A2943-915A-0E99-27A2-3964CAB9E779}"/>
                </a:ext>
              </a:extLst>
            </p:cNvPr>
            <p:cNvSpPr/>
            <p:nvPr/>
          </p:nvSpPr>
          <p:spPr bwMode="auto">
            <a:xfrm>
              <a:off x="8431213" y="2924175"/>
              <a:ext cx="122238" cy="112713"/>
            </a:xfrm>
            <a:custGeom>
              <a:avLst/>
              <a:gdLst>
                <a:gd name="T0" fmla="*/ 1 w 37"/>
                <a:gd name="T1" fmla="*/ 17 h 34"/>
                <a:gd name="T2" fmla="*/ 15 w 37"/>
                <a:gd name="T3" fmla="*/ 34 h 34"/>
                <a:gd name="T4" fmla="*/ 35 w 37"/>
                <a:gd name="T5" fmla="*/ 17 h 34"/>
                <a:gd name="T6" fmla="*/ 21 w 37"/>
                <a:gd name="T7" fmla="*/ 0 h 34"/>
                <a:gd name="T8" fmla="*/ 1 w 37"/>
                <a:gd name="T9" fmla="*/ 17 h 34"/>
              </a:gdLst>
              <a:ahLst/>
              <a:cxnLst>
                <a:cxn ang="0">
                  <a:pos x="T0" y="T1"/>
                </a:cxn>
                <a:cxn ang="0">
                  <a:pos x="T2" y="T3"/>
                </a:cxn>
                <a:cxn ang="0">
                  <a:pos x="T4" y="T5"/>
                </a:cxn>
                <a:cxn ang="0">
                  <a:pos x="T6" y="T7"/>
                </a:cxn>
                <a:cxn ang="0">
                  <a:pos x="T8" y="T9"/>
                </a:cxn>
              </a:cxnLst>
              <a:rect l="0" t="0" r="r" b="b"/>
              <a:pathLst>
                <a:path w="37" h="34">
                  <a:moveTo>
                    <a:pt x="1" y="17"/>
                  </a:moveTo>
                  <a:cubicBezTo>
                    <a:pt x="0" y="26"/>
                    <a:pt x="6" y="34"/>
                    <a:pt x="15" y="34"/>
                  </a:cubicBezTo>
                  <a:cubicBezTo>
                    <a:pt x="24" y="34"/>
                    <a:pt x="33" y="26"/>
                    <a:pt x="35" y="17"/>
                  </a:cubicBezTo>
                  <a:cubicBezTo>
                    <a:pt x="37" y="8"/>
                    <a:pt x="30" y="0"/>
                    <a:pt x="21" y="0"/>
                  </a:cubicBezTo>
                  <a:cubicBezTo>
                    <a:pt x="12" y="0"/>
                    <a:pt x="3" y="8"/>
                    <a:pt x="1"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2" name="任意多边形 89">
              <a:extLst>
                <a:ext uri="{FF2B5EF4-FFF2-40B4-BE49-F238E27FC236}">
                  <a16:creationId xmlns:a16="http://schemas.microsoft.com/office/drawing/2014/main" id="{AE06BC7A-5D59-7D0F-9747-7BCA1D0A0601}"/>
                </a:ext>
              </a:extLst>
            </p:cNvPr>
            <p:cNvSpPr/>
            <p:nvPr/>
          </p:nvSpPr>
          <p:spPr bwMode="auto">
            <a:xfrm>
              <a:off x="8262938" y="2924175"/>
              <a:ext cx="122238" cy="112713"/>
            </a:xfrm>
            <a:custGeom>
              <a:avLst/>
              <a:gdLst>
                <a:gd name="T0" fmla="*/ 1 w 37"/>
                <a:gd name="T1" fmla="*/ 17 h 34"/>
                <a:gd name="T2" fmla="*/ 15 w 37"/>
                <a:gd name="T3" fmla="*/ 34 h 34"/>
                <a:gd name="T4" fmla="*/ 35 w 37"/>
                <a:gd name="T5" fmla="*/ 17 h 34"/>
                <a:gd name="T6" fmla="*/ 21 w 37"/>
                <a:gd name="T7" fmla="*/ 0 h 34"/>
                <a:gd name="T8" fmla="*/ 1 w 37"/>
                <a:gd name="T9" fmla="*/ 17 h 34"/>
              </a:gdLst>
              <a:ahLst/>
              <a:cxnLst>
                <a:cxn ang="0">
                  <a:pos x="T0" y="T1"/>
                </a:cxn>
                <a:cxn ang="0">
                  <a:pos x="T2" y="T3"/>
                </a:cxn>
                <a:cxn ang="0">
                  <a:pos x="T4" y="T5"/>
                </a:cxn>
                <a:cxn ang="0">
                  <a:pos x="T6" y="T7"/>
                </a:cxn>
                <a:cxn ang="0">
                  <a:pos x="T8" y="T9"/>
                </a:cxn>
              </a:cxnLst>
              <a:rect l="0" t="0" r="r" b="b"/>
              <a:pathLst>
                <a:path w="37" h="34">
                  <a:moveTo>
                    <a:pt x="1" y="17"/>
                  </a:moveTo>
                  <a:cubicBezTo>
                    <a:pt x="0" y="26"/>
                    <a:pt x="6" y="34"/>
                    <a:pt x="15" y="34"/>
                  </a:cubicBezTo>
                  <a:cubicBezTo>
                    <a:pt x="24" y="34"/>
                    <a:pt x="33" y="26"/>
                    <a:pt x="35" y="17"/>
                  </a:cubicBezTo>
                  <a:cubicBezTo>
                    <a:pt x="37" y="8"/>
                    <a:pt x="30" y="0"/>
                    <a:pt x="21" y="0"/>
                  </a:cubicBezTo>
                  <a:cubicBezTo>
                    <a:pt x="12" y="0"/>
                    <a:pt x="3" y="8"/>
                    <a:pt x="1"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3" name="任意多边形 90">
              <a:extLst>
                <a:ext uri="{FF2B5EF4-FFF2-40B4-BE49-F238E27FC236}">
                  <a16:creationId xmlns:a16="http://schemas.microsoft.com/office/drawing/2014/main" id="{7EC9B01F-C7F3-B6F1-92A4-0F946590108F}"/>
                </a:ext>
              </a:extLst>
            </p:cNvPr>
            <p:cNvSpPr/>
            <p:nvPr/>
          </p:nvSpPr>
          <p:spPr bwMode="auto">
            <a:xfrm>
              <a:off x="8094663" y="2924175"/>
              <a:ext cx="117475" cy="112713"/>
            </a:xfrm>
            <a:custGeom>
              <a:avLst/>
              <a:gdLst>
                <a:gd name="T0" fmla="*/ 1 w 36"/>
                <a:gd name="T1" fmla="*/ 17 h 34"/>
                <a:gd name="T2" fmla="*/ 15 w 36"/>
                <a:gd name="T3" fmla="*/ 34 h 34"/>
                <a:gd name="T4" fmla="*/ 35 w 36"/>
                <a:gd name="T5" fmla="*/ 17 h 34"/>
                <a:gd name="T6" fmla="*/ 21 w 36"/>
                <a:gd name="T7" fmla="*/ 0 h 34"/>
                <a:gd name="T8" fmla="*/ 1 w 36"/>
                <a:gd name="T9" fmla="*/ 17 h 34"/>
              </a:gdLst>
              <a:ahLst/>
              <a:cxnLst>
                <a:cxn ang="0">
                  <a:pos x="T0" y="T1"/>
                </a:cxn>
                <a:cxn ang="0">
                  <a:pos x="T2" y="T3"/>
                </a:cxn>
                <a:cxn ang="0">
                  <a:pos x="T4" y="T5"/>
                </a:cxn>
                <a:cxn ang="0">
                  <a:pos x="T6" y="T7"/>
                </a:cxn>
                <a:cxn ang="0">
                  <a:pos x="T8" y="T9"/>
                </a:cxn>
              </a:cxnLst>
              <a:rect l="0" t="0" r="r" b="b"/>
              <a:pathLst>
                <a:path w="36" h="34">
                  <a:moveTo>
                    <a:pt x="1" y="17"/>
                  </a:moveTo>
                  <a:cubicBezTo>
                    <a:pt x="0" y="26"/>
                    <a:pt x="6" y="34"/>
                    <a:pt x="15" y="34"/>
                  </a:cubicBezTo>
                  <a:cubicBezTo>
                    <a:pt x="24" y="34"/>
                    <a:pt x="33" y="26"/>
                    <a:pt x="35" y="17"/>
                  </a:cubicBezTo>
                  <a:cubicBezTo>
                    <a:pt x="36" y="8"/>
                    <a:pt x="30" y="0"/>
                    <a:pt x="21" y="0"/>
                  </a:cubicBezTo>
                  <a:cubicBezTo>
                    <a:pt x="12" y="0"/>
                    <a:pt x="3" y="8"/>
                    <a:pt x="1"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4" name="任意多边形 91">
              <a:extLst>
                <a:ext uri="{FF2B5EF4-FFF2-40B4-BE49-F238E27FC236}">
                  <a16:creationId xmlns:a16="http://schemas.microsoft.com/office/drawing/2014/main" id="{2C95AF8F-FCE3-B48A-D3E3-FA093D27FB03}"/>
                </a:ext>
              </a:extLst>
            </p:cNvPr>
            <p:cNvSpPr/>
            <p:nvPr/>
          </p:nvSpPr>
          <p:spPr bwMode="auto">
            <a:xfrm>
              <a:off x="8004175" y="3230563"/>
              <a:ext cx="298450" cy="188913"/>
            </a:xfrm>
            <a:custGeom>
              <a:avLst/>
              <a:gdLst>
                <a:gd name="T0" fmla="*/ 188 w 188"/>
                <a:gd name="T1" fmla="*/ 9 h 119"/>
                <a:gd name="T2" fmla="*/ 0 w 188"/>
                <a:gd name="T3" fmla="*/ 119 h 119"/>
                <a:gd name="T4" fmla="*/ 34 w 188"/>
                <a:gd name="T5" fmla="*/ 0 h 119"/>
                <a:gd name="T6" fmla="*/ 188 w 188"/>
                <a:gd name="T7" fmla="*/ 9 h 119"/>
              </a:gdLst>
              <a:ahLst/>
              <a:cxnLst>
                <a:cxn ang="0">
                  <a:pos x="T0" y="T1"/>
                </a:cxn>
                <a:cxn ang="0">
                  <a:pos x="T2" y="T3"/>
                </a:cxn>
                <a:cxn ang="0">
                  <a:pos x="T4" y="T5"/>
                </a:cxn>
                <a:cxn ang="0">
                  <a:pos x="T6" y="T7"/>
                </a:cxn>
              </a:cxnLst>
              <a:rect l="0" t="0" r="r" b="b"/>
              <a:pathLst>
                <a:path w="188" h="119">
                  <a:moveTo>
                    <a:pt x="188" y="9"/>
                  </a:moveTo>
                  <a:lnTo>
                    <a:pt x="0" y="119"/>
                  </a:lnTo>
                  <a:lnTo>
                    <a:pt x="34" y="0"/>
                  </a:lnTo>
                  <a:lnTo>
                    <a:pt x="188" y="9"/>
                  </a:lnTo>
                  <a:close/>
                </a:path>
              </a:pathLst>
            </a:custGeom>
            <a:solidFill>
              <a:srgbClr val="1C14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5" name="任意多边形 92">
              <a:extLst>
                <a:ext uri="{FF2B5EF4-FFF2-40B4-BE49-F238E27FC236}">
                  <a16:creationId xmlns:a16="http://schemas.microsoft.com/office/drawing/2014/main" id="{F18F885F-F639-8C1C-B5F6-60AFBA8B9A47}"/>
                </a:ext>
              </a:extLst>
            </p:cNvPr>
            <p:cNvSpPr/>
            <p:nvPr/>
          </p:nvSpPr>
          <p:spPr bwMode="auto">
            <a:xfrm>
              <a:off x="4111625" y="2614613"/>
              <a:ext cx="1052513" cy="590550"/>
            </a:xfrm>
            <a:custGeom>
              <a:avLst/>
              <a:gdLst>
                <a:gd name="T0" fmla="*/ 304 w 319"/>
                <a:gd name="T1" fmla="*/ 179 h 179"/>
                <a:gd name="T2" fmla="*/ 47 w 319"/>
                <a:gd name="T3" fmla="*/ 179 h 179"/>
                <a:gd name="T4" fmla="*/ 28 w 319"/>
                <a:gd name="T5" fmla="*/ 163 h 179"/>
                <a:gd name="T6" fmla="*/ 1 w 319"/>
                <a:gd name="T7" fmla="*/ 16 h 179"/>
                <a:gd name="T8" fmla="*/ 14 w 319"/>
                <a:gd name="T9" fmla="*/ 0 h 179"/>
                <a:gd name="T10" fmla="*/ 271 w 319"/>
                <a:gd name="T11" fmla="*/ 0 h 179"/>
                <a:gd name="T12" fmla="*/ 290 w 319"/>
                <a:gd name="T13" fmla="*/ 16 h 179"/>
                <a:gd name="T14" fmla="*/ 317 w 319"/>
                <a:gd name="T15" fmla="*/ 163 h 179"/>
                <a:gd name="T16" fmla="*/ 304 w 319"/>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179">
                  <a:moveTo>
                    <a:pt x="304" y="179"/>
                  </a:moveTo>
                  <a:cubicBezTo>
                    <a:pt x="47" y="179"/>
                    <a:pt x="47" y="179"/>
                    <a:pt x="47" y="179"/>
                  </a:cubicBezTo>
                  <a:cubicBezTo>
                    <a:pt x="38" y="179"/>
                    <a:pt x="29" y="171"/>
                    <a:pt x="28" y="163"/>
                  </a:cubicBezTo>
                  <a:cubicBezTo>
                    <a:pt x="1" y="16"/>
                    <a:pt x="1" y="16"/>
                    <a:pt x="1" y="16"/>
                  </a:cubicBezTo>
                  <a:cubicBezTo>
                    <a:pt x="0" y="7"/>
                    <a:pt x="5" y="0"/>
                    <a:pt x="14" y="0"/>
                  </a:cubicBezTo>
                  <a:cubicBezTo>
                    <a:pt x="271" y="0"/>
                    <a:pt x="271" y="0"/>
                    <a:pt x="271" y="0"/>
                  </a:cubicBezTo>
                  <a:cubicBezTo>
                    <a:pt x="280" y="0"/>
                    <a:pt x="289" y="7"/>
                    <a:pt x="290" y="16"/>
                  </a:cubicBezTo>
                  <a:cubicBezTo>
                    <a:pt x="317" y="163"/>
                    <a:pt x="317" y="163"/>
                    <a:pt x="317" y="163"/>
                  </a:cubicBezTo>
                  <a:cubicBezTo>
                    <a:pt x="319" y="171"/>
                    <a:pt x="313" y="179"/>
                    <a:pt x="304" y="179"/>
                  </a:cubicBez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6" name="任意多边形 93">
              <a:extLst>
                <a:ext uri="{FF2B5EF4-FFF2-40B4-BE49-F238E27FC236}">
                  <a16:creationId xmlns:a16="http://schemas.microsoft.com/office/drawing/2014/main" id="{A5292F78-A957-FB20-D364-B9CA0D1E6B7D}"/>
                </a:ext>
              </a:extLst>
            </p:cNvPr>
            <p:cNvSpPr/>
            <p:nvPr/>
          </p:nvSpPr>
          <p:spPr bwMode="auto">
            <a:xfrm>
              <a:off x="4408488" y="2855913"/>
              <a:ext cx="122238" cy="107950"/>
            </a:xfrm>
            <a:custGeom>
              <a:avLst/>
              <a:gdLst>
                <a:gd name="T0" fmla="*/ 35 w 37"/>
                <a:gd name="T1" fmla="*/ 16 h 33"/>
                <a:gd name="T2" fmla="*/ 21 w 37"/>
                <a:gd name="T3" fmla="*/ 33 h 33"/>
                <a:gd name="T4" fmla="*/ 1 w 37"/>
                <a:gd name="T5" fmla="*/ 16 h 33"/>
                <a:gd name="T6" fmla="*/ 15 w 37"/>
                <a:gd name="T7" fmla="*/ 0 h 33"/>
                <a:gd name="T8" fmla="*/ 35 w 37"/>
                <a:gd name="T9" fmla="*/ 16 h 33"/>
              </a:gdLst>
              <a:ahLst/>
              <a:cxnLst>
                <a:cxn ang="0">
                  <a:pos x="T0" y="T1"/>
                </a:cxn>
                <a:cxn ang="0">
                  <a:pos x="T2" y="T3"/>
                </a:cxn>
                <a:cxn ang="0">
                  <a:pos x="T4" y="T5"/>
                </a:cxn>
                <a:cxn ang="0">
                  <a:pos x="T6" y="T7"/>
                </a:cxn>
                <a:cxn ang="0">
                  <a:pos x="T8" y="T9"/>
                </a:cxn>
              </a:cxnLst>
              <a:rect l="0" t="0" r="r" b="b"/>
              <a:pathLst>
                <a:path w="37" h="33">
                  <a:moveTo>
                    <a:pt x="35" y="16"/>
                  </a:moveTo>
                  <a:cubicBezTo>
                    <a:pt x="37" y="26"/>
                    <a:pt x="30" y="33"/>
                    <a:pt x="21" y="33"/>
                  </a:cubicBezTo>
                  <a:cubicBezTo>
                    <a:pt x="12" y="33"/>
                    <a:pt x="3" y="26"/>
                    <a:pt x="1" y="16"/>
                  </a:cubicBezTo>
                  <a:cubicBezTo>
                    <a:pt x="0" y="7"/>
                    <a:pt x="6" y="0"/>
                    <a:pt x="15" y="0"/>
                  </a:cubicBezTo>
                  <a:cubicBezTo>
                    <a:pt x="24" y="0"/>
                    <a:pt x="33" y="7"/>
                    <a:pt x="3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7" name="任意多边形 94">
              <a:extLst>
                <a:ext uri="{FF2B5EF4-FFF2-40B4-BE49-F238E27FC236}">
                  <a16:creationId xmlns:a16="http://schemas.microsoft.com/office/drawing/2014/main" id="{4D27E1C0-3399-B07F-2BDA-5E3DD9CA4868}"/>
                </a:ext>
              </a:extLst>
            </p:cNvPr>
            <p:cNvSpPr/>
            <p:nvPr/>
          </p:nvSpPr>
          <p:spPr bwMode="auto">
            <a:xfrm>
              <a:off x="4576763" y="2855913"/>
              <a:ext cx="122238" cy="107950"/>
            </a:xfrm>
            <a:custGeom>
              <a:avLst/>
              <a:gdLst>
                <a:gd name="T0" fmla="*/ 35 w 37"/>
                <a:gd name="T1" fmla="*/ 16 h 33"/>
                <a:gd name="T2" fmla="*/ 21 w 37"/>
                <a:gd name="T3" fmla="*/ 33 h 33"/>
                <a:gd name="T4" fmla="*/ 1 w 37"/>
                <a:gd name="T5" fmla="*/ 16 h 33"/>
                <a:gd name="T6" fmla="*/ 15 w 37"/>
                <a:gd name="T7" fmla="*/ 0 h 33"/>
                <a:gd name="T8" fmla="*/ 35 w 37"/>
                <a:gd name="T9" fmla="*/ 16 h 33"/>
              </a:gdLst>
              <a:ahLst/>
              <a:cxnLst>
                <a:cxn ang="0">
                  <a:pos x="T0" y="T1"/>
                </a:cxn>
                <a:cxn ang="0">
                  <a:pos x="T2" y="T3"/>
                </a:cxn>
                <a:cxn ang="0">
                  <a:pos x="T4" y="T5"/>
                </a:cxn>
                <a:cxn ang="0">
                  <a:pos x="T6" y="T7"/>
                </a:cxn>
                <a:cxn ang="0">
                  <a:pos x="T8" y="T9"/>
                </a:cxn>
              </a:cxnLst>
              <a:rect l="0" t="0" r="r" b="b"/>
              <a:pathLst>
                <a:path w="37" h="33">
                  <a:moveTo>
                    <a:pt x="35" y="16"/>
                  </a:moveTo>
                  <a:cubicBezTo>
                    <a:pt x="37" y="26"/>
                    <a:pt x="30" y="33"/>
                    <a:pt x="21" y="33"/>
                  </a:cubicBezTo>
                  <a:cubicBezTo>
                    <a:pt x="12" y="33"/>
                    <a:pt x="3" y="26"/>
                    <a:pt x="1" y="16"/>
                  </a:cubicBezTo>
                  <a:cubicBezTo>
                    <a:pt x="0" y="7"/>
                    <a:pt x="6" y="0"/>
                    <a:pt x="15" y="0"/>
                  </a:cubicBezTo>
                  <a:cubicBezTo>
                    <a:pt x="24" y="0"/>
                    <a:pt x="33" y="7"/>
                    <a:pt x="3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8" name="任意多边形 95">
              <a:extLst>
                <a:ext uri="{FF2B5EF4-FFF2-40B4-BE49-F238E27FC236}">
                  <a16:creationId xmlns:a16="http://schemas.microsoft.com/office/drawing/2014/main" id="{D7A1329B-8F52-ADC5-A6C6-5B03EF3D92CE}"/>
                </a:ext>
              </a:extLst>
            </p:cNvPr>
            <p:cNvSpPr/>
            <p:nvPr/>
          </p:nvSpPr>
          <p:spPr bwMode="auto">
            <a:xfrm>
              <a:off x="4745038" y="2855913"/>
              <a:ext cx="122238" cy="107950"/>
            </a:xfrm>
            <a:custGeom>
              <a:avLst/>
              <a:gdLst>
                <a:gd name="T0" fmla="*/ 35 w 37"/>
                <a:gd name="T1" fmla="*/ 16 h 33"/>
                <a:gd name="T2" fmla="*/ 21 w 37"/>
                <a:gd name="T3" fmla="*/ 33 h 33"/>
                <a:gd name="T4" fmla="*/ 1 w 37"/>
                <a:gd name="T5" fmla="*/ 16 h 33"/>
                <a:gd name="T6" fmla="*/ 15 w 37"/>
                <a:gd name="T7" fmla="*/ 0 h 33"/>
                <a:gd name="T8" fmla="*/ 35 w 37"/>
                <a:gd name="T9" fmla="*/ 16 h 33"/>
              </a:gdLst>
              <a:ahLst/>
              <a:cxnLst>
                <a:cxn ang="0">
                  <a:pos x="T0" y="T1"/>
                </a:cxn>
                <a:cxn ang="0">
                  <a:pos x="T2" y="T3"/>
                </a:cxn>
                <a:cxn ang="0">
                  <a:pos x="T4" y="T5"/>
                </a:cxn>
                <a:cxn ang="0">
                  <a:pos x="T6" y="T7"/>
                </a:cxn>
                <a:cxn ang="0">
                  <a:pos x="T8" y="T9"/>
                </a:cxn>
              </a:cxnLst>
              <a:rect l="0" t="0" r="r" b="b"/>
              <a:pathLst>
                <a:path w="37" h="33">
                  <a:moveTo>
                    <a:pt x="35" y="16"/>
                  </a:moveTo>
                  <a:cubicBezTo>
                    <a:pt x="37" y="26"/>
                    <a:pt x="30" y="33"/>
                    <a:pt x="21" y="33"/>
                  </a:cubicBezTo>
                  <a:cubicBezTo>
                    <a:pt x="12" y="33"/>
                    <a:pt x="3" y="26"/>
                    <a:pt x="1" y="16"/>
                  </a:cubicBezTo>
                  <a:cubicBezTo>
                    <a:pt x="0" y="7"/>
                    <a:pt x="6" y="0"/>
                    <a:pt x="15" y="0"/>
                  </a:cubicBezTo>
                  <a:cubicBezTo>
                    <a:pt x="24" y="0"/>
                    <a:pt x="33" y="7"/>
                    <a:pt x="3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9" name="任意多边形 96">
              <a:extLst>
                <a:ext uri="{FF2B5EF4-FFF2-40B4-BE49-F238E27FC236}">
                  <a16:creationId xmlns:a16="http://schemas.microsoft.com/office/drawing/2014/main" id="{B52EB644-2562-682D-362B-0ED81F21D392}"/>
                </a:ext>
              </a:extLst>
            </p:cNvPr>
            <p:cNvSpPr/>
            <p:nvPr/>
          </p:nvSpPr>
          <p:spPr bwMode="auto">
            <a:xfrm>
              <a:off x="4811713" y="3162300"/>
              <a:ext cx="233363" cy="177800"/>
            </a:xfrm>
            <a:custGeom>
              <a:avLst/>
              <a:gdLst>
                <a:gd name="T0" fmla="*/ 0 w 147"/>
                <a:gd name="T1" fmla="*/ 6 h 112"/>
                <a:gd name="T2" fmla="*/ 29 w 147"/>
                <a:gd name="T3" fmla="*/ 112 h 112"/>
                <a:gd name="T4" fmla="*/ 147 w 147"/>
                <a:gd name="T5" fmla="*/ 0 h 112"/>
                <a:gd name="T6" fmla="*/ 0 w 147"/>
                <a:gd name="T7" fmla="*/ 6 h 112"/>
              </a:gdLst>
              <a:ahLst/>
              <a:cxnLst>
                <a:cxn ang="0">
                  <a:pos x="T0" y="T1"/>
                </a:cxn>
                <a:cxn ang="0">
                  <a:pos x="T2" y="T3"/>
                </a:cxn>
                <a:cxn ang="0">
                  <a:pos x="T4" y="T5"/>
                </a:cxn>
                <a:cxn ang="0">
                  <a:pos x="T6" y="T7"/>
                </a:cxn>
              </a:cxnLst>
              <a:rect l="0" t="0" r="r" b="b"/>
              <a:pathLst>
                <a:path w="147" h="112">
                  <a:moveTo>
                    <a:pt x="0" y="6"/>
                  </a:moveTo>
                  <a:lnTo>
                    <a:pt x="29" y="112"/>
                  </a:lnTo>
                  <a:lnTo>
                    <a:pt x="147" y="0"/>
                  </a:lnTo>
                  <a:lnTo>
                    <a:pt x="0" y="6"/>
                  </a:lnTo>
                  <a:close/>
                </a:path>
              </a:pathLst>
            </a:custGeom>
            <a:solidFill>
              <a:srgbClr val="C3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 name="左大括号 4">
            <a:extLst>
              <a:ext uri="{FF2B5EF4-FFF2-40B4-BE49-F238E27FC236}">
                <a16:creationId xmlns:a16="http://schemas.microsoft.com/office/drawing/2014/main" id="{D57FA2B1-70F6-889C-D758-8B302A1B2DCA}"/>
              </a:ext>
            </a:extLst>
          </p:cNvPr>
          <p:cNvSpPr/>
          <p:nvPr/>
        </p:nvSpPr>
        <p:spPr>
          <a:xfrm>
            <a:off x="6480458" y="1418276"/>
            <a:ext cx="526418" cy="4772888"/>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7328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PPT模板-03">
            <a:extLst>
              <a:ext uri="{FF2B5EF4-FFF2-40B4-BE49-F238E27FC236}">
                <a16:creationId xmlns:a16="http://schemas.microsoft.com/office/drawing/2014/main" id="{FDDC8652-BAB0-31BB-5DEC-37FBADB38529}"/>
              </a:ext>
            </a:extLst>
          </p:cNvPr>
          <p:cNvPicPr>
            <a:picLocks noChangeAspect="1"/>
          </p:cNvPicPr>
          <p:nvPr/>
        </p:nvPicPr>
        <p:blipFill>
          <a:blip r:embed="rId4"/>
          <a:stretch>
            <a:fillRect/>
          </a:stretch>
        </p:blipFill>
        <p:spPr>
          <a:xfrm>
            <a:off x="0" y="635"/>
            <a:ext cx="12192000" cy="6856730"/>
          </a:xfrm>
          <a:prstGeom prst="rect">
            <a:avLst/>
          </a:prstGeom>
        </p:spPr>
      </p:pic>
      <p:pic>
        <p:nvPicPr>
          <p:cNvPr id="8" name="图片 7" descr="图形用户界面, 应用程序&#10;&#10;描述已自动生成">
            <a:extLst>
              <a:ext uri="{FF2B5EF4-FFF2-40B4-BE49-F238E27FC236}">
                <a16:creationId xmlns:a16="http://schemas.microsoft.com/office/drawing/2014/main" id="{3D35F1B8-7107-A5B1-F061-ACB9E4FF1D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
          <a:stretch/>
        </p:blipFill>
        <p:spPr>
          <a:xfrm>
            <a:off x="805130" y="1851587"/>
            <a:ext cx="10497025" cy="4726065"/>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3203856" cy="461665"/>
          </a:xfrm>
          <a:prstGeom prst="rect">
            <a:avLst/>
          </a:prstGeom>
          <a:noFill/>
        </p:spPr>
        <p:txBody>
          <a:bodyPr wrap="square" rtlCol="0">
            <a:spAutoFit/>
          </a:bodyPr>
          <a:lstStyle/>
          <a:p>
            <a:r>
              <a:rPr lang="en-US" altLang="zh-CN" sz="2400" b="1" dirty="0" err="1">
                <a:solidFill>
                  <a:schemeClr val="accent1">
                    <a:lumMod val="75000"/>
                  </a:schemeClr>
                </a:solidFill>
                <a:latin typeface="微软雅黑" charset="-122"/>
                <a:ea typeface="微软雅黑" charset="-122"/>
              </a:rPr>
              <a:t>ChangeVis</a:t>
            </a:r>
            <a:endParaRPr lang="zh-CN" altLang="en-US" sz="2400" b="1" dirty="0">
              <a:solidFill>
                <a:schemeClr val="accent1">
                  <a:lumMod val="75000"/>
                </a:schemeClr>
              </a:solidFill>
              <a:latin typeface="微软雅黑" charset="-122"/>
              <a:ea typeface="微软雅黑" charset="-122"/>
            </a:endParaRPr>
          </a:p>
        </p:txBody>
      </p:sp>
      <p:sp>
        <p:nvSpPr>
          <p:cNvPr id="4" name="文本框 3">
            <a:extLst>
              <a:ext uri="{FF2B5EF4-FFF2-40B4-BE49-F238E27FC236}">
                <a16:creationId xmlns:a16="http://schemas.microsoft.com/office/drawing/2014/main" id="{007529F0-9CB9-7922-313C-A4393596D7DE}"/>
              </a:ext>
            </a:extLst>
          </p:cNvPr>
          <p:cNvSpPr txBox="1"/>
          <p:nvPr/>
        </p:nvSpPr>
        <p:spPr>
          <a:xfrm>
            <a:off x="5132832" y="1390643"/>
            <a:ext cx="6169324" cy="369332"/>
          </a:xfrm>
          <a:prstGeom prst="rect">
            <a:avLst/>
          </a:prstGeom>
          <a:noFill/>
        </p:spPr>
        <p:txBody>
          <a:bodyPr wrap="square" rtlCol="0">
            <a:spAutoFit/>
          </a:bodyPr>
          <a:lstStyle/>
          <a:p>
            <a:pPr algn="r"/>
            <a:r>
              <a:rPr lang="zh-CN" altLang="en-US" sz="1800" kern="100" spc="20" dirty="0">
                <a:effectLst/>
                <a:latin typeface="Times New Roman" panose="02020603050405020304" pitchFamily="18" charset="0"/>
                <a:ea typeface="方正书宋_GBK"/>
                <a:cs typeface="Times New Roman" panose="02020603050405020304" pitchFamily="18" charset="0"/>
              </a:rPr>
              <a:t>目标：</a:t>
            </a:r>
            <a:r>
              <a:rPr lang="zh-CN" altLang="zh-CN" sz="1800" kern="100" spc="20" dirty="0">
                <a:effectLst/>
                <a:latin typeface="Times New Roman" panose="02020603050405020304" pitchFamily="18" charset="0"/>
                <a:ea typeface="方正书宋_GBK"/>
                <a:cs typeface="Times New Roman" panose="02020603050405020304" pitchFamily="18" charset="0"/>
              </a:rPr>
              <a:t>帮助数据工作者理解数据整理代码块的语义</a:t>
            </a:r>
            <a:endParaRPr lang="zh-CN" altLang="en-US" dirty="0"/>
          </a:p>
        </p:txBody>
      </p:sp>
    </p:spTree>
    <p:custDataLst>
      <p:tags r:id="rId1"/>
    </p:custDataLst>
    <p:extLst>
      <p:ext uri="{BB962C8B-B14F-4D97-AF65-F5344CB8AC3E}">
        <p14:creationId xmlns:p14="http://schemas.microsoft.com/office/powerpoint/2010/main" val="236079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图片 456" descr="PPT模板-03">
            <a:extLst>
              <a:ext uri="{FF2B5EF4-FFF2-40B4-BE49-F238E27FC236}">
                <a16:creationId xmlns:a16="http://schemas.microsoft.com/office/drawing/2014/main" id="{A6EB95D3-E51B-5C37-EF8B-D8C427E0C7B9}"/>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en-US" altLang="zh-CN" sz="2400" b="1" dirty="0" err="1">
                <a:solidFill>
                  <a:schemeClr val="accent1">
                    <a:lumMod val="75000"/>
                  </a:schemeClr>
                </a:solidFill>
                <a:latin typeface="微软雅黑" charset="-122"/>
                <a:ea typeface="微软雅黑" charset="-122"/>
              </a:rPr>
              <a:t>ChangeVis</a:t>
            </a:r>
            <a:endParaRPr lang="zh-CN" altLang="en-US" sz="2400" b="1" dirty="0">
              <a:solidFill>
                <a:schemeClr val="accent1">
                  <a:lumMod val="75000"/>
                </a:schemeClr>
              </a:solidFill>
              <a:latin typeface="微软雅黑" charset="-122"/>
              <a:ea typeface="微软雅黑" charset="-122"/>
            </a:endParaRPr>
          </a:p>
        </p:txBody>
      </p:sp>
      <p:pic>
        <p:nvPicPr>
          <p:cNvPr id="7" name="图片 6" descr="图形用户界面, 应用程序&#10;&#10;描述已自动生成">
            <a:extLst>
              <a:ext uri="{FF2B5EF4-FFF2-40B4-BE49-F238E27FC236}">
                <a16:creationId xmlns:a16="http://schemas.microsoft.com/office/drawing/2014/main" id="{FA8517DA-352A-FC57-C99C-EDDD6C5ABEB1}"/>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5000"/>
                    </a14:imgEffect>
                  </a14:imgLayer>
                </a14:imgProps>
              </a:ext>
              <a:ext uri="{28A0092B-C50C-407E-A947-70E740481C1C}">
                <a14:useLocalDpi xmlns:a14="http://schemas.microsoft.com/office/drawing/2010/main" val="0"/>
              </a:ext>
            </a:extLst>
          </a:blip>
          <a:stretch>
            <a:fillRect/>
          </a:stretch>
        </p:blipFill>
        <p:spPr>
          <a:xfrm>
            <a:off x="805131" y="1851587"/>
            <a:ext cx="10497025" cy="4726068"/>
          </a:xfrm>
          <a:prstGeom prst="rect">
            <a:avLst/>
          </a:prstGeom>
        </p:spPr>
      </p:pic>
      <p:pic>
        <p:nvPicPr>
          <p:cNvPr id="452" name="图片 451" descr="图形用户界面, 应用程序&#10;&#10;描述已自动生成">
            <a:extLst>
              <a:ext uri="{FF2B5EF4-FFF2-40B4-BE49-F238E27FC236}">
                <a16:creationId xmlns:a16="http://schemas.microsoft.com/office/drawing/2014/main" id="{80D2E49D-5853-68A9-F339-CA4EDBDC441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7" t="4417" r="77647" b="47882"/>
          <a:stretch/>
        </p:blipFill>
        <p:spPr>
          <a:xfrm>
            <a:off x="829000" y="2060327"/>
            <a:ext cx="2322517" cy="2254369"/>
          </a:xfrm>
          <a:prstGeom prst="rect">
            <a:avLst/>
          </a:prstGeom>
        </p:spPr>
      </p:pic>
      <p:pic>
        <p:nvPicPr>
          <p:cNvPr id="453" name="图片 452" descr="图形用户界面, 应用程序&#10;&#10;描述已自动生成">
            <a:extLst>
              <a:ext uri="{FF2B5EF4-FFF2-40B4-BE49-F238E27FC236}">
                <a16:creationId xmlns:a16="http://schemas.microsoft.com/office/drawing/2014/main" id="{0E575B09-6191-6C88-6B20-44BD5CCEC3E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3613" t="10866" r="1330" b="72950"/>
          <a:stretch/>
        </p:blipFill>
        <p:spPr>
          <a:xfrm>
            <a:off x="3283789" y="2365128"/>
            <a:ext cx="7878792" cy="764876"/>
          </a:xfrm>
          <a:prstGeom prst="rect">
            <a:avLst/>
          </a:prstGeom>
        </p:spPr>
      </p:pic>
      <p:pic>
        <p:nvPicPr>
          <p:cNvPr id="454" name="图片 453" descr="图形用户界面, 应用程序&#10;&#10;描述已自动生成">
            <a:extLst>
              <a:ext uri="{FF2B5EF4-FFF2-40B4-BE49-F238E27FC236}">
                <a16:creationId xmlns:a16="http://schemas.microsoft.com/office/drawing/2014/main" id="{904D86CF-01E2-D947-5445-D2427C03D8A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3613" t="29484" r="1330" b="37905"/>
          <a:stretch/>
        </p:blipFill>
        <p:spPr>
          <a:xfrm>
            <a:off x="3283789" y="3245022"/>
            <a:ext cx="7878793" cy="1541254"/>
          </a:xfrm>
          <a:prstGeom prst="rect">
            <a:avLst/>
          </a:prstGeom>
        </p:spPr>
      </p:pic>
      <p:pic>
        <p:nvPicPr>
          <p:cNvPr id="455" name="图片 454" descr="图形用户界面, 应用程序&#10;&#10;描述已自动生成">
            <a:extLst>
              <a:ext uri="{FF2B5EF4-FFF2-40B4-BE49-F238E27FC236}">
                <a16:creationId xmlns:a16="http://schemas.microsoft.com/office/drawing/2014/main" id="{5ECAA580-BD2E-4C77-91D1-808FB35AEDC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3613" t="65868" r="1330" b="431"/>
          <a:stretch/>
        </p:blipFill>
        <p:spPr>
          <a:xfrm>
            <a:off x="3283790" y="4964553"/>
            <a:ext cx="7878792" cy="1592713"/>
          </a:xfrm>
          <a:prstGeom prst="rect">
            <a:avLst/>
          </a:prstGeom>
        </p:spPr>
      </p:pic>
      <p:pic>
        <p:nvPicPr>
          <p:cNvPr id="456" name="图片 455" descr="图形用户界面, 应用程序&#10;&#10;描述已自动生成">
            <a:extLst>
              <a:ext uri="{FF2B5EF4-FFF2-40B4-BE49-F238E27FC236}">
                <a16:creationId xmlns:a16="http://schemas.microsoft.com/office/drawing/2014/main" id="{01F486B3-EF2B-1886-38D8-E6FA36F0144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6" t="54112" r="77648" b="977"/>
          <a:stretch/>
        </p:blipFill>
        <p:spPr>
          <a:xfrm>
            <a:off x="829000" y="4408979"/>
            <a:ext cx="2322517" cy="2122491"/>
          </a:xfrm>
          <a:prstGeom prst="rect">
            <a:avLst/>
          </a:prstGeom>
        </p:spPr>
      </p:pic>
      <p:sp>
        <p:nvSpPr>
          <p:cNvPr id="2" name="矩形 1">
            <a:extLst>
              <a:ext uri="{FF2B5EF4-FFF2-40B4-BE49-F238E27FC236}">
                <a16:creationId xmlns:a16="http://schemas.microsoft.com/office/drawing/2014/main" id="{E4CEC466-4F25-1371-DFCD-3F932D339567}"/>
              </a:ext>
            </a:extLst>
          </p:cNvPr>
          <p:cNvSpPr/>
          <p:nvPr/>
        </p:nvSpPr>
        <p:spPr>
          <a:xfrm>
            <a:off x="3998366" y="830121"/>
            <a:ext cx="877824" cy="461665"/>
          </a:xfrm>
          <a:prstGeom prst="rect">
            <a:avLst/>
          </a:prstGeom>
          <a:solidFill>
            <a:srgbClr val="BCD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57B6E4F-6F13-314F-8A0B-42C7CABF4EB3}"/>
              </a:ext>
            </a:extLst>
          </p:cNvPr>
          <p:cNvSpPr/>
          <p:nvPr/>
        </p:nvSpPr>
        <p:spPr>
          <a:xfrm>
            <a:off x="8017132" y="830121"/>
            <a:ext cx="877824" cy="461665"/>
          </a:xfrm>
          <a:prstGeom prst="rect">
            <a:avLst/>
          </a:prstGeom>
          <a:solidFill>
            <a:srgbClr val="AFC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FD5B5FB-4828-0F3F-6709-1ACECD0FEB88}"/>
              </a:ext>
            </a:extLst>
          </p:cNvPr>
          <p:cNvSpPr/>
          <p:nvPr/>
        </p:nvSpPr>
        <p:spPr>
          <a:xfrm>
            <a:off x="6007749" y="830121"/>
            <a:ext cx="877824" cy="461665"/>
          </a:xfrm>
          <a:prstGeom prst="rect">
            <a:avLst/>
          </a:prstGeom>
          <a:solidFill>
            <a:srgbClr val="EC9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25D6B2E-24F1-7278-2403-584023CE82D6}"/>
              </a:ext>
            </a:extLst>
          </p:cNvPr>
          <p:cNvSpPr/>
          <p:nvPr/>
        </p:nvSpPr>
        <p:spPr>
          <a:xfrm>
            <a:off x="10026516" y="830121"/>
            <a:ext cx="877824" cy="4616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F5A5CF4-A262-E988-BBB3-75F7822FDA43}"/>
              </a:ext>
            </a:extLst>
          </p:cNvPr>
          <p:cNvSpPr txBox="1"/>
          <p:nvPr/>
        </p:nvSpPr>
        <p:spPr>
          <a:xfrm>
            <a:off x="4078036" y="1372580"/>
            <a:ext cx="748177" cy="369332"/>
          </a:xfrm>
          <a:prstGeom prst="rect">
            <a:avLst/>
          </a:prstGeom>
          <a:noFill/>
        </p:spPr>
        <p:txBody>
          <a:bodyPr wrap="square" rtlCol="0">
            <a:spAutoFit/>
          </a:bodyPr>
          <a:lstStyle/>
          <a:p>
            <a:pPr algn="ct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新增</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87BBEACC-8A0A-F14C-4DBE-DD9FC7A12D00}"/>
              </a:ext>
            </a:extLst>
          </p:cNvPr>
          <p:cNvSpPr txBox="1"/>
          <p:nvPr/>
        </p:nvSpPr>
        <p:spPr>
          <a:xfrm>
            <a:off x="8081955" y="1372580"/>
            <a:ext cx="748177" cy="369332"/>
          </a:xfrm>
          <a:prstGeom prst="rect">
            <a:avLst/>
          </a:prstGeom>
          <a:noFill/>
        </p:spPr>
        <p:txBody>
          <a:bodyPr wrap="square" rtlCol="0">
            <a:spAutoFit/>
          </a:bodyPr>
          <a:lstStyle/>
          <a:p>
            <a:pPr algn="ct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修改</a:t>
            </a:r>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2AFB09E3-0EFD-00E3-D442-7C77F9379E7A}"/>
              </a:ext>
            </a:extLst>
          </p:cNvPr>
          <p:cNvSpPr txBox="1"/>
          <p:nvPr/>
        </p:nvSpPr>
        <p:spPr>
          <a:xfrm>
            <a:off x="6072572" y="1372580"/>
            <a:ext cx="748177" cy="369332"/>
          </a:xfrm>
          <a:prstGeom prst="rect">
            <a:avLst/>
          </a:prstGeom>
          <a:noFill/>
        </p:spPr>
        <p:txBody>
          <a:bodyPr wrap="square" rtlCol="0">
            <a:spAutoFit/>
          </a:bodyPr>
          <a:lstStyle/>
          <a:p>
            <a:pPr algn="ct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删除</a:t>
            </a: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CAE8548D-46F2-3774-E00A-45A73EE23916}"/>
              </a:ext>
            </a:extLst>
          </p:cNvPr>
          <p:cNvSpPr txBox="1"/>
          <p:nvPr/>
        </p:nvSpPr>
        <p:spPr>
          <a:xfrm>
            <a:off x="10091339" y="1372580"/>
            <a:ext cx="748177" cy="369332"/>
          </a:xfrm>
          <a:prstGeom prst="rect">
            <a:avLst/>
          </a:prstGeom>
          <a:noFill/>
        </p:spPr>
        <p:txBody>
          <a:bodyPr wrap="square" rtlCol="0">
            <a:spAutoFit/>
          </a:bodyPr>
          <a:lstStyle/>
          <a:p>
            <a:pPr algn="ct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不变</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578254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2500"/>
                            </p:stCondLst>
                            <p:childTnLst>
                              <p:par>
                                <p:cTn id="26" presetID="10" presetClass="entr" presetSubtype="0" fill="hold" grpId="0" nodeType="after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53"/>
                                        </p:tgtEl>
                                        <p:attrNameLst>
                                          <p:attrName>style.visibility</p:attrName>
                                        </p:attrNameLst>
                                      </p:cBhvr>
                                      <p:to>
                                        <p:strVal val="visible"/>
                                      </p:to>
                                    </p:set>
                                    <p:animEffect transition="in" filter="fade">
                                      <p:cBhvr>
                                        <p:cTn id="36" dur="500"/>
                                        <p:tgtEl>
                                          <p:spTgt spid="45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53"/>
                                        </p:tgtEl>
                                      </p:cBhvr>
                                    </p:animEffect>
                                    <p:set>
                                      <p:cBhvr>
                                        <p:cTn id="41" dur="1" fill="hold">
                                          <p:stCondLst>
                                            <p:cond delay="499"/>
                                          </p:stCondLst>
                                        </p:cTn>
                                        <p:tgtEl>
                                          <p:spTgt spid="453"/>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454"/>
                                        </p:tgtEl>
                                      </p:cBhvr>
                                    </p:animEffect>
                                    <p:set>
                                      <p:cBhvr>
                                        <p:cTn id="50" dur="1" fill="hold">
                                          <p:stCondLst>
                                            <p:cond delay="499"/>
                                          </p:stCondLst>
                                        </p:cTn>
                                        <p:tgtEl>
                                          <p:spTgt spid="454"/>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455"/>
                                        </p:tgtEl>
                                        <p:attrNameLst>
                                          <p:attrName>style.visibility</p:attrName>
                                        </p:attrNameLst>
                                      </p:cBhvr>
                                      <p:to>
                                        <p:strVal val="visible"/>
                                      </p:to>
                                    </p:set>
                                    <p:animEffect transition="in" filter="fade">
                                      <p:cBhvr>
                                        <p:cTn id="54" dur="500"/>
                                        <p:tgtEl>
                                          <p:spTgt spid="45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455"/>
                                        </p:tgtEl>
                                      </p:cBhvr>
                                    </p:animEffect>
                                    <p:set>
                                      <p:cBhvr>
                                        <p:cTn id="59" dur="1" fill="hold">
                                          <p:stCondLst>
                                            <p:cond delay="499"/>
                                          </p:stCondLst>
                                        </p:cTn>
                                        <p:tgtEl>
                                          <p:spTgt spid="455"/>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456"/>
                                        </p:tgtEl>
                                        <p:attrNameLst>
                                          <p:attrName>style.visibility</p:attrName>
                                        </p:attrNameLst>
                                      </p:cBhvr>
                                      <p:to>
                                        <p:strVal val="visible"/>
                                      </p:to>
                                    </p:set>
                                    <p:animEffect transition="in" filter="fade">
                                      <p:cBhvr>
                                        <p:cTn id="63" dur="500"/>
                                        <p:tgtEl>
                                          <p:spTgt spid="45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456"/>
                                        </p:tgtEl>
                                      </p:cBhvr>
                                    </p:animEffect>
                                    <p:set>
                                      <p:cBhvr>
                                        <p:cTn id="68" dur="1" fill="hold">
                                          <p:stCondLst>
                                            <p:cond delay="499"/>
                                          </p:stCondLst>
                                        </p:cTn>
                                        <p:tgtEl>
                                          <p:spTgt spid="456"/>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452"/>
                                        </p:tgtEl>
                                        <p:attrNameLst>
                                          <p:attrName>style.visibility</p:attrName>
                                        </p:attrNameLst>
                                      </p:cBhvr>
                                      <p:to>
                                        <p:strVal val="visible"/>
                                      </p:to>
                                    </p:set>
                                    <p:animEffect transition="in" filter="fade">
                                      <p:cBhvr>
                                        <p:cTn id="72" dur="5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4" grpId="0" animBg="1"/>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PPT模板-03">
            <a:extLst>
              <a:ext uri="{FF2B5EF4-FFF2-40B4-BE49-F238E27FC236}">
                <a16:creationId xmlns:a16="http://schemas.microsoft.com/office/drawing/2014/main" id="{948DCBFB-E1A2-2DF6-370F-89BC5D021874}"/>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概览视图</a:t>
            </a:r>
          </a:p>
        </p:txBody>
      </p:sp>
      <p:pic>
        <p:nvPicPr>
          <p:cNvPr id="7" name="图片 6" descr="图形用户界面, 应用程序&#10;&#10;描述已自动生成">
            <a:extLst>
              <a:ext uri="{FF2B5EF4-FFF2-40B4-BE49-F238E27FC236}">
                <a16:creationId xmlns:a16="http://schemas.microsoft.com/office/drawing/2014/main" id="{FA8517DA-352A-FC57-C99C-EDDD6C5ABEB1}"/>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5000"/>
                    </a14:imgEffect>
                  </a14:imgLayer>
                </a14:imgProps>
              </a:ext>
              <a:ext uri="{28A0092B-C50C-407E-A947-70E740481C1C}">
                <a14:useLocalDpi xmlns:a14="http://schemas.microsoft.com/office/drawing/2010/main" val="0"/>
              </a:ext>
            </a:extLst>
          </a:blip>
          <a:stretch>
            <a:fillRect/>
          </a:stretch>
        </p:blipFill>
        <p:spPr>
          <a:xfrm>
            <a:off x="805131" y="1851587"/>
            <a:ext cx="10497025" cy="4726068"/>
          </a:xfrm>
          <a:prstGeom prst="rect">
            <a:avLst/>
          </a:prstGeom>
        </p:spPr>
      </p:pic>
      <p:pic>
        <p:nvPicPr>
          <p:cNvPr id="453" name="图片 452" descr="图形用户界面, 应用程序&#10;&#10;描述已自动生成">
            <a:extLst>
              <a:ext uri="{FF2B5EF4-FFF2-40B4-BE49-F238E27FC236}">
                <a16:creationId xmlns:a16="http://schemas.microsoft.com/office/drawing/2014/main" id="{0E575B09-6191-6C88-6B20-44BD5CCEC3E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3613" t="10866" r="1330" b="72950"/>
          <a:stretch/>
        </p:blipFill>
        <p:spPr>
          <a:xfrm>
            <a:off x="3283789" y="2365128"/>
            <a:ext cx="7878792" cy="764876"/>
          </a:xfrm>
          <a:prstGeom prst="rect">
            <a:avLst/>
          </a:prstGeom>
        </p:spPr>
      </p:pic>
    </p:spTree>
    <p:custDataLst>
      <p:tags r:id="rId1"/>
    </p:custDataLst>
    <p:extLst>
      <p:ext uri="{BB962C8B-B14F-4D97-AF65-F5344CB8AC3E}">
        <p14:creationId xmlns:p14="http://schemas.microsoft.com/office/powerpoint/2010/main" val="1810361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 name="图片 540" descr="PPT模板-03">
            <a:extLst>
              <a:ext uri="{FF2B5EF4-FFF2-40B4-BE49-F238E27FC236}">
                <a16:creationId xmlns:a16="http://schemas.microsoft.com/office/drawing/2014/main" id="{9097186C-7EE4-EECD-E18A-C0308E2517D2}"/>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概览视图</a:t>
            </a:r>
          </a:p>
        </p:txBody>
      </p:sp>
      <p:pic>
        <p:nvPicPr>
          <p:cNvPr id="4" name="图片 3" descr="图片包含 正方形&#10;&#10;描述已自动生成">
            <a:extLst>
              <a:ext uri="{FF2B5EF4-FFF2-40B4-BE49-F238E27FC236}">
                <a16:creationId xmlns:a16="http://schemas.microsoft.com/office/drawing/2014/main" id="{660A87D4-926A-5FAC-FA10-8BF20BD7D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890" y="3327666"/>
            <a:ext cx="901746" cy="1447874"/>
          </a:xfrm>
          <a:prstGeom prst="rect">
            <a:avLst/>
          </a:prstGeom>
        </p:spPr>
      </p:pic>
      <p:pic>
        <p:nvPicPr>
          <p:cNvPr id="7" name="图片 6" descr="形状&#10;&#10;中度可信度描述已自动生成">
            <a:extLst>
              <a:ext uri="{FF2B5EF4-FFF2-40B4-BE49-F238E27FC236}">
                <a16:creationId xmlns:a16="http://schemas.microsoft.com/office/drawing/2014/main" id="{E41B1371-E870-8B9F-9EAB-9D225E1261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3489" y="3327666"/>
            <a:ext cx="882695" cy="1422473"/>
          </a:xfrm>
          <a:prstGeom prst="rect">
            <a:avLst/>
          </a:prstGeom>
        </p:spPr>
      </p:pic>
      <p:pic>
        <p:nvPicPr>
          <p:cNvPr id="9" name="图片 8" descr="图形用户界面, 应用程序, Word&#10;&#10;描述已自动生成">
            <a:extLst>
              <a:ext uri="{FF2B5EF4-FFF2-40B4-BE49-F238E27FC236}">
                <a16:creationId xmlns:a16="http://schemas.microsoft.com/office/drawing/2014/main" id="{2276064F-FAFB-8D99-10ED-93DC1BFF53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1514" y="3327666"/>
            <a:ext cx="908097" cy="1435174"/>
          </a:xfrm>
          <a:prstGeom prst="rect">
            <a:avLst/>
          </a:prstGeom>
        </p:spPr>
      </p:pic>
      <p:pic>
        <p:nvPicPr>
          <p:cNvPr id="576" name="图片 575" descr="图片包含 条形图&#10;&#10;描述已自动生成">
            <a:extLst>
              <a:ext uri="{FF2B5EF4-FFF2-40B4-BE49-F238E27FC236}">
                <a16:creationId xmlns:a16="http://schemas.microsoft.com/office/drawing/2014/main" id="{917698AC-4A71-E60F-BB58-F4ED2DAA05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0062" y="3327666"/>
            <a:ext cx="1193861" cy="1187511"/>
          </a:xfrm>
          <a:prstGeom prst="rect">
            <a:avLst/>
          </a:prstGeom>
        </p:spPr>
      </p:pic>
      <p:pic>
        <p:nvPicPr>
          <p:cNvPr id="578" name="图片 577" descr="图片包含 图形用户界面&#10;&#10;描述已自动生成">
            <a:extLst>
              <a:ext uri="{FF2B5EF4-FFF2-40B4-BE49-F238E27FC236}">
                <a16:creationId xmlns:a16="http://schemas.microsoft.com/office/drawing/2014/main" id="{21104014-2684-9434-4900-F05C48580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47800" y="3327666"/>
            <a:ext cx="1505027" cy="1212912"/>
          </a:xfrm>
          <a:prstGeom prst="rect">
            <a:avLst/>
          </a:prstGeom>
        </p:spPr>
      </p:pic>
      <p:sp>
        <p:nvSpPr>
          <p:cNvPr id="531" name="文本框 530">
            <a:extLst>
              <a:ext uri="{FF2B5EF4-FFF2-40B4-BE49-F238E27FC236}">
                <a16:creationId xmlns:a16="http://schemas.microsoft.com/office/drawing/2014/main" id="{AA4ECCA9-B15C-C980-F704-0D4BAE2BCEC4}"/>
              </a:ext>
            </a:extLst>
          </p:cNvPr>
          <p:cNvSpPr txBox="1"/>
          <p:nvPr/>
        </p:nvSpPr>
        <p:spPr>
          <a:xfrm>
            <a:off x="593333" y="4973832"/>
            <a:ext cx="1036646" cy="430887"/>
          </a:xfrm>
          <a:prstGeom prst="rect">
            <a:avLst/>
          </a:prstGeom>
          <a:noFill/>
        </p:spPr>
        <p:txBody>
          <a:bodyPr wrap="square" rtlCol="0">
            <a:spAutoFit/>
          </a:bodyPr>
          <a:lstStyle/>
          <a:p>
            <a:pPr algn="ct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初始表</a:t>
            </a:r>
            <a:endParaRPr lang="zh-CN" altLang="en-US" sz="2200" dirty="0">
              <a:latin typeface="微软雅黑" panose="020B0503020204020204" pitchFamily="34" charset="-122"/>
              <a:ea typeface="微软雅黑" panose="020B0503020204020204" pitchFamily="34" charset="-122"/>
            </a:endParaRPr>
          </a:p>
        </p:txBody>
      </p:sp>
      <p:sp>
        <p:nvSpPr>
          <p:cNvPr id="532" name="文本框 531">
            <a:extLst>
              <a:ext uri="{FF2B5EF4-FFF2-40B4-BE49-F238E27FC236}">
                <a16:creationId xmlns:a16="http://schemas.microsoft.com/office/drawing/2014/main" id="{910B8EF4-B86C-3C91-10C5-68DC35793A35}"/>
              </a:ext>
            </a:extLst>
          </p:cNvPr>
          <p:cNvSpPr txBox="1"/>
          <p:nvPr/>
        </p:nvSpPr>
        <p:spPr>
          <a:xfrm>
            <a:off x="2902132" y="4973832"/>
            <a:ext cx="1036646" cy="430887"/>
          </a:xfrm>
          <a:prstGeom prst="rect">
            <a:avLst/>
          </a:prstGeom>
          <a:noFill/>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修改</a:t>
            </a: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列</a:t>
            </a:r>
            <a:endParaRPr lang="zh-CN" altLang="en-US" sz="2200" dirty="0">
              <a:latin typeface="微软雅黑" panose="020B0503020204020204" pitchFamily="34" charset="-122"/>
              <a:ea typeface="微软雅黑" panose="020B0503020204020204" pitchFamily="34" charset="-122"/>
            </a:endParaRPr>
          </a:p>
        </p:txBody>
      </p:sp>
      <p:sp>
        <p:nvSpPr>
          <p:cNvPr id="533" name="文本框 532">
            <a:extLst>
              <a:ext uri="{FF2B5EF4-FFF2-40B4-BE49-F238E27FC236}">
                <a16:creationId xmlns:a16="http://schemas.microsoft.com/office/drawing/2014/main" id="{3CC78015-4EA4-B396-111E-C348B072D7C2}"/>
              </a:ext>
            </a:extLst>
          </p:cNvPr>
          <p:cNvSpPr txBox="1"/>
          <p:nvPr/>
        </p:nvSpPr>
        <p:spPr>
          <a:xfrm>
            <a:off x="5201406" y="4973832"/>
            <a:ext cx="1036646" cy="430887"/>
          </a:xfrm>
          <a:prstGeom prst="rect">
            <a:avLst/>
          </a:prstGeom>
          <a:noFill/>
        </p:spPr>
        <p:txBody>
          <a:bodyPr wrap="square" rtlCol="0">
            <a:spAutoFit/>
          </a:bodyPr>
          <a:lstStyle/>
          <a:p>
            <a:pPr algn="ct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删除行</a:t>
            </a:r>
            <a:endParaRPr lang="zh-CN" altLang="en-US" sz="2200" dirty="0">
              <a:latin typeface="微软雅黑" panose="020B0503020204020204" pitchFamily="34" charset="-122"/>
              <a:ea typeface="微软雅黑" panose="020B0503020204020204" pitchFamily="34" charset="-122"/>
            </a:endParaRPr>
          </a:p>
        </p:txBody>
      </p:sp>
      <p:sp>
        <p:nvSpPr>
          <p:cNvPr id="534" name="文本框 533">
            <a:extLst>
              <a:ext uri="{FF2B5EF4-FFF2-40B4-BE49-F238E27FC236}">
                <a16:creationId xmlns:a16="http://schemas.microsoft.com/office/drawing/2014/main" id="{EBED9A71-5B4C-29F5-801C-ED4B3AFF3A48}"/>
              </a:ext>
            </a:extLst>
          </p:cNvPr>
          <p:cNvSpPr txBox="1"/>
          <p:nvPr/>
        </p:nvSpPr>
        <p:spPr>
          <a:xfrm>
            <a:off x="7643562" y="4973832"/>
            <a:ext cx="1036646" cy="430887"/>
          </a:xfrm>
          <a:prstGeom prst="rect">
            <a:avLst/>
          </a:prstGeom>
          <a:noFill/>
        </p:spPr>
        <p:txBody>
          <a:bodyPr wrap="square" rtlCol="0">
            <a:spAutoFit/>
          </a:bodyPr>
          <a:lstStyle/>
          <a:p>
            <a:pPr algn="ct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新增列</a:t>
            </a:r>
            <a:endParaRPr lang="zh-CN" altLang="en-US" sz="2200" dirty="0">
              <a:latin typeface="微软雅黑" panose="020B0503020204020204" pitchFamily="34" charset="-122"/>
              <a:ea typeface="微软雅黑" panose="020B0503020204020204" pitchFamily="34" charset="-122"/>
            </a:endParaRPr>
          </a:p>
        </p:txBody>
      </p:sp>
      <p:sp>
        <p:nvSpPr>
          <p:cNvPr id="535" name="文本框 534">
            <a:extLst>
              <a:ext uri="{FF2B5EF4-FFF2-40B4-BE49-F238E27FC236}">
                <a16:creationId xmlns:a16="http://schemas.microsoft.com/office/drawing/2014/main" id="{3B9350FB-6AFF-62AA-E404-59398A261745}"/>
              </a:ext>
            </a:extLst>
          </p:cNvPr>
          <p:cNvSpPr txBox="1"/>
          <p:nvPr/>
        </p:nvSpPr>
        <p:spPr>
          <a:xfrm>
            <a:off x="10396883" y="4973832"/>
            <a:ext cx="1036646" cy="430887"/>
          </a:xfrm>
          <a:prstGeom prst="rect">
            <a:avLst/>
          </a:prstGeom>
          <a:noFill/>
        </p:spPr>
        <p:txBody>
          <a:bodyPr wrap="square" rtlCol="0">
            <a:spAutoFit/>
          </a:bodyPr>
          <a:lstStyle/>
          <a:p>
            <a:pPr algn="ct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列排序</a:t>
            </a:r>
            <a:endParaRPr lang="zh-CN" altLang="en-US" sz="2200" dirty="0">
              <a:latin typeface="微软雅黑" panose="020B0503020204020204" pitchFamily="34" charset="-122"/>
              <a:ea typeface="微软雅黑" panose="020B0503020204020204" pitchFamily="34" charset="-122"/>
            </a:endParaRPr>
          </a:p>
        </p:txBody>
      </p:sp>
      <p:sp>
        <p:nvSpPr>
          <p:cNvPr id="538" name="文本框 537">
            <a:extLst>
              <a:ext uri="{FF2B5EF4-FFF2-40B4-BE49-F238E27FC236}">
                <a16:creationId xmlns:a16="http://schemas.microsoft.com/office/drawing/2014/main" id="{DD71DE67-2FFF-F42E-8283-A62B717B37E6}"/>
              </a:ext>
            </a:extLst>
          </p:cNvPr>
          <p:cNvSpPr txBox="1"/>
          <p:nvPr/>
        </p:nvSpPr>
        <p:spPr>
          <a:xfrm>
            <a:off x="534609" y="2086121"/>
            <a:ext cx="7292655" cy="369332"/>
          </a:xfrm>
          <a:prstGeom prst="rect">
            <a:avLst/>
          </a:prstGeom>
          <a:noFill/>
        </p:spPr>
        <p:txBody>
          <a:bodyPr wrap="square" rtlCol="0">
            <a:spAutoFit/>
          </a:bodyPr>
          <a:lstStyle/>
          <a:p>
            <a:r>
              <a:rPr lang="zh-CN" altLang="zh-CN" dirty="0">
                <a:latin typeface="微软雅黑" panose="020B0503020204020204" pitchFamily="34" charset="-122"/>
                <a:ea typeface="微软雅黑" panose="020B0503020204020204" pitchFamily="34" charset="-122"/>
              </a:rPr>
              <a:t>节点展示某步数据转换操作后数据表的结构变化</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7409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31"/>
                                        </p:tgtEl>
                                        <p:attrNameLst>
                                          <p:attrName>style.visibility</p:attrName>
                                        </p:attrNameLst>
                                      </p:cBhvr>
                                      <p:to>
                                        <p:strVal val="visible"/>
                                      </p:to>
                                    </p:set>
                                    <p:animEffect transition="in" filter="fade">
                                      <p:cBhvr>
                                        <p:cTn id="10" dur="500"/>
                                        <p:tgtEl>
                                          <p:spTgt spid="531"/>
                                        </p:tgtEl>
                                      </p:cBhvr>
                                    </p:animEffect>
                                  </p:childTnLst>
                                </p:cTn>
                              </p:par>
                            </p:childTnLst>
                          </p:cTn>
                        </p:par>
                        <p:par>
                          <p:cTn id="11" fill="hold">
                            <p:stCondLst>
                              <p:cond delay="1000"/>
                            </p:stCondLst>
                            <p:childTnLst>
                              <p:par>
                                <p:cTn id="12" presetID="10" presetClass="entr" presetSubtype="0" fill="hold" nodeType="after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32"/>
                                        </p:tgtEl>
                                        <p:attrNameLst>
                                          <p:attrName>style.visibility</p:attrName>
                                        </p:attrNameLst>
                                      </p:cBhvr>
                                      <p:to>
                                        <p:strVal val="visible"/>
                                      </p:to>
                                    </p:set>
                                    <p:animEffect transition="in" filter="fade">
                                      <p:cBhvr>
                                        <p:cTn id="17" dur="500"/>
                                        <p:tgtEl>
                                          <p:spTgt spid="532"/>
                                        </p:tgtEl>
                                      </p:cBhvr>
                                    </p:animEffect>
                                  </p:childTnLst>
                                </p:cTn>
                              </p:par>
                            </p:childTnLst>
                          </p:cTn>
                        </p:par>
                        <p:par>
                          <p:cTn id="18" fill="hold">
                            <p:stCondLst>
                              <p:cond delay="2000"/>
                            </p:stCondLst>
                            <p:childTnLst>
                              <p:par>
                                <p:cTn id="19" presetID="10" presetClass="entr" presetSubtype="0" fill="hold"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533"/>
                                        </p:tgtEl>
                                        <p:attrNameLst>
                                          <p:attrName>style.visibility</p:attrName>
                                        </p:attrNameLst>
                                      </p:cBhvr>
                                      <p:to>
                                        <p:strVal val="visible"/>
                                      </p:to>
                                    </p:set>
                                    <p:animEffect transition="in" filter="fade">
                                      <p:cBhvr>
                                        <p:cTn id="24" dur="500"/>
                                        <p:tgtEl>
                                          <p:spTgt spid="533"/>
                                        </p:tgtEl>
                                      </p:cBhvr>
                                    </p:animEffect>
                                  </p:childTnLst>
                                </p:cTn>
                              </p:par>
                            </p:childTnLst>
                          </p:cTn>
                        </p:par>
                        <p:par>
                          <p:cTn id="25" fill="hold">
                            <p:stCondLst>
                              <p:cond delay="3000"/>
                            </p:stCondLst>
                            <p:childTnLst>
                              <p:par>
                                <p:cTn id="26" presetID="10" presetClass="entr" presetSubtype="0" fill="hold" nodeType="afterEffect">
                                  <p:stCondLst>
                                    <p:cond delay="500"/>
                                  </p:stCondLst>
                                  <p:childTnLst>
                                    <p:set>
                                      <p:cBhvr>
                                        <p:cTn id="27" dur="1" fill="hold">
                                          <p:stCondLst>
                                            <p:cond delay="0"/>
                                          </p:stCondLst>
                                        </p:cTn>
                                        <p:tgtEl>
                                          <p:spTgt spid="576"/>
                                        </p:tgtEl>
                                        <p:attrNameLst>
                                          <p:attrName>style.visibility</p:attrName>
                                        </p:attrNameLst>
                                      </p:cBhvr>
                                      <p:to>
                                        <p:strVal val="visible"/>
                                      </p:to>
                                    </p:set>
                                    <p:animEffect transition="in" filter="fade">
                                      <p:cBhvr>
                                        <p:cTn id="28" dur="500"/>
                                        <p:tgtEl>
                                          <p:spTgt spid="576"/>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534"/>
                                        </p:tgtEl>
                                        <p:attrNameLst>
                                          <p:attrName>style.visibility</p:attrName>
                                        </p:attrNameLst>
                                      </p:cBhvr>
                                      <p:to>
                                        <p:strVal val="visible"/>
                                      </p:to>
                                    </p:set>
                                    <p:animEffect transition="in" filter="fade">
                                      <p:cBhvr>
                                        <p:cTn id="31" dur="500"/>
                                        <p:tgtEl>
                                          <p:spTgt spid="534"/>
                                        </p:tgtEl>
                                      </p:cBhvr>
                                    </p:animEffect>
                                  </p:childTnLst>
                                </p:cTn>
                              </p:par>
                            </p:childTnLst>
                          </p:cTn>
                        </p:par>
                        <p:par>
                          <p:cTn id="32" fill="hold">
                            <p:stCondLst>
                              <p:cond delay="4000"/>
                            </p:stCondLst>
                            <p:childTnLst>
                              <p:par>
                                <p:cTn id="33" presetID="10" presetClass="entr" presetSubtype="0" fill="hold" nodeType="afterEffect">
                                  <p:stCondLst>
                                    <p:cond delay="50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500"/>
                                        <p:tgtEl>
                                          <p:spTgt spid="578"/>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535"/>
                                        </p:tgtEl>
                                        <p:attrNameLst>
                                          <p:attrName>style.visibility</p:attrName>
                                        </p:attrNameLst>
                                      </p:cBhvr>
                                      <p:to>
                                        <p:strVal val="visible"/>
                                      </p:to>
                                    </p:set>
                                    <p:animEffect transition="in" filter="fade">
                                      <p:cBhvr>
                                        <p:cTn id="38" dur="5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 grpId="0"/>
      <p:bldP spid="532" grpId="0"/>
      <p:bldP spid="533" grpId="0"/>
      <p:bldP spid="534" grpId="0"/>
      <p:bldP spid="5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PPT模板-03">
            <a:extLst>
              <a:ext uri="{FF2B5EF4-FFF2-40B4-BE49-F238E27FC236}">
                <a16:creationId xmlns:a16="http://schemas.microsoft.com/office/drawing/2014/main" id="{BF62547C-DF17-90E9-4E45-29DC0D17D84D}"/>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概览视图</a:t>
            </a:r>
          </a:p>
        </p:txBody>
      </p:sp>
      <p:pic>
        <p:nvPicPr>
          <p:cNvPr id="5" name="图片 4">
            <a:extLst>
              <a:ext uri="{FF2B5EF4-FFF2-40B4-BE49-F238E27FC236}">
                <a16:creationId xmlns:a16="http://schemas.microsoft.com/office/drawing/2014/main" id="{1A196800-B222-C760-C5F9-2E678C638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846" y="3465768"/>
            <a:ext cx="11652308" cy="1217992"/>
          </a:xfrm>
          <a:prstGeom prst="rect">
            <a:avLst/>
          </a:prstGeom>
        </p:spPr>
      </p:pic>
      <p:pic>
        <p:nvPicPr>
          <p:cNvPr id="17" name="图片 16" descr="图片包含 正方形&#10;&#10;描述已自动生成">
            <a:extLst>
              <a:ext uri="{FF2B5EF4-FFF2-40B4-BE49-F238E27FC236}">
                <a16:creationId xmlns:a16="http://schemas.microsoft.com/office/drawing/2014/main" id="{85BD09AF-97BB-933D-7937-9C4EF1756B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609" y="3724188"/>
            <a:ext cx="431383" cy="692643"/>
          </a:xfrm>
          <a:prstGeom prst="rect">
            <a:avLst/>
          </a:prstGeom>
        </p:spPr>
      </p:pic>
      <p:pic>
        <p:nvPicPr>
          <p:cNvPr id="18" name="图片 17" descr="图形用户界面, 应用程序, Word&#10;&#10;描述已自动生成">
            <a:extLst>
              <a:ext uri="{FF2B5EF4-FFF2-40B4-BE49-F238E27FC236}">
                <a16:creationId xmlns:a16="http://schemas.microsoft.com/office/drawing/2014/main" id="{450D72B2-C115-5071-298D-D1F1808871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9811" y="3715973"/>
            <a:ext cx="448613" cy="708997"/>
          </a:xfrm>
          <a:prstGeom prst="rect">
            <a:avLst/>
          </a:prstGeom>
        </p:spPr>
      </p:pic>
      <p:pic>
        <p:nvPicPr>
          <p:cNvPr id="19" name="图片 18" descr="形状&#10;&#10;中度可信度描述已自动生成">
            <a:extLst>
              <a:ext uri="{FF2B5EF4-FFF2-40B4-BE49-F238E27FC236}">
                <a16:creationId xmlns:a16="http://schemas.microsoft.com/office/drawing/2014/main" id="{BCAC1BC5-215D-74D5-99E7-416989FE8E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23893" y="3697601"/>
            <a:ext cx="448613" cy="722945"/>
          </a:xfrm>
          <a:prstGeom prst="rect">
            <a:avLst/>
          </a:prstGeom>
        </p:spPr>
      </p:pic>
      <p:pic>
        <p:nvPicPr>
          <p:cNvPr id="20" name="图片 19" descr="图片包含 条形图&#10;&#10;描述已自动生成">
            <a:extLst>
              <a:ext uri="{FF2B5EF4-FFF2-40B4-BE49-F238E27FC236}">
                <a16:creationId xmlns:a16="http://schemas.microsoft.com/office/drawing/2014/main" id="{101D72B0-F0C3-7F5F-E7F5-CC5E6C45EB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27975" y="3715973"/>
            <a:ext cx="574125" cy="571071"/>
          </a:xfrm>
          <a:prstGeom prst="rect">
            <a:avLst/>
          </a:prstGeom>
        </p:spPr>
      </p:pic>
      <p:pic>
        <p:nvPicPr>
          <p:cNvPr id="21" name="图片 20" descr="图片包含 图形用户界面&#10;&#10;描述已自动生成">
            <a:extLst>
              <a:ext uri="{FF2B5EF4-FFF2-40B4-BE49-F238E27FC236}">
                <a16:creationId xmlns:a16="http://schemas.microsoft.com/office/drawing/2014/main" id="{7BC4A210-36FD-BC4E-06D8-6C04681AEB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67134" y="3711490"/>
            <a:ext cx="715834" cy="576896"/>
          </a:xfrm>
          <a:prstGeom prst="rect">
            <a:avLst/>
          </a:prstGeom>
        </p:spPr>
      </p:pic>
      <p:sp>
        <p:nvSpPr>
          <p:cNvPr id="23" name="文本框 22">
            <a:extLst>
              <a:ext uri="{FF2B5EF4-FFF2-40B4-BE49-F238E27FC236}">
                <a16:creationId xmlns:a16="http://schemas.microsoft.com/office/drawing/2014/main" id="{A6C93990-0AD8-3E4A-BF51-F43251CA89E2}"/>
              </a:ext>
            </a:extLst>
          </p:cNvPr>
          <p:cNvSpPr txBox="1"/>
          <p:nvPr/>
        </p:nvSpPr>
        <p:spPr>
          <a:xfrm>
            <a:off x="534609" y="2107982"/>
            <a:ext cx="7000047" cy="369332"/>
          </a:xfrm>
          <a:prstGeom prst="rect">
            <a:avLst/>
          </a:prstGeom>
          <a:noFill/>
        </p:spPr>
        <p:txBody>
          <a:bodyPr wrap="square" rtlCol="0">
            <a:spAutoFit/>
          </a:bodyPr>
          <a:lstStyle/>
          <a:p>
            <a:r>
              <a:rPr lang="zh-CN" altLang="zh-CN" sz="1800" kern="100" spc="20" dirty="0">
                <a:effectLst/>
                <a:latin typeface="微软雅黑" panose="020B0503020204020204" pitchFamily="34" charset="-122"/>
                <a:ea typeface="微软雅黑" panose="020B0503020204020204" pitchFamily="34" charset="-122"/>
                <a:cs typeface="Times New Roman" panose="02020603050405020304" pitchFamily="18" charset="0"/>
              </a:rPr>
              <a:t>连接节点的边表示完成该数据转换操作涉及的行</a:t>
            </a:r>
            <a:r>
              <a:rPr lang="en-US" altLang="zh-CN" sz="1800" kern="100" spc="20" dirty="0">
                <a:effectLst/>
                <a:latin typeface="微软雅黑" panose="020B0503020204020204" pitchFamily="34" charset="-122"/>
                <a:ea typeface="微软雅黑" panose="020B0503020204020204" pitchFamily="34" charset="-122"/>
              </a:rPr>
              <a:t>/</a:t>
            </a:r>
            <a:r>
              <a:rPr lang="zh-CN" altLang="zh-CN" sz="1800" kern="100" spc="20" dirty="0">
                <a:effectLst/>
                <a:latin typeface="微软雅黑" panose="020B0503020204020204" pitchFamily="34" charset="-122"/>
                <a:ea typeface="微软雅黑" panose="020B0503020204020204" pitchFamily="34" charset="-122"/>
                <a:cs typeface="Times New Roman" panose="02020603050405020304" pitchFamily="18" charset="0"/>
              </a:rPr>
              <a:t>列数据</a:t>
            </a:r>
            <a:endParaRPr lang="zh-CN" altLang="en-US" sz="2000" dirty="0">
              <a:latin typeface="微软雅黑" panose="020B0503020204020204" pitchFamily="34" charset="-122"/>
              <a:ea typeface="微软雅黑" panose="020B0503020204020204" pitchFamily="34" charset="-122"/>
            </a:endParaRPr>
          </a:p>
        </p:txBody>
      </p:sp>
      <p:sp>
        <p:nvSpPr>
          <p:cNvPr id="8" name="左大括号 7">
            <a:extLst>
              <a:ext uri="{FF2B5EF4-FFF2-40B4-BE49-F238E27FC236}">
                <a16:creationId xmlns:a16="http://schemas.microsoft.com/office/drawing/2014/main" id="{847AC6E8-42B6-A4DF-DCED-8173B2D484E8}"/>
              </a:ext>
            </a:extLst>
          </p:cNvPr>
          <p:cNvSpPr/>
          <p:nvPr/>
        </p:nvSpPr>
        <p:spPr>
          <a:xfrm rot="16200000">
            <a:off x="3328483" y="4218521"/>
            <a:ext cx="176976" cy="1232031"/>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92DBFD4-2A3B-E4A9-BB2A-138328B17AED}"/>
              </a:ext>
            </a:extLst>
          </p:cNvPr>
          <p:cNvSpPr txBox="1"/>
          <p:nvPr/>
        </p:nvSpPr>
        <p:spPr>
          <a:xfrm>
            <a:off x="2523893" y="4963431"/>
            <a:ext cx="1826489" cy="369332"/>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由两列新增一列</a:t>
            </a:r>
            <a:endParaRPr lang="zh-CN" altLang="en-US" sz="2000" dirty="0">
              <a:latin typeface="微软雅黑" panose="020B0503020204020204" pitchFamily="34" charset="-122"/>
              <a:ea typeface="微软雅黑" panose="020B0503020204020204" pitchFamily="34" charset="-122"/>
            </a:endParaRPr>
          </a:p>
        </p:txBody>
      </p:sp>
      <p:sp>
        <p:nvSpPr>
          <p:cNvPr id="27" name="左大括号 26">
            <a:extLst>
              <a:ext uri="{FF2B5EF4-FFF2-40B4-BE49-F238E27FC236}">
                <a16:creationId xmlns:a16="http://schemas.microsoft.com/office/drawing/2014/main" id="{71A3A22F-9453-E817-8DDF-CDAE7B6C44B7}"/>
              </a:ext>
            </a:extLst>
          </p:cNvPr>
          <p:cNvSpPr/>
          <p:nvPr/>
        </p:nvSpPr>
        <p:spPr>
          <a:xfrm rot="16200000">
            <a:off x="8405595" y="4097990"/>
            <a:ext cx="176979" cy="1473090"/>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8754381-DE5E-9FCD-7A2B-98CA7CB4132B}"/>
              </a:ext>
            </a:extLst>
          </p:cNvPr>
          <p:cNvSpPr txBox="1"/>
          <p:nvPr/>
        </p:nvSpPr>
        <p:spPr>
          <a:xfrm>
            <a:off x="7389629" y="4963431"/>
            <a:ext cx="2278478" cy="369332"/>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由一列内容修改一列</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541768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1000"/>
                            </p:stCondLst>
                            <p:childTnLst>
                              <p:par>
                                <p:cTn id="12" presetID="10"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animBg="1"/>
      <p:bldP spid="26" grpId="0"/>
      <p:bldP spid="27" grpId="0"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PPT模板-03">
            <a:extLst>
              <a:ext uri="{FF2B5EF4-FFF2-40B4-BE49-F238E27FC236}">
                <a16:creationId xmlns:a16="http://schemas.microsoft.com/office/drawing/2014/main" id="{2FC3AD00-4D64-34A3-D16C-CD43AE22AFAE}"/>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语义视图</a:t>
            </a:r>
          </a:p>
        </p:txBody>
      </p:sp>
      <p:pic>
        <p:nvPicPr>
          <p:cNvPr id="7" name="图片 6" descr="图形用户界面, 应用程序&#10;&#10;描述已自动生成">
            <a:extLst>
              <a:ext uri="{FF2B5EF4-FFF2-40B4-BE49-F238E27FC236}">
                <a16:creationId xmlns:a16="http://schemas.microsoft.com/office/drawing/2014/main" id="{FA8517DA-352A-FC57-C99C-EDDD6C5ABEB1}"/>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5000"/>
                    </a14:imgEffect>
                  </a14:imgLayer>
                </a14:imgProps>
              </a:ext>
              <a:ext uri="{28A0092B-C50C-407E-A947-70E740481C1C}">
                <a14:useLocalDpi xmlns:a14="http://schemas.microsoft.com/office/drawing/2010/main" val="0"/>
              </a:ext>
            </a:extLst>
          </a:blip>
          <a:stretch>
            <a:fillRect/>
          </a:stretch>
        </p:blipFill>
        <p:spPr>
          <a:xfrm>
            <a:off x="805131" y="1851587"/>
            <a:ext cx="10497025" cy="4726068"/>
          </a:xfrm>
          <a:prstGeom prst="rect">
            <a:avLst/>
          </a:prstGeom>
        </p:spPr>
      </p:pic>
      <p:pic>
        <p:nvPicPr>
          <p:cNvPr id="454" name="图片 453" descr="图形用户界面, 应用程序&#10;&#10;描述已自动生成">
            <a:extLst>
              <a:ext uri="{FF2B5EF4-FFF2-40B4-BE49-F238E27FC236}">
                <a16:creationId xmlns:a16="http://schemas.microsoft.com/office/drawing/2014/main" id="{904D86CF-01E2-D947-5445-D2427C03D8A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3613" t="29484" r="1330" b="37905"/>
          <a:stretch/>
        </p:blipFill>
        <p:spPr>
          <a:xfrm>
            <a:off x="3283789" y="3245022"/>
            <a:ext cx="7878793" cy="1541254"/>
          </a:xfrm>
          <a:prstGeom prst="rect">
            <a:avLst/>
          </a:prstGeom>
        </p:spPr>
      </p:pic>
    </p:spTree>
    <p:custDataLst>
      <p:tags r:id="rId1"/>
    </p:custDataLst>
    <p:extLst>
      <p:ext uri="{BB962C8B-B14F-4D97-AF65-F5344CB8AC3E}">
        <p14:creationId xmlns:p14="http://schemas.microsoft.com/office/powerpoint/2010/main" val="3306882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PPT模板-03">
            <a:extLst>
              <a:ext uri="{FF2B5EF4-FFF2-40B4-BE49-F238E27FC236}">
                <a16:creationId xmlns:a16="http://schemas.microsoft.com/office/drawing/2014/main" id="{DCC642EB-C374-5F5D-2B61-DEE85F678693}"/>
              </a:ext>
            </a:extLst>
          </p:cNvPr>
          <p:cNvPicPr>
            <a:picLocks noChangeAspect="1"/>
          </p:cNvPicPr>
          <p:nvPr/>
        </p:nvPicPr>
        <p:blipFill>
          <a:blip r:embed="rId4"/>
          <a:stretch>
            <a:fillRect/>
          </a:stretch>
        </p:blipFill>
        <p:spPr>
          <a:xfrm>
            <a:off x="0" y="635"/>
            <a:ext cx="12192000" cy="6856730"/>
          </a:xfrm>
          <a:prstGeom prst="rect">
            <a:avLst/>
          </a:prstGeom>
        </p:spPr>
      </p:pic>
      <p:pic>
        <p:nvPicPr>
          <p:cNvPr id="4" name="图片 3" descr="图片包含 图示&#10;&#10;描述已自动生成">
            <a:extLst>
              <a:ext uri="{FF2B5EF4-FFF2-40B4-BE49-F238E27FC236}">
                <a16:creationId xmlns:a16="http://schemas.microsoft.com/office/drawing/2014/main" id="{A8B654FF-FD22-1AEA-6195-0FD27280261A}"/>
              </a:ext>
            </a:extLst>
          </p:cNvPr>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1263755" y="2582135"/>
            <a:ext cx="1204401" cy="2046658"/>
          </a:xfrm>
          <a:prstGeom prst="rect">
            <a:avLst/>
          </a:prstGeom>
        </p:spPr>
      </p:pic>
      <p:pic>
        <p:nvPicPr>
          <p:cNvPr id="5" name="图片 4" descr="图表, 瀑布图&#10;&#10;描述已自动生成">
            <a:extLst>
              <a:ext uri="{FF2B5EF4-FFF2-40B4-BE49-F238E27FC236}">
                <a16:creationId xmlns:a16="http://schemas.microsoft.com/office/drawing/2014/main" id="{DEC22A3F-ECD5-7623-5848-FC9A22585E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653" y="2530820"/>
            <a:ext cx="11513142" cy="213371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语义视图</a:t>
            </a:r>
          </a:p>
        </p:txBody>
      </p:sp>
      <p:sp>
        <p:nvSpPr>
          <p:cNvPr id="7" name="矩形 6">
            <a:extLst>
              <a:ext uri="{FF2B5EF4-FFF2-40B4-BE49-F238E27FC236}">
                <a16:creationId xmlns:a16="http://schemas.microsoft.com/office/drawing/2014/main" id="{E9BE6942-CD7C-8276-12EB-36B3FED7B1E7}"/>
              </a:ext>
            </a:extLst>
          </p:cNvPr>
          <p:cNvSpPr/>
          <p:nvPr/>
        </p:nvSpPr>
        <p:spPr>
          <a:xfrm>
            <a:off x="1170433" y="2546397"/>
            <a:ext cx="1389888" cy="2169447"/>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67224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PPT模板-03">
            <a:extLst>
              <a:ext uri="{FF2B5EF4-FFF2-40B4-BE49-F238E27FC236}">
                <a16:creationId xmlns:a16="http://schemas.microsoft.com/office/drawing/2014/main" id="{87DD471D-FF2A-D3DD-E0D6-16EEEFA510EF}"/>
              </a:ext>
            </a:extLst>
          </p:cNvPr>
          <p:cNvPicPr>
            <a:picLocks noChangeAspect="1"/>
          </p:cNvPicPr>
          <p:nvPr/>
        </p:nvPicPr>
        <p:blipFill>
          <a:blip r:embed="rId4"/>
          <a:stretch>
            <a:fillRect/>
          </a:stretch>
        </p:blipFill>
        <p:spPr>
          <a:xfrm>
            <a:off x="0" y="635"/>
            <a:ext cx="12192000" cy="6856730"/>
          </a:xfrm>
          <a:prstGeom prst="rect">
            <a:avLst/>
          </a:prstGeom>
        </p:spPr>
      </p:pic>
      <p:pic>
        <p:nvPicPr>
          <p:cNvPr id="4" name="图片 3" descr="图片包含 图示&#10;&#10;描述已自动生成">
            <a:extLst>
              <a:ext uri="{FF2B5EF4-FFF2-40B4-BE49-F238E27FC236}">
                <a16:creationId xmlns:a16="http://schemas.microsoft.com/office/drawing/2014/main" id="{A8B654FF-FD22-1AEA-6195-0FD2728026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103" y="2120657"/>
            <a:ext cx="2787793" cy="4737343"/>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语义视图</a:t>
            </a:r>
          </a:p>
        </p:txBody>
      </p:sp>
      <p:sp>
        <p:nvSpPr>
          <p:cNvPr id="6" name="矩形 5">
            <a:extLst>
              <a:ext uri="{FF2B5EF4-FFF2-40B4-BE49-F238E27FC236}">
                <a16:creationId xmlns:a16="http://schemas.microsoft.com/office/drawing/2014/main" id="{74C6009C-0FDA-A507-48E8-7E2414ACBC4F}"/>
              </a:ext>
            </a:extLst>
          </p:cNvPr>
          <p:cNvSpPr/>
          <p:nvPr/>
        </p:nvSpPr>
        <p:spPr>
          <a:xfrm>
            <a:off x="5830901" y="2076267"/>
            <a:ext cx="530198" cy="461665"/>
          </a:xfrm>
          <a:prstGeom prst="rect">
            <a:avLst/>
          </a:prstGeom>
          <a:noFill/>
          <a:ln w="1905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5AC7993D-DDE5-EA75-FD03-06742FC9317F}"/>
              </a:ext>
            </a:extLst>
          </p:cNvPr>
          <p:cNvCxnSpPr>
            <a:cxnSpLocks/>
            <a:stCxn id="6" idx="1"/>
          </p:cNvCxnSpPr>
          <p:nvPr/>
        </p:nvCxnSpPr>
        <p:spPr>
          <a:xfrm flipH="1">
            <a:off x="3738465" y="2307100"/>
            <a:ext cx="2092436" cy="997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7BCD1361-E9CB-81DA-21E0-0B88E9A8F652}"/>
              </a:ext>
            </a:extLst>
          </p:cNvPr>
          <p:cNvSpPr txBox="1"/>
          <p:nvPr/>
        </p:nvSpPr>
        <p:spPr>
          <a:xfrm>
            <a:off x="3032872" y="2107044"/>
            <a:ext cx="705594" cy="400110"/>
          </a:xfrm>
          <a:prstGeom prst="rect">
            <a:avLst/>
          </a:prstGeom>
          <a:noFill/>
        </p:spPr>
        <p:txBody>
          <a:bodyPr wrap="square" rtlCol="0">
            <a:spAutoFit/>
          </a:bodyPr>
          <a:lstStyle/>
          <a:p>
            <a:r>
              <a:rPr lang="zh-CN" altLang="en-US" sz="2000" kern="100" spc="20" dirty="0">
                <a:latin typeface="微软雅黑" panose="020B0503020204020204" pitchFamily="34" charset="-122"/>
                <a:ea typeface="微软雅黑" panose="020B0503020204020204" pitchFamily="34" charset="-122"/>
                <a:cs typeface="Times New Roman" panose="02020603050405020304" pitchFamily="18" charset="0"/>
              </a:rPr>
              <a:t>列名</a:t>
            </a:r>
            <a:endParaRPr lang="zh-CN" altLang="en-US" sz="20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0A4F7A20-05B3-2CD7-D812-0C0521E0AE15}"/>
              </a:ext>
            </a:extLst>
          </p:cNvPr>
          <p:cNvSpPr/>
          <p:nvPr/>
        </p:nvSpPr>
        <p:spPr>
          <a:xfrm>
            <a:off x="5300703" y="2754765"/>
            <a:ext cx="530198" cy="461665"/>
          </a:xfrm>
          <a:prstGeom prst="rect">
            <a:avLst/>
          </a:prstGeom>
          <a:noFill/>
          <a:ln w="1905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5C0D1BF7-5E81-D677-8334-51CC88FD890E}"/>
              </a:ext>
            </a:extLst>
          </p:cNvPr>
          <p:cNvCxnSpPr>
            <a:cxnSpLocks/>
          </p:cNvCxnSpPr>
          <p:nvPr/>
        </p:nvCxnSpPr>
        <p:spPr>
          <a:xfrm flipH="1">
            <a:off x="3738465" y="2985597"/>
            <a:ext cx="15622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09CF80A3-4D3F-A597-D818-C8C758997F9B}"/>
              </a:ext>
            </a:extLst>
          </p:cNvPr>
          <p:cNvSpPr txBox="1"/>
          <p:nvPr/>
        </p:nvSpPr>
        <p:spPr>
          <a:xfrm>
            <a:off x="2547892" y="2785542"/>
            <a:ext cx="1221586" cy="400110"/>
          </a:xfrm>
          <a:prstGeom prst="rect">
            <a:avLst/>
          </a:prstGeom>
          <a:noFill/>
        </p:spPr>
        <p:txBody>
          <a:bodyPr wrap="square" rtlCol="0">
            <a:spAutoFit/>
          </a:bodyPr>
          <a:lstStyle/>
          <a:p>
            <a:r>
              <a:rPr lang="zh-CN" altLang="en-US" sz="2000" kern="100" spc="20" dirty="0">
                <a:latin typeface="微软雅黑" panose="020B0503020204020204" pitchFamily="34" charset="-122"/>
                <a:ea typeface="微软雅黑" panose="020B0503020204020204" pitchFamily="34" charset="-122"/>
                <a:cs typeface="Times New Roman" panose="02020603050405020304" pitchFamily="18" charset="0"/>
              </a:rPr>
              <a:t>依赖列名</a:t>
            </a:r>
            <a:endParaRPr lang="zh-CN" altLang="en-US" sz="20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D042ABA9-4E61-7BF7-DB32-1536E2841783}"/>
              </a:ext>
            </a:extLst>
          </p:cNvPr>
          <p:cNvSpPr/>
          <p:nvPr/>
        </p:nvSpPr>
        <p:spPr>
          <a:xfrm>
            <a:off x="6220260" y="2654424"/>
            <a:ext cx="530198" cy="569790"/>
          </a:xfrm>
          <a:prstGeom prst="rect">
            <a:avLst/>
          </a:prstGeom>
          <a:noFill/>
          <a:ln w="1905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0BF52E5-BB94-855B-E6E5-A1E3A838CFF9}"/>
              </a:ext>
            </a:extLst>
          </p:cNvPr>
          <p:cNvGrpSpPr/>
          <p:nvPr/>
        </p:nvGrpSpPr>
        <p:grpSpPr>
          <a:xfrm>
            <a:off x="6485359" y="2300795"/>
            <a:ext cx="2092436" cy="353629"/>
            <a:chOff x="6485359" y="2300795"/>
            <a:chExt cx="2092436" cy="353629"/>
          </a:xfrm>
        </p:grpSpPr>
        <p:cxnSp>
          <p:nvCxnSpPr>
            <p:cNvPr id="32" name="直接连接符 31">
              <a:extLst>
                <a:ext uri="{FF2B5EF4-FFF2-40B4-BE49-F238E27FC236}">
                  <a16:creationId xmlns:a16="http://schemas.microsoft.com/office/drawing/2014/main" id="{776BA738-1476-4BD8-EE0A-1E0B61284C73}"/>
                </a:ext>
              </a:extLst>
            </p:cNvPr>
            <p:cNvCxnSpPr>
              <a:cxnSpLocks/>
            </p:cNvCxnSpPr>
            <p:nvPr/>
          </p:nvCxnSpPr>
          <p:spPr>
            <a:xfrm flipV="1">
              <a:off x="6486719" y="2307100"/>
              <a:ext cx="0" cy="34732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1538CBB-72E2-DFEB-842D-6C1F83F8F534}"/>
                </a:ext>
              </a:extLst>
            </p:cNvPr>
            <p:cNvCxnSpPr>
              <a:cxnSpLocks/>
            </p:cNvCxnSpPr>
            <p:nvPr/>
          </p:nvCxnSpPr>
          <p:spPr>
            <a:xfrm flipH="1">
              <a:off x="6485359" y="2300795"/>
              <a:ext cx="2092436" cy="997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4A6F33BB-81A1-A618-1D3A-14C7D5B6AFE9}"/>
              </a:ext>
            </a:extLst>
          </p:cNvPr>
          <p:cNvSpPr txBox="1"/>
          <p:nvPr/>
        </p:nvSpPr>
        <p:spPr>
          <a:xfrm>
            <a:off x="8545193" y="2080652"/>
            <a:ext cx="1221586" cy="400110"/>
          </a:xfrm>
          <a:prstGeom prst="rect">
            <a:avLst/>
          </a:prstGeom>
          <a:noFill/>
        </p:spPr>
        <p:txBody>
          <a:bodyPr wrap="square" rtlCol="0">
            <a:spAutoFit/>
          </a:bodyPr>
          <a:lstStyle/>
          <a:p>
            <a:r>
              <a:rPr lang="zh-CN" altLang="en-US" sz="2000" kern="100" spc="20" dirty="0">
                <a:latin typeface="微软雅黑" panose="020B0503020204020204" pitchFamily="34" charset="-122"/>
                <a:ea typeface="微软雅黑" panose="020B0503020204020204" pitchFamily="34" charset="-122"/>
                <a:cs typeface="Times New Roman" panose="02020603050405020304" pitchFamily="18" charset="0"/>
              </a:rPr>
              <a:t>操作图标</a:t>
            </a:r>
            <a:endParaRPr lang="zh-CN" altLang="en-US" sz="2000"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2292CB85-C9BB-CFBD-4FA3-2A1E693AF270}"/>
              </a:ext>
            </a:extLst>
          </p:cNvPr>
          <p:cNvSpPr/>
          <p:nvPr/>
        </p:nvSpPr>
        <p:spPr>
          <a:xfrm>
            <a:off x="6836063" y="2758432"/>
            <a:ext cx="372603" cy="465782"/>
          </a:xfrm>
          <a:prstGeom prst="rect">
            <a:avLst/>
          </a:prstGeom>
          <a:noFill/>
          <a:ln w="1905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DC6DAF74-D97B-09FF-8F84-1C5924DF94C4}"/>
              </a:ext>
            </a:extLst>
          </p:cNvPr>
          <p:cNvCxnSpPr>
            <a:cxnSpLocks/>
          </p:cNvCxnSpPr>
          <p:nvPr/>
        </p:nvCxnSpPr>
        <p:spPr>
          <a:xfrm flipH="1">
            <a:off x="7208666" y="2985597"/>
            <a:ext cx="13717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50885303-CA80-3882-7C01-2421008F0D75}"/>
              </a:ext>
            </a:extLst>
          </p:cNvPr>
          <p:cNvSpPr txBox="1"/>
          <p:nvPr/>
        </p:nvSpPr>
        <p:spPr>
          <a:xfrm>
            <a:off x="8572243" y="2754765"/>
            <a:ext cx="1221586" cy="400110"/>
          </a:xfrm>
          <a:prstGeom prst="rect">
            <a:avLst/>
          </a:prstGeom>
          <a:noFill/>
        </p:spPr>
        <p:txBody>
          <a:bodyPr wrap="square" rtlCol="0">
            <a:spAutoFit/>
          </a:bodyPr>
          <a:lstStyle/>
          <a:p>
            <a:r>
              <a:rPr lang="zh-CN" altLang="en-US" sz="2000" kern="100" spc="20" dirty="0">
                <a:latin typeface="微软雅黑" panose="020B0503020204020204" pitchFamily="34" charset="-122"/>
                <a:ea typeface="微软雅黑" panose="020B0503020204020204" pitchFamily="34" charset="-122"/>
                <a:cs typeface="Times New Roman" panose="02020603050405020304" pitchFamily="18" charset="0"/>
              </a:rPr>
              <a:t>操作步骤</a:t>
            </a:r>
            <a:endParaRPr lang="zh-CN" altLang="en-US" sz="2000"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E2E809EC-5461-442A-5927-12C6CC30EAD8}"/>
              </a:ext>
            </a:extLst>
          </p:cNvPr>
          <p:cNvSpPr/>
          <p:nvPr/>
        </p:nvSpPr>
        <p:spPr>
          <a:xfrm>
            <a:off x="5122166" y="4708721"/>
            <a:ext cx="1882315" cy="461665"/>
          </a:xfrm>
          <a:prstGeom prst="rect">
            <a:avLst/>
          </a:prstGeom>
          <a:noFill/>
          <a:ln w="1905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D166EBC9-6D41-BFF1-D49A-EBB91A940238}"/>
              </a:ext>
            </a:extLst>
          </p:cNvPr>
          <p:cNvCxnSpPr>
            <a:cxnSpLocks/>
          </p:cNvCxnSpPr>
          <p:nvPr/>
        </p:nvCxnSpPr>
        <p:spPr>
          <a:xfrm flipH="1">
            <a:off x="7004481" y="4950436"/>
            <a:ext cx="156776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CFE352F9-F22F-9847-1795-959C78807599}"/>
              </a:ext>
            </a:extLst>
          </p:cNvPr>
          <p:cNvSpPr txBox="1"/>
          <p:nvPr/>
        </p:nvSpPr>
        <p:spPr>
          <a:xfrm>
            <a:off x="8572243" y="4708721"/>
            <a:ext cx="1221586" cy="400110"/>
          </a:xfrm>
          <a:prstGeom prst="rect">
            <a:avLst/>
          </a:prstGeom>
          <a:noFill/>
        </p:spPr>
        <p:txBody>
          <a:bodyPr wrap="square" rtlCol="0">
            <a:spAutoFit/>
          </a:bodyPr>
          <a:lstStyle/>
          <a:p>
            <a:r>
              <a:rPr lang="zh-CN" altLang="en-US" sz="2000" kern="100" spc="20" dirty="0">
                <a:latin typeface="微软雅黑" panose="020B0503020204020204" pitchFamily="34" charset="-122"/>
                <a:ea typeface="微软雅黑" panose="020B0503020204020204" pitchFamily="34" charset="-122"/>
                <a:cs typeface="Times New Roman" panose="02020603050405020304" pitchFamily="18" charset="0"/>
              </a:rPr>
              <a:t>数据示例</a:t>
            </a:r>
            <a:endParaRPr lang="zh-CN" altLang="en-US" sz="2000" dirty="0">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id="{3E651AB0-28DE-00C3-45E5-2D8BF236A4EB}"/>
              </a:ext>
            </a:extLst>
          </p:cNvPr>
          <p:cNvCxnSpPr>
            <a:cxnSpLocks/>
          </p:cNvCxnSpPr>
          <p:nvPr/>
        </p:nvCxnSpPr>
        <p:spPr>
          <a:xfrm flipH="1">
            <a:off x="7187400" y="3763134"/>
            <a:ext cx="13930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C2F1FAF-B7E9-E297-FECC-6AEF5D3DE766}"/>
              </a:ext>
            </a:extLst>
          </p:cNvPr>
          <p:cNvSpPr txBox="1"/>
          <p:nvPr/>
        </p:nvSpPr>
        <p:spPr>
          <a:xfrm>
            <a:off x="8580438" y="3545603"/>
            <a:ext cx="988864" cy="400110"/>
          </a:xfrm>
          <a:prstGeom prst="rect">
            <a:avLst/>
          </a:prstGeom>
          <a:noFill/>
        </p:spPr>
        <p:txBody>
          <a:bodyPr wrap="square" rtlCol="0">
            <a:spAutoFit/>
          </a:bodyPr>
          <a:lstStyle/>
          <a:p>
            <a:r>
              <a:rPr lang="zh-CN" altLang="en-US" sz="2000" kern="100" spc="20" dirty="0">
                <a:latin typeface="微软雅黑" panose="020B0503020204020204" pitchFamily="34" charset="-122"/>
                <a:ea typeface="微软雅黑" panose="020B0503020204020204" pitchFamily="34" charset="-122"/>
                <a:cs typeface="Times New Roman" panose="02020603050405020304" pitchFamily="18" charset="0"/>
              </a:rPr>
              <a:t>主体列</a:t>
            </a:r>
            <a:endParaRPr lang="zh-CN" altLang="en-US" sz="2000" dirty="0">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id="{00FD71F2-276A-88DF-15FF-DF02DB634F52}"/>
              </a:ext>
            </a:extLst>
          </p:cNvPr>
          <p:cNvCxnSpPr>
            <a:cxnSpLocks/>
          </p:cNvCxnSpPr>
          <p:nvPr/>
        </p:nvCxnSpPr>
        <p:spPr>
          <a:xfrm flipH="1">
            <a:off x="3738465" y="3763134"/>
            <a:ext cx="12836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8891096D-9FCD-F384-43CB-0BBE709EBCBE}"/>
              </a:ext>
            </a:extLst>
          </p:cNvPr>
          <p:cNvSpPr txBox="1"/>
          <p:nvPr/>
        </p:nvSpPr>
        <p:spPr>
          <a:xfrm>
            <a:off x="2838893" y="3545031"/>
            <a:ext cx="974726" cy="400110"/>
          </a:xfrm>
          <a:prstGeom prst="rect">
            <a:avLst/>
          </a:prstGeom>
          <a:noFill/>
        </p:spPr>
        <p:txBody>
          <a:bodyPr wrap="square" rtlCol="0">
            <a:spAutoFit/>
          </a:bodyPr>
          <a:lstStyle/>
          <a:p>
            <a:r>
              <a:rPr lang="zh-CN" altLang="en-US" sz="2000" kern="100" spc="20" dirty="0">
                <a:latin typeface="微软雅黑" panose="020B0503020204020204" pitchFamily="34" charset="-122"/>
                <a:ea typeface="微软雅黑" panose="020B0503020204020204" pitchFamily="34" charset="-122"/>
                <a:cs typeface="Times New Roman" panose="02020603050405020304" pitchFamily="18" charset="0"/>
              </a:rPr>
              <a:t>依赖列</a:t>
            </a:r>
            <a:endParaRPr lang="zh-CN" altLang="en-US" sz="20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A9E21BAA-3DAC-CEFF-D4EB-FA3BD9F4958C}"/>
              </a:ext>
            </a:extLst>
          </p:cNvPr>
          <p:cNvSpPr txBox="1"/>
          <p:nvPr/>
        </p:nvSpPr>
        <p:spPr>
          <a:xfrm>
            <a:off x="4025174" y="1439519"/>
            <a:ext cx="576865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studentScore.id = </a:t>
            </a:r>
            <a:r>
              <a:rPr lang="en-US" altLang="zh-CN" dirty="0" err="1">
                <a:latin typeface="Arial" panose="020B0604020202020204" pitchFamily="34" charset="0"/>
                <a:cs typeface="Arial" panose="020B0604020202020204" pitchFamily="34" charset="0"/>
              </a:rPr>
              <a:t>studentScore.id.str.extract</a:t>
            </a:r>
            <a:r>
              <a:rPr lang="en-US" altLang="zh-CN" dirty="0">
                <a:latin typeface="Arial" panose="020B0604020202020204" pitchFamily="34" charset="0"/>
                <a:cs typeface="Arial" panose="020B0604020202020204" pitchFamily="34" charset="0"/>
              </a:rPr>
              <a:t>('(%d+)')</a:t>
            </a:r>
          </a:p>
        </p:txBody>
      </p:sp>
    </p:spTree>
    <p:custDataLst>
      <p:tags r:id="rId1"/>
    </p:custDataLst>
    <p:extLst>
      <p:ext uri="{BB962C8B-B14F-4D97-AF65-F5344CB8AC3E}">
        <p14:creationId xmlns:p14="http://schemas.microsoft.com/office/powerpoint/2010/main" val="182926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10" presetClass="entr" presetSubtype="0" fill="hold"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animBg="1"/>
      <p:bldP spid="30" grpId="0"/>
      <p:bldP spid="31" grpId="0" animBg="1"/>
      <p:bldP spid="34" grpId="0"/>
      <p:bldP spid="35" grpId="0" animBg="1"/>
      <p:bldP spid="37" grpId="0"/>
      <p:bldP spid="38" grpId="0" animBg="1"/>
      <p:bldP spid="42" grpId="0"/>
      <p:bldP spid="27"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PT模板_画板 1 副本"/>
          <p:cNvPicPr>
            <a:picLocks noChangeAspect="1"/>
          </p:cNvPicPr>
          <p:nvPr/>
        </p:nvPicPr>
        <p:blipFill>
          <a:blip r:embed="rId2"/>
          <a:stretch>
            <a:fillRect/>
          </a:stretch>
        </p:blipFill>
        <p:spPr>
          <a:xfrm>
            <a:off x="1270" y="0"/>
            <a:ext cx="12188825" cy="6858000"/>
          </a:xfrm>
          <a:prstGeom prst="rect">
            <a:avLst/>
          </a:prstGeom>
        </p:spPr>
      </p:pic>
      <p:sp>
        <p:nvSpPr>
          <p:cNvPr id="3" name="文本框 2"/>
          <p:cNvSpPr txBox="1"/>
          <p:nvPr/>
        </p:nvSpPr>
        <p:spPr>
          <a:xfrm>
            <a:off x="472966" y="1813560"/>
            <a:ext cx="7571303" cy="830997"/>
          </a:xfrm>
          <a:prstGeom prst="rect">
            <a:avLst/>
          </a:prstGeom>
          <a:noFill/>
        </p:spPr>
        <p:txBody>
          <a:bodyPr wrap="none" rtlCol="0" anchor="t">
            <a:spAutoFit/>
          </a:bodyPr>
          <a:lstStyle/>
          <a:p>
            <a:r>
              <a:rPr lang="zh-CN" altLang="en-US" sz="4800" b="1" dirty="0">
                <a:solidFill>
                  <a:schemeClr val="bg1"/>
                </a:solidFill>
                <a:effectLst>
                  <a:outerShdw blurRad="50800" dist="38100" dir="2700000" algn="tl" rotWithShape="0">
                    <a:prstClr val="black">
                      <a:alpha val="40000"/>
                    </a:prstClr>
                  </a:outerShdw>
                </a:effectLst>
                <a:latin typeface="微软雅黑" charset="-122"/>
                <a:ea typeface="微软雅黑" charset="-122"/>
                <a:sym typeface="+mn-ea"/>
              </a:rPr>
              <a:t>数据整理脚本语义的可视化</a:t>
            </a:r>
          </a:p>
        </p:txBody>
      </p:sp>
      <p:sp>
        <p:nvSpPr>
          <p:cNvPr id="8" name="文本框 7"/>
          <p:cNvSpPr txBox="1"/>
          <p:nvPr/>
        </p:nvSpPr>
        <p:spPr>
          <a:xfrm>
            <a:off x="472966" y="3740881"/>
            <a:ext cx="7819696" cy="461665"/>
          </a:xfrm>
          <a:prstGeom prst="rect">
            <a:avLst/>
          </a:prstGeom>
          <a:noFill/>
        </p:spPr>
        <p:txBody>
          <a:bodyPr wrap="square" rtlCol="0">
            <a:spAutoFit/>
          </a:bodyPr>
          <a:lstStyle/>
          <a:p>
            <a:r>
              <a:rPr lang="zh-CN" altLang="en-US" sz="2400" b="1" dirty="0">
                <a:solidFill>
                  <a:schemeClr val="bg1"/>
                </a:solidFill>
                <a:effectLst>
                  <a:outerShdw blurRad="50800" dist="38100" dir="2700000" algn="tl" rotWithShape="0">
                    <a:prstClr val="black">
                      <a:alpha val="40000"/>
                    </a:prstClr>
                  </a:outerShdw>
                </a:effectLst>
                <a:latin typeface="微软雅黑" charset="-122"/>
                <a:ea typeface="微软雅黑" charset="-122"/>
              </a:rPr>
              <a:t>罗中粟</a:t>
            </a:r>
            <a:endParaRPr kumimoji="1" lang="zh-CN" altLang="en-US" sz="2400" b="1" dirty="0">
              <a:solidFill>
                <a:schemeClr val="bg1"/>
              </a:solidFill>
              <a:effectLst>
                <a:outerShdw blurRad="50800" dist="38100" dir="2700000" algn="tl" rotWithShape="0">
                  <a:prstClr val="black">
                    <a:alpha val="40000"/>
                  </a:prstClr>
                </a:outerShdw>
              </a:effectLst>
              <a:latin typeface="微软雅黑" charset="-122"/>
              <a:ea typeface="微软雅黑" charset="-122"/>
            </a:endParaRPr>
          </a:p>
        </p:txBody>
      </p:sp>
      <p:sp>
        <p:nvSpPr>
          <p:cNvPr id="9" name="文本框 8"/>
          <p:cNvSpPr txBox="1"/>
          <p:nvPr/>
        </p:nvSpPr>
        <p:spPr>
          <a:xfrm>
            <a:off x="472966" y="4333344"/>
            <a:ext cx="7819696" cy="369332"/>
          </a:xfrm>
          <a:prstGeom prst="rect">
            <a:avLst/>
          </a:prstGeom>
          <a:noFill/>
        </p:spPr>
        <p:txBody>
          <a:bodyPr wrap="square" rtlCol="0">
            <a:spAutoFit/>
          </a:bodyPr>
          <a:lstStyle/>
          <a:p>
            <a:r>
              <a:rPr lang="zh-CN" altLang="en-US" dirty="0">
                <a:solidFill>
                  <a:schemeClr val="bg1"/>
                </a:solidFill>
                <a:effectLst>
                  <a:outerShdw blurRad="50800" dist="38100" dir="2700000" algn="tl" rotWithShape="0">
                    <a:prstClr val="black">
                      <a:alpha val="40000"/>
                    </a:prstClr>
                  </a:outerShdw>
                </a:effectLst>
                <a:latin typeface="微软雅黑" charset="-122"/>
                <a:ea typeface="微软雅黑" charset="-122"/>
              </a:rPr>
              <a:t>浙江工业大学</a:t>
            </a:r>
            <a:endParaRPr kumimoji="1" lang="zh-CN" altLang="en-US" dirty="0">
              <a:solidFill>
                <a:schemeClr val="bg1"/>
              </a:solidFill>
              <a:effectLst>
                <a:outerShdw blurRad="50800" dist="38100" dir="2700000" algn="tl" rotWithShape="0">
                  <a:prstClr val="black">
                    <a:alpha val="40000"/>
                  </a:prstClr>
                </a:outerShdw>
              </a:effectLst>
              <a:latin typeface="微软雅黑" charset="-122"/>
              <a:ea typeface="微软雅黑" charset="-122"/>
            </a:endParaRPr>
          </a:p>
        </p:txBody>
      </p:sp>
      <p:sp>
        <p:nvSpPr>
          <p:cNvPr id="10" name="矩形 9"/>
          <p:cNvSpPr/>
          <p:nvPr/>
        </p:nvSpPr>
        <p:spPr>
          <a:xfrm>
            <a:off x="580571" y="3302000"/>
            <a:ext cx="841829" cy="10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7" name="文本框 6">
            <a:extLst>
              <a:ext uri="{FF2B5EF4-FFF2-40B4-BE49-F238E27FC236}">
                <a16:creationId xmlns:a16="http://schemas.microsoft.com/office/drawing/2014/main" id="{888E15A2-2330-C15D-B7B5-D62F39DE97BE}"/>
              </a:ext>
            </a:extLst>
          </p:cNvPr>
          <p:cNvSpPr txBox="1"/>
          <p:nvPr/>
        </p:nvSpPr>
        <p:spPr>
          <a:xfrm>
            <a:off x="6465203" y="6357345"/>
            <a:ext cx="5726797" cy="461665"/>
          </a:xfrm>
          <a:prstGeom prst="rect">
            <a:avLst/>
          </a:prstGeom>
          <a:noFill/>
        </p:spPr>
        <p:txBody>
          <a:bodyPr wrap="square" rtlCol="0">
            <a:spAutoFit/>
          </a:bodyPr>
          <a:lstStyle/>
          <a:p>
            <a:r>
              <a:rPr lang="zh-CN" altLang="en-US" sz="2400" b="1" dirty="0">
                <a:solidFill>
                  <a:schemeClr val="bg1"/>
                </a:solidFill>
                <a:effectLst>
                  <a:outerShdw blurRad="50800" dist="38100" dir="2700000" algn="tl" rotWithShape="0">
                    <a:prstClr val="black">
                      <a:alpha val="40000"/>
                    </a:prstClr>
                  </a:outerShdw>
                </a:effectLst>
                <a:latin typeface="微软雅黑" charset="-122"/>
                <a:ea typeface="微软雅黑" charset="-122"/>
              </a:rPr>
              <a:t>罗中粟，熊凯，傅四维，鲍虎军，巫英才</a:t>
            </a:r>
            <a:endParaRPr kumimoji="1" lang="zh-CN" altLang="en-US" sz="2400" b="1" dirty="0">
              <a:solidFill>
                <a:schemeClr val="bg1"/>
              </a:solidFill>
              <a:effectLst>
                <a:outerShdw blurRad="50800" dist="38100" dir="2700000" algn="tl" rotWithShape="0">
                  <a:prstClr val="black">
                    <a:alpha val="40000"/>
                  </a:prstClr>
                </a:outerShdw>
              </a:effectLst>
              <a:latin typeface="微软雅黑" charset="-122"/>
              <a:ea typeface="微软雅黑"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图示&#10;&#10;描述已自动生成">
            <a:extLst>
              <a:ext uri="{FF2B5EF4-FFF2-40B4-BE49-F238E27FC236}">
                <a16:creationId xmlns:a16="http://schemas.microsoft.com/office/drawing/2014/main" id="{A8B654FF-FD22-1AEA-6195-0FD272802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2103" y="2120657"/>
            <a:ext cx="2787793" cy="4737343"/>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语义视图</a:t>
            </a:r>
          </a:p>
        </p:txBody>
      </p:sp>
      <p:sp>
        <p:nvSpPr>
          <p:cNvPr id="25" name="矩形 24">
            <a:extLst>
              <a:ext uri="{FF2B5EF4-FFF2-40B4-BE49-F238E27FC236}">
                <a16:creationId xmlns:a16="http://schemas.microsoft.com/office/drawing/2014/main" id="{0A4F7A20-05B3-2CD7-D812-0C0521E0AE15}"/>
              </a:ext>
            </a:extLst>
          </p:cNvPr>
          <p:cNvSpPr/>
          <p:nvPr/>
        </p:nvSpPr>
        <p:spPr>
          <a:xfrm>
            <a:off x="5300703" y="2754765"/>
            <a:ext cx="530198" cy="461665"/>
          </a:xfrm>
          <a:prstGeom prst="rect">
            <a:avLst/>
          </a:prstGeom>
          <a:noFill/>
          <a:ln w="1905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5C0D1BF7-5E81-D677-8334-51CC88FD890E}"/>
              </a:ext>
            </a:extLst>
          </p:cNvPr>
          <p:cNvCxnSpPr>
            <a:cxnSpLocks/>
          </p:cNvCxnSpPr>
          <p:nvPr/>
        </p:nvCxnSpPr>
        <p:spPr>
          <a:xfrm flipH="1">
            <a:off x="3738465" y="2985597"/>
            <a:ext cx="15622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09CF80A3-4D3F-A597-D818-C8C758997F9B}"/>
              </a:ext>
            </a:extLst>
          </p:cNvPr>
          <p:cNvSpPr txBox="1"/>
          <p:nvPr/>
        </p:nvSpPr>
        <p:spPr>
          <a:xfrm>
            <a:off x="2547892" y="2805718"/>
            <a:ext cx="1221586" cy="400110"/>
          </a:xfrm>
          <a:prstGeom prst="rect">
            <a:avLst/>
          </a:prstGeom>
          <a:noFill/>
        </p:spPr>
        <p:txBody>
          <a:bodyPr wrap="square" rtlCol="0">
            <a:spAutoFit/>
          </a:bodyPr>
          <a:lstStyle/>
          <a:p>
            <a:r>
              <a:rPr lang="zh-CN" altLang="en-US" sz="2000" kern="100" spc="20" dirty="0">
                <a:latin typeface="方正书宋_GBK" panose="03000509000000000000" pitchFamily="65" charset="-122"/>
                <a:ea typeface="方正书宋_GBK" panose="03000509000000000000" pitchFamily="65" charset="-122"/>
                <a:cs typeface="Times New Roman" panose="02020603050405020304" pitchFamily="18" charset="0"/>
              </a:rPr>
              <a:t>依赖列名</a:t>
            </a:r>
            <a:endParaRPr lang="zh-CN" altLang="en-US" sz="2000" dirty="0">
              <a:latin typeface="方正书宋_GBK" panose="03000509000000000000" pitchFamily="65" charset="-122"/>
              <a:ea typeface="方正书宋_GBK" panose="03000509000000000000" pitchFamily="65" charset="-122"/>
            </a:endParaRPr>
          </a:p>
        </p:txBody>
      </p:sp>
      <p:sp>
        <p:nvSpPr>
          <p:cNvPr id="31" name="矩形 30">
            <a:extLst>
              <a:ext uri="{FF2B5EF4-FFF2-40B4-BE49-F238E27FC236}">
                <a16:creationId xmlns:a16="http://schemas.microsoft.com/office/drawing/2014/main" id="{D042ABA9-4E61-7BF7-DB32-1536E2841783}"/>
              </a:ext>
            </a:extLst>
          </p:cNvPr>
          <p:cNvSpPr/>
          <p:nvPr/>
        </p:nvSpPr>
        <p:spPr>
          <a:xfrm>
            <a:off x="6220260" y="2654424"/>
            <a:ext cx="530198" cy="569790"/>
          </a:xfrm>
          <a:prstGeom prst="rect">
            <a:avLst/>
          </a:prstGeom>
          <a:noFill/>
          <a:ln w="1905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0BF52E5-BB94-855B-E6E5-A1E3A838CFF9}"/>
              </a:ext>
            </a:extLst>
          </p:cNvPr>
          <p:cNvGrpSpPr/>
          <p:nvPr/>
        </p:nvGrpSpPr>
        <p:grpSpPr>
          <a:xfrm>
            <a:off x="6485359" y="2300795"/>
            <a:ext cx="2092436" cy="353629"/>
            <a:chOff x="6485359" y="2300795"/>
            <a:chExt cx="2092436" cy="353629"/>
          </a:xfrm>
        </p:grpSpPr>
        <p:cxnSp>
          <p:nvCxnSpPr>
            <p:cNvPr id="32" name="直接连接符 31">
              <a:extLst>
                <a:ext uri="{FF2B5EF4-FFF2-40B4-BE49-F238E27FC236}">
                  <a16:creationId xmlns:a16="http://schemas.microsoft.com/office/drawing/2014/main" id="{776BA738-1476-4BD8-EE0A-1E0B61284C73}"/>
                </a:ext>
              </a:extLst>
            </p:cNvPr>
            <p:cNvCxnSpPr>
              <a:cxnSpLocks/>
            </p:cNvCxnSpPr>
            <p:nvPr/>
          </p:nvCxnSpPr>
          <p:spPr>
            <a:xfrm flipV="1">
              <a:off x="6486719" y="2307100"/>
              <a:ext cx="0" cy="34732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1538CBB-72E2-DFEB-842D-6C1F83F8F534}"/>
                </a:ext>
              </a:extLst>
            </p:cNvPr>
            <p:cNvCxnSpPr>
              <a:cxnSpLocks/>
            </p:cNvCxnSpPr>
            <p:nvPr/>
          </p:nvCxnSpPr>
          <p:spPr>
            <a:xfrm flipH="1">
              <a:off x="6485359" y="2300795"/>
              <a:ext cx="2092436" cy="997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4A6F33BB-81A1-A618-1D3A-14C7D5B6AFE9}"/>
              </a:ext>
            </a:extLst>
          </p:cNvPr>
          <p:cNvSpPr txBox="1"/>
          <p:nvPr/>
        </p:nvSpPr>
        <p:spPr>
          <a:xfrm>
            <a:off x="8545193" y="2080652"/>
            <a:ext cx="1221586" cy="400110"/>
          </a:xfrm>
          <a:prstGeom prst="rect">
            <a:avLst/>
          </a:prstGeom>
          <a:noFill/>
        </p:spPr>
        <p:txBody>
          <a:bodyPr wrap="square" rtlCol="0">
            <a:spAutoFit/>
          </a:bodyPr>
          <a:lstStyle/>
          <a:p>
            <a:r>
              <a:rPr lang="zh-CN" altLang="en-US" sz="2000" kern="100" spc="20" dirty="0">
                <a:latin typeface="方正书宋_GBK" panose="03000509000000000000" pitchFamily="65" charset="-122"/>
                <a:ea typeface="方正书宋_GBK" panose="03000509000000000000" pitchFamily="65" charset="-122"/>
                <a:cs typeface="Times New Roman" panose="02020603050405020304" pitchFamily="18" charset="0"/>
              </a:rPr>
              <a:t>操作图标</a:t>
            </a:r>
            <a:endParaRPr lang="zh-CN" altLang="en-US" sz="2000" dirty="0">
              <a:latin typeface="方正书宋_GBK" panose="03000509000000000000" pitchFamily="65" charset="-122"/>
              <a:ea typeface="方正书宋_GBK" panose="03000509000000000000" pitchFamily="65" charset="-122"/>
            </a:endParaRPr>
          </a:p>
        </p:txBody>
      </p:sp>
      <p:sp>
        <p:nvSpPr>
          <p:cNvPr id="35" name="矩形 34">
            <a:extLst>
              <a:ext uri="{FF2B5EF4-FFF2-40B4-BE49-F238E27FC236}">
                <a16:creationId xmlns:a16="http://schemas.microsoft.com/office/drawing/2014/main" id="{2292CB85-C9BB-CFBD-4FA3-2A1E693AF270}"/>
              </a:ext>
            </a:extLst>
          </p:cNvPr>
          <p:cNvSpPr/>
          <p:nvPr/>
        </p:nvSpPr>
        <p:spPr>
          <a:xfrm>
            <a:off x="6836063" y="2758432"/>
            <a:ext cx="372603" cy="465782"/>
          </a:xfrm>
          <a:prstGeom prst="rect">
            <a:avLst/>
          </a:prstGeom>
          <a:noFill/>
          <a:ln w="1905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DC6DAF74-D97B-09FF-8F84-1C5924DF94C4}"/>
              </a:ext>
            </a:extLst>
          </p:cNvPr>
          <p:cNvCxnSpPr>
            <a:cxnSpLocks/>
          </p:cNvCxnSpPr>
          <p:nvPr/>
        </p:nvCxnSpPr>
        <p:spPr>
          <a:xfrm flipH="1">
            <a:off x="7208666" y="2985597"/>
            <a:ext cx="13717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50885303-CA80-3882-7C01-2421008F0D75}"/>
              </a:ext>
            </a:extLst>
          </p:cNvPr>
          <p:cNvSpPr txBox="1"/>
          <p:nvPr/>
        </p:nvSpPr>
        <p:spPr>
          <a:xfrm>
            <a:off x="8572243" y="2782475"/>
            <a:ext cx="1221586" cy="400110"/>
          </a:xfrm>
          <a:prstGeom prst="rect">
            <a:avLst/>
          </a:prstGeom>
          <a:noFill/>
        </p:spPr>
        <p:txBody>
          <a:bodyPr wrap="square" rtlCol="0">
            <a:spAutoFit/>
          </a:bodyPr>
          <a:lstStyle/>
          <a:p>
            <a:r>
              <a:rPr lang="zh-CN" altLang="en-US" sz="2000" kern="100" spc="20" dirty="0">
                <a:latin typeface="方正书宋_GBK" panose="03000509000000000000" pitchFamily="65" charset="-122"/>
                <a:ea typeface="方正书宋_GBK" panose="03000509000000000000" pitchFamily="65" charset="-122"/>
                <a:cs typeface="Times New Roman" panose="02020603050405020304" pitchFamily="18" charset="0"/>
              </a:rPr>
              <a:t>操作步骤</a:t>
            </a:r>
            <a:endParaRPr lang="zh-CN" altLang="en-US" sz="2000" dirty="0">
              <a:latin typeface="方正书宋_GBK" panose="03000509000000000000" pitchFamily="65" charset="-122"/>
              <a:ea typeface="方正书宋_GBK" panose="03000509000000000000" pitchFamily="65" charset="-122"/>
            </a:endParaRPr>
          </a:p>
        </p:txBody>
      </p:sp>
      <p:sp>
        <p:nvSpPr>
          <p:cNvPr id="38" name="矩形 37">
            <a:extLst>
              <a:ext uri="{FF2B5EF4-FFF2-40B4-BE49-F238E27FC236}">
                <a16:creationId xmlns:a16="http://schemas.microsoft.com/office/drawing/2014/main" id="{E2E809EC-5461-442A-5927-12C6CC30EAD8}"/>
              </a:ext>
            </a:extLst>
          </p:cNvPr>
          <p:cNvSpPr/>
          <p:nvPr/>
        </p:nvSpPr>
        <p:spPr>
          <a:xfrm>
            <a:off x="5065222" y="4708721"/>
            <a:ext cx="2092436" cy="461665"/>
          </a:xfrm>
          <a:prstGeom prst="rect">
            <a:avLst/>
          </a:prstGeom>
          <a:noFill/>
          <a:ln w="1905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D166EBC9-6D41-BFF1-D49A-EBB91A940238}"/>
              </a:ext>
            </a:extLst>
          </p:cNvPr>
          <p:cNvCxnSpPr>
            <a:cxnSpLocks/>
            <a:stCxn id="38" idx="1"/>
          </p:cNvCxnSpPr>
          <p:nvPr/>
        </p:nvCxnSpPr>
        <p:spPr>
          <a:xfrm flipH="1" flipV="1">
            <a:off x="3769478" y="4939553"/>
            <a:ext cx="1295744"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CFE352F9-F22F-9847-1795-959C78807599}"/>
              </a:ext>
            </a:extLst>
          </p:cNvPr>
          <p:cNvSpPr txBox="1"/>
          <p:nvPr/>
        </p:nvSpPr>
        <p:spPr>
          <a:xfrm>
            <a:off x="2547892" y="4739498"/>
            <a:ext cx="1221586" cy="400110"/>
          </a:xfrm>
          <a:prstGeom prst="rect">
            <a:avLst/>
          </a:prstGeom>
          <a:noFill/>
        </p:spPr>
        <p:txBody>
          <a:bodyPr wrap="square" rtlCol="0">
            <a:spAutoFit/>
          </a:bodyPr>
          <a:lstStyle/>
          <a:p>
            <a:r>
              <a:rPr lang="zh-CN" altLang="en-US" sz="2000" kern="100" spc="20" dirty="0">
                <a:latin typeface="方正书宋_GBK" panose="03000509000000000000" pitchFamily="65" charset="-122"/>
                <a:ea typeface="方正书宋_GBK" panose="03000509000000000000" pitchFamily="65" charset="-122"/>
                <a:cs typeface="Times New Roman" panose="02020603050405020304" pitchFamily="18" charset="0"/>
              </a:rPr>
              <a:t>数据示例</a:t>
            </a:r>
            <a:endParaRPr lang="zh-CN" altLang="en-US" sz="2000" dirty="0">
              <a:latin typeface="方正书宋_GBK" panose="03000509000000000000" pitchFamily="65" charset="-122"/>
              <a:ea typeface="方正书宋_GBK" panose="03000509000000000000" pitchFamily="65" charset="-122"/>
            </a:endParaRPr>
          </a:p>
        </p:txBody>
      </p:sp>
      <p:cxnSp>
        <p:nvCxnSpPr>
          <p:cNvPr id="26" name="直接连接符 25">
            <a:extLst>
              <a:ext uri="{FF2B5EF4-FFF2-40B4-BE49-F238E27FC236}">
                <a16:creationId xmlns:a16="http://schemas.microsoft.com/office/drawing/2014/main" id="{3E651AB0-28DE-00C3-45E5-2D8BF236A4EB}"/>
              </a:ext>
            </a:extLst>
          </p:cNvPr>
          <p:cNvCxnSpPr>
            <a:cxnSpLocks/>
          </p:cNvCxnSpPr>
          <p:nvPr/>
        </p:nvCxnSpPr>
        <p:spPr>
          <a:xfrm flipH="1">
            <a:off x="7187400" y="4356107"/>
            <a:ext cx="13930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C2F1FAF-B7E9-E297-FECC-6AEF5D3DE766}"/>
              </a:ext>
            </a:extLst>
          </p:cNvPr>
          <p:cNvSpPr txBox="1"/>
          <p:nvPr/>
        </p:nvSpPr>
        <p:spPr>
          <a:xfrm>
            <a:off x="8580438" y="4155202"/>
            <a:ext cx="988864" cy="400110"/>
          </a:xfrm>
          <a:prstGeom prst="rect">
            <a:avLst/>
          </a:prstGeom>
          <a:noFill/>
        </p:spPr>
        <p:txBody>
          <a:bodyPr wrap="square" rtlCol="0">
            <a:spAutoFit/>
          </a:bodyPr>
          <a:lstStyle/>
          <a:p>
            <a:r>
              <a:rPr lang="zh-CN" altLang="en-US" sz="2000" kern="100" spc="20" dirty="0">
                <a:latin typeface="方正书宋_GBK" panose="03000509000000000000" pitchFamily="65" charset="-122"/>
                <a:ea typeface="方正书宋_GBK" panose="03000509000000000000" pitchFamily="65" charset="-122"/>
                <a:cs typeface="Times New Roman" panose="02020603050405020304" pitchFamily="18" charset="0"/>
              </a:rPr>
              <a:t>主体列</a:t>
            </a:r>
            <a:endParaRPr lang="zh-CN" altLang="en-US" sz="2000" dirty="0">
              <a:latin typeface="方正书宋_GBK" panose="03000509000000000000" pitchFamily="65" charset="-122"/>
              <a:ea typeface="方正书宋_GBK" panose="03000509000000000000" pitchFamily="65" charset="-122"/>
            </a:endParaRPr>
          </a:p>
        </p:txBody>
      </p:sp>
      <p:cxnSp>
        <p:nvCxnSpPr>
          <p:cNvPr id="28" name="直接连接符 27">
            <a:extLst>
              <a:ext uri="{FF2B5EF4-FFF2-40B4-BE49-F238E27FC236}">
                <a16:creationId xmlns:a16="http://schemas.microsoft.com/office/drawing/2014/main" id="{00FD71F2-276A-88DF-15FF-DF02DB634F52}"/>
              </a:ext>
            </a:extLst>
          </p:cNvPr>
          <p:cNvCxnSpPr>
            <a:cxnSpLocks/>
          </p:cNvCxnSpPr>
          <p:nvPr/>
        </p:nvCxnSpPr>
        <p:spPr>
          <a:xfrm flipH="1">
            <a:off x="3738465" y="3763134"/>
            <a:ext cx="12836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8891096D-9FCD-F384-43CB-0BBE709EBCBE}"/>
              </a:ext>
            </a:extLst>
          </p:cNvPr>
          <p:cNvSpPr txBox="1"/>
          <p:nvPr/>
        </p:nvSpPr>
        <p:spPr>
          <a:xfrm>
            <a:off x="2794752" y="3563079"/>
            <a:ext cx="974726" cy="400110"/>
          </a:xfrm>
          <a:prstGeom prst="rect">
            <a:avLst/>
          </a:prstGeom>
          <a:noFill/>
        </p:spPr>
        <p:txBody>
          <a:bodyPr wrap="square" rtlCol="0">
            <a:spAutoFit/>
          </a:bodyPr>
          <a:lstStyle/>
          <a:p>
            <a:r>
              <a:rPr lang="zh-CN" altLang="en-US" sz="2000" kern="100" spc="20" dirty="0">
                <a:latin typeface="方正书宋_GBK" panose="03000509000000000000" pitchFamily="65" charset="-122"/>
                <a:ea typeface="方正书宋_GBK" panose="03000509000000000000" pitchFamily="65" charset="-122"/>
                <a:cs typeface="Times New Roman" panose="02020603050405020304" pitchFamily="18" charset="0"/>
              </a:rPr>
              <a:t>依赖列</a:t>
            </a:r>
            <a:endParaRPr lang="zh-CN" altLang="en-US" sz="2000" dirty="0">
              <a:latin typeface="方正书宋_GBK" panose="03000509000000000000" pitchFamily="65" charset="-122"/>
              <a:ea typeface="方正书宋_GBK" panose="03000509000000000000" pitchFamily="65" charset="-122"/>
            </a:endParaRPr>
          </a:p>
        </p:txBody>
      </p:sp>
      <p:sp>
        <p:nvSpPr>
          <p:cNvPr id="41" name="文本框 40">
            <a:extLst>
              <a:ext uri="{FF2B5EF4-FFF2-40B4-BE49-F238E27FC236}">
                <a16:creationId xmlns:a16="http://schemas.microsoft.com/office/drawing/2014/main" id="{A9E21BAA-3DAC-CEFF-D4EB-FA3BD9F4958C}"/>
              </a:ext>
            </a:extLst>
          </p:cNvPr>
          <p:cNvSpPr txBox="1"/>
          <p:nvPr/>
        </p:nvSpPr>
        <p:spPr>
          <a:xfrm>
            <a:off x="4025174" y="1439519"/>
            <a:ext cx="576865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studentScore.id = </a:t>
            </a:r>
            <a:r>
              <a:rPr lang="en-US" altLang="zh-CN" dirty="0" err="1">
                <a:latin typeface="Arial" panose="020B0604020202020204" pitchFamily="34" charset="0"/>
                <a:cs typeface="Arial" panose="020B0604020202020204" pitchFamily="34" charset="0"/>
              </a:rPr>
              <a:t>studentScore.id.str.extract</a:t>
            </a:r>
            <a:r>
              <a:rPr lang="en-US" altLang="zh-CN" dirty="0">
                <a:latin typeface="Arial" panose="020B0604020202020204" pitchFamily="34" charset="0"/>
                <a:cs typeface="Arial" panose="020B0604020202020204" pitchFamily="34" charset="0"/>
              </a:rPr>
              <a:t>('(%d+)')</a:t>
            </a:r>
          </a:p>
        </p:txBody>
      </p:sp>
    </p:spTree>
    <p:custDataLst>
      <p:tags r:id="rId1"/>
    </p:custDataLst>
    <p:extLst>
      <p:ext uri="{BB962C8B-B14F-4D97-AF65-F5344CB8AC3E}">
        <p14:creationId xmlns:p14="http://schemas.microsoft.com/office/powerpoint/2010/main" val="3492915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par>
                                <p:cTn id="55" presetID="10"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p:bldP spid="31" grpId="0" animBg="1"/>
      <p:bldP spid="34" grpId="0"/>
      <p:bldP spid="35" grpId="0" animBg="1"/>
      <p:bldP spid="37" grpId="0"/>
      <p:bldP spid="38" grpId="0" animBg="1"/>
      <p:bldP spid="42" grpId="0"/>
      <p:bldP spid="27"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PPT模板-03">
            <a:extLst>
              <a:ext uri="{FF2B5EF4-FFF2-40B4-BE49-F238E27FC236}">
                <a16:creationId xmlns:a16="http://schemas.microsoft.com/office/drawing/2014/main" id="{287B1FB0-8C77-3255-A5E7-6BC997A6BC6A}"/>
              </a:ext>
            </a:extLst>
          </p:cNvPr>
          <p:cNvPicPr>
            <a:picLocks noChangeAspect="1"/>
          </p:cNvPicPr>
          <p:nvPr/>
        </p:nvPicPr>
        <p:blipFill>
          <a:blip r:embed="rId4"/>
          <a:stretch>
            <a:fillRect/>
          </a:stretch>
        </p:blipFill>
        <p:spPr>
          <a:xfrm>
            <a:off x="0" y="635"/>
            <a:ext cx="12192000" cy="6856730"/>
          </a:xfrm>
          <a:prstGeom prst="rect">
            <a:avLst/>
          </a:prstGeom>
        </p:spPr>
      </p:pic>
      <p:pic>
        <p:nvPicPr>
          <p:cNvPr id="4" name="图片 3" descr="图片包含 图示&#10;&#10;描述已自动生成">
            <a:extLst>
              <a:ext uri="{FF2B5EF4-FFF2-40B4-BE49-F238E27FC236}">
                <a16:creationId xmlns:a16="http://schemas.microsoft.com/office/drawing/2014/main" id="{A8B654FF-FD22-1AEA-6195-0FD2728026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9282" y="1886739"/>
            <a:ext cx="2787793" cy="4737343"/>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语义视图</a:t>
            </a:r>
          </a:p>
        </p:txBody>
      </p:sp>
      <p:sp>
        <p:nvSpPr>
          <p:cNvPr id="38" name="矩形 37">
            <a:extLst>
              <a:ext uri="{FF2B5EF4-FFF2-40B4-BE49-F238E27FC236}">
                <a16:creationId xmlns:a16="http://schemas.microsoft.com/office/drawing/2014/main" id="{E2E809EC-5461-442A-5927-12C6CC30EAD8}"/>
              </a:ext>
            </a:extLst>
          </p:cNvPr>
          <p:cNvSpPr/>
          <p:nvPr/>
        </p:nvSpPr>
        <p:spPr>
          <a:xfrm>
            <a:off x="2049345" y="4474803"/>
            <a:ext cx="1882315" cy="461665"/>
          </a:xfrm>
          <a:prstGeom prst="rect">
            <a:avLst/>
          </a:prstGeom>
          <a:noFill/>
          <a:ln w="1905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表格&#10;&#10;描述已自动生成">
            <a:extLst>
              <a:ext uri="{FF2B5EF4-FFF2-40B4-BE49-F238E27FC236}">
                <a16:creationId xmlns:a16="http://schemas.microsoft.com/office/drawing/2014/main" id="{2C19A556-BD5D-EF36-C668-70A7FD82E9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6028" y="2575490"/>
            <a:ext cx="4856690" cy="3798625"/>
          </a:xfrm>
          <a:prstGeom prst="rect">
            <a:avLst/>
          </a:prstGeom>
        </p:spPr>
      </p:pic>
      <p:sp>
        <p:nvSpPr>
          <p:cNvPr id="26" name="up-left-arrow_50686">
            <a:extLst>
              <a:ext uri="{FF2B5EF4-FFF2-40B4-BE49-F238E27FC236}">
                <a16:creationId xmlns:a16="http://schemas.microsoft.com/office/drawing/2014/main" id="{239E2F7E-CE41-094E-42B8-902322E5F2CE}"/>
              </a:ext>
            </a:extLst>
          </p:cNvPr>
          <p:cNvSpPr/>
          <p:nvPr/>
        </p:nvSpPr>
        <p:spPr>
          <a:xfrm rot="8091629">
            <a:off x="4756709" y="4401252"/>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4F4633F5-9878-DFCF-4738-9193A1DE733B}"/>
              </a:ext>
            </a:extLst>
          </p:cNvPr>
          <p:cNvSpPr txBox="1"/>
          <p:nvPr/>
        </p:nvSpPr>
        <p:spPr>
          <a:xfrm>
            <a:off x="4025174" y="1439519"/>
            <a:ext cx="576865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studentScore.id = </a:t>
            </a:r>
            <a:r>
              <a:rPr lang="en-US" altLang="zh-CN" dirty="0" err="1">
                <a:latin typeface="Arial" panose="020B0604020202020204" pitchFamily="34" charset="0"/>
                <a:cs typeface="Arial" panose="020B0604020202020204" pitchFamily="34" charset="0"/>
              </a:rPr>
              <a:t>studentScore.id.str.extract</a:t>
            </a:r>
            <a:r>
              <a:rPr lang="en-US" altLang="zh-CN" dirty="0">
                <a:latin typeface="Arial" panose="020B0604020202020204" pitchFamily="34" charset="0"/>
                <a:cs typeface="Arial" panose="020B0604020202020204" pitchFamily="34" charset="0"/>
              </a:rPr>
              <a:t>('(%d+)')</a:t>
            </a:r>
          </a:p>
        </p:txBody>
      </p:sp>
    </p:spTree>
    <p:custDataLst>
      <p:tags r:id="rId1"/>
    </p:custDataLst>
    <p:extLst>
      <p:ext uri="{BB962C8B-B14F-4D97-AF65-F5344CB8AC3E}">
        <p14:creationId xmlns:p14="http://schemas.microsoft.com/office/powerpoint/2010/main" val="310204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PPT模板-03">
            <a:extLst>
              <a:ext uri="{FF2B5EF4-FFF2-40B4-BE49-F238E27FC236}">
                <a16:creationId xmlns:a16="http://schemas.microsoft.com/office/drawing/2014/main" id="{DCC642EB-C374-5F5D-2B61-DEE85F678693}"/>
              </a:ext>
            </a:extLst>
          </p:cNvPr>
          <p:cNvPicPr>
            <a:picLocks noChangeAspect="1"/>
          </p:cNvPicPr>
          <p:nvPr/>
        </p:nvPicPr>
        <p:blipFill>
          <a:blip r:embed="rId4"/>
          <a:stretch>
            <a:fillRect/>
          </a:stretch>
        </p:blipFill>
        <p:spPr>
          <a:xfrm>
            <a:off x="0" y="635"/>
            <a:ext cx="12192000" cy="6856730"/>
          </a:xfrm>
          <a:prstGeom prst="rect">
            <a:avLst/>
          </a:prstGeom>
        </p:spPr>
      </p:pic>
      <p:pic>
        <p:nvPicPr>
          <p:cNvPr id="4" name="图片 3" descr="图片包含 图示&#10;&#10;描述已自动生成">
            <a:extLst>
              <a:ext uri="{FF2B5EF4-FFF2-40B4-BE49-F238E27FC236}">
                <a16:creationId xmlns:a16="http://schemas.microsoft.com/office/drawing/2014/main" id="{A8B654FF-FD22-1AEA-6195-0FD27280261A}"/>
              </a:ext>
            </a:extLst>
          </p:cNvPr>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1263755" y="2582135"/>
            <a:ext cx="1204401" cy="2046658"/>
          </a:xfrm>
          <a:prstGeom prst="rect">
            <a:avLst/>
          </a:prstGeom>
        </p:spPr>
      </p:pic>
      <p:pic>
        <p:nvPicPr>
          <p:cNvPr id="5" name="图片 4" descr="图表, 瀑布图&#10;&#10;描述已自动生成">
            <a:extLst>
              <a:ext uri="{FF2B5EF4-FFF2-40B4-BE49-F238E27FC236}">
                <a16:creationId xmlns:a16="http://schemas.microsoft.com/office/drawing/2014/main" id="{DEC22A3F-ECD5-7623-5848-FC9A22585E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653" y="2530820"/>
            <a:ext cx="11513142" cy="213371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语义视图</a:t>
            </a:r>
          </a:p>
        </p:txBody>
      </p:sp>
      <p:pic>
        <p:nvPicPr>
          <p:cNvPr id="7" name="图片 6" descr="图片包含 图示&#10;&#10;描述已自动生成">
            <a:extLst>
              <a:ext uri="{FF2B5EF4-FFF2-40B4-BE49-F238E27FC236}">
                <a16:creationId xmlns:a16="http://schemas.microsoft.com/office/drawing/2014/main" id="{72A6E7F8-E087-C986-C8A1-7CDB1FB0D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3755" y="2580837"/>
            <a:ext cx="1205164" cy="2047956"/>
          </a:xfrm>
          <a:prstGeom prst="rect">
            <a:avLst/>
          </a:prstGeom>
        </p:spPr>
      </p:pic>
      <p:sp>
        <p:nvSpPr>
          <p:cNvPr id="2" name="矩形 1">
            <a:extLst>
              <a:ext uri="{FF2B5EF4-FFF2-40B4-BE49-F238E27FC236}">
                <a16:creationId xmlns:a16="http://schemas.microsoft.com/office/drawing/2014/main" id="{D4038A9B-6B5B-1949-99DA-64B5DAAF1955}"/>
              </a:ext>
            </a:extLst>
          </p:cNvPr>
          <p:cNvSpPr/>
          <p:nvPr/>
        </p:nvSpPr>
        <p:spPr>
          <a:xfrm>
            <a:off x="6096000" y="2816352"/>
            <a:ext cx="5667795" cy="1633728"/>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6B1C043-3AC0-A42D-BD99-D4652347C4F5}"/>
              </a:ext>
            </a:extLst>
          </p:cNvPr>
          <p:cNvPicPr>
            <a:picLocks noChangeAspect="1"/>
          </p:cNvPicPr>
          <p:nvPr/>
        </p:nvPicPr>
        <p:blipFill>
          <a:blip r:embed="rId8"/>
          <a:stretch>
            <a:fillRect/>
          </a:stretch>
        </p:blipFill>
        <p:spPr>
          <a:xfrm>
            <a:off x="6108192" y="4798642"/>
            <a:ext cx="5571744" cy="1330784"/>
          </a:xfrm>
          <a:prstGeom prst="rect">
            <a:avLst/>
          </a:prstGeom>
        </p:spPr>
      </p:pic>
    </p:spTree>
    <p:custDataLst>
      <p:tags r:id="rId1"/>
    </p:custDataLst>
    <p:extLst>
      <p:ext uri="{BB962C8B-B14F-4D97-AF65-F5344CB8AC3E}">
        <p14:creationId xmlns:p14="http://schemas.microsoft.com/office/powerpoint/2010/main" val="353631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PPT模板-03">
            <a:extLst>
              <a:ext uri="{FF2B5EF4-FFF2-40B4-BE49-F238E27FC236}">
                <a16:creationId xmlns:a16="http://schemas.microsoft.com/office/drawing/2014/main" id="{D0334D46-2E74-08F7-F7D9-85241C969D10}"/>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统计视图</a:t>
            </a:r>
          </a:p>
        </p:txBody>
      </p:sp>
      <p:pic>
        <p:nvPicPr>
          <p:cNvPr id="7" name="图片 6" descr="图形用户界面, 应用程序&#10;&#10;描述已自动生成">
            <a:extLst>
              <a:ext uri="{FF2B5EF4-FFF2-40B4-BE49-F238E27FC236}">
                <a16:creationId xmlns:a16="http://schemas.microsoft.com/office/drawing/2014/main" id="{FA8517DA-352A-FC57-C99C-EDDD6C5ABEB1}"/>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5000"/>
                    </a14:imgEffect>
                  </a14:imgLayer>
                </a14:imgProps>
              </a:ext>
              <a:ext uri="{28A0092B-C50C-407E-A947-70E740481C1C}">
                <a14:useLocalDpi xmlns:a14="http://schemas.microsoft.com/office/drawing/2010/main" val="0"/>
              </a:ext>
            </a:extLst>
          </a:blip>
          <a:stretch>
            <a:fillRect/>
          </a:stretch>
        </p:blipFill>
        <p:spPr>
          <a:xfrm>
            <a:off x="805131" y="1851587"/>
            <a:ext cx="10497025" cy="4726068"/>
          </a:xfrm>
          <a:prstGeom prst="rect">
            <a:avLst/>
          </a:prstGeom>
        </p:spPr>
      </p:pic>
      <p:pic>
        <p:nvPicPr>
          <p:cNvPr id="455" name="图片 454" descr="图形用户界面, 应用程序&#10;&#10;描述已自动生成">
            <a:extLst>
              <a:ext uri="{FF2B5EF4-FFF2-40B4-BE49-F238E27FC236}">
                <a16:creationId xmlns:a16="http://schemas.microsoft.com/office/drawing/2014/main" id="{5ECAA580-BD2E-4C77-91D1-808FB35AEDC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3613" t="65868" r="1330" b="431"/>
          <a:stretch/>
        </p:blipFill>
        <p:spPr>
          <a:xfrm>
            <a:off x="3283790" y="4964553"/>
            <a:ext cx="7878792" cy="1592713"/>
          </a:xfrm>
          <a:prstGeom prst="rect">
            <a:avLst/>
          </a:prstGeom>
        </p:spPr>
      </p:pic>
    </p:spTree>
    <p:custDataLst>
      <p:tags r:id="rId1"/>
    </p:custDataLst>
    <p:extLst>
      <p:ext uri="{BB962C8B-B14F-4D97-AF65-F5344CB8AC3E}">
        <p14:creationId xmlns:p14="http://schemas.microsoft.com/office/powerpoint/2010/main" val="2731928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descr="PPT模板-03">
            <a:extLst>
              <a:ext uri="{FF2B5EF4-FFF2-40B4-BE49-F238E27FC236}">
                <a16:creationId xmlns:a16="http://schemas.microsoft.com/office/drawing/2014/main" id="{D52F80C4-2297-3142-523E-DDE4952945E7}"/>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统计视图</a:t>
            </a:r>
          </a:p>
        </p:txBody>
      </p:sp>
      <p:pic>
        <p:nvPicPr>
          <p:cNvPr id="7" name="图片 6" descr="图片包含 图形用户界面&#10;&#10;描述已自动生成">
            <a:extLst>
              <a:ext uri="{FF2B5EF4-FFF2-40B4-BE49-F238E27FC236}">
                <a16:creationId xmlns:a16="http://schemas.microsoft.com/office/drawing/2014/main" id="{DA9AAC40-E5AF-5607-8520-D035E461E7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9725" y="2921784"/>
            <a:ext cx="8472549" cy="2509856"/>
          </a:xfrm>
          <a:prstGeom prst="rect">
            <a:avLst/>
          </a:prstGeom>
        </p:spPr>
      </p:pic>
      <p:sp>
        <p:nvSpPr>
          <p:cNvPr id="39" name="矩形 38">
            <a:extLst>
              <a:ext uri="{FF2B5EF4-FFF2-40B4-BE49-F238E27FC236}">
                <a16:creationId xmlns:a16="http://schemas.microsoft.com/office/drawing/2014/main" id="{FA478E3E-DB15-A0BE-581F-CD2726967A23}"/>
              </a:ext>
            </a:extLst>
          </p:cNvPr>
          <p:cNvSpPr/>
          <p:nvPr/>
        </p:nvSpPr>
        <p:spPr>
          <a:xfrm>
            <a:off x="3486150" y="5148261"/>
            <a:ext cx="6791325" cy="311932"/>
          </a:xfrm>
          <a:prstGeom prst="rect">
            <a:avLst/>
          </a:prstGeom>
          <a:noFill/>
          <a:ln w="2540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4D786CB1-671C-BA64-5928-92E59D635629}"/>
              </a:ext>
            </a:extLst>
          </p:cNvPr>
          <p:cNvGrpSpPr/>
          <p:nvPr/>
        </p:nvGrpSpPr>
        <p:grpSpPr>
          <a:xfrm>
            <a:off x="5576887" y="2305164"/>
            <a:ext cx="2023038" cy="578541"/>
            <a:chOff x="5576887" y="2305164"/>
            <a:chExt cx="2023038" cy="578541"/>
          </a:xfrm>
        </p:grpSpPr>
        <p:cxnSp>
          <p:nvCxnSpPr>
            <p:cNvPr id="11" name="直接连接符 10">
              <a:extLst>
                <a:ext uri="{FF2B5EF4-FFF2-40B4-BE49-F238E27FC236}">
                  <a16:creationId xmlns:a16="http://schemas.microsoft.com/office/drawing/2014/main" id="{E71BC0AD-F424-5983-387B-AE98495051B1}"/>
                </a:ext>
              </a:extLst>
            </p:cNvPr>
            <p:cNvCxnSpPr>
              <a:cxnSpLocks/>
            </p:cNvCxnSpPr>
            <p:nvPr/>
          </p:nvCxnSpPr>
          <p:spPr>
            <a:xfrm flipV="1">
              <a:off x="5576887" y="2305164"/>
              <a:ext cx="780109" cy="578541"/>
            </a:xfrm>
            <a:prstGeom prst="line">
              <a:avLst/>
            </a:prstGeom>
            <a:ln w="15875"/>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742D99FA-871D-C25A-7F68-6AF52880E811}"/>
                </a:ext>
              </a:extLst>
            </p:cNvPr>
            <p:cNvCxnSpPr/>
            <p:nvPr/>
          </p:nvCxnSpPr>
          <p:spPr>
            <a:xfrm>
              <a:off x="6356998" y="2305165"/>
              <a:ext cx="1242927" cy="0"/>
            </a:xfrm>
            <a:prstGeom prst="line">
              <a:avLst/>
            </a:prstGeom>
            <a:ln w="15875"/>
          </p:spPr>
          <p:style>
            <a:lnRef idx="1">
              <a:schemeClr val="dk1"/>
            </a:lnRef>
            <a:fillRef idx="0">
              <a:schemeClr val="dk1"/>
            </a:fillRef>
            <a:effectRef idx="0">
              <a:schemeClr val="dk1"/>
            </a:effectRef>
            <a:fontRef idx="minor">
              <a:schemeClr val="tx1"/>
            </a:fontRef>
          </p:style>
        </p:cxnSp>
      </p:grpSp>
      <p:sp>
        <p:nvSpPr>
          <p:cNvPr id="44" name="文本框 43">
            <a:extLst>
              <a:ext uri="{FF2B5EF4-FFF2-40B4-BE49-F238E27FC236}">
                <a16:creationId xmlns:a16="http://schemas.microsoft.com/office/drawing/2014/main" id="{E2F6F10F-18E2-52C1-7707-48EBADF20578}"/>
              </a:ext>
            </a:extLst>
          </p:cNvPr>
          <p:cNvSpPr txBox="1"/>
          <p:nvPr/>
        </p:nvSpPr>
        <p:spPr>
          <a:xfrm>
            <a:off x="7548662" y="2083279"/>
            <a:ext cx="2011472" cy="369332"/>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始表列统计信息</a:t>
            </a:r>
            <a:endParaRPr lang="zh-CN" altLang="en-US"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D3473EC9-0723-DE1C-1581-53F066B091F9}"/>
              </a:ext>
            </a:extLst>
          </p:cNvPr>
          <p:cNvGrpSpPr/>
          <p:nvPr/>
        </p:nvGrpSpPr>
        <p:grpSpPr>
          <a:xfrm>
            <a:off x="5185250" y="5460193"/>
            <a:ext cx="1696563" cy="529948"/>
            <a:chOff x="5185250" y="5460193"/>
            <a:chExt cx="1696563" cy="529948"/>
          </a:xfrm>
        </p:grpSpPr>
        <p:cxnSp>
          <p:nvCxnSpPr>
            <p:cNvPr id="17" name="直接连接符 16">
              <a:extLst>
                <a:ext uri="{FF2B5EF4-FFF2-40B4-BE49-F238E27FC236}">
                  <a16:creationId xmlns:a16="http://schemas.microsoft.com/office/drawing/2014/main" id="{2621176E-8188-5A71-D51E-9C4ECF5B6460}"/>
                </a:ext>
              </a:extLst>
            </p:cNvPr>
            <p:cNvCxnSpPr>
              <a:cxnSpLocks/>
              <a:stCxn id="39" idx="2"/>
            </p:cNvCxnSpPr>
            <p:nvPr/>
          </p:nvCxnSpPr>
          <p:spPr>
            <a:xfrm flipH="1">
              <a:off x="6356998" y="5460193"/>
              <a:ext cx="524815" cy="52994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C82B71C-BF3B-C595-9671-874C9E1CA280}"/>
                </a:ext>
              </a:extLst>
            </p:cNvPr>
            <p:cNvCxnSpPr/>
            <p:nvPr/>
          </p:nvCxnSpPr>
          <p:spPr>
            <a:xfrm flipH="1">
              <a:off x="5185250" y="5984665"/>
              <a:ext cx="11772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文本框 44">
            <a:extLst>
              <a:ext uri="{FF2B5EF4-FFF2-40B4-BE49-F238E27FC236}">
                <a16:creationId xmlns:a16="http://schemas.microsoft.com/office/drawing/2014/main" id="{03EAE519-DD99-8710-FF76-8D83512C6945}"/>
              </a:ext>
            </a:extLst>
          </p:cNvPr>
          <p:cNvSpPr txBox="1"/>
          <p:nvPr/>
        </p:nvSpPr>
        <p:spPr>
          <a:xfrm>
            <a:off x="3194767" y="5784610"/>
            <a:ext cx="1990483" cy="369332"/>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终表列统计信息</a:t>
            </a:r>
            <a:endParaRPr lang="zh-CN" altLang="en-US"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EE3FFE95-B25C-8B06-9C5F-CFE6628C1A79}"/>
              </a:ext>
            </a:extLst>
          </p:cNvPr>
          <p:cNvSpPr/>
          <p:nvPr/>
        </p:nvSpPr>
        <p:spPr>
          <a:xfrm>
            <a:off x="3115530" y="3195637"/>
            <a:ext cx="295674" cy="190748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381FB82D-F5EA-8007-7A13-5E884BDF1D0E}"/>
              </a:ext>
            </a:extLst>
          </p:cNvPr>
          <p:cNvGrpSpPr/>
          <p:nvPr/>
        </p:nvGrpSpPr>
        <p:grpSpPr>
          <a:xfrm>
            <a:off x="2305164" y="2883705"/>
            <a:ext cx="958203" cy="311932"/>
            <a:chOff x="2305164" y="2883705"/>
            <a:chExt cx="958203" cy="311932"/>
          </a:xfrm>
        </p:grpSpPr>
        <p:cxnSp>
          <p:nvCxnSpPr>
            <p:cNvPr id="28" name="直接连接符 27">
              <a:extLst>
                <a:ext uri="{FF2B5EF4-FFF2-40B4-BE49-F238E27FC236}">
                  <a16:creationId xmlns:a16="http://schemas.microsoft.com/office/drawing/2014/main" id="{B93A10C7-F1C8-4335-17B5-A737D06DE247}"/>
                </a:ext>
              </a:extLst>
            </p:cNvPr>
            <p:cNvCxnSpPr>
              <a:cxnSpLocks/>
              <a:stCxn id="23" idx="0"/>
            </p:cNvCxnSpPr>
            <p:nvPr/>
          </p:nvCxnSpPr>
          <p:spPr>
            <a:xfrm flipH="1" flipV="1">
              <a:off x="3011497" y="2883705"/>
              <a:ext cx="251870" cy="311932"/>
            </a:xfrm>
            <a:prstGeom prst="line">
              <a:avLst/>
            </a:prstGeom>
            <a:ln w="15875"/>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0CBEF33C-0800-8D4A-9A6B-8E331D8E5FF4}"/>
                </a:ext>
              </a:extLst>
            </p:cNvPr>
            <p:cNvCxnSpPr/>
            <p:nvPr/>
          </p:nvCxnSpPr>
          <p:spPr>
            <a:xfrm flipH="1">
              <a:off x="2305164" y="2883705"/>
              <a:ext cx="70633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文本框 49">
            <a:extLst>
              <a:ext uri="{FF2B5EF4-FFF2-40B4-BE49-F238E27FC236}">
                <a16:creationId xmlns:a16="http://schemas.microsoft.com/office/drawing/2014/main" id="{275AF4E0-0E76-D799-C5FA-015D0B900679}"/>
              </a:ext>
            </a:extLst>
          </p:cNvPr>
          <p:cNvSpPr txBox="1"/>
          <p:nvPr/>
        </p:nvSpPr>
        <p:spPr>
          <a:xfrm>
            <a:off x="1212082" y="2706770"/>
            <a:ext cx="1242927" cy="369332"/>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时间轴线</a:t>
            </a:r>
            <a:endParaRPr lang="zh-CN" altLang="en-US"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F07804B0-D939-C182-FF68-639BDC05AFC2}"/>
              </a:ext>
            </a:extLst>
          </p:cNvPr>
          <p:cNvGrpSpPr/>
          <p:nvPr/>
        </p:nvGrpSpPr>
        <p:grpSpPr>
          <a:xfrm>
            <a:off x="8219839" y="3207019"/>
            <a:ext cx="2023036" cy="578541"/>
            <a:chOff x="8219839" y="3207019"/>
            <a:chExt cx="2023036" cy="578541"/>
          </a:xfrm>
        </p:grpSpPr>
        <p:cxnSp>
          <p:nvCxnSpPr>
            <p:cNvPr id="51" name="直接连接符 50">
              <a:extLst>
                <a:ext uri="{FF2B5EF4-FFF2-40B4-BE49-F238E27FC236}">
                  <a16:creationId xmlns:a16="http://schemas.microsoft.com/office/drawing/2014/main" id="{E8E5692D-1EF4-67CB-7001-BFCED12D921F}"/>
                </a:ext>
              </a:extLst>
            </p:cNvPr>
            <p:cNvCxnSpPr>
              <a:cxnSpLocks/>
            </p:cNvCxnSpPr>
            <p:nvPr/>
          </p:nvCxnSpPr>
          <p:spPr>
            <a:xfrm flipV="1">
              <a:off x="8219839" y="3207019"/>
              <a:ext cx="780109" cy="578541"/>
            </a:xfrm>
            <a:prstGeom prst="line">
              <a:avLst/>
            </a:prstGeom>
            <a:ln w="15875"/>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C89EAAD9-2348-15F2-5E12-83625F51AAD2}"/>
                </a:ext>
              </a:extLst>
            </p:cNvPr>
            <p:cNvCxnSpPr/>
            <p:nvPr/>
          </p:nvCxnSpPr>
          <p:spPr>
            <a:xfrm>
              <a:off x="8999948" y="3207019"/>
              <a:ext cx="1242927" cy="0"/>
            </a:xfrm>
            <a:prstGeom prst="line">
              <a:avLst/>
            </a:prstGeom>
            <a:ln w="15875"/>
          </p:spPr>
          <p:style>
            <a:lnRef idx="1">
              <a:schemeClr val="dk1"/>
            </a:lnRef>
            <a:fillRef idx="0">
              <a:schemeClr val="dk1"/>
            </a:fillRef>
            <a:effectRef idx="0">
              <a:schemeClr val="dk1"/>
            </a:effectRef>
            <a:fontRef idx="minor">
              <a:schemeClr val="tx1"/>
            </a:fontRef>
          </p:style>
        </p:cxnSp>
      </p:grpSp>
      <p:sp>
        <p:nvSpPr>
          <p:cNvPr id="54" name="文本框 53">
            <a:extLst>
              <a:ext uri="{FF2B5EF4-FFF2-40B4-BE49-F238E27FC236}">
                <a16:creationId xmlns:a16="http://schemas.microsoft.com/office/drawing/2014/main" id="{8F77BD2F-03AA-7712-11F1-203CB54B430E}"/>
              </a:ext>
            </a:extLst>
          </p:cNvPr>
          <p:cNvSpPr txBox="1"/>
          <p:nvPr/>
        </p:nvSpPr>
        <p:spPr>
          <a:xfrm>
            <a:off x="10180528" y="2995582"/>
            <a:ext cx="1465752" cy="369332"/>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列变化信息</a:t>
            </a:r>
            <a:endParaRPr lang="zh-CN" altLang="en-US"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9BE82E22-A971-AD71-F7AD-10DF6247C058}"/>
              </a:ext>
            </a:extLst>
          </p:cNvPr>
          <p:cNvSpPr/>
          <p:nvPr/>
        </p:nvSpPr>
        <p:spPr>
          <a:xfrm>
            <a:off x="3515238" y="2889947"/>
            <a:ext cx="4084688" cy="311932"/>
          </a:xfrm>
          <a:prstGeom prst="rect">
            <a:avLst/>
          </a:prstGeom>
          <a:noFill/>
          <a:ln w="2540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31253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1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par>
                          <p:cTn id="14" fill="hold">
                            <p:stCondLst>
                              <p:cond delay="1500"/>
                            </p:stCondLst>
                            <p:childTnLst>
                              <p:par>
                                <p:cTn id="15" presetID="10" presetClass="entr" presetSubtype="0" fill="hold" grpId="0" nodeType="afterEffect">
                                  <p:stCondLst>
                                    <p:cond delay="5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nodeType="with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2500"/>
                            </p:stCondLst>
                            <p:childTnLst>
                              <p:par>
                                <p:cTn id="25" presetID="10" presetClass="entr" presetSubtype="0" fill="hold" nodeType="after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par>
                          <p:cTn id="31" fill="hold">
                            <p:stCondLst>
                              <p:cond delay="3500"/>
                            </p:stCondLst>
                            <p:childTnLst>
                              <p:par>
                                <p:cTn id="32" presetID="10" presetClass="entr" presetSubtype="0" fill="hold" grpId="0" nodeType="afterEffect">
                                  <p:stCondLst>
                                    <p:cond delay="5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p:bldP spid="45" grpId="0"/>
      <p:bldP spid="23" grpId="0" animBg="1"/>
      <p:bldP spid="50" grpId="0"/>
      <p:bldP spid="54" grpId="0"/>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PPT模板-03">
            <a:extLst>
              <a:ext uri="{FF2B5EF4-FFF2-40B4-BE49-F238E27FC236}">
                <a16:creationId xmlns:a16="http://schemas.microsoft.com/office/drawing/2014/main" id="{ECA20B34-E427-74E3-619E-01DD7F7AF019}"/>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数据视图</a:t>
            </a:r>
          </a:p>
        </p:txBody>
      </p:sp>
      <p:pic>
        <p:nvPicPr>
          <p:cNvPr id="7" name="图片 6" descr="图形用户界面, 应用程序&#10;&#10;描述已自动生成">
            <a:extLst>
              <a:ext uri="{FF2B5EF4-FFF2-40B4-BE49-F238E27FC236}">
                <a16:creationId xmlns:a16="http://schemas.microsoft.com/office/drawing/2014/main" id="{FA8517DA-352A-FC57-C99C-EDDD6C5ABEB1}"/>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5000"/>
                    </a14:imgEffect>
                  </a14:imgLayer>
                </a14:imgProps>
              </a:ext>
              <a:ext uri="{28A0092B-C50C-407E-A947-70E740481C1C}">
                <a14:useLocalDpi xmlns:a14="http://schemas.microsoft.com/office/drawing/2010/main" val="0"/>
              </a:ext>
            </a:extLst>
          </a:blip>
          <a:stretch>
            <a:fillRect/>
          </a:stretch>
        </p:blipFill>
        <p:spPr>
          <a:xfrm>
            <a:off x="805131" y="1851587"/>
            <a:ext cx="10497025" cy="4726068"/>
          </a:xfrm>
          <a:prstGeom prst="rect">
            <a:avLst/>
          </a:prstGeom>
        </p:spPr>
      </p:pic>
      <p:pic>
        <p:nvPicPr>
          <p:cNvPr id="456" name="图片 455" descr="图形用户界面, 应用程序&#10;&#10;描述已自动生成">
            <a:extLst>
              <a:ext uri="{FF2B5EF4-FFF2-40B4-BE49-F238E27FC236}">
                <a16:creationId xmlns:a16="http://schemas.microsoft.com/office/drawing/2014/main" id="{01F486B3-EF2B-1886-38D8-E6FA36F0144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6" t="54112" r="77648" b="977"/>
          <a:stretch/>
        </p:blipFill>
        <p:spPr>
          <a:xfrm>
            <a:off x="829000" y="4408979"/>
            <a:ext cx="2322517" cy="2122491"/>
          </a:xfrm>
          <a:prstGeom prst="rect">
            <a:avLst/>
          </a:prstGeom>
        </p:spPr>
      </p:pic>
    </p:spTree>
    <p:custDataLst>
      <p:tags r:id="rId1"/>
    </p:custDataLst>
    <p:extLst>
      <p:ext uri="{BB962C8B-B14F-4D97-AF65-F5344CB8AC3E}">
        <p14:creationId xmlns:p14="http://schemas.microsoft.com/office/powerpoint/2010/main" val="354328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PPT模板-03">
            <a:extLst>
              <a:ext uri="{FF2B5EF4-FFF2-40B4-BE49-F238E27FC236}">
                <a16:creationId xmlns:a16="http://schemas.microsoft.com/office/drawing/2014/main" id="{A51C7A9A-A2ED-4CFF-B7AC-81CC80FF03A6}"/>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数据视图</a:t>
            </a:r>
          </a:p>
        </p:txBody>
      </p:sp>
      <p:pic>
        <p:nvPicPr>
          <p:cNvPr id="6" name="图片 5">
            <a:extLst>
              <a:ext uri="{FF2B5EF4-FFF2-40B4-BE49-F238E27FC236}">
                <a16:creationId xmlns:a16="http://schemas.microsoft.com/office/drawing/2014/main" id="{1F0CF686-CFEC-B79B-587A-9C26152D8823}"/>
              </a:ext>
            </a:extLst>
          </p:cNvPr>
          <p:cNvPicPr>
            <a:picLocks noChangeAspect="1"/>
          </p:cNvPicPr>
          <p:nvPr/>
        </p:nvPicPr>
        <p:blipFill>
          <a:blip r:embed="rId5"/>
          <a:stretch>
            <a:fillRect/>
          </a:stretch>
        </p:blipFill>
        <p:spPr>
          <a:xfrm>
            <a:off x="1230777" y="2047817"/>
            <a:ext cx="4240411" cy="4541885"/>
          </a:xfrm>
          <a:prstGeom prst="rect">
            <a:avLst/>
          </a:prstGeom>
        </p:spPr>
      </p:pic>
      <p:pic>
        <p:nvPicPr>
          <p:cNvPr id="10" name="图形 9">
            <a:extLst>
              <a:ext uri="{FF2B5EF4-FFF2-40B4-BE49-F238E27FC236}">
                <a16:creationId xmlns:a16="http://schemas.microsoft.com/office/drawing/2014/main" id="{45385248-2EC1-3631-CDDF-00B4C4D7350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23040" y="2041600"/>
            <a:ext cx="562375" cy="562375"/>
          </a:xfrm>
          <a:prstGeom prst="rect">
            <a:avLst/>
          </a:prstGeom>
        </p:spPr>
      </p:pic>
      <p:pic>
        <p:nvPicPr>
          <p:cNvPr id="13" name="图片 12">
            <a:extLst>
              <a:ext uri="{FF2B5EF4-FFF2-40B4-BE49-F238E27FC236}">
                <a16:creationId xmlns:a16="http://schemas.microsoft.com/office/drawing/2014/main" id="{C18B7B5D-4488-5810-2CFC-2B3B440ADE67}"/>
              </a:ext>
            </a:extLst>
          </p:cNvPr>
          <p:cNvPicPr>
            <a:picLocks noChangeAspect="1"/>
          </p:cNvPicPr>
          <p:nvPr/>
        </p:nvPicPr>
        <p:blipFill>
          <a:blip r:embed="rId8"/>
          <a:stretch>
            <a:fillRect/>
          </a:stretch>
        </p:blipFill>
        <p:spPr>
          <a:xfrm>
            <a:off x="6814854" y="3997610"/>
            <a:ext cx="4157946" cy="2592092"/>
          </a:xfrm>
          <a:prstGeom prst="rect">
            <a:avLst/>
          </a:prstGeom>
        </p:spPr>
      </p:pic>
      <p:sp>
        <p:nvSpPr>
          <p:cNvPr id="29" name="up-left-arrow_50686">
            <a:extLst>
              <a:ext uri="{FF2B5EF4-FFF2-40B4-BE49-F238E27FC236}">
                <a16:creationId xmlns:a16="http://schemas.microsoft.com/office/drawing/2014/main" id="{D6197305-D5D1-9D73-9380-AEE9E924917B}"/>
              </a:ext>
            </a:extLst>
          </p:cNvPr>
          <p:cNvSpPr/>
          <p:nvPr/>
        </p:nvSpPr>
        <p:spPr>
          <a:xfrm rot="8091629">
            <a:off x="5791157" y="5332318"/>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51E63B3D-1F69-3A51-4954-DAE61F17C987}"/>
              </a:ext>
            </a:extLst>
          </p:cNvPr>
          <p:cNvSpPr txBox="1"/>
          <p:nvPr/>
        </p:nvSpPr>
        <p:spPr>
          <a:xfrm>
            <a:off x="6096000" y="2041600"/>
            <a:ext cx="4754882" cy="646331"/>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展示该步数据转换操作所涉及的所有单元格数据</a:t>
            </a:r>
            <a:r>
              <a:rPr lang="en-US" altLang="zh-CN" kern="100" spc="2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以更详细地揭示数据的变化</a:t>
            </a: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06EF5AFE-5B36-481E-163A-7EADD747022E}"/>
              </a:ext>
            </a:extLst>
          </p:cNvPr>
          <p:cNvSpPr txBox="1"/>
          <p:nvPr/>
        </p:nvSpPr>
        <p:spPr>
          <a:xfrm>
            <a:off x="6095999" y="2977425"/>
            <a:ext cx="4754882" cy="646331"/>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点击右上方按钮以筛选出符合此变化类型的单元格数据</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81587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PPT模板-03">
            <a:extLst>
              <a:ext uri="{FF2B5EF4-FFF2-40B4-BE49-F238E27FC236}">
                <a16:creationId xmlns:a16="http://schemas.microsoft.com/office/drawing/2014/main" id="{68FB3413-42DD-9933-4522-EB0762BE169C}"/>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设计迭代</a:t>
            </a:r>
          </a:p>
        </p:txBody>
      </p:sp>
      <p:sp>
        <p:nvSpPr>
          <p:cNvPr id="15" name="文本框 14">
            <a:extLst>
              <a:ext uri="{FF2B5EF4-FFF2-40B4-BE49-F238E27FC236}">
                <a16:creationId xmlns:a16="http://schemas.microsoft.com/office/drawing/2014/main" id="{6D2355D2-FC26-6A4B-0252-2FB4073C5A30}"/>
              </a:ext>
            </a:extLst>
          </p:cNvPr>
          <p:cNvSpPr txBox="1"/>
          <p:nvPr/>
        </p:nvSpPr>
        <p:spPr>
          <a:xfrm>
            <a:off x="625499" y="2087146"/>
            <a:ext cx="5191978" cy="646331"/>
          </a:xfrm>
          <a:prstGeom prst="rect">
            <a:avLst/>
          </a:prstGeom>
          <a:noFill/>
        </p:spPr>
        <p:txBody>
          <a:bodyPr wrap="square" rtlCol="0">
            <a:spAutoFit/>
          </a:bodyPr>
          <a:lstStyle/>
          <a:p>
            <a:r>
              <a:rPr lang="en-US" altLang="zh-CN" kern="100" spc="20" dirty="0" err="1">
                <a:latin typeface="微软雅黑" panose="020B0503020204020204" pitchFamily="34" charset="-122"/>
                <a:ea typeface="微软雅黑" panose="020B0503020204020204" pitchFamily="34" charset="-122"/>
                <a:cs typeface="Times New Roman" panose="02020603050405020304" pitchFamily="18" charset="0"/>
              </a:rPr>
              <a:t>Somnus</a:t>
            </a:r>
            <a:r>
              <a:rPr lang="en-US" altLang="zh-CN" kern="100" spc="20" baseline="30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使用独立的图符来可视化数据转换操作的语义</a:t>
            </a:r>
            <a:endParaRPr lang="zh-CN" altLang="en-US"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53176971-9E6C-2C30-DA4C-FCFD2E4AA2AC}"/>
              </a:ext>
            </a:extLst>
          </p:cNvPr>
          <p:cNvPicPr>
            <a:picLocks noChangeAspect="1"/>
          </p:cNvPicPr>
          <p:nvPr/>
        </p:nvPicPr>
        <p:blipFill>
          <a:blip r:embed="rId5"/>
          <a:stretch>
            <a:fillRect/>
          </a:stretch>
        </p:blipFill>
        <p:spPr>
          <a:xfrm>
            <a:off x="143708" y="3581557"/>
            <a:ext cx="11904584" cy="2055144"/>
          </a:xfrm>
          <a:prstGeom prst="rect">
            <a:avLst/>
          </a:prstGeom>
        </p:spPr>
      </p:pic>
      <p:sp>
        <p:nvSpPr>
          <p:cNvPr id="17" name="文本框 16">
            <a:extLst>
              <a:ext uri="{FF2B5EF4-FFF2-40B4-BE49-F238E27FC236}">
                <a16:creationId xmlns:a16="http://schemas.microsoft.com/office/drawing/2014/main" id="{425059AD-99D5-39D2-AB80-6F724B4F9233}"/>
              </a:ext>
            </a:extLst>
          </p:cNvPr>
          <p:cNvSpPr txBox="1"/>
          <p:nvPr/>
        </p:nvSpPr>
        <p:spPr>
          <a:xfrm>
            <a:off x="6096000" y="2087146"/>
            <a:ext cx="5191978" cy="646331"/>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这种长链路的可视化表达占用了较多空间</a:t>
            </a:r>
            <a:r>
              <a:rPr lang="en-US" altLang="zh-CN" kern="100" spc="2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使得在有限的空间内图符难以清楚展示</a:t>
            </a:r>
            <a:endParaRPr lang="zh-CN" altLang="en-US"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C41BC90-6745-A54C-4BA7-6B7ED2B27477}"/>
              </a:ext>
            </a:extLst>
          </p:cNvPr>
          <p:cNvSpPr txBox="1"/>
          <p:nvPr/>
        </p:nvSpPr>
        <p:spPr>
          <a:xfrm>
            <a:off x="2437840" y="6343671"/>
            <a:ext cx="7571791" cy="523220"/>
          </a:xfrm>
          <a:prstGeom prst="rect">
            <a:avLst/>
          </a:prstGeom>
          <a:noFill/>
        </p:spPr>
        <p:txBody>
          <a:bodyPr wrap="square" rtlCol="0">
            <a:spAutoFit/>
          </a:bodyPr>
          <a:lstStyle/>
          <a:p>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[2] </a:t>
            </a:r>
            <a:r>
              <a:rPr lang="en-US" altLang="zh-CN" sz="1400" kern="100" spc="20" dirty="0" err="1">
                <a:effectLst/>
                <a:latin typeface="Arial" panose="020B0604020202020204" pitchFamily="34" charset="0"/>
                <a:ea typeface="方正书宋_GBK" panose="03000509000000000000" pitchFamily="65" charset="-122"/>
                <a:cs typeface="Arial" panose="020B0604020202020204" pitchFamily="34" charset="0"/>
              </a:rPr>
              <a:t>Xiong</a:t>
            </a:r>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 K, Fu S, Ding G, et al. Visualizing the Scripts of Data Wrangling With SOMNUS[J]. IEEE Transactions on Visualization &amp; Computer Graphics, 2022 (01): T</a:t>
            </a:r>
            <a:r>
              <a:rPr lang="en-US" altLang="zh-CN" sz="1400" kern="100" spc="20" dirty="0">
                <a:latin typeface="Arial" panose="020B0604020202020204" pitchFamily="34" charset="0"/>
                <a:ea typeface="方正书宋_GBK" panose="03000509000000000000" pitchFamily="65" charset="-122"/>
                <a:cs typeface="Arial" panose="020B0604020202020204" pitchFamily="34" charset="0"/>
              </a:rPr>
              <a:t>o Appear</a:t>
            </a:r>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extLst>
      <p:ext uri="{BB962C8B-B14F-4D97-AF65-F5344CB8AC3E}">
        <p14:creationId xmlns:p14="http://schemas.microsoft.com/office/powerpoint/2010/main" val="402382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PPT模板-03">
            <a:extLst>
              <a:ext uri="{FF2B5EF4-FFF2-40B4-BE49-F238E27FC236}">
                <a16:creationId xmlns:a16="http://schemas.microsoft.com/office/drawing/2014/main" id="{B7E752A3-5B81-8EA5-CEBF-98440C5DC616}"/>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设计迭代</a:t>
            </a:r>
          </a:p>
        </p:txBody>
      </p:sp>
      <p:sp>
        <p:nvSpPr>
          <p:cNvPr id="15" name="文本框 14">
            <a:extLst>
              <a:ext uri="{FF2B5EF4-FFF2-40B4-BE49-F238E27FC236}">
                <a16:creationId xmlns:a16="http://schemas.microsoft.com/office/drawing/2014/main" id="{6D2355D2-FC26-6A4B-0252-2FB4073C5A30}"/>
              </a:ext>
            </a:extLst>
          </p:cNvPr>
          <p:cNvSpPr txBox="1"/>
          <p:nvPr/>
        </p:nvSpPr>
        <p:spPr>
          <a:xfrm>
            <a:off x="692098" y="2057395"/>
            <a:ext cx="5191978" cy="646331"/>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为了缩减展示内容，</a:t>
            </a:r>
            <a:r>
              <a:rPr lang="en-US" altLang="zh-CN" kern="100" spc="20" dirty="0" err="1">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仅展示与数据转换操作相关的列数据</a:t>
            </a:r>
            <a:endParaRPr lang="zh-CN" altLang="en-US" dirty="0">
              <a:latin typeface="微软雅黑" panose="020B0503020204020204" pitchFamily="34" charset="-122"/>
              <a:ea typeface="微软雅黑" panose="020B0503020204020204" pitchFamily="34" charset="-122"/>
            </a:endParaRPr>
          </a:p>
        </p:txBody>
      </p:sp>
      <p:pic>
        <p:nvPicPr>
          <p:cNvPr id="5" name="图片 4" descr="图片包含 表格&#10;&#10;描述已自动生成">
            <a:extLst>
              <a:ext uri="{FF2B5EF4-FFF2-40B4-BE49-F238E27FC236}">
                <a16:creationId xmlns:a16="http://schemas.microsoft.com/office/drawing/2014/main" id="{5B761984-1DAC-7713-D480-C53FEE87A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615" y="3429000"/>
            <a:ext cx="10180769" cy="2734504"/>
          </a:xfrm>
          <a:prstGeom prst="rect">
            <a:avLst/>
          </a:prstGeom>
        </p:spPr>
      </p:pic>
      <p:sp>
        <p:nvSpPr>
          <p:cNvPr id="12" name="文本框 11">
            <a:extLst>
              <a:ext uri="{FF2B5EF4-FFF2-40B4-BE49-F238E27FC236}">
                <a16:creationId xmlns:a16="http://schemas.microsoft.com/office/drawing/2014/main" id="{5E34D155-8D99-E3F8-1CF9-361C9194B0EC}"/>
              </a:ext>
            </a:extLst>
          </p:cNvPr>
          <p:cNvSpPr txBox="1"/>
          <p:nvPr/>
        </p:nvSpPr>
        <p:spPr>
          <a:xfrm>
            <a:off x="5994406" y="2057395"/>
            <a:ext cx="5191978" cy="369332"/>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当操作步骤较多时</a:t>
            </a:r>
            <a:r>
              <a:rPr lang="en-US" altLang="zh-CN" kern="100" spc="2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仍存在操作子图过长的问题</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74218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PPT模板-03">
            <a:extLst>
              <a:ext uri="{FF2B5EF4-FFF2-40B4-BE49-F238E27FC236}">
                <a16:creationId xmlns:a16="http://schemas.microsoft.com/office/drawing/2014/main" id="{B49C5351-84D2-8B07-7D0E-10224671C318}"/>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设计迭代</a:t>
            </a:r>
          </a:p>
        </p:txBody>
      </p:sp>
      <p:pic>
        <p:nvPicPr>
          <p:cNvPr id="4" name="图片 3" descr="图片包含 表格&#10;&#10;描述已自动生成">
            <a:extLst>
              <a:ext uri="{FF2B5EF4-FFF2-40B4-BE49-F238E27FC236}">
                <a16:creationId xmlns:a16="http://schemas.microsoft.com/office/drawing/2014/main" id="{786F6DDF-6585-F6B0-77EF-83985EBFBB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7564" y="3968172"/>
            <a:ext cx="1525310" cy="2025306"/>
          </a:xfrm>
          <a:prstGeom prst="rect">
            <a:avLst/>
          </a:prstGeom>
        </p:spPr>
      </p:pic>
      <p:pic>
        <p:nvPicPr>
          <p:cNvPr id="9" name="图片 8" descr="图片包含 表格&#10;&#10;描述已自动生成">
            <a:extLst>
              <a:ext uri="{FF2B5EF4-FFF2-40B4-BE49-F238E27FC236}">
                <a16:creationId xmlns:a16="http://schemas.microsoft.com/office/drawing/2014/main" id="{401A64FC-9F0D-C882-96F2-F2A603963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306" y="3968172"/>
            <a:ext cx="7540367" cy="2025306"/>
          </a:xfrm>
          <a:prstGeom prst="rect">
            <a:avLst/>
          </a:prstGeom>
        </p:spPr>
      </p:pic>
      <p:sp>
        <p:nvSpPr>
          <p:cNvPr id="10" name="up-left-arrow_50686">
            <a:extLst>
              <a:ext uri="{FF2B5EF4-FFF2-40B4-BE49-F238E27FC236}">
                <a16:creationId xmlns:a16="http://schemas.microsoft.com/office/drawing/2014/main" id="{C482D9E5-7643-B300-5818-F2B67B5A69D7}"/>
              </a:ext>
            </a:extLst>
          </p:cNvPr>
          <p:cNvSpPr/>
          <p:nvPr/>
        </p:nvSpPr>
        <p:spPr>
          <a:xfrm rot="8091629">
            <a:off x="8650776" y="4759504"/>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9F94A777-218F-6767-CA02-30488F3CC90A}"/>
              </a:ext>
            </a:extLst>
          </p:cNvPr>
          <p:cNvSpPr txBox="1"/>
          <p:nvPr/>
        </p:nvSpPr>
        <p:spPr>
          <a:xfrm>
            <a:off x="692098" y="2057395"/>
            <a:ext cx="5191978" cy="646331"/>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为了缩减展示内容，</a:t>
            </a:r>
            <a:r>
              <a:rPr lang="en-US" altLang="zh-CN" kern="100" spc="20" dirty="0" err="1">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仅展示与数据转换操作相关的列数据</a:t>
            </a:r>
            <a:endParaRPr lang="zh-CN" altLang="en-US"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0A555708-6DBD-E5B8-F3A9-32200BA7C8FB}"/>
              </a:ext>
            </a:extLst>
          </p:cNvPr>
          <p:cNvSpPr txBox="1"/>
          <p:nvPr/>
        </p:nvSpPr>
        <p:spPr>
          <a:xfrm>
            <a:off x="5994406" y="2057395"/>
            <a:ext cx="5191978" cy="369332"/>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当操作步骤较多时</a:t>
            </a:r>
            <a:r>
              <a:rPr lang="en-US" altLang="zh-CN" kern="100" spc="2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仍存在操作子图过长的问题</a:t>
            </a: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1C1E5785-67AC-8DEC-2AC9-1F024A42DD14}"/>
              </a:ext>
            </a:extLst>
          </p:cNvPr>
          <p:cNvSpPr txBox="1"/>
          <p:nvPr/>
        </p:nvSpPr>
        <p:spPr>
          <a:xfrm>
            <a:off x="5994406" y="3085742"/>
            <a:ext cx="5191978" cy="646331"/>
          </a:xfrm>
          <a:prstGeom prst="rect">
            <a:avLst/>
          </a:prstGeom>
          <a:noFill/>
        </p:spPr>
        <p:txBody>
          <a:bodyPr wrap="square" rtlCol="0">
            <a:spAutoFit/>
          </a:bodyPr>
          <a:lstStyle/>
          <a:p>
            <a:r>
              <a:rPr lang="zh-CN" altLang="en-US" kern="100" spc="20" dirty="0">
                <a:latin typeface="微软雅黑" panose="020B0503020204020204" pitchFamily="34" charset="-122"/>
                <a:ea typeface="微软雅黑" panose="020B0503020204020204" pitchFamily="34" charset="-122"/>
                <a:cs typeface="Times New Roman" panose="02020603050405020304" pitchFamily="18" charset="0"/>
              </a:rPr>
              <a:t>提出一种合并规则，进一步缩减占用的可视化空间</a:t>
            </a:r>
            <a:endParaRPr lang="zh-CN" altLang="en-US" dirty="0">
              <a:latin typeface="微软雅黑" panose="020B0503020204020204" pitchFamily="34" charset="-122"/>
              <a:ea typeface="微软雅黑" panose="020B0503020204020204" pitchFamily="34" charset="-122"/>
            </a:endParaRPr>
          </a:p>
        </p:txBody>
      </p:sp>
      <p:sp>
        <p:nvSpPr>
          <p:cNvPr id="15" name="up-left-arrow_50686">
            <a:extLst>
              <a:ext uri="{FF2B5EF4-FFF2-40B4-BE49-F238E27FC236}">
                <a16:creationId xmlns:a16="http://schemas.microsoft.com/office/drawing/2014/main" id="{854CF5D9-79BD-5529-BA71-90E322AFF104}"/>
              </a:ext>
            </a:extLst>
          </p:cNvPr>
          <p:cNvSpPr/>
          <p:nvPr/>
        </p:nvSpPr>
        <p:spPr>
          <a:xfrm rot="13500000">
            <a:off x="8471004" y="2519064"/>
            <a:ext cx="469953" cy="469244"/>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63845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PT模板-03">
            <a:extLst>
              <a:ext uri="{FF2B5EF4-FFF2-40B4-BE49-F238E27FC236}">
                <a16:creationId xmlns:a16="http://schemas.microsoft.com/office/drawing/2014/main" id="{BAD9B1E0-A1AC-C120-27CB-76CB3900E7BD}"/>
              </a:ext>
            </a:extLst>
          </p:cNvPr>
          <p:cNvPicPr>
            <a:picLocks noChangeAspect="1"/>
          </p:cNvPicPr>
          <p:nvPr/>
        </p:nvPicPr>
        <p:blipFill>
          <a:blip r:embed="rId3"/>
          <a:stretch>
            <a:fillRect/>
          </a:stretch>
        </p:blipFill>
        <p:spPr>
          <a:xfrm>
            <a:off x="0" y="635"/>
            <a:ext cx="12192000" cy="6856730"/>
          </a:xfrm>
          <a:prstGeom prst="rect">
            <a:avLst/>
          </a:prstGeom>
        </p:spPr>
      </p:pic>
      <p:sp>
        <p:nvSpPr>
          <p:cNvPr id="9" name="文本框 8"/>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研究背景</a:t>
            </a:r>
          </a:p>
        </p:txBody>
      </p:sp>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40" name="图片 39">
            <a:extLst>
              <a:ext uri="{FF2B5EF4-FFF2-40B4-BE49-F238E27FC236}">
                <a16:creationId xmlns:a16="http://schemas.microsoft.com/office/drawing/2014/main" id="{4F3356A9-BDC4-0AFF-BF63-11A9E5D9AC7B}"/>
              </a:ext>
            </a:extLst>
          </p:cNvPr>
          <p:cNvPicPr>
            <a:picLocks noChangeAspect="1"/>
          </p:cNvPicPr>
          <p:nvPr/>
        </p:nvPicPr>
        <p:blipFill>
          <a:blip r:embed="rId4"/>
          <a:stretch>
            <a:fillRect/>
          </a:stretch>
        </p:blipFill>
        <p:spPr>
          <a:xfrm>
            <a:off x="2362937" y="3135567"/>
            <a:ext cx="1360449" cy="1589231"/>
          </a:xfrm>
          <a:prstGeom prst="rect">
            <a:avLst/>
          </a:prstGeom>
        </p:spPr>
      </p:pic>
      <p:pic>
        <p:nvPicPr>
          <p:cNvPr id="4" name="图片 3" descr="图标&#10;&#10;描述已自动生成">
            <a:extLst>
              <a:ext uri="{FF2B5EF4-FFF2-40B4-BE49-F238E27FC236}">
                <a16:creationId xmlns:a16="http://schemas.microsoft.com/office/drawing/2014/main" id="{0CCF9B60-8EB0-4ED0-7CC5-1C235A0E3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8579" y="1355028"/>
            <a:ext cx="1425765" cy="1425765"/>
          </a:xfrm>
          <a:prstGeom prst="rect">
            <a:avLst/>
          </a:prstGeom>
        </p:spPr>
      </p:pic>
      <p:pic>
        <p:nvPicPr>
          <p:cNvPr id="43" name="图片 42" descr="图标&#10;&#10;描述已自动生成">
            <a:extLst>
              <a:ext uri="{FF2B5EF4-FFF2-40B4-BE49-F238E27FC236}">
                <a16:creationId xmlns:a16="http://schemas.microsoft.com/office/drawing/2014/main" id="{18BBF3EB-1233-C742-6A97-AC8B35BC2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8579" y="3263076"/>
            <a:ext cx="1425765" cy="1425765"/>
          </a:xfrm>
          <a:prstGeom prst="rect">
            <a:avLst/>
          </a:prstGeom>
        </p:spPr>
      </p:pic>
      <p:pic>
        <p:nvPicPr>
          <p:cNvPr id="44" name="图片 43" descr="图标&#10;&#10;描述已自动生成">
            <a:extLst>
              <a:ext uri="{FF2B5EF4-FFF2-40B4-BE49-F238E27FC236}">
                <a16:creationId xmlns:a16="http://schemas.microsoft.com/office/drawing/2014/main" id="{CC6609EC-75EB-44F7-2F2F-305FCE42EF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8579" y="5171124"/>
            <a:ext cx="1425765" cy="1425765"/>
          </a:xfrm>
          <a:prstGeom prst="rect">
            <a:avLst/>
          </a:prstGeom>
        </p:spPr>
      </p:pic>
      <p:sp>
        <p:nvSpPr>
          <p:cNvPr id="45" name="箭头: 右 44">
            <a:extLst>
              <a:ext uri="{FF2B5EF4-FFF2-40B4-BE49-F238E27FC236}">
                <a16:creationId xmlns:a16="http://schemas.microsoft.com/office/drawing/2014/main" id="{D9D11A3C-B3A4-691A-100E-4BA48371A394}"/>
              </a:ext>
            </a:extLst>
          </p:cNvPr>
          <p:cNvSpPr/>
          <p:nvPr/>
        </p:nvSpPr>
        <p:spPr>
          <a:xfrm rot="20100000">
            <a:off x="3800012" y="2800182"/>
            <a:ext cx="3960000" cy="150052"/>
          </a:xfrm>
          <a:prstGeom prst="rightArrow">
            <a:avLst>
              <a:gd name="adj1" fmla="val 50000"/>
              <a:gd name="adj2" fmla="val 144205"/>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a:extLst>
              <a:ext uri="{FF2B5EF4-FFF2-40B4-BE49-F238E27FC236}">
                <a16:creationId xmlns:a16="http://schemas.microsoft.com/office/drawing/2014/main" id="{1F0C1FAF-E104-F385-D14B-40D464075E66}"/>
              </a:ext>
            </a:extLst>
          </p:cNvPr>
          <p:cNvSpPr/>
          <p:nvPr/>
        </p:nvSpPr>
        <p:spPr>
          <a:xfrm rot="1563583">
            <a:off x="3763501" y="4984877"/>
            <a:ext cx="3960000" cy="150052"/>
          </a:xfrm>
          <a:prstGeom prst="rightArrow">
            <a:avLst>
              <a:gd name="adj1" fmla="val 50000"/>
              <a:gd name="adj2" fmla="val 144205"/>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EB25936F-6693-2EF0-FF34-EF278D714C62}"/>
              </a:ext>
            </a:extLst>
          </p:cNvPr>
          <p:cNvSpPr/>
          <p:nvPr/>
        </p:nvSpPr>
        <p:spPr>
          <a:xfrm>
            <a:off x="3953815" y="3871078"/>
            <a:ext cx="3600000" cy="150052"/>
          </a:xfrm>
          <a:prstGeom prst="rightArrow">
            <a:avLst>
              <a:gd name="adj1" fmla="val 50000"/>
              <a:gd name="adj2" fmla="val 144205"/>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8475499C-8C2A-8560-152A-1DD94706C7CF}"/>
              </a:ext>
            </a:extLst>
          </p:cNvPr>
          <p:cNvSpPr txBox="1"/>
          <p:nvPr/>
        </p:nvSpPr>
        <p:spPr>
          <a:xfrm>
            <a:off x="5205548" y="3257453"/>
            <a:ext cx="2207022" cy="38220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由多个代码块组成</a:t>
            </a:r>
            <a:endParaRPr lang="zh-CN" altLang="en-US" dirty="0">
              <a:latin typeface="微软雅黑" panose="020B0503020204020204" pitchFamily="34" charset="-122"/>
              <a:ea typeface="微软雅黑" panose="020B0503020204020204" pitchFamily="34" charset="-122"/>
            </a:endParaRPr>
          </a:p>
        </p:txBody>
      </p:sp>
      <p:sp>
        <p:nvSpPr>
          <p:cNvPr id="50" name="左大括号 49">
            <a:extLst>
              <a:ext uri="{FF2B5EF4-FFF2-40B4-BE49-F238E27FC236}">
                <a16:creationId xmlns:a16="http://schemas.microsoft.com/office/drawing/2014/main" id="{32788C6F-E009-75F5-367A-85F319EDBCB6}"/>
              </a:ext>
            </a:extLst>
          </p:cNvPr>
          <p:cNvSpPr/>
          <p:nvPr/>
        </p:nvSpPr>
        <p:spPr>
          <a:xfrm rot="10800000">
            <a:off x="9204344" y="1589514"/>
            <a:ext cx="526418" cy="4772888"/>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517E69CA-C737-D02E-2CE4-8DB793319512}"/>
              </a:ext>
            </a:extLst>
          </p:cNvPr>
          <p:cNvSpPr txBox="1"/>
          <p:nvPr/>
        </p:nvSpPr>
        <p:spPr>
          <a:xfrm>
            <a:off x="9863219" y="3779989"/>
            <a:ext cx="242344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独立的数据处理逻辑</a:t>
            </a:r>
            <a:endParaRPr lang="zh-CN" altLang="en-US" dirty="0">
              <a:latin typeface="微软雅黑" panose="020B0503020204020204" pitchFamily="34" charset="-122"/>
              <a:ea typeface="微软雅黑" panose="020B0503020204020204" pitchFamily="34" charset="-122"/>
            </a:endParaRPr>
          </a:p>
        </p:txBody>
      </p:sp>
      <p:pic>
        <p:nvPicPr>
          <p:cNvPr id="53" name="图片 52">
            <a:extLst>
              <a:ext uri="{FF2B5EF4-FFF2-40B4-BE49-F238E27FC236}">
                <a16:creationId xmlns:a16="http://schemas.microsoft.com/office/drawing/2014/main" id="{58533794-0498-0E8E-254C-7F223D035010}"/>
              </a:ext>
            </a:extLst>
          </p:cNvPr>
          <p:cNvPicPr>
            <a:picLocks noChangeAspect="1"/>
          </p:cNvPicPr>
          <p:nvPr/>
        </p:nvPicPr>
        <p:blipFill rotWithShape="1">
          <a:blip r:embed="rId6">
            <a:extLst>
              <a:ext uri="{28A0092B-C50C-407E-A947-70E740481C1C}">
                <a14:useLocalDpi xmlns:a14="http://schemas.microsoft.com/office/drawing/2010/main" val="0"/>
              </a:ext>
            </a:extLst>
          </a:blip>
          <a:srcRect l="6459" t="6458" r="6919" b="3125"/>
          <a:stretch/>
        </p:blipFill>
        <p:spPr>
          <a:xfrm>
            <a:off x="109773" y="3096806"/>
            <a:ext cx="1627297" cy="1698595"/>
          </a:xfrm>
          <a:prstGeom prst="rect">
            <a:avLst/>
          </a:prstGeom>
        </p:spPr>
      </p:pic>
    </p:spTree>
    <p:extLst>
      <p:ext uri="{BB962C8B-B14F-4D97-AF65-F5344CB8AC3E}">
        <p14:creationId xmlns:p14="http://schemas.microsoft.com/office/powerpoint/2010/main" val="2291780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9" grpId="0"/>
      <p:bldP spid="50" grpId="0" animBg="1"/>
      <p:bldP spid="5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PPT模板-03">
            <a:extLst>
              <a:ext uri="{FF2B5EF4-FFF2-40B4-BE49-F238E27FC236}">
                <a16:creationId xmlns:a16="http://schemas.microsoft.com/office/drawing/2014/main" id="{96FA2F53-AB3E-588C-A768-F6E666A4953E}"/>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p>
        </p:txBody>
      </p:sp>
      <p:sp>
        <p:nvSpPr>
          <p:cNvPr id="23" name="文本框 22">
            <a:extLst>
              <a:ext uri="{FF2B5EF4-FFF2-40B4-BE49-F238E27FC236}">
                <a16:creationId xmlns:a16="http://schemas.microsoft.com/office/drawing/2014/main" id="{6461D3EE-5EDD-98AE-3DE9-E417AE2B2973}"/>
              </a:ext>
            </a:extLst>
          </p:cNvPr>
          <p:cNvSpPr txBox="1"/>
          <p:nvPr/>
        </p:nvSpPr>
        <p:spPr>
          <a:xfrm>
            <a:off x="383759" y="2249083"/>
            <a:ext cx="5204144" cy="646331"/>
          </a:xfrm>
          <a:prstGeom prst="rect">
            <a:avLst/>
          </a:prstGeom>
          <a:noFill/>
        </p:spPr>
        <p:txBody>
          <a:bodyPr wrap="square" rtlCol="0">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本文通过两个数据整理任务案例和一个用户实验来探究</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的有效性和可用性</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829580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descr="PPT模板-03">
            <a:extLst>
              <a:ext uri="{FF2B5EF4-FFF2-40B4-BE49-F238E27FC236}">
                <a16:creationId xmlns:a16="http://schemas.microsoft.com/office/drawing/2014/main" id="{114D12C0-7D7A-C5E2-AA39-ED7F435518D6}"/>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案例评估</a:t>
            </a:r>
          </a:p>
        </p:txBody>
      </p:sp>
      <p:sp>
        <p:nvSpPr>
          <p:cNvPr id="23" name="文本框 22">
            <a:extLst>
              <a:ext uri="{FF2B5EF4-FFF2-40B4-BE49-F238E27FC236}">
                <a16:creationId xmlns:a16="http://schemas.microsoft.com/office/drawing/2014/main" id="{6461D3EE-5EDD-98AE-3DE9-E417AE2B2973}"/>
              </a:ext>
            </a:extLst>
          </p:cNvPr>
          <p:cNvSpPr txBox="1"/>
          <p:nvPr/>
        </p:nvSpPr>
        <p:spPr>
          <a:xfrm>
            <a:off x="383759" y="2249083"/>
            <a:ext cx="5204144" cy="646331"/>
          </a:xfrm>
          <a:prstGeom prst="rect">
            <a:avLst/>
          </a:prstGeom>
          <a:noFill/>
        </p:spPr>
        <p:txBody>
          <a:bodyPr wrap="square" rtlCol="0">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本文通过两个数据整理任务案例和一个用户实验来探究</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的有效性和可用性</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9E079C1-3B9A-903F-BD3B-199C3F5A3BE4}"/>
              </a:ext>
            </a:extLst>
          </p:cNvPr>
          <p:cNvSpPr txBox="1"/>
          <p:nvPr/>
        </p:nvSpPr>
        <p:spPr>
          <a:xfrm>
            <a:off x="383759" y="3285081"/>
            <a:ext cx="5204144" cy="369332"/>
          </a:xfrm>
          <a:prstGeom prst="rect">
            <a:avLst/>
          </a:prstGeom>
          <a:noFill/>
        </p:spPr>
        <p:txBody>
          <a:bodyPr wrap="square" rtlCol="0">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案例</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spc="20" dirty="0">
                <a:effectLst/>
                <a:latin typeface="微软雅黑" panose="020B0503020204020204" pitchFamily="34" charset="-122"/>
                <a:ea typeface="微软雅黑" panose="020B0503020204020204" pitchFamily="34" charset="-122"/>
                <a:cs typeface="Times New Roman" panose="02020603050405020304" pitchFamily="18" charset="0"/>
              </a:rPr>
              <a:t>复用数据整理脚本</a:t>
            </a:r>
            <a:endParaRPr lang="zh-CN" altLang="en-US" dirty="0">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DDCD633D-96CC-AFAF-9E84-D763815C5ED7}"/>
              </a:ext>
            </a:extLst>
          </p:cNvPr>
          <p:cNvGrpSpPr/>
          <p:nvPr/>
        </p:nvGrpSpPr>
        <p:grpSpPr>
          <a:xfrm>
            <a:off x="6033881" y="1806669"/>
            <a:ext cx="4938919" cy="3244662"/>
            <a:chOff x="6706512" y="2299184"/>
            <a:chExt cx="4621795" cy="3036324"/>
          </a:xfrm>
        </p:grpSpPr>
        <p:sp>
          <p:nvSpPr>
            <p:cNvPr id="21" name="文本框 20">
              <a:extLst>
                <a:ext uri="{FF2B5EF4-FFF2-40B4-BE49-F238E27FC236}">
                  <a16:creationId xmlns:a16="http://schemas.microsoft.com/office/drawing/2014/main" id="{9DB378D2-1AC1-424F-875C-73B1865B0DD6}"/>
                </a:ext>
              </a:extLst>
            </p:cNvPr>
            <p:cNvSpPr txBox="1"/>
            <p:nvPr/>
          </p:nvSpPr>
          <p:spPr>
            <a:xfrm>
              <a:off x="8774556" y="4988799"/>
              <a:ext cx="1752600" cy="346709"/>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数据整理脚本</a:t>
              </a:r>
            </a:p>
          </p:txBody>
        </p:sp>
        <p:pic>
          <p:nvPicPr>
            <p:cNvPr id="24" name="Picture 2">
              <a:extLst>
                <a:ext uri="{FF2B5EF4-FFF2-40B4-BE49-F238E27FC236}">
                  <a16:creationId xmlns:a16="http://schemas.microsoft.com/office/drawing/2014/main" id="{EC6C52A0-D406-C8A4-201E-637ADF79595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5382" t="4667" r="25479" b="3939"/>
            <a:stretch/>
          </p:blipFill>
          <p:spPr bwMode="auto">
            <a:xfrm>
              <a:off x="8518259" y="2299184"/>
              <a:ext cx="783252" cy="8372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04AF0DAC-E1BB-9CF6-5909-E0A1E2BA24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734" b="16629"/>
            <a:stretch/>
          </p:blipFill>
          <p:spPr bwMode="auto">
            <a:xfrm>
              <a:off x="9653188" y="2767460"/>
              <a:ext cx="1015316" cy="3553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GitHub - denistanjingyu/Scraping-Stack-Overflow: Retrieve questions with  most number of votes. Retrieve top languages and tag counts.">
              <a:extLst>
                <a:ext uri="{FF2B5EF4-FFF2-40B4-BE49-F238E27FC236}">
                  <a16:creationId xmlns:a16="http://schemas.microsoft.com/office/drawing/2014/main" id="{98BC643C-C858-E463-DC4E-45CD118A431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03" t="21428" r="3203" b="26711"/>
            <a:stretch/>
          </p:blipFill>
          <p:spPr bwMode="auto">
            <a:xfrm>
              <a:off x="9616243" y="2308383"/>
              <a:ext cx="1712064" cy="369952"/>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850101CF-4364-ED88-B298-A060B07F499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00" t="14000" r="2243"/>
            <a:stretch/>
          </p:blipFill>
          <p:spPr>
            <a:xfrm>
              <a:off x="9235517" y="3556888"/>
              <a:ext cx="273808" cy="245908"/>
            </a:xfrm>
            <a:prstGeom prst="rect">
              <a:avLst/>
            </a:prstGeom>
          </p:spPr>
        </p:pic>
        <p:sp>
          <p:nvSpPr>
            <p:cNvPr id="28" name="文本框 27">
              <a:extLst>
                <a:ext uri="{FF2B5EF4-FFF2-40B4-BE49-F238E27FC236}">
                  <a16:creationId xmlns:a16="http://schemas.microsoft.com/office/drawing/2014/main" id="{388E07FC-D3B9-B20A-82C7-DF52B4CAA693}"/>
                </a:ext>
              </a:extLst>
            </p:cNvPr>
            <p:cNvSpPr txBox="1"/>
            <p:nvPr/>
          </p:nvSpPr>
          <p:spPr>
            <a:xfrm>
              <a:off x="9513954" y="3510565"/>
              <a:ext cx="702446" cy="346709"/>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获取</a:t>
              </a:r>
            </a:p>
          </p:txBody>
        </p:sp>
        <p:pic>
          <p:nvPicPr>
            <p:cNvPr id="29" name="图片 28">
              <a:extLst>
                <a:ext uri="{FF2B5EF4-FFF2-40B4-BE49-F238E27FC236}">
                  <a16:creationId xmlns:a16="http://schemas.microsoft.com/office/drawing/2014/main" id="{1634E772-18F2-FA87-05E4-099B7FA113CE}"/>
                </a:ext>
              </a:extLst>
            </p:cNvPr>
            <p:cNvPicPr>
              <a:picLocks noChangeAspect="1"/>
            </p:cNvPicPr>
            <p:nvPr/>
          </p:nvPicPr>
          <p:blipFill rotWithShape="1">
            <a:blip r:embed="rId9">
              <a:extLst>
                <a:ext uri="{28A0092B-C50C-407E-A947-70E740481C1C}">
                  <a14:useLocalDpi xmlns:a14="http://schemas.microsoft.com/office/drawing/2010/main" val="0"/>
                </a:ext>
              </a:extLst>
            </a:blip>
            <a:srcRect l="6459" t="6458" r="6919" b="3125"/>
            <a:stretch/>
          </p:blipFill>
          <p:spPr>
            <a:xfrm>
              <a:off x="6990754" y="4163445"/>
              <a:ext cx="774989" cy="808944"/>
            </a:xfrm>
            <a:prstGeom prst="rect">
              <a:avLst/>
            </a:prstGeom>
          </p:spPr>
        </p:pic>
        <p:sp>
          <p:nvSpPr>
            <p:cNvPr id="30" name="文本框 29">
              <a:extLst>
                <a:ext uri="{FF2B5EF4-FFF2-40B4-BE49-F238E27FC236}">
                  <a16:creationId xmlns:a16="http://schemas.microsoft.com/office/drawing/2014/main" id="{4791FE28-2656-BF33-BC02-97D903D236E5}"/>
                </a:ext>
              </a:extLst>
            </p:cNvPr>
            <p:cNvSpPr txBox="1"/>
            <p:nvPr/>
          </p:nvSpPr>
          <p:spPr>
            <a:xfrm>
              <a:off x="6706512" y="4985570"/>
              <a:ext cx="1343473" cy="346709"/>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数据工作者</a:t>
              </a:r>
            </a:p>
          </p:txBody>
        </p:sp>
        <p:pic>
          <p:nvPicPr>
            <p:cNvPr id="31" name="图片 30">
              <a:extLst>
                <a:ext uri="{FF2B5EF4-FFF2-40B4-BE49-F238E27FC236}">
                  <a16:creationId xmlns:a16="http://schemas.microsoft.com/office/drawing/2014/main" id="{01475A6B-B1B3-C4D1-3828-2701E2CF4B84}"/>
                </a:ext>
              </a:extLst>
            </p:cNvPr>
            <p:cNvPicPr>
              <a:picLocks noChangeAspect="1"/>
            </p:cNvPicPr>
            <p:nvPr/>
          </p:nvPicPr>
          <p:blipFill>
            <a:blip r:embed="rId10"/>
            <a:stretch>
              <a:fillRect/>
            </a:stretch>
          </p:blipFill>
          <p:spPr>
            <a:xfrm>
              <a:off x="9274375" y="4163445"/>
              <a:ext cx="752962" cy="808944"/>
            </a:xfrm>
            <a:prstGeom prst="rect">
              <a:avLst/>
            </a:prstGeom>
          </p:spPr>
        </p:pic>
        <p:grpSp>
          <p:nvGrpSpPr>
            <p:cNvPr id="32" name="组合 31">
              <a:extLst>
                <a:ext uri="{FF2B5EF4-FFF2-40B4-BE49-F238E27FC236}">
                  <a16:creationId xmlns:a16="http://schemas.microsoft.com/office/drawing/2014/main" id="{3854E72B-BA8C-447D-C9BC-EA92A5A6782F}"/>
                </a:ext>
              </a:extLst>
            </p:cNvPr>
            <p:cNvGrpSpPr/>
            <p:nvPr/>
          </p:nvGrpSpPr>
          <p:grpSpPr>
            <a:xfrm>
              <a:off x="8036422" y="4313555"/>
              <a:ext cx="906141" cy="346709"/>
              <a:chOff x="8036422" y="4262435"/>
              <a:chExt cx="906141" cy="346709"/>
            </a:xfrm>
          </p:grpSpPr>
          <p:pic>
            <p:nvPicPr>
              <p:cNvPr id="35" name="图片 34">
                <a:extLst>
                  <a:ext uri="{FF2B5EF4-FFF2-40B4-BE49-F238E27FC236}">
                    <a16:creationId xmlns:a16="http://schemas.microsoft.com/office/drawing/2014/main" id="{15410B6E-C2C6-C719-C729-9E735B3AE1DB}"/>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0001" t="10001" r="9999" b="9999"/>
              <a:stretch/>
            </p:blipFill>
            <p:spPr>
              <a:xfrm>
                <a:off x="8036422" y="4319685"/>
                <a:ext cx="224055" cy="224055"/>
              </a:xfrm>
              <a:prstGeom prst="rect">
                <a:avLst/>
              </a:prstGeom>
            </p:spPr>
          </p:pic>
          <p:sp>
            <p:nvSpPr>
              <p:cNvPr id="36" name="文本框 35">
                <a:extLst>
                  <a:ext uri="{FF2B5EF4-FFF2-40B4-BE49-F238E27FC236}">
                    <a16:creationId xmlns:a16="http://schemas.microsoft.com/office/drawing/2014/main" id="{03C9D6B3-4DD8-0AC7-9877-D00FF14B3503}"/>
                  </a:ext>
                </a:extLst>
              </p:cNvPr>
              <p:cNvSpPr txBox="1"/>
              <p:nvPr/>
            </p:nvSpPr>
            <p:spPr>
              <a:xfrm>
                <a:off x="8253128" y="4262435"/>
                <a:ext cx="689435" cy="346709"/>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学习</a:t>
                </a:r>
              </a:p>
            </p:txBody>
          </p:sp>
        </p:grpSp>
        <p:sp>
          <p:nvSpPr>
            <p:cNvPr id="33" name="箭头: 右 81">
              <a:extLst>
                <a:ext uri="{FF2B5EF4-FFF2-40B4-BE49-F238E27FC236}">
                  <a16:creationId xmlns:a16="http://schemas.microsoft.com/office/drawing/2014/main" id="{345A4222-AB10-FF9A-232E-34967B1F12FC}"/>
                </a:ext>
              </a:extLst>
            </p:cNvPr>
            <p:cNvSpPr/>
            <p:nvPr/>
          </p:nvSpPr>
          <p:spPr>
            <a:xfrm>
              <a:off x="7769492" y="4598081"/>
              <a:ext cx="1440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81">
              <a:extLst>
                <a:ext uri="{FF2B5EF4-FFF2-40B4-BE49-F238E27FC236}">
                  <a16:creationId xmlns:a16="http://schemas.microsoft.com/office/drawing/2014/main" id="{B8F1BAC9-741B-2CD5-B77A-030025A091CB}"/>
                </a:ext>
              </a:extLst>
            </p:cNvPr>
            <p:cNvSpPr/>
            <p:nvPr/>
          </p:nvSpPr>
          <p:spPr>
            <a:xfrm rot="5400000">
              <a:off x="9108600" y="3596042"/>
              <a:ext cx="936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603601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descr="PPT模板-03">
            <a:extLst>
              <a:ext uri="{FF2B5EF4-FFF2-40B4-BE49-F238E27FC236}">
                <a16:creationId xmlns:a16="http://schemas.microsoft.com/office/drawing/2014/main" id="{49A33193-1BF3-1D67-0F44-E8B150A6FDC5}"/>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案例评估</a:t>
            </a:r>
          </a:p>
        </p:txBody>
      </p:sp>
      <p:sp>
        <p:nvSpPr>
          <p:cNvPr id="23" name="文本框 22">
            <a:extLst>
              <a:ext uri="{FF2B5EF4-FFF2-40B4-BE49-F238E27FC236}">
                <a16:creationId xmlns:a16="http://schemas.microsoft.com/office/drawing/2014/main" id="{6461D3EE-5EDD-98AE-3DE9-E417AE2B2973}"/>
              </a:ext>
            </a:extLst>
          </p:cNvPr>
          <p:cNvSpPr txBox="1"/>
          <p:nvPr/>
        </p:nvSpPr>
        <p:spPr>
          <a:xfrm>
            <a:off x="383759" y="2249083"/>
            <a:ext cx="5204144" cy="646331"/>
          </a:xfrm>
          <a:prstGeom prst="rect">
            <a:avLst/>
          </a:prstGeom>
          <a:noFill/>
        </p:spPr>
        <p:txBody>
          <a:bodyPr wrap="square" rtlCol="0">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本文通过两个数据整理任务案例和一个用户实验来探究</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的有效性和可用性</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9E079C1-3B9A-903F-BD3B-199C3F5A3BE4}"/>
              </a:ext>
            </a:extLst>
          </p:cNvPr>
          <p:cNvSpPr txBox="1"/>
          <p:nvPr/>
        </p:nvSpPr>
        <p:spPr>
          <a:xfrm>
            <a:off x="383759" y="3285081"/>
            <a:ext cx="5204144" cy="369332"/>
          </a:xfrm>
          <a:prstGeom prst="rect">
            <a:avLst/>
          </a:prstGeom>
          <a:noFill/>
        </p:spPr>
        <p:txBody>
          <a:bodyPr wrap="square" rtlCol="0">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案例</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spc="20" dirty="0">
                <a:effectLst/>
                <a:latin typeface="微软雅黑" panose="020B0503020204020204" pitchFamily="34" charset="-122"/>
                <a:ea typeface="微软雅黑" panose="020B0503020204020204" pitchFamily="34" charset="-122"/>
                <a:cs typeface="Times New Roman" panose="02020603050405020304" pitchFamily="18" charset="0"/>
              </a:rPr>
              <a:t>复用数据整理脚本</a:t>
            </a:r>
            <a:endParaRPr lang="zh-CN" altLang="en-US"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1C6F96E2-7EE8-0906-BD60-140A93550002}"/>
              </a:ext>
            </a:extLst>
          </p:cNvPr>
          <p:cNvGrpSpPr/>
          <p:nvPr/>
        </p:nvGrpSpPr>
        <p:grpSpPr>
          <a:xfrm>
            <a:off x="6749176" y="3973312"/>
            <a:ext cx="3570448" cy="2669725"/>
            <a:chOff x="818310" y="2480012"/>
            <a:chExt cx="4196043" cy="3137501"/>
          </a:xfrm>
        </p:grpSpPr>
        <p:pic>
          <p:nvPicPr>
            <p:cNvPr id="8" name="图片 7">
              <a:extLst>
                <a:ext uri="{FF2B5EF4-FFF2-40B4-BE49-F238E27FC236}">
                  <a16:creationId xmlns:a16="http://schemas.microsoft.com/office/drawing/2014/main" id="{F374C8A3-3F9E-35D6-D932-ACC9CC9D5E3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59" t="6458" r="6919" b="3125"/>
            <a:stretch/>
          </p:blipFill>
          <p:spPr>
            <a:xfrm>
              <a:off x="1193409" y="2480012"/>
              <a:ext cx="774989" cy="808944"/>
            </a:xfrm>
            <a:prstGeom prst="rect">
              <a:avLst/>
            </a:prstGeom>
          </p:spPr>
        </p:pic>
        <p:sp>
          <p:nvSpPr>
            <p:cNvPr id="9" name="文本框 8">
              <a:extLst>
                <a:ext uri="{FF2B5EF4-FFF2-40B4-BE49-F238E27FC236}">
                  <a16:creationId xmlns:a16="http://schemas.microsoft.com/office/drawing/2014/main" id="{03CDD032-B472-2413-9E7A-ECD52A6F5A62}"/>
                </a:ext>
              </a:extLst>
            </p:cNvPr>
            <p:cNvSpPr txBox="1"/>
            <p:nvPr/>
          </p:nvSpPr>
          <p:spPr>
            <a:xfrm>
              <a:off x="818310" y="3263998"/>
              <a:ext cx="1525185" cy="361704"/>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数据工作者</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10" name="箭头: 右 81">
              <a:extLst>
                <a:ext uri="{FF2B5EF4-FFF2-40B4-BE49-F238E27FC236}">
                  <a16:creationId xmlns:a16="http://schemas.microsoft.com/office/drawing/2014/main" id="{55278186-5AE6-623A-AB3D-6A00243BFA67}"/>
                </a:ext>
              </a:extLst>
            </p:cNvPr>
            <p:cNvSpPr/>
            <p:nvPr/>
          </p:nvSpPr>
          <p:spPr>
            <a:xfrm rot="1800000">
              <a:off x="1899767" y="3305914"/>
              <a:ext cx="1872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DFBCB6FA-6A9A-CADD-59C8-B5E537C6E86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078" t="4000" r="9922" b="4000"/>
            <a:stretch/>
          </p:blipFill>
          <p:spPr>
            <a:xfrm>
              <a:off x="1229188" y="4463922"/>
              <a:ext cx="703430" cy="808944"/>
            </a:xfrm>
            <a:prstGeom prst="rect">
              <a:avLst/>
            </a:prstGeom>
          </p:spPr>
        </p:pic>
        <p:sp>
          <p:nvSpPr>
            <p:cNvPr id="12" name="文本框 11">
              <a:extLst>
                <a:ext uri="{FF2B5EF4-FFF2-40B4-BE49-F238E27FC236}">
                  <a16:creationId xmlns:a16="http://schemas.microsoft.com/office/drawing/2014/main" id="{098FF814-1C6E-CC2E-553A-B56E7116241B}"/>
                </a:ext>
              </a:extLst>
            </p:cNvPr>
            <p:cNvSpPr txBox="1"/>
            <p:nvPr/>
          </p:nvSpPr>
          <p:spPr>
            <a:xfrm>
              <a:off x="2648795" y="2838270"/>
              <a:ext cx="813680" cy="361704"/>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编写</a:t>
              </a:r>
            </a:p>
          </p:txBody>
        </p:sp>
        <p:sp>
          <p:nvSpPr>
            <p:cNvPr id="13" name="文本框 12">
              <a:extLst>
                <a:ext uri="{FF2B5EF4-FFF2-40B4-BE49-F238E27FC236}">
                  <a16:creationId xmlns:a16="http://schemas.microsoft.com/office/drawing/2014/main" id="{02C73A8E-CCA7-75B9-ED5E-75C61D88ECA8}"/>
                </a:ext>
              </a:extLst>
            </p:cNvPr>
            <p:cNvSpPr txBox="1"/>
            <p:nvPr/>
          </p:nvSpPr>
          <p:spPr>
            <a:xfrm>
              <a:off x="837474" y="5255809"/>
              <a:ext cx="1486858" cy="361704"/>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数据工作者</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8B0F183-586E-67D8-4602-3166C3F424F6}"/>
                </a:ext>
              </a:extLst>
            </p:cNvPr>
            <p:cNvSpPr txBox="1"/>
            <p:nvPr/>
          </p:nvSpPr>
          <p:spPr>
            <a:xfrm>
              <a:off x="2668141" y="4553521"/>
              <a:ext cx="774989" cy="361704"/>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检查</a:t>
              </a:r>
            </a:p>
          </p:txBody>
        </p:sp>
        <p:pic>
          <p:nvPicPr>
            <p:cNvPr id="15" name="图片 14">
              <a:extLst>
                <a:ext uri="{FF2B5EF4-FFF2-40B4-BE49-F238E27FC236}">
                  <a16:creationId xmlns:a16="http://schemas.microsoft.com/office/drawing/2014/main" id="{D6F619BC-1D8D-3408-B3D3-76B53C4D354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8000" t="15129" r="18000" b="18000"/>
            <a:stretch/>
          </p:blipFill>
          <p:spPr>
            <a:xfrm>
              <a:off x="2507873" y="4560892"/>
              <a:ext cx="284707" cy="297479"/>
            </a:xfrm>
            <a:prstGeom prst="rect">
              <a:avLst/>
            </a:prstGeom>
          </p:spPr>
        </p:pic>
        <p:pic>
          <p:nvPicPr>
            <p:cNvPr id="16" name="图片 15">
              <a:extLst>
                <a:ext uri="{FF2B5EF4-FFF2-40B4-BE49-F238E27FC236}">
                  <a16:creationId xmlns:a16="http://schemas.microsoft.com/office/drawing/2014/main" id="{EC491DC9-37B5-947F-38DD-A3534B33538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000" t="5999" r="6000" b="6001"/>
            <a:stretch/>
          </p:blipFill>
          <p:spPr>
            <a:xfrm>
              <a:off x="2541306" y="2878108"/>
              <a:ext cx="262326" cy="268426"/>
            </a:xfrm>
            <a:prstGeom prst="rect">
              <a:avLst/>
            </a:prstGeom>
          </p:spPr>
        </p:pic>
        <p:pic>
          <p:nvPicPr>
            <p:cNvPr id="17" name="图片 16">
              <a:extLst>
                <a:ext uri="{FF2B5EF4-FFF2-40B4-BE49-F238E27FC236}">
                  <a16:creationId xmlns:a16="http://schemas.microsoft.com/office/drawing/2014/main" id="{E2DF0C8C-8301-4E9F-905A-6CDB69698B85}"/>
                </a:ext>
              </a:extLst>
            </p:cNvPr>
            <p:cNvPicPr>
              <a:picLocks noChangeAspect="1"/>
            </p:cNvPicPr>
            <p:nvPr/>
          </p:nvPicPr>
          <p:blipFill>
            <a:blip r:embed="rId9"/>
            <a:stretch>
              <a:fillRect/>
            </a:stretch>
          </p:blipFill>
          <p:spPr>
            <a:xfrm>
              <a:off x="3768248" y="3475958"/>
              <a:ext cx="752962" cy="808944"/>
            </a:xfrm>
            <a:prstGeom prst="rect">
              <a:avLst/>
            </a:prstGeom>
          </p:spPr>
        </p:pic>
        <p:sp>
          <p:nvSpPr>
            <p:cNvPr id="18" name="文本框 17">
              <a:extLst>
                <a:ext uri="{FF2B5EF4-FFF2-40B4-BE49-F238E27FC236}">
                  <a16:creationId xmlns:a16="http://schemas.microsoft.com/office/drawing/2014/main" id="{E710E84E-7FA2-88ED-45FE-DDC62352B9CD}"/>
                </a:ext>
              </a:extLst>
            </p:cNvPr>
            <p:cNvSpPr txBox="1"/>
            <p:nvPr/>
          </p:nvSpPr>
          <p:spPr>
            <a:xfrm>
              <a:off x="3261753" y="4268549"/>
              <a:ext cx="1752600" cy="361704"/>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数据整理脚本</a:t>
              </a:r>
            </a:p>
          </p:txBody>
        </p:sp>
        <p:sp>
          <p:nvSpPr>
            <p:cNvPr id="19" name="箭头: 右 81">
              <a:extLst>
                <a:ext uri="{FF2B5EF4-FFF2-40B4-BE49-F238E27FC236}">
                  <a16:creationId xmlns:a16="http://schemas.microsoft.com/office/drawing/2014/main" id="{B42B437B-4193-AED1-4F35-FAB24BEDE73E}"/>
                </a:ext>
              </a:extLst>
            </p:cNvPr>
            <p:cNvSpPr/>
            <p:nvPr/>
          </p:nvSpPr>
          <p:spPr>
            <a:xfrm rot="19800000">
              <a:off x="1899767" y="4328946"/>
              <a:ext cx="1872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DDCD633D-96CC-AFAF-9E84-D763815C5ED7}"/>
              </a:ext>
            </a:extLst>
          </p:cNvPr>
          <p:cNvGrpSpPr/>
          <p:nvPr/>
        </p:nvGrpSpPr>
        <p:grpSpPr>
          <a:xfrm>
            <a:off x="6792874" y="778697"/>
            <a:ext cx="4102812" cy="2695375"/>
            <a:chOff x="6706512" y="2299184"/>
            <a:chExt cx="4621795" cy="3036324"/>
          </a:xfrm>
        </p:grpSpPr>
        <p:sp>
          <p:nvSpPr>
            <p:cNvPr id="21" name="文本框 20">
              <a:extLst>
                <a:ext uri="{FF2B5EF4-FFF2-40B4-BE49-F238E27FC236}">
                  <a16:creationId xmlns:a16="http://schemas.microsoft.com/office/drawing/2014/main" id="{9DB378D2-1AC1-424F-875C-73B1865B0DD6}"/>
                </a:ext>
              </a:extLst>
            </p:cNvPr>
            <p:cNvSpPr txBox="1"/>
            <p:nvPr/>
          </p:nvSpPr>
          <p:spPr>
            <a:xfrm>
              <a:off x="8774556" y="4988799"/>
              <a:ext cx="1752600" cy="346709"/>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数据整理脚本</a:t>
              </a:r>
            </a:p>
          </p:txBody>
        </p:sp>
        <p:pic>
          <p:nvPicPr>
            <p:cNvPr id="24" name="Picture 2">
              <a:extLst>
                <a:ext uri="{FF2B5EF4-FFF2-40B4-BE49-F238E27FC236}">
                  <a16:creationId xmlns:a16="http://schemas.microsoft.com/office/drawing/2014/main" id="{EC6C52A0-D406-C8A4-201E-637ADF79595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5382" t="4667" r="25479" b="3939"/>
            <a:stretch/>
          </p:blipFill>
          <p:spPr bwMode="auto">
            <a:xfrm>
              <a:off x="8518259" y="2299184"/>
              <a:ext cx="783252" cy="8372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04AF0DAC-E1BB-9CF6-5909-E0A1E2BA248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9734" b="16629"/>
            <a:stretch/>
          </p:blipFill>
          <p:spPr bwMode="auto">
            <a:xfrm>
              <a:off x="9653188" y="2767460"/>
              <a:ext cx="1015316" cy="3553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GitHub - denistanjingyu/Scraping-Stack-Overflow: Retrieve questions with  most number of votes. Retrieve top languages and tag counts.">
              <a:extLst>
                <a:ext uri="{FF2B5EF4-FFF2-40B4-BE49-F238E27FC236}">
                  <a16:creationId xmlns:a16="http://schemas.microsoft.com/office/drawing/2014/main" id="{98BC643C-C858-E463-DC4E-45CD118A431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03" t="21428" r="3203" b="26711"/>
            <a:stretch/>
          </p:blipFill>
          <p:spPr bwMode="auto">
            <a:xfrm>
              <a:off x="9616243" y="2308383"/>
              <a:ext cx="1712064" cy="369952"/>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850101CF-4364-ED88-B298-A060B07F499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000" t="14000" r="2243"/>
            <a:stretch/>
          </p:blipFill>
          <p:spPr>
            <a:xfrm>
              <a:off x="9235517" y="3556888"/>
              <a:ext cx="273808" cy="245908"/>
            </a:xfrm>
            <a:prstGeom prst="rect">
              <a:avLst/>
            </a:prstGeom>
          </p:spPr>
        </p:pic>
        <p:sp>
          <p:nvSpPr>
            <p:cNvPr id="28" name="文本框 27">
              <a:extLst>
                <a:ext uri="{FF2B5EF4-FFF2-40B4-BE49-F238E27FC236}">
                  <a16:creationId xmlns:a16="http://schemas.microsoft.com/office/drawing/2014/main" id="{388E07FC-D3B9-B20A-82C7-DF52B4CAA693}"/>
                </a:ext>
              </a:extLst>
            </p:cNvPr>
            <p:cNvSpPr txBox="1"/>
            <p:nvPr/>
          </p:nvSpPr>
          <p:spPr>
            <a:xfrm>
              <a:off x="9513954" y="3510565"/>
              <a:ext cx="702446" cy="346709"/>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获取</a:t>
              </a:r>
            </a:p>
          </p:txBody>
        </p:sp>
        <p:pic>
          <p:nvPicPr>
            <p:cNvPr id="29" name="图片 28">
              <a:extLst>
                <a:ext uri="{FF2B5EF4-FFF2-40B4-BE49-F238E27FC236}">
                  <a16:creationId xmlns:a16="http://schemas.microsoft.com/office/drawing/2014/main" id="{1634E772-18F2-FA87-05E4-099B7FA113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59" t="6458" r="6919" b="3125"/>
            <a:stretch/>
          </p:blipFill>
          <p:spPr>
            <a:xfrm>
              <a:off x="6990754" y="4163445"/>
              <a:ext cx="774989" cy="808944"/>
            </a:xfrm>
            <a:prstGeom prst="rect">
              <a:avLst/>
            </a:prstGeom>
          </p:spPr>
        </p:pic>
        <p:sp>
          <p:nvSpPr>
            <p:cNvPr id="30" name="文本框 29">
              <a:extLst>
                <a:ext uri="{FF2B5EF4-FFF2-40B4-BE49-F238E27FC236}">
                  <a16:creationId xmlns:a16="http://schemas.microsoft.com/office/drawing/2014/main" id="{4791FE28-2656-BF33-BC02-97D903D236E5}"/>
                </a:ext>
              </a:extLst>
            </p:cNvPr>
            <p:cNvSpPr txBox="1"/>
            <p:nvPr/>
          </p:nvSpPr>
          <p:spPr>
            <a:xfrm>
              <a:off x="6706512" y="4985570"/>
              <a:ext cx="1343473" cy="346709"/>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数据工作者</a:t>
              </a:r>
            </a:p>
          </p:txBody>
        </p:sp>
        <p:pic>
          <p:nvPicPr>
            <p:cNvPr id="31" name="图片 30">
              <a:extLst>
                <a:ext uri="{FF2B5EF4-FFF2-40B4-BE49-F238E27FC236}">
                  <a16:creationId xmlns:a16="http://schemas.microsoft.com/office/drawing/2014/main" id="{01475A6B-B1B3-C4D1-3828-2701E2CF4B84}"/>
                </a:ext>
              </a:extLst>
            </p:cNvPr>
            <p:cNvPicPr>
              <a:picLocks noChangeAspect="1"/>
            </p:cNvPicPr>
            <p:nvPr/>
          </p:nvPicPr>
          <p:blipFill>
            <a:blip r:embed="rId9"/>
            <a:stretch>
              <a:fillRect/>
            </a:stretch>
          </p:blipFill>
          <p:spPr>
            <a:xfrm>
              <a:off x="9274375" y="4163445"/>
              <a:ext cx="752962" cy="808944"/>
            </a:xfrm>
            <a:prstGeom prst="rect">
              <a:avLst/>
            </a:prstGeom>
          </p:spPr>
        </p:pic>
        <p:grpSp>
          <p:nvGrpSpPr>
            <p:cNvPr id="32" name="组合 31">
              <a:extLst>
                <a:ext uri="{FF2B5EF4-FFF2-40B4-BE49-F238E27FC236}">
                  <a16:creationId xmlns:a16="http://schemas.microsoft.com/office/drawing/2014/main" id="{3854E72B-BA8C-447D-C9BC-EA92A5A6782F}"/>
                </a:ext>
              </a:extLst>
            </p:cNvPr>
            <p:cNvGrpSpPr/>
            <p:nvPr/>
          </p:nvGrpSpPr>
          <p:grpSpPr>
            <a:xfrm>
              <a:off x="8036422" y="4313555"/>
              <a:ext cx="906141" cy="346709"/>
              <a:chOff x="8036422" y="4262435"/>
              <a:chExt cx="906141" cy="346709"/>
            </a:xfrm>
          </p:grpSpPr>
          <p:pic>
            <p:nvPicPr>
              <p:cNvPr id="35" name="图片 34">
                <a:extLst>
                  <a:ext uri="{FF2B5EF4-FFF2-40B4-BE49-F238E27FC236}">
                    <a16:creationId xmlns:a16="http://schemas.microsoft.com/office/drawing/2014/main" id="{15410B6E-C2C6-C719-C729-9E735B3AE1D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0001" t="10001" r="9999" b="9999"/>
              <a:stretch/>
            </p:blipFill>
            <p:spPr>
              <a:xfrm>
                <a:off x="8036422" y="4319685"/>
                <a:ext cx="224055" cy="224055"/>
              </a:xfrm>
              <a:prstGeom prst="rect">
                <a:avLst/>
              </a:prstGeom>
            </p:spPr>
          </p:pic>
          <p:sp>
            <p:nvSpPr>
              <p:cNvPr id="36" name="文本框 35">
                <a:extLst>
                  <a:ext uri="{FF2B5EF4-FFF2-40B4-BE49-F238E27FC236}">
                    <a16:creationId xmlns:a16="http://schemas.microsoft.com/office/drawing/2014/main" id="{03C9D6B3-4DD8-0AC7-9877-D00FF14B3503}"/>
                  </a:ext>
                </a:extLst>
              </p:cNvPr>
              <p:cNvSpPr txBox="1"/>
              <p:nvPr/>
            </p:nvSpPr>
            <p:spPr>
              <a:xfrm>
                <a:off x="8253128" y="4262435"/>
                <a:ext cx="689435" cy="346709"/>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学习</a:t>
                </a:r>
              </a:p>
            </p:txBody>
          </p:sp>
        </p:grpSp>
        <p:sp>
          <p:nvSpPr>
            <p:cNvPr id="33" name="箭头: 右 81">
              <a:extLst>
                <a:ext uri="{FF2B5EF4-FFF2-40B4-BE49-F238E27FC236}">
                  <a16:creationId xmlns:a16="http://schemas.microsoft.com/office/drawing/2014/main" id="{345A4222-AB10-FF9A-232E-34967B1F12FC}"/>
                </a:ext>
              </a:extLst>
            </p:cNvPr>
            <p:cNvSpPr/>
            <p:nvPr/>
          </p:nvSpPr>
          <p:spPr>
            <a:xfrm>
              <a:off x="7769492" y="4598081"/>
              <a:ext cx="1440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81">
              <a:extLst>
                <a:ext uri="{FF2B5EF4-FFF2-40B4-BE49-F238E27FC236}">
                  <a16:creationId xmlns:a16="http://schemas.microsoft.com/office/drawing/2014/main" id="{B8F1BAC9-741B-2CD5-B77A-030025A091CB}"/>
                </a:ext>
              </a:extLst>
            </p:cNvPr>
            <p:cNvSpPr/>
            <p:nvPr/>
          </p:nvSpPr>
          <p:spPr>
            <a:xfrm rot="5400000">
              <a:off x="9108600" y="3596042"/>
              <a:ext cx="936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a:extLst>
              <a:ext uri="{FF2B5EF4-FFF2-40B4-BE49-F238E27FC236}">
                <a16:creationId xmlns:a16="http://schemas.microsoft.com/office/drawing/2014/main" id="{85ADFE78-F7C5-E393-9D11-B568D7493583}"/>
              </a:ext>
            </a:extLst>
          </p:cNvPr>
          <p:cNvSpPr txBox="1"/>
          <p:nvPr/>
        </p:nvSpPr>
        <p:spPr>
          <a:xfrm>
            <a:off x="392710" y="4216848"/>
            <a:ext cx="5266410" cy="369332"/>
          </a:xfrm>
          <a:prstGeom prst="rect">
            <a:avLst/>
          </a:prstGeom>
          <a:noFill/>
        </p:spPr>
        <p:txBody>
          <a:bodyPr wrap="square" rtlCol="0">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案例</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：检查数据整理脚本</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814C3922-167C-51A1-87E4-5F70E8120DE1}"/>
              </a:ext>
            </a:extLst>
          </p:cNvPr>
          <p:cNvSpPr txBox="1"/>
          <p:nvPr/>
        </p:nvSpPr>
        <p:spPr>
          <a:xfrm>
            <a:off x="385145" y="5213940"/>
            <a:ext cx="526641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两个案例证明了</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系统在帮助数据工作者理解脚本上的可用性，同时能够帮助用户发现脚本中潜在的错误</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61607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descr="PPT模板-03">
            <a:extLst>
              <a:ext uri="{FF2B5EF4-FFF2-40B4-BE49-F238E27FC236}">
                <a16:creationId xmlns:a16="http://schemas.microsoft.com/office/drawing/2014/main" id="{B8B06E73-0461-6B9D-C2EB-2E921B771136}"/>
              </a:ext>
            </a:extLst>
          </p:cNvPr>
          <p:cNvPicPr>
            <a:picLocks noChangeAspect="1"/>
          </p:cNvPicPr>
          <p:nvPr/>
        </p:nvPicPr>
        <p:blipFill>
          <a:blip r:embed="rId4"/>
          <a:stretch>
            <a:fillRect/>
          </a:stretch>
        </p:blipFill>
        <p:spPr>
          <a:xfrm>
            <a:off x="0" y="0"/>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案例</a:t>
            </a:r>
            <a:r>
              <a:rPr lang="en-US" altLang="zh-CN" sz="2400" b="1" dirty="0">
                <a:solidFill>
                  <a:schemeClr val="accent1">
                    <a:lumMod val="75000"/>
                  </a:schemeClr>
                </a:solidFill>
                <a:latin typeface="微软雅黑" charset="-122"/>
                <a:ea typeface="微软雅黑" charset="-122"/>
              </a:rPr>
              <a:t>1</a:t>
            </a:r>
            <a:endParaRPr lang="zh-CN" altLang="en-US" sz="2400" b="1" dirty="0">
              <a:solidFill>
                <a:schemeClr val="accent1">
                  <a:lumMod val="75000"/>
                </a:schemeClr>
              </a:solidFill>
              <a:latin typeface="微软雅黑" charset="-122"/>
              <a:ea typeface="微软雅黑" charset="-122"/>
            </a:endParaRPr>
          </a:p>
        </p:txBody>
      </p:sp>
      <p:pic>
        <p:nvPicPr>
          <p:cNvPr id="4" name="图片 3" descr="电脑软件截图&#10;&#10;描述已自动生成">
            <a:extLst>
              <a:ext uri="{FF2B5EF4-FFF2-40B4-BE49-F238E27FC236}">
                <a16:creationId xmlns:a16="http://schemas.microsoft.com/office/drawing/2014/main" id="{A3E4742A-DF1E-A1E0-E802-18FAA00CC2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48" y="1904917"/>
            <a:ext cx="10796304" cy="4647304"/>
          </a:xfrm>
          <a:prstGeom prst="rect">
            <a:avLst/>
          </a:prstGeom>
        </p:spPr>
      </p:pic>
      <p:sp>
        <p:nvSpPr>
          <p:cNvPr id="40" name="矩形 39">
            <a:extLst>
              <a:ext uri="{FF2B5EF4-FFF2-40B4-BE49-F238E27FC236}">
                <a16:creationId xmlns:a16="http://schemas.microsoft.com/office/drawing/2014/main" id="{F550FEC7-DBF3-E306-5F13-0B59A3E84518}"/>
              </a:ext>
            </a:extLst>
          </p:cNvPr>
          <p:cNvSpPr/>
          <p:nvPr/>
        </p:nvSpPr>
        <p:spPr>
          <a:xfrm>
            <a:off x="3243072" y="2414016"/>
            <a:ext cx="5913119" cy="778764"/>
          </a:xfrm>
          <a:prstGeom prst="rect">
            <a:avLst/>
          </a:prstGeom>
          <a:noFill/>
          <a:ln w="3810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385CA56-38F3-027D-BA19-CBF660DCDD55}"/>
              </a:ext>
            </a:extLst>
          </p:cNvPr>
          <p:cNvSpPr/>
          <p:nvPr/>
        </p:nvSpPr>
        <p:spPr>
          <a:xfrm>
            <a:off x="905111" y="3074343"/>
            <a:ext cx="2011709" cy="778764"/>
          </a:xfrm>
          <a:prstGeom prst="rect">
            <a:avLst/>
          </a:prstGeom>
          <a:noFill/>
          <a:ln w="38100">
            <a:solidFill>
              <a:srgbClr val="20202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854987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PPT模板-03">
            <a:extLst>
              <a:ext uri="{FF2B5EF4-FFF2-40B4-BE49-F238E27FC236}">
                <a16:creationId xmlns:a16="http://schemas.microsoft.com/office/drawing/2014/main" id="{971359E5-8B5B-7D4B-2879-A6B49E27599C}"/>
              </a:ext>
            </a:extLst>
          </p:cNvPr>
          <p:cNvPicPr>
            <a:picLocks noChangeAspect="1"/>
          </p:cNvPicPr>
          <p:nvPr/>
        </p:nvPicPr>
        <p:blipFill>
          <a:blip r:embed="rId4"/>
          <a:stretch>
            <a:fillRect/>
          </a:stretch>
        </p:blipFill>
        <p:spPr>
          <a:xfrm>
            <a:off x="0" y="0"/>
            <a:ext cx="12192000" cy="6856730"/>
          </a:xfrm>
          <a:prstGeom prst="rect">
            <a:avLst/>
          </a:prstGeom>
        </p:spPr>
      </p:pic>
      <p:pic>
        <p:nvPicPr>
          <p:cNvPr id="5" name="图片 4">
            <a:extLst>
              <a:ext uri="{FF2B5EF4-FFF2-40B4-BE49-F238E27FC236}">
                <a16:creationId xmlns:a16="http://schemas.microsoft.com/office/drawing/2014/main" id="{3122F521-2CC6-DCE9-858B-4C5A9D6B0AC0}"/>
              </a:ext>
            </a:extLst>
          </p:cNvPr>
          <p:cNvPicPr>
            <a:picLocks noChangeAspect="1"/>
          </p:cNvPicPr>
          <p:nvPr/>
        </p:nvPicPr>
        <p:blipFill>
          <a:blip r:embed="rId5"/>
          <a:stretch>
            <a:fillRect/>
          </a:stretch>
        </p:blipFill>
        <p:spPr>
          <a:xfrm>
            <a:off x="685083" y="1910321"/>
            <a:ext cx="10872287" cy="4571497"/>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案例</a:t>
            </a:r>
            <a:r>
              <a:rPr lang="en-US" altLang="zh-CN" sz="2400" b="1" dirty="0">
                <a:solidFill>
                  <a:schemeClr val="accent1">
                    <a:lumMod val="75000"/>
                  </a:schemeClr>
                </a:solidFill>
                <a:latin typeface="微软雅黑" charset="-122"/>
                <a:ea typeface="微软雅黑" charset="-122"/>
              </a:rPr>
              <a:t>1</a:t>
            </a:r>
            <a:endParaRPr lang="zh-CN" altLang="en-US" sz="2400" b="1" dirty="0">
              <a:solidFill>
                <a:schemeClr val="accent1">
                  <a:lumMod val="75000"/>
                </a:schemeClr>
              </a:solidFill>
              <a:latin typeface="微软雅黑" charset="-122"/>
              <a:ea typeface="微软雅黑" charset="-122"/>
            </a:endParaRPr>
          </a:p>
        </p:txBody>
      </p:sp>
      <p:pic>
        <p:nvPicPr>
          <p:cNvPr id="12" name="图形 11">
            <a:extLst>
              <a:ext uri="{FF2B5EF4-FFF2-40B4-BE49-F238E27FC236}">
                <a16:creationId xmlns:a16="http://schemas.microsoft.com/office/drawing/2014/main" id="{142E5F7E-0C20-3742-0C3A-CB49F3FF16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72296" y="4333387"/>
            <a:ext cx="562375" cy="562375"/>
          </a:xfrm>
          <a:prstGeom prst="rect">
            <a:avLst/>
          </a:prstGeom>
        </p:spPr>
      </p:pic>
      <p:grpSp>
        <p:nvGrpSpPr>
          <p:cNvPr id="13" name="组合 1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0F32343-314C-29D7-D7E1-9B0819A01A91}"/>
              </a:ext>
            </a:extLst>
          </p:cNvPr>
          <p:cNvGrpSpPr>
            <a:grpSpLocks noChangeAspect="1"/>
          </p:cNvGrpSpPr>
          <p:nvPr/>
        </p:nvGrpSpPr>
        <p:grpSpPr>
          <a:xfrm rot="18041371">
            <a:off x="4671165" y="2572151"/>
            <a:ext cx="543131" cy="839876"/>
            <a:chOff x="4735513" y="1552576"/>
            <a:chExt cx="2705100" cy="4183062"/>
          </a:xfrm>
        </p:grpSpPr>
        <p:sp>
          <p:nvSpPr>
            <p:cNvPr id="14" name="íşľîḓè">
              <a:extLst>
                <a:ext uri="{FF2B5EF4-FFF2-40B4-BE49-F238E27FC236}">
                  <a16:creationId xmlns:a16="http://schemas.microsoft.com/office/drawing/2014/main" id="{6877A018-58B3-93D5-2CD6-A20F2795697A}"/>
                </a:ext>
              </a:extLst>
            </p:cNvPr>
            <p:cNvSpPr/>
            <p:nvPr/>
          </p:nvSpPr>
          <p:spPr bwMode="auto">
            <a:xfrm>
              <a:off x="5457825" y="2773363"/>
              <a:ext cx="457200" cy="2962275"/>
            </a:xfrm>
            <a:custGeom>
              <a:avLst/>
              <a:gdLst>
                <a:gd name="T0" fmla="*/ 284 w 288"/>
                <a:gd name="T1" fmla="*/ 1866 h 1866"/>
                <a:gd name="T2" fmla="*/ 0 w 288"/>
                <a:gd name="T3" fmla="*/ 1710 h 1866"/>
                <a:gd name="T4" fmla="*/ 4 w 288"/>
                <a:gd name="T5" fmla="*/ 0 h 1866"/>
                <a:gd name="T6" fmla="*/ 288 w 288"/>
                <a:gd name="T7" fmla="*/ 155 h 1866"/>
                <a:gd name="T8" fmla="*/ 284 w 288"/>
                <a:gd name="T9" fmla="*/ 1866 h 1866"/>
                <a:gd name="T10" fmla="*/ 19 w 288"/>
                <a:gd name="T11" fmla="*/ 1701 h 1866"/>
                <a:gd name="T12" fmla="*/ 270 w 288"/>
                <a:gd name="T13" fmla="*/ 1838 h 1866"/>
                <a:gd name="T14" fmla="*/ 270 w 288"/>
                <a:gd name="T15" fmla="*/ 165 h 1866"/>
                <a:gd name="T16" fmla="*/ 19 w 288"/>
                <a:gd name="T17" fmla="*/ 28 h 1866"/>
                <a:gd name="T18" fmla="*/ 19 w 288"/>
                <a:gd name="T19" fmla="*/ 1701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866">
                  <a:moveTo>
                    <a:pt x="284" y="1866"/>
                  </a:moveTo>
                  <a:lnTo>
                    <a:pt x="0" y="1710"/>
                  </a:lnTo>
                  <a:lnTo>
                    <a:pt x="4" y="0"/>
                  </a:lnTo>
                  <a:lnTo>
                    <a:pt x="288" y="155"/>
                  </a:lnTo>
                  <a:lnTo>
                    <a:pt x="284" y="1866"/>
                  </a:lnTo>
                  <a:close/>
                  <a:moveTo>
                    <a:pt x="19" y="1701"/>
                  </a:moveTo>
                  <a:lnTo>
                    <a:pt x="270" y="1838"/>
                  </a:lnTo>
                  <a:lnTo>
                    <a:pt x="270" y="165"/>
                  </a:lnTo>
                  <a:lnTo>
                    <a:pt x="19" y="28"/>
                  </a:lnTo>
                  <a:lnTo>
                    <a:pt x="19" y="1701"/>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ş1îḍe">
              <a:extLst>
                <a:ext uri="{FF2B5EF4-FFF2-40B4-BE49-F238E27FC236}">
                  <a16:creationId xmlns:a16="http://schemas.microsoft.com/office/drawing/2014/main" id="{8DCD226F-5B4F-A751-AE21-E18633231785}"/>
                </a:ext>
              </a:extLst>
            </p:cNvPr>
            <p:cNvSpPr/>
            <p:nvPr/>
          </p:nvSpPr>
          <p:spPr bwMode="auto">
            <a:xfrm>
              <a:off x="4735513" y="1552576"/>
              <a:ext cx="1601788" cy="1593850"/>
            </a:xfrm>
            <a:custGeom>
              <a:avLst/>
              <a:gdLst>
                <a:gd name="T0" fmla="*/ 284 w 1009"/>
                <a:gd name="T1" fmla="*/ 1004 h 1004"/>
                <a:gd name="T2" fmla="*/ 0 w 1009"/>
                <a:gd name="T3" fmla="*/ 849 h 1004"/>
                <a:gd name="T4" fmla="*/ 729 w 1009"/>
                <a:gd name="T5" fmla="*/ 0 h 1004"/>
                <a:gd name="T6" fmla="*/ 1009 w 1009"/>
                <a:gd name="T7" fmla="*/ 156 h 1004"/>
                <a:gd name="T8" fmla="*/ 284 w 1009"/>
                <a:gd name="T9" fmla="*/ 1004 h 1004"/>
                <a:gd name="T10" fmla="*/ 24 w 1009"/>
                <a:gd name="T11" fmla="*/ 844 h 1004"/>
                <a:gd name="T12" fmla="*/ 280 w 1009"/>
                <a:gd name="T13" fmla="*/ 981 h 1004"/>
                <a:gd name="T14" fmla="*/ 985 w 1009"/>
                <a:gd name="T15" fmla="*/ 161 h 1004"/>
                <a:gd name="T16" fmla="*/ 734 w 1009"/>
                <a:gd name="T17" fmla="*/ 24 h 1004"/>
                <a:gd name="T18" fmla="*/ 24 w 1009"/>
                <a:gd name="T19" fmla="*/ 844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1004">
                  <a:moveTo>
                    <a:pt x="284" y="1004"/>
                  </a:moveTo>
                  <a:lnTo>
                    <a:pt x="0" y="849"/>
                  </a:lnTo>
                  <a:lnTo>
                    <a:pt x="729" y="0"/>
                  </a:lnTo>
                  <a:lnTo>
                    <a:pt x="1009" y="156"/>
                  </a:lnTo>
                  <a:lnTo>
                    <a:pt x="284" y="1004"/>
                  </a:lnTo>
                  <a:close/>
                  <a:moveTo>
                    <a:pt x="24" y="844"/>
                  </a:moveTo>
                  <a:lnTo>
                    <a:pt x="280" y="981"/>
                  </a:lnTo>
                  <a:lnTo>
                    <a:pt x="985" y="161"/>
                  </a:lnTo>
                  <a:lnTo>
                    <a:pt x="734" y="24"/>
                  </a:lnTo>
                  <a:lnTo>
                    <a:pt x="24" y="844"/>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ṣḻîḋé">
              <a:extLst>
                <a:ext uri="{FF2B5EF4-FFF2-40B4-BE49-F238E27FC236}">
                  <a16:creationId xmlns:a16="http://schemas.microsoft.com/office/drawing/2014/main" id="{585F1FD1-CB5B-B9BF-1ABF-80D5A0710D8A}"/>
                </a:ext>
              </a:extLst>
            </p:cNvPr>
            <p:cNvSpPr/>
            <p:nvPr/>
          </p:nvSpPr>
          <p:spPr bwMode="auto">
            <a:xfrm>
              <a:off x="5180013" y="1800226"/>
              <a:ext cx="2246313" cy="3913188"/>
            </a:xfrm>
            <a:custGeom>
              <a:avLst/>
              <a:gdLst>
                <a:gd name="T0" fmla="*/ 719 w 1415"/>
                <a:gd name="T1" fmla="*/ 0 h 2465"/>
                <a:gd name="T2" fmla="*/ 1415 w 1415"/>
                <a:gd name="T3" fmla="*/ 636 h 2465"/>
                <a:gd name="T4" fmla="*/ 960 w 1415"/>
                <a:gd name="T5" fmla="*/ 702 h 2465"/>
                <a:gd name="T6" fmla="*/ 960 w 1415"/>
                <a:gd name="T7" fmla="*/ 2394 h 2465"/>
                <a:gd name="T8" fmla="*/ 449 w 1415"/>
                <a:gd name="T9" fmla="*/ 2465 h 2465"/>
                <a:gd name="T10" fmla="*/ 454 w 1415"/>
                <a:gd name="T11" fmla="*/ 773 h 2465"/>
                <a:gd name="T12" fmla="*/ 0 w 1415"/>
                <a:gd name="T13" fmla="*/ 834 h 2465"/>
                <a:gd name="T14" fmla="*/ 719 w 1415"/>
                <a:gd name="T15" fmla="*/ 0 h 24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5" h="2465">
                  <a:moveTo>
                    <a:pt x="719" y="0"/>
                  </a:moveTo>
                  <a:lnTo>
                    <a:pt x="1415" y="636"/>
                  </a:lnTo>
                  <a:lnTo>
                    <a:pt x="960" y="702"/>
                  </a:lnTo>
                  <a:lnTo>
                    <a:pt x="960" y="2394"/>
                  </a:lnTo>
                  <a:lnTo>
                    <a:pt x="449" y="2465"/>
                  </a:lnTo>
                  <a:lnTo>
                    <a:pt x="454" y="773"/>
                  </a:lnTo>
                  <a:lnTo>
                    <a:pt x="0" y="834"/>
                  </a:lnTo>
                  <a:lnTo>
                    <a:pt x="719" y="0"/>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S1ïḓe">
              <a:extLst>
                <a:ext uri="{FF2B5EF4-FFF2-40B4-BE49-F238E27FC236}">
                  <a16:creationId xmlns:a16="http://schemas.microsoft.com/office/drawing/2014/main" id="{EFA37926-9458-9181-B69C-BB71933D667F}"/>
                </a:ext>
              </a:extLst>
            </p:cNvPr>
            <p:cNvSpPr/>
            <p:nvPr/>
          </p:nvSpPr>
          <p:spPr bwMode="auto">
            <a:xfrm>
              <a:off x="5164138" y="1785938"/>
              <a:ext cx="2276475" cy="3933825"/>
            </a:xfrm>
            <a:custGeom>
              <a:avLst/>
              <a:gdLst>
                <a:gd name="T0" fmla="*/ 97 w 303"/>
                <a:gd name="T1" fmla="*/ 526 h 526"/>
                <a:gd name="T2" fmla="*/ 96 w 303"/>
                <a:gd name="T3" fmla="*/ 526 h 526"/>
                <a:gd name="T4" fmla="*/ 96 w 303"/>
                <a:gd name="T5" fmla="*/ 525 h 526"/>
                <a:gd name="T6" fmla="*/ 96 w 303"/>
                <a:gd name="T7" fmla="*/ 168 h 526"/>
                <a:gd name="T8" fmla="*/ 2 w 303"/>
                <a:gd name="T9" fmla="*/ 181 h 526"/>
                <a:gd name="T10" fmla="*/ 1 w 303"/>
                <a:gd name="T11" fmla="*/ 180 h 526"/>
                <a:gd name="T12" fmla="*/ 1 w 303"/>
                <a:gd name="T13" fmla="*/ 178 h 526"/>
                <a:gd name="T14" fmla="*/ 152 w 303"/>
                <a:gd name="T15" fmla="*/ 1 h 526"/>
                <a:gd name="T16" fmla="*/ 153 w 303"/>
                <a:gd name="T17" fmla="*/ 0 h 526"/>
                <a:gd name="T18" fmla="*/ 155 w 303"/>
                <a:gd name="T19" fmla="*/ 1 h 526"/>
                <a:gd name="T20" fmla="*/ 302 w 303"/>
                <a:gd name="T21" fmla="*/ 136 h 526"/>
                <a:gd name="T22" fmla="*/ 302 w 303"/>
                <a:gd name="T23" fmla="*/ 138 h 526"/>
                <a:gd name="T24" fmla="*/ 301 w 303"/>
                <a:gd name="T25" fmla="*/ 139 h 526"/>
                <a:gd name="T26" fmla="*/ 207 w 303"/>
                <a:gd name="T27" fmla="*/ 152 h 526"/>
                <a:gd name="T28" fmla="*/ 206 w 303"/>
                <a:gd name="T29" fmla="*/ 510 h 526"/>
                <a:gd name="T30" fmla="*/ 205 w 303"/>
                <a:gd name="T31" fmla="*/ 511 h 526"/>
                <a:gd name="T32" fmla="*/ 98 w 303"/>
                <a:gd name="T33" fmla="*/ 526 h 526"/>
                <a:gd name="T34" fmla="*/ 97 w 303"/>
                <a:gd name="T35" fmla="*/ 526 h 526"/>
                <a:gd name="T36" fmla="*/ 98 w 303"/>
                <a:gd name="T37" fmla="*/ 164 h 526"/>
                <a:gd name="T38" fmla="*/ 99 w 303"/>
                <a:gd name="T39" fmla="*/ 165 h 526"/>
                <a:gd name="T40" fmla="*/ 100 w 303"/>
                <a:gd name="T41" fmla="*/ 166 h 526"/>
                <a:gd name="T42" fmla="*/ 99 w 303"/>
                <a:gd name="T43" fmla="*/ 523 h 526"/>
                <a:gd name="T44" fmla="*/ 203 w 303"/>
                <a:gd name="T45" fmla="*/ 508 h 526"/>
                <a:gd name="T46" fmla="*/ 203 w 303"/>
                <a:gd name="T47" fmla="*/ 151 h 526"/>
                <a:gd name="T48" fmla="*/ 205 w 303"/>
                <a:gd name="T49" fmla="*/ 149 h 526"/>
                <a:gd name="T50" fmla="*/ 297 w 303"/>
                <a:gd name="T51" fmla="*/ 136 h 526"/>
                <a:gd name="T52" fmla="*/ 154 w 303"/>
                <a:gd name="T53" fmla="*/ 5 h 526"/>
                <a:gd name="T54" fmla="*/ 6 w 303"/>
                <a:gd name="T55" fmla="*/ 177 h 526"/>
                <a:gd name="T56" fmla="*/ 98 w 303"/>
                <a:gd name="T57" fmla="*/ 164 h 526"/>
                <a:gd name="T58" fmla="*/ 98 w 303"/>
                <a:gd name="T59" fmla="*/ 164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3" h="526">
                  <a:moveTo>
                    <a:pt x="97" y="526"/>
                  </a:moveTo>
                  <a:cubicBezTo>
                    <a:pt x="97" y="526"/>
                    <a:pt x="97" y="526"/>
                    <a:pt x="96" y="526"/>
                  </a:cubicBezTo>
                  <a:cubicBezTo>
                    <a:pt x="96" y="526"/>
                    <a:pt x="96" y="525"/>
                    <a:pt x="96" y="525"/>
                  </a:cubicBezTo>
                  <a:cubicBezTo>
                    <a:pt x="96" y="168"/>
                    <a:pt x="96" y="168"/>
                    <a:pt x="96" y="168"/>
                  </a:cubicBezTo>
                  <a:cubicBezTo>
                    <a:pt x="2" y="181"/>
                    <a:pt x="2" y="181"/>
                    <a:pt x="2" y="181"/>
                  </a:cubicBezTo>
                  <a:cubicBezTo>
                    <a:pt x="2" y="181"/>
                    <a:pt x="1" y="181"/>
                    <a:pt x="1" y="180"/>
                  </a:cubicBezTo>
                  <a:cubicBezTo>
                    <a:pt x="0" y="180"/>
                    <a:pt x="0" y="179"/>
                    <a:pt x="1" y="178"/>
                  </a:cubicBezTo>
                  <a:cubicBezTo>
                    <a:pt x="152" y="1"/>
                    <a:pt x="152" y="1"/>
                    <a:pt x="152" y="1"/>
                  </a:cubicBezTo>
                  <a:cubicBezTo>
                    <a:pt x="153" y="1"/>
                    <a:pt x="153" y="0"/>
                    <a:pt x="153" y="0"/>
                  </a:cubicBezTo>
                  <a:cubicBezTo>
                    <a:pt x="154" y="0"/>
                    <a:pt x="154" y="1"/>
                    <a:pt x="155" y="1"/>
                  </a:cubicBezTo>
                  <a:cubicBezTo>
                    <a:pt x="302" y="136"/>
                    <a:pt x="302" y="136"/>
                    <a:pt x="302" y="136"/>
                  </a:cubicBezTo>
                  <a:cubicBezTo>
                    <a:pt x="302" y="137"/>
                    <a:pt x="303" y="137"/>
                    <a:pt x="302" y="138"/>
                  </a:cubicBezTo>
                  <a:cubicBezTo>
                    <a:pt x="302" y="139"/>
                    <a:pt x="302" y="139"/>
                    <a:pt x="301" y="139"/>
                  </a:cubicBezTo>
                  <a:cubicBezTo>
                    <a:pt x="207" y="152"/>
                    <a:pt x="207" y="152"/>
                    <a:pt x="207" y="152"/>
                  </a:cubicBezTo>
                  <a:cubicBezTo>
                    <a:pt x="206" y="510"/>
                    <a:pt x="206" y="510"/>
                    <a:pt x="206" y="510"/>
                  </a:cubicBezTo>
                  <a:cubicBezTo>
                    <a:pt x="206" y="510"/>
                    <a:pt x="206" y="511"/>
                    <a:pt x="205" y="511"/>
                  </a:cubicBezTo>
                  <a:cubicBezTo>
                    <a:pt x="98" y="526"/>
                    <a:pt x="98" y="526"/>
                    <a:pt x="98" y="526"/>
                  </a:cubicBezTo>
                  <a:cubicBezTo>
                    <a:pt x="98" y="526"/>
                    <a:pt x="97" y="526"/>
                    <a:pt x="97" y="526"/>
                  </a:cubicBezTo>
                  <a:close/>
                  <a:moveTo>
                    <a:pt x="98" y="164"/>
                  </a:moveTo>
                  <a:cubicBezTo>
                    <a:pt x="98" y="164"/>
                    <a:pt x="99" y="164"/>
                    <a:pt x="99" y="165"/>
                  </a:cubicBezTo>
                  <a:cubicBezTo>
                    <a:pt x="99" y="165"/>
                    <a:pt x="100" y="165"/>
                    <a:pt x="100" y="166"/>
                  </a:cubicBezTo>
                  <a:cubicBezTo>
                    <a:pt x="99" y="523"/>
                    <a:pt x="99" y="523"/>
                    <a:pt x="99" y="523"/>
                  </a:cubicBezTo>
                  <a:cubicBezTo>
                    <a:pt x="203" y="508"/>
                    <a:pt x="203" y="508"/>
                    <a:pt x="203" y="508"/>
                  </a:cubicBezTo>
                  <a:cubicBezTo>
                    <a:pt x="203" y="151"/>
                    <a:pt x="203" y="151"/>
                    <a:pt x="203" y="151"/>
                  </a:cubicBezTo>
                  <a:cubicBezTo>
                    <a:pt x="203" y="150"/>
                    <a:pt x="204" y="149"/>
                    <a:pt x="205" y="149"/>
                  </a:cubicBezTo>
                  <a:cubicBezTo>
                    <a:pt x="297" y="136"/>
                    <a:pt x="297" y="136"/>
                    <a:pt x="297" y="136"/>
                  </a:cubicBezTo>
                  <a:cubicBezTo>
                    <a:pt x="154" y="5"/>
                    <a:pt x="154" y="5"/>
                    <a:pt x="154" y="5"/>
                  </a:cubicBezTo>
                  <a:cubicBezTo>
                    <a:pt x="6" y="177"/>
                    <a:pt x="6" y="177"/>
                    <a:pt x="6" y="177"/>
                  </a:cubicBezTo>
                  <a:cubicBezTo>
                    <a:pt x="98" y="164"/>
                    <a:pt x="98" y="164"/>
                    <a:pt x="98" y="164"/>
                  </a:cubicBezTo>
                  <a:cubicBezTo>
                    <a:pt x="98" y="164"/>
                    <a:pt x="98" y="164"/>
                    <a:pt x="98" y="164"/>
                  </a:cubicBez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ṥļíḋé">
              <a:extLst>
                <a:ext uri="{FF2B5EF4-FFF2-40B4-BE49-F238E27FC236}">
                  <a16:creationId xmlns:a16="http://schemas.microsoft.com/office/drawing/2014/main" id="{9E503DDE-9FB5-A86F-1C5F-7301A5F01F75}"/>
                </a:ext>
              </a:extLst>
            </p:cNvPr>
            <p:cNvSpPr/>
            <p:nvPr/>
          </p:nvSpPr>
          <p:spPr bwMode="auto">
            <a:xfrm>
              <a:off x="5464175" y="2241551"/>
              <a:ext cx="579438" cy="755650"/>
            </a:xfrm>
            <a:custGeom>
              <a:avLst/>
              <a:gdLst>
                <a:gd name="T0" fmla="*/ 0 w 365"/>
                <a:gd name="T1" fmla="*/ 476 h 476"/>
                <a:gd name="T2" fmla="*/ 332 w 365"/>
                <a:gd name="T3" fmla="*/ 438 h 476"/>
                <a:gd name="T4" fmla="*/ 204 w 365"/>
                <a:gd name="T5" fmla="*/ 363 h 476"/>
                <a:gd name="T6" fmla="*/ 365 w 365"/>
                <a:gd name="T7" fmla="*/ 0 h 476"/>
                <a:gd name="T8" fmla="*/ 0 w 365"/>
                <a:gd name="T9" fmla="*/ 476 h 476"/>
              </a:gdLst>
              <a:ahLst/>
              <a:cxnLst>
                <a:cxn ang="0">
                  <a:pos x="T0" y="T1"/>
                </a:cxn>
                <a:cxn ang="0">
                  <a:pos x="T2" y="T3"/>
                </a:cxn>
                <a:cxn ang="0">
                  <a:pos x="T4" y="T5"/>
                </a:cxn>
                <a:cxn ang="0">
                  <a:pos x="T6" y="T7"/>
                </a:cxn>
                <a:cxn ang="0">
                  <a:pos x="T8" y="T9"/>
                </a:cxn>
              </a:cxnLst>
              <a:rect l="0" t="0" r="r" b="b"/>
              <a:pathLst>
                <a:path w="365" h="476">
                  <a:moveTo>
                    <a:pt x="0" y="476"/>
                  </a:moveTo>
                  <a:lnTo>
                    <a:pt x="332" y="438"/>
                  </a:lnTo>
                  <a:lnTo>
                    <a:pt x="204" y="363"/>
                  </a:lnTo>
                  <a:lnTo>
                    <a:pt x="365" y="0"/>
                  </a:lnTo>
                  <a:lnTo>
                    <a:pt x="0"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9" name="组合 1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BE57C00-4981-5F07-1C99-AD2899890D17}"/>
              </a:ext>
            </a:extLst>
          </p:cNvPr>
          <p:cNvGrpSpPr>
            <a:grpSpLocks noChangeAspect="1"/>
          </p:cNvGrpSpPr>
          <p:nvPr/>
        </p:nvGrpSpPr>
        <p:grpSpPr>
          <a:xfrm rot="18041371">
            <a:off x="905582" y="3179937"/>
            <a:ext cx="543131" cy="839876"/>
            <a:chOff x="4735513" y="1552576"/>
            <a:chExt cx="2705100" cy="4183062"/>
          </a:xfrm>
        </p:grpSpPr>
        <p:sp>
          <p:nvSpPr>
            <p:cNvPr id="20" name="íşľîḓè">
              <a:extLst>
                <a:ext uri="{FF2B5EF4-FFF2-40B4-BE49-F238E27FC236}">
                  <a16:creationId xmlns:a16="http://schemas.microsoft.com/office/drawing/2014/main" id="{54C0DAEE-D1C9-37E3-F0B2-5DF85E3D7CD7}"/>
                </a:ext>
              </a:extLst>
            </p:cNvPr>
            <p:cNvSpPr/>
            <p:nvPr/>
          </p:nvSpPr>
          <p:spPr bwMode="auto">
            <a:xfrm>
              <a:off x="5457825" y="2773363"/>
              <a:ext cx="457200" cy="2962275"/>
            </a:xfrm>
            <a:custGeom>
              <a:avLst/>
              <a:gdLst>
                <a:gd name="T0" fmla="*/ 284 w 288"/>
                <a:gd name="T1" fmla="*/ 1866 h 1866"/>
                <a:gd name="T2" fmla="*/ 0 w 288"/>
                <a:gd name="T3" fmla="*/ 1710 h 1866"/>
                <a:gd name="T4" fmla="*/ 4 w 288"/>
                <a:gd name="T5" fmla="*/ 0 h 1866"/>
                <a:gd name="T6" fmla="*/ 288 w 288"/>
                <a:gd name="T7" fmla="*/ 155 h 1866"/>
                <a:gd name="T8" fmla="*/ 284 w 288"/>
                <a:gd name="T9" fmla="*/ 1866 h 1866"/>
                <a:gd name="T10" fmla="*/ 19 w 288"/>
                <a:gd name="T11" fmla="*/ 1701 h 1866"/>
                <a:gd name="T12" fmla="*/ 270 w 288"/>
                <a:gd name="T13" fmla="*/ 1838 h 1866"/>
                <a:gd name="T14" fmla="*/ 270 w 288"/>
                <a:gd name="T15" fmla="*/ 165 h 1866"/>
                <a:gd name="T16" fmla="*/ 19 w 288"/>
                <a:gd name="T17" fmla="*/ 28 h 1866"/>
                <a:gd name="T18" fmla="*/ 19 w 288"/>
                <a:gd name="T19" fmla="*/ 1701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866">
                  <a:moveTo>
                    <a:pt x="284" y="1866"/>
                  </a:moveTo>
                  <a:lnTo>
                    <a:pt x="0" y="1710"/>
                  </a:lnTo>
                  <a:lnTo>
                    <a:pt x="4" y="0"/>
                  </a:lnTo>
                  <a:lnTo>
                    <a:pt x="288" y="155"/>
                  </a:lnTo>
                  <a:lnTo>
                    <a:pt x="284" y="1866"/>
                  </a:lnTo>
                  <a:close/>
                  <a:moveTo>
                    <a:pt x="19" y="1701"/>
                  </a:moveTo>
                  <a:lnTo>
                    <a:pt x="270" y="1838"/>
                  </a:lnTo>
                  <a:lnTo>
                    <a:pt x="270" y="165"/>
                  </a:lnTo>
                  <a:lnTo>
                    <a:pt x="19" y="28"/>
                  </a:lnTo>
                  <a:lnTo>
                    <a:pt x="19" y="1701"/>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ş1îḍe">
              <a:extLst>
                <a:ext uri="{FF2B5EF4-FFF2-40B4-BE49-F238E27FC236}">
                  <a16:creationId xmlns:a16="http://schemas.microsoft.com/office/drawing/2014/main" id="{3AF32F4B-BA4A-C5D2-7DC3-5BC8FBB9E970}"/>
                </a:ext>
              </a:extLst>
            </p:cNvPr>
            <p:cNvSpPr/>
            <p:nvPr/>
          </p:nvSpPr>
          <p:spPr bwMode="auto">
            <a:xfrm>
              <a:off x="4735513" y="1552576"/>
              <a:ext cx="1601788" cy="1593850"/>
            </a:xfrm>
            <a:custGeom>
              <a:avLst/>
              <a:gdLst>
                <a:gd name="T0" fmla="*/ 284 w 1009"/>
                <a:gd name="T1" fmla="*/ 1004 h 1004"/>
                <a:gd name="T2" fmla="*/ 0 w 1009"/>
                <a:gd name="T3" fmla="*/ 849 h 1004"/>
                <a:gd name="T4" fmla="*/ 729 w 1009"/>
                <a:gd name="T5" fmla="*/ 0 h 1004"/>
                <a:gd name="T6" fmla="*/ 1009 w 1009"/>
                <a:gd name="T7" fmla="*/ 156 h 1004"/>
                <a:gd name="T8" fmla="*/ 284 w 1009"/>
                <a:gd name="T9" fmla="*/ 1004 h 1004"/>
                <a:gd name="T10" fmla="*/ 24 w 1009"/>
                <a:gd name="T11" fmla="*/ 844 h 1004"/>
                <a:gd name="T12" fmla="*/ 280 w 1009"/>
                <a:gd name="T13" fmla="*/ 981 h 1004"/>
                <a:gd name="T14" fmla="*/ 985 w 1009"/>
                <a:gd name="T15" fmla="*/ 161 h 1004"/>
                <a:gd name="T16" fmla="*/ 734 w 1009"/>
                <a:gd name="T17" fmla="*/ 24 h 1004"/>
                <a:gd name="T18" fmla="*/ 24 w 1009"/>
                <a:gd name="T19" fmla="*/ 844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1004">
                  <a:moveTo>
                    <a:pt x="284" y="1004"/>
                  </a:moveTo>
                  <a:lnTo>
                    <a:pt x="0" y="849"/>
                  </a:lnTo>
                  <a:lnTo>
                    <a:pt x="729" y="0"/>
                  </a:lnTo>
                  <a:lnTo>
                    <a:pt x="1009" y="156"/>
                  </a:lnTo>
                  <a:lnTo>
                    <a:pt x="284" y="1004"/>
                  </a:lnTo>
                  <a:close/>
                  <a:moveTo>
                    <a:pt x="24" y="844"/>
                  </a:moveTo>
                  <a:lnTo>
                    <a:pt x="280" y="981"/>
                  </a:lnTo>
                  <a:lnTo>
                    <a:pt x="985" y="161"/>
                  </a:lnTo>
                  <a:lnTo>
                    <a:pt x="734" y="24"/>
                  </a:lnTo>
                  <a:lnTo>
                    <a:pt x="24" y="844"/>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ṣḻîḋé">
              <a:extLst>
                <a:ext uri="{FF2B5EF4-FFF2-40B4-BE49-F238E27FC236}">
                  <a16:creationId xmlns:a16="http://schemas.microsoft.com/office/drawing/2014/main" id="{68EEDC70-A505-5A97-5CDD-70A4FC1BF26C}"/>
                </a:ext>
              </a:extLst>
            </p:cNvPr>
            <p:cNvSpPr/>
            <p:nvPr/>
          </p:nvSpPr>
          <p:spPr bwMode="auto">
            <a:xfrm>
              <a:off x="5180013" y="1800226"/>
              <a:ext cx="2246313" cy="3913188"/>
            </a:xfrm>
            <a:custGeom>
              <a:avLst/>
              <a:gdLst>
                <a:gd name="T0" fmla="*/ 719 w 1415"/>
                <a:gd name="T1" fmla="*/ 0 h 2465"/>
                <a:gd name="T2" fmla="*/ 1415 w 1415"/>
                <a:gd name="T3" fmla="*/ 636 h 2465"/>
                <a:gd name="T4" fmla="*/ 960 w 1415"/>
                <a:gd name="T5" fmla="*/ 702 h 2465"/>
                <a:gd name="T6" fmla="*/ 960 w 1415"/>
                <a:gd name="T7" fmla="*/ 2394 h 2465"/>
                <a:gd name="T8" fmla="*/ 449 w 1415"/>
                <a:gd name="T9" fmla="*/ 2465 h 2465"/>
                <a:gd name="T10" fmla="*/ 454 w 1415"/>
                <a:gd name="T11" fmla="*/ 773 h 2465"/>
                <a:gd name="T12" fmla="*/ 0 w 1415"/>
                <a:gd name="T13" fmla="*/ 834 h 2465"/>
                <a:gd name="T14" fmla="*/ 719 w 1415"/>
                <a:gd name="T15" fmla="*/ 0 h 24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5" h="2465">
                  <a:moveTo>
                    <a:pt x="719" y="0"/>
                  </a:moveTo>
                  <a:lnTo>
                    <a:pt x="1415" y="636"/>
                  </a:lnTo>
                  <a:lnTo>
                    <a:pt x="960" y="702"/>
                  </a:lnTo>
                  <a:lnTo>
                    <a:pt x="960" y="2394"/>
                  </a:lnTo>
                  <a:lnTo>
                    <a:pt x="449" y="2465"/>
                  </a:lnTo>
                  <a:lnTo>
                    <a:pt x="454" y="773"/>
                  </a:lnTo>
                  <a:lnTo>
                    <a:pt x="0" y="834"/>
                  </a:lnTo>
                  <a:lnTo>
                    <a:pt x="719" y="0"/>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S1ïḓe">
              <a:extLst>
                <a:ext uri="{FF2B5EF4-FFF2-40B4-BE49-F238E27FC236}">
                  <a16:creationId xmlns:a16="http://schemas.microsoft.com/office/drawing/2014/main" id="{42C45DC6-3EE6-E3F3-CF33-906DAF326D71}"/>
                </a:ext>
              </a:extLst>
            </p:cNvPr>
            <p:cNvSpPr/>
            <p:nvPr/>
          </p:nvSpPr>
          <p:spPr bwMode="auto">
            <a:xfrm>
              <a:off x="5164138" y="1785938"/>
              <a:ext cx="2276475" cy="3933825"/>
            </a:xfrm>
            <a:custGeom>
              <a:avLst/>
              <a:gdLst>
                <a:gd name="T0" fmla="*/ 97 w 303"/>
                <a:gd name="T1" fmla="*/ 526 h 526"/>
                <a:gd name="T2" fmla="*/ 96 w 303"/>
                <a:gd name="T3" fmla="*/ 526 h 526"/>
                <a:gd name="T4" fmla="*/ 96 w 303"/>
                <a:gd name="T5" fmla="*/ 525 h 526"/>
                <a:gd name="T6" fmla="*/ 96 w 303"/>
                <a:gd name="T7" fmla="*/ 168 h 526"/>
                <a:gd name="T8" fmla="*/ 2 w 303"/>
                <a:gd name="T9" fmla="*/ 181 h 526"/>
                <a:gd name="T10" fmla="*/ 1 w 303"/>
                <a:gd name="T11" fmla="*/ 180 h 526"/>
                <a:gd name="T12" fmla="*/ 1 w 303"/>
                <a:gd name="T13" fmla="*/ 178 h 526"/>
                <a:gd name="T14" fmla="*/ 152 w 303"/>
                <a:gd name="T15" fmla="*/ 1 h 526"/>
                <a:gd name="T16" fmla="*/ 153 w 303"/>
                <a:gd name="T17" fmla="*/ 0 h 526"/>
                <a:gd name="T18" fmla="*/ 155 w 303"/>
                <a:gd name="T19" fmla="*/ 1 h 526"/>
                <a:gd name="T20" fmla="*/ 302 w 303"/>
                <a:gd name="T21" fmla="*/ 136 h 526"/>
                <a:gd name="T22" fmla="*/ 302 w 303"/>
                <a:gd name="T23" fmla="*/ 138 h 526"/>
                <a:gd name="T24" fmla="*/ 301 w 303"/>
                <a:gd name="T25" fmla="*/ 139 h 526"/>
                <a:gd name="T26" fmla="*/ 207 w 303"/>
                <a:gd name="T27" fmla="*/ 152 h 526"/>
                <a:gd name="T28" fmla="*/ 206 w 303"/>
                <a:gd name="T29" fmla="*/ 510 h 526"/>
                <a:gd name="T30" fmla="*/ 205 w 303"/>
                <a:gd name="T31" fmla="*/ 511 h 526"/>
                <a:gd name="T32" fmla="*/ 98 w 303"/>
                <a:gd name="T33" fmla="*/ 526 h 526"/>
                <a:gd name="T34" fmla="*/ 97 w 303"/>
                <a:gd name="T35" fmla="*/ 526 h 526"/>
                <a:gd name="T36" fmla="*/ 98 w 303"/>
                <a:gd name="T37" fmla="*/ 164 h 526"/>
                <a:gd name="T38" fmla="*/ 99 w 303"/>
                <a:gd name="T39" fmla="*/ 165 h 526"/>
                <a:gd name="T40" fmla="*/ 100 w 303"/>
                <a:gd name="T41" fmla="*/ 166 h 526"/>
                <a:gd name="T42" fmla="*/ 99 w 303"/>
                <a:gd name="T43" fmla="*/ 523 h 526"/>
                <a:gd name="T44" fmla="*/ 203 w 303"/>
                <a:gd name="T45" fmla="*/ 508 h 526"/>
                <a:gd name="T46" fmla="*/ 203 w 303"/>
                <a:gd name="T47" fmla="*/ 151 h 526"/>
                <a:gd name="T48" fmla="*/ 205 w 303"/>
                <a:gd name="T49" fmla="*/ 149 h 526"/>
                <a:gd name="T50" fmla="*/ 297 w 303"/>
                <a:gd name="T51" fmla="*/ 136 h 526"/>
                <a:gd name="T52" fmla="*/ 154 w 303"/>
                <a:gd name="T53" fmla="*/ 5 h 526"/>
                <a:gd name="T54" fmla="*/ 6 w 303"/>
                <a:gd name="T55" fmla="*/ 177 h 526"/>
                <a:gd name="T56" fmla="*/ 98 w 303"/>
                <a:gd name="T57" fmla="*/ 164 h 526"/>
                <a:gd name="T58" fmla="*/ 98 w 303"/>
                <a:gd name="T59" fmla="*/ 164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3" h="526">
                  <a:moveTo>
                    <a:pt x="97" y="526"/>
                  </a:moveTo>
                  <a:cubicBezTo>
                    <a:pt x="97" y="526"/>
                    <a:pt x="97" y="526"/>
                    <a:pt x="96" y="526"/>
                  </a:cubicBezTo>
                  <a:cubicBezTo>
                    <a:pt x="96" y="526"/>
                    <a:pt x="96" y="525"/>
                    <a:pt x="96" y="525"/>
                  </a:cubicBezTo>
                  <a:cubicBezTo>
                    <a:pt x="96" y="168"/>
                    <a:pt x="96" y="168"/>
                    <a:pt x="96" y="168"/>
                  </a:cubicBezTo>
                  <a:cubicBezTo>
                    <a:pt x="2" y="181"/>
                    <a:pt x="2" y="181"/>
                    <a:pt x="2" y="181"/>
                  </a:cubicBezTo>
                  <a:cubicBezTo>
                    <a:pt x="2" y="181"/>
                    <a:pt x="1" y="181"/>
                    <a:pt x="1" y="180"/>
                  </a:cubicBezTo>
                  <a:cubicBezTo>
                    <a:pt x="0" y="180"/>
                    <a:pt x="0" y="179"/>
                    <a:pt x="1" y="178"/>
                  </a:cubicBezTo>
                  <a:cubicBezTo>
                    <a:pt x="152" y="1"/>
                    <a:pt x="152" y="1"/>
                    <a:pt x="152" y="1"/>
                  </a:cubicBezTo>
                  <a:cubicBezTo>
                    <a:pt x="153" y="1"/>
                    <a:pt x="153" y="0"/>
                    <a:pt x="153" y="0"/>
                  </a:cubicBezTo>
                  <a:cubicBezTo>
                    <a:pt x="154" y="0"/>
                    <a:pt x="154" y="1"/>
                    <a:pt x="155" y="1"/>
                  </a:cubicBezTo>
                  <a:cubicBezTo>
                    <a:pt x="302" y="136"/>
                    <a:pt x="302" y="136"/>
                    <a:pt x="302" y="136"/>
                  </a:cubicBezTo>
                  <a:cubicBezTo>
                    <a:pt x="302" y="137"/>
                    <a:pt x="303" y="137"/>
                    <a:pt x="302" y="138"/>
                  </a:cubicBezTo>
                  <a:cubicBezTo>
                    <a:pt x="302" y="139"/>
                    <a:pt x="302" y="139"/>
                    <a:pt x="301" y="139"/>
                  </a:cubicBezTo>
                  <a:cubicBezTo>
                    <a:pt x="207" y="152"/>
                    <a:pt x="207" y="152"/>
                    <a:pt x="207" y="152"/>
                  </a:cubicBezTo>
                  <a:cubicBezTo>
                    <a:pt x="206" y="510"/>
                    <a:pt x="206" y="510"/>
                    <a:pt x="206" y="510"/>
                  </a:cubicBezTo>
                  <a:cubicBezTo>
                    <a:pt x="206" y="510"/>
                    <a:pt x="206" y="511"/>
                    <a:pt x="205" y="511"/>
                  </a:cubicBezTo>
                  <a:cubicBezTo>
                    <a:pt x="98" y="526"/>
                    <a:pt x="98" y="526"/>
                    <a:pt x="98" y="526"/>
                  </a:cubicBezTo>
                  <a:cubicBezTo>
                    <a:pt x="98" y="526"/>
                    <a:pt x="97" y="526"/>
                    <a:pt x="97" y="526"/>
                  </a:cubicBezTo>
                  <a:close/>
                  <a:moveTo>
                    <a:pt x="98" y="164"/>
                  </a:moveTo>
                  <a:cubicBezTo>
                    <a:pt x="98" y="164"/>
                    <a:pt x="99" y="164"/>
                    <a:pt x="99" y="165"/>
                  </a:cubicBezTo>
                  <a:cubicBezTo>
                    <a:pt x="99" y="165"/>
                    <a:pt x="100" y="165"/>
                    <a:pt x="100" y="166"/>
                  </a:cubicBezTo>
                  <a:cubicBezTo>
                    <a:pt x="99" y="523"/>
                    <a:pt x="99" y="523"/>
                    <a:pt x="99" y="523"/>
                  </a:cubicBezTo>
                  <a:cubicBezTo>
                    <a:pt x="203" y="508"/>
                    <a:pt x="203" y="508"/>
                    <a:pt x="203" y="508"/>
                  </a:cubicBezTo>
                  <a:cubicBezTo>
                    <a:pt x="203" y="151"/>
                    <a:pt x="203" y="151"/>
                    <a:pt x="203" y="151"/>
                  </a:cubicBezTo>
                  <a:cubicBezTo>
                    <a:pt x="203" y="150"/>
                    <a:pt x="204" y="149"/>
                    <a:pt x="205" y="149"/>
                  </a:cubicBezTo>
                  <a:cubicBezTo>
                    <a:pt x="297" y="136"/>
                    <a:pt x="297" y="136"/>
                    <a:pt x="297" y="136"/>
                  </a:cubicBezTo>
                  <a:cubicBezTo>
                    <a:pt x="154" y="5"/>
                    <a:pt x="154" y="5"/>
                    <a:pt x="154" y="5"/>
                  </a:cubicBezTo>
                  <a:cubicBezTo>
                    <a:pt x="6" y="177"/>
                    <a:pt x="6" y="177"/>
                    <a:pt x="6" y="177"/>
                  </a:cubicBezTo>
                  <a:cubicBezTo>
                    <a:pt x="98" y="164"/>
                    <a:pt x="98" y="164"/>
                    <a:pt x="98" y="164"/>
                  </a:cubicBezTo>
                  <a:cubicBezTo>
                    <a:pt x="98" y="164"/>
                    <a:pt x="98" y="164"/>
                    <a:pt x="98" y="164"/>
                  </a:cubicBez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ṥļíḋé">
              <a:extLst>
                <a:ext uri="{FF2B5EF4-FFF2-40B4-BE49-F238E27FC236}">
                  <a16:creationId xmlns:a16="http://schemas.microsoft.com/office/drawing/2014/main" id="{A5200D4B-219C-57CE-18B6-2D021BEDB4F8}"/>
                </a:ext>
              </a:extLst>
            </p:cNvPr>
            <p:cNvSpPr/>
            <p:nvPr/>
          </p:nvSpPr>
          <p:spPr bwMode="auto">
            <a:xfrm>
              <a:off x="5464175" y="2241551"/>
              <a:ext cx="579438" cy="755650"/>
            </a:xfrm>
            <a:custGeom>
              <a:avLst/>
              <a:gdLst>
                <a:gd name="T0" fmla="*/ 0 w 365"/>
                <a:gd name="T1" fmla="*/ 476 h 476"/>
                <a:gd name="T2" fmla="*/ 332 w 365"/>
                <a:gd name="T3" fmla="*/ 438 h 476"/>
                <a:gd name="T4" fmla="*/ 204 w 365"/>
                <a:gd name="T5" fmla="*/ 363 h 476"/>
                <a:gd name="T6" fmla="*/ 365 w 365"/>
                <a:gd name="T7" fmla="*/ 0 h 476"/>
                <a:gd name="T8" fmla="*/ 0 w 365"/>
                <a:gd name="T9" fmla="*/ 476 h 476"/>
              </a:gdLst>
              <a:ahLst/>
              <a:cxnLst>
                <a:cxn ang="0">
                  <a:pos x="T0" y="T1"/>
                </a:cxn>
                <a:cxn ang="0">
                  <a:pos x="T2" y="T3"/>
                </a:cxn>
                <a:cxn ang="0">
                  <a:pos x="T4" y="T5"/>
                </a:cxn>
                <a:cxn ang="0">
                  <a:pos x="T6" y="T7"/>
                </a:cxn>
                <a:cxn ang="0">
                  <a:pos x="T8" y="T9"/>
                </a:cxn>
              </a:cxnLst>
              <a:rect l="0" t="0" r="r" b="b"/>
              <a:pathLst>
                <a:path w="365" h="476">
                  <a:moveTo>
                    <a:pt x="0" y="476"/>
                  </a:moveTo>
                  <a:lnTo>
                    <a:pt x="332" y="438"/>
                  </a:lnTo>
                  <a:lnTo>
                    <a:pt x="204" y="363"/>
                  </a:lnTo>
                  <a:lnTo>
                    <a:pt x="365" y="0"/>
                  </a:lnTo>
                  <a:lnTo>
                    <a:pt x="0"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5" name="组合 2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7CD3C7C-B9C5-2665-98E1-39175BA6C910}"/>
              </a:ext>
            </a:extLst>
          </p:cNvPr>
          <p:cNvGrpSpPr>
            <a:grpSpLocks noChangeAspect="1"/>
          </p:cNvGrpSpPr>
          <p:nvPr/>
        </p:nvGrpSpPr>
        <p:grpSpPr>
          <a:xfrm rot="18041371">
            <a:off x="9476589" y="5614018"/>
            <a:ext cx="543131" cy="839876"/>
            <a:chOff x="4735513" y="1552576"/>
            <a:chExt cx="2705100" cy="4183062"/>
          </a:xfrm>
        </p:grpSpPr>
        <p:sp>
          <p:nvSpPr>
            <p:cNvPr id="26" name="íşľîḓè">
              <a:extLst>
                <a:ext uri="{FF2B5EF4-FFF2-40B4-BE49-F238E27FC236}">
                  <a16:creationId xmlns:a16="http://schemas.microsoft.com/office/drawing/2014/main" id="{9AFA7F69-8784-073C-1F3F-E5BCF11E3AE3}"/>
                </a:ext>
              </a:extLst>
            </p:cNvPr>
            <p:cNvSpPr/>
            <p:nvPr/>
          </p:nvSpPr>
          <p:spPr bwMode="auto">
            <a:xfrm>
              <a:off x="5457825" y="2773363"/>
              <a:ext cx="457200" cy="2962275"/>
            </a:xfrm>
            <a:custGeom>
              <a:avLst/>
              <a:gdLst>
                <a:gd name="T0" fmla="*/ 284 w 288"/>
                <a:gd name="T1" fmla="*/ 1866 h 1866"/>
                <a:gd name="T2" fmla="*/ 0 w 288"/>
                <a:gd name="T3" fmla="*/ 1710 h 1866"/>
                <a:gd name="T4" fmla="*/ 4 w 288"/>
                <a:gd name="T5" fmla="*/ 0 h 1866"/>
                <a:gd name="T6" fmla="*/ 288 w 288"/>
                <a:gd name="T7" fmla="*/ 155 h 1866"/>
                <a:gd name="T8" fmla="*/ 284 w 288"/>
                <a:gd name="T9" fmla="*/ 1866 h 1866"/>
                <a:gd name="T10" fmla="*/ 19 w 288"/>
                <a:gd name="T11" fmla="*/ 1701 h 1866"/>
                <a:gd name="T12" fmla="*/ 270 w 288"/>
                <a:gd name="T13" fmla="*/ 1838 h 1866"/>
                <a:gd name="T14" fmla="*/ 270 w 288"/>
                <a:gd name="T15" fmla="*/ 165 h 1866"/>
                <a:gd name="T16" fmla="*/ 19 w 288"/>
                <a:gd name="T17" fmla="*/ 28 h 1866"/>
                <a:gd name="T18" fmla="*/ 19 w 288"/>
                <a:gd name="T19" fmla="*/ 1701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866">
                  <a:moveTo>
                    <a:pt x="284" y="1866"/>
                  </a:moveTo>
                  <a:lnTo>
                    <a:pt x="0" y="1710"/>
                  </a:lnTo>
                  <a:lnTo>
                    <a:pt x="4" y="0"/>
                  </a:lnTo>
                  <a:lnTo>
                    <a:pt x="288" y="155"/>
                  </a:lnTo>
                  <a:lnTo>
                    <a:pt x="284" y="1866"/>
                  </a:lnTo>
                  <a:close/>
                  <a:moveTo>
                    <a:pt x="19" y="1701"/>
                  </a:moveTo>
                  <a:lnTo>
                    <a:pt x="270" y="1838"/>
                  </a:lnTo>
                  <a:lnTo>
                    <a:pt x="270" y="165"/>
                  </a:lnTo>
                  <a:lnTo>
                    <a:pt x="19" y="28"/>
                  </a:lnTo>
                  <a:lnTo>
                    <a:pt x="19" y="1701"/>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ş1îḍe">
              <a:extLst>
                <a:ext uri="{FF2B5EF4-FFF2-40B4-BE49-F238E27FC236}">
                  <a16:creationId xmlns:a16="http://schemas.microsoft.com/office/drawing/2014/main" id="{5071F87E-5394-7534-A57C-43FD8CFB5D8C}"/>
                </a:ext>
              </a:extLst>
            </p:cNvPr>
            <p:cNvSpPr/>
            <p:nvPr/>
          </p:nvSpPr>
          <p:spPr bwMode="auto">
            <a:xfrm>
              <a:off x="4735513" y="1552576"/>
              <a:ext cx="1601788" cy="1593850"/>
            </a:xfrm>
            <a:custGeom>
              <a:avLst/>
              <a:gdLst>
                <a:gd name="T0" fmla="*/ 284 w 1009"/>
                <a:gd name="T1" fmla="*/ 1004 h 1004"/>
                <a:gd name="T2" fmla="*/ 0 w 1009"/>
                <a:gd name="T3" fmla="*/ 849 h 1004"/>
                <a:gd name="T4" fmla="*/ 729 w 1009"/>
                <a:gd name="T5" fmla="*/ 0 h 1004"/>
                <a:gd name="T6" fmla="*/ 1009 w 1009"/>
                <a:gd name="T7" fmla="*/ 156 h 1004"/>
                <a:gd name="T8" fmla="*/ 284 w 1009"/>
                <a:gd name="T9" fmla="*/ 1004 h 1004"/>
                <a:gd name="T10" fmla="*/ 24 w 1009"/>
                <a:gd name="T11" fmla="*/ 844 h 1004"/>
                <a:gd name="T12" fmla="*/ 280 w 1009"/>
                <a:gd name="T13" fmla="*/ 981 h 1004"/>
                <a:gd name="T14" fmla="*/ 985 w 1009"/>
                <a:gd name="T15" fmla="*/ 161 h 1004"/>
                <a:gd name="T16" fmla="*/ 734 w 1009"/>
                <a:gd name="T17" fmla="*/ 24 h 1004"/>
                <a:gd name="T18" fmla="*/ 24 w 1009"/>
                <a:gd name="T19" fmla="*/ 844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1004">
                  <a:moveTo>
                    <a:pt x="284" y="1004"/>
                  </a:moveTo>
                  <a:lnTo>
                    <a:pt x="0" y="849"/>
                  </a:lnTo>
                  <a:lnTo>
                    <a:pt x="729" y="0"/>
                  </a:lnTo>
                  <a:lnTo>
                    <a:pt x="1009" y="156"/>
                  </a:lnTo>
                  <a:lnTo>
                    <a:pt x="284" y="1004"/>
                  </a:lnTo>
                  <a:close/>
                  <a:moveTo>
                    <a:pt x="24" y="844"/>
                  </a:moveTo>
                  <a:lnTo>
                    <a:pt x="280" y="981"/>
                  </a:lnTo>
                  <a:lnTo>
                    <a:pt x="985" y="161"/>
                  </a:lnTo>
                  <a:lnTo>
                    <a:pt x="734" y="24"/>
                  </a:lnTo>
                  <a:lnTo>
                    <a:pt x="24" y="844"/>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ṣḻîḋé">
              <a:extLst>
                <a:ext uri="{FF2B5EF4-FFF2-40B4-BE49-F238E27FC236}">
                  <a16:creationId xmlns:a16="http://schemas.microsoft.com/office/drawing/2014/main" id="{C9096794-3F1B-23D8-EF7A-DBD3D7D5A5C5}"/>
                </a:ext>
              </a:extLst>
            </p:cNvPr>
            <p:cNvSpPr/>
            <p:nvPr/>
          </p:nvSpPr>
          <p:spPr bwMode="auto">
            <a:xfrm>
              <a:off x="5180013" y="1800226"/>
              <a:ext cx="2246313" cy="3913188"/>
            </a:xfrm>
            <a:custGeom>
              <a:avLst/>
              <a:gdLst>
                <a:gd name="T0" fmla="*/ 719 w 1415"/>
                <a:gd name="T1" fmla="*/ 0 h 2465"/>
                <a:gd name="T2" fmla="*/ 1415 w 1415"/>
                <a:gd name="T3" fmla="*/ 636 h 2465"/>
                <a:gd name="T4" fmla="*/ 960 w 1415"/>
                <a:gd name="T5" fmla="*/ 702 h 2465"/>
                <a:gd name="T6" fmla="*/ 960 w 1415"/>
                <a:gd name="T7" fmla="*/ 2394 h 2465"/>
                <a:gd name="T8" fmla="*/ 449 w 1415"/>
                <a:gd name="T9" fmla="*/ 2465 h 2465"/>
                <a:gd name="T10" fmla="*/ 454 w 1415"/>
                <a:gd name="T11" fmla="*/ 773 h 2465"/>
                <a:gd name="T12" fmla="*/ 0 w 1415"/>
                <a:gd name="T13" fmla="*/ 834 h 2465"/>
                <a:gd name="T14" fmla="*/ 719 w 1415"/>
                <a:gd name="T15" fmla="*/ 0 h 24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5" h="2465">
                  <a:moveTo>
                    <a:pt x="719" y="0"/>
                  </a:moveTo>
                  <a:lnTo>
                    <a:pt x="1415" y="636"/>
                  </a:lnTo>
                  <a:lnTo>
                    <a:pt x="960" y="702"/>
                  </a:lnTo>
                  <a:lnTo>
                    <a:pt x="960" y="2394"/>
                  </a:lnTo>
                  <a:lnTo>
                    <a:pt x="449" y="2465"/>
                  </a:lnTo>
                  <a:lnTo>
                    <a:pt x="454" y="773"/>
                  </a:lnTo>
                  <a:lnTo>
                    <a:pt x="0" y="834"/>
                  </a:lnTo>
                  <a:lnTo>
                    <a:pt x="719" y="0"/>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S1ïḓe">
              <a:extLst>
                <a:ext uri="{FF2B5EF4-FFF2-40B4-BE49-F238E27FC236}">
                  <a16:creationId xmlns:a16="http://schemas.microsoft.com/office/drawing/2014/main" id="{5B76D2AF-7196-D544-E715-7A5421CF552D}"/>
                </a:ext>
              </a:extLst>
            </p:cNvPr>
            <p:cNvSpPr/>
            <p:nvPr/>
          </p:nvSpPr>
          <p:spPr bwMode="auto">
            <a:xfrm>
              <a:off x="5164138" y="1785938"/>
              <a:ext cx="2276475" cy="3933825"/>
            </a:xfrm>
            <a:custGeom>
              <a:avLst/>
              <a:gdLst>
                <a:gd name="T0" fmla="*/ 97 w 303"/>
                <a:gd name="T1" fmla="*/ 526 h 526"/>
                <a:gd name="T2" fmla="*/ 96 w 303"/>
                <a:gd name="T3" fmla="*/ 526 h 526"/>
                <a:gd name="T4" fmla="*/ 96 w 303"/>
                <a:gd name="T5" fmla="*/ 525 h 526"/>
                <a:gd name="T6" fmla="*/ 96 w 303"/>
                <a:gd name="T7" fmla="*/ 168 h 526"/>
                <a:gd name="T8" fmla="*/ 2 w 303"/>
                <a:gd name="T9" fmla="*/ 181 h 526"/>
                <a:gd name="T10" fmla="*/ 1 w 303"/>
                <a:gd name="T11" fmla="*/ 180 h 526"/>
                <a:gd name="T12" fmla="*/ 1 w 303"/>
                <a:gd name="T13" fmla="*/ 178 h 526"/>
                <a:gd name="T14" fmla="*/ 152 w 303"/>
                <a:gd name="T15" fmla="*/ 1 h 526"/>
                <a:gd name="T16" fmla="*/ 153 w 303"/>
                <a:gd name="T17" fmla="*/ 0 h 526"/>
                <a:gd name="T18" fmla="*/ 155 w 303"/>
                <a:gd name="T19" fmla="*/ 1 h 526"/>
                <a:gd name="T20" fmla="*/ 302 w 303"/>
                <a:gd name="T21" fmla="*/ 136 h 526"/>
                <a:gd name="T22" fmla="*/ 302 w 303"/>
                <a:gd name="T23" fmla="*/ 138 h 526"/>
                <a:gd name="T24" fmla="*/ 301 w 303"/>
                <a:gd name="T25" fmla="*/ 139 h 526"/>
                <a:gd name="T26" fmla="*/ 207 w 303"/>
                <a:gd name="T27" fmla="*/ 152 h 526"/>
                <a:gd name="T28" fmla="*/ 206 w 303"/>
                <a:gd name="T29" fmla="*/ 510 h 526"/>
                <a:gd name="T30" fmla="*/ 205 w 303"/>
                <a:gd name="T31" fmla="*/ 511 h 526"/>
                <a:gd name="T32" fmla="*/ 98 w 303"/>
                <a:gd name="T33" fmla="*/ 526 h 526"/>
                <a:gd name="T34" fmla="*/ 97 w 303"/>
                <a:gd name="T35" fmla="*/ 526 h 526"/>
                <a:gd name="T36" fmla="*/ 98 w 303"/>
                <a:gd name="T37" fmla="*/ 164 h 526"/>
                <a:gd name="T38" fmla="*/ 99 w 303"/>
                <a:gd name="T39" fmla="*/ 165 h 526"/>
                <a:gd name="T40" fmla="*/ 100 w 303"/>
                <a:gd name="T41" fmla="*/ 166 h 526"/>
                <a:gd name="T42" fmla="*/ 99 w 303"/>
                <a:gd name="T43" fmla="*/ 523 h 526"/>
                <a:gd name="T44" fmla="*/ 203 w 303"/>
                <a:gd name="T45" fmla="*/ 508 h 526"/>
                <a:gd name="T46" fmla="*/ 203 w 303"/>
                <a:gd name="T47" fmla="*/ 151 h 526"/>
                <a:gd name="T48" fmla="*/ 205 w 303"/>
                <a:gd name="T49" fmla="*/ 149 h 526"/>
                <a:gd name="T50" fmla="*/ 297 w 303"/>
                <a:gd name="T51" fmla="*/ 136 h 526"/>
                <a:gd name="T52" fmla="*/ 154 w 303"/>
                <a:gd name="T53" fmla="*/ 5 h 526"/>
                <a:gd name="T54" fmla="*/ 6 w 303"/>
                <a:gd name="T55" fmla="*/ 177 h 526"/>
                <a:gd name="T56" fmla="*/ 98 w 303"/>
                <a:gd name="T57" fmla="*/ 164 h 526"/>
                <a:gd name="T58" fmla="*/ 98 w 303"/>
                <a:gd name="T59" fmla="*/ 164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3" h="526">
                  <a:moveTo>
                    <a:pt x="97" y="526"/>
                  </a:moveTo>
                  <a:cubicBezTo>
                    <a:pt x="97" y="526"/>
                    <a:pt x="97" y="526"/>
                    <a:pt x="96" y="526"/>
                  </a:cubicBezTo>
                  <a:cubicBezTo>
                    <a:pt x="96" y="526"/>
                    <a:pt x="96" y="525"/>
                    <a:pt x="96" y="525"/>
                  </a:cubicBezTo>
                  <a:cubicBezTo>
                    <a:pt x="96" y="168"/>
                    <a:pt x="96" y="168"/>
                    <a:pt x="96" y="168"/>
                  </a:cubicBezTo>
                  <a:cubicBezTo>
                    <a:pt x="2" y="181"/>
                    <a:pt x="2" y="181"/>
                    <a:pt x="2" y="181"/>
                  </a:cubicBezTo>
                  <a:cubicBezTo>
                    <a:pt x="2" y="181"/>
                    <a:pt x="1" y="181"/>
                    <a:pt x="1" y="180"/>
                  </a:cubicBezTo>
                  <a:cubicBezTo>
                    <a:pt x="0" y="180"/>
                    <a:pt x="0" y="179"/>
                    <a:pt x="1" y="178"/>
                  </a:cubicBezTo>
                  <a:cubicBezTo>
                    <a:pt x="152" y="1"/>
                    <a:pt x="152" y="1"/>
                    <a:pt x="152" y="1"/>
                  </a:cubicBezTo>
                  <a:cubicBezTo>
                    <a:pt x="153" y="1"/>
                    <a:pt x="153" y="0"/>
                    <a:pt x="153" y="0"/>
                  </a:cubicBezTo>
                  <a:cubicBezTo>
                    <a:pt x="154" y="0"/>
                    <a:pt x="154" y="1"/>
                    <a:pt x="155" y="1"/>
                  </a:cubicBezTo>
                  <a:cubicBezTo>
                    <a:pt x="302" y="136"/>
                    <a:pt x="302" y="136"/>
                    <a:pt x="302" y="136"/>
                  </a:cubicBezTo>
                  <a:cubicBezTo>
                    <a:pt x="302" y="137"/>
                    <a:pt x="303" y="137"/>
                    <a:pt x="302" y="138"/>
                  </a:cubicBezTo>
                  <a:cubicBezTo>
                    <a:pt x="302" y="139"/>
                    <a:pt x="302" y="139"/>
                    <a:pt x="301" y="139"/>
                  </a:cubicBezTo>
                  <a:cubicBezTo>
                    <a:pt x="207" y="152"/>
                    <a:pt x="207" y="152"/>
                    <a:pt x="207" y="152"/>
                  </a:cubicBezTo>
                  <a:cubicBezTo>
                    <a:pt x="206" y="510"/>
                    <a:pt x="206" y="510"/>
                    <a:pt x="206" y="510"/>
                  </a:cubicBezTo>
                  <a:cubicBezTo>
                    <a:pt x="206" y="510"/>
                    <a:pt x="206" y="511"/>
                    <a:pt x="205" y="511"/>
                  </a:cubicBezTo>
                  <a:cubicBezTo>
                    <a:pt x="98" y="526"/>
                    <a:pt x="98" y="526"/>
                    <a:pt x="98" y="526"/>
                  </a:cubicBezTo>
                  <a:cubicBezTo>
                    <a:pt x="98" y="526"/>
                    <a:pt x="97" y="526"/>
                    <a:pt x="97" y="526"/>
                  </a:cubicBezTo>
                  <a:close/>
                  <a:moveTo>
                    <a:pt x="98" y="164"/>
                  </a:moveTo>
                  <a:cubicBezTo>
                    <a:pt x="98" y="164"/>
                    <a:pt x="99" y="164"/>
                    <a:pt x="99" y="165"/>
                  </a:cubicBezTo>
                  <a:cubicBezTo>
                    <a:pt x="99" y="165"/>
                    <a:pt x="100" y="165"/>
                    <a:pt x="100" y="166"/>
                  </a:cubicBezTo>
                  <a:cubicBezTo>
                    <a:pt x="99" y="523"/>
                    <a:pt x="99" y="523"/>
                    <a:pt x="99" y="523"/>
                  </a:cubicBezTo>
                  <a:cubicBezTo>
                    <a:pt x="203" y="508"/>
                    <a:pt x="203" y="508"/>
                    <a:pt x="203" y="508"/>
                  </a:cubicBezTo>
                  <a:cubicBezTo>
                    <a:pt x="203" y="151"/>
                    <a:pt x="203" y="151"/>
                    <a:pt x="203" y="151"/>
                  </a:cubicBezTo>
                  <a:cubicBezTo>
                    <a:pt x="203" y="150"/>
                    <a:pt x="204" y="149"/>
                    <a:pt x="205" y="149"/>
                  </a:cubicBezTo>
                  <a:cubicBezTo>
                    <a:pt x="297" y="136"/>
                    <a:pt x="297" y="136"/>
                    <a:pt x="297" y="136"/>
                  </a:cubicBezTo>
                  <a:cubicBezTo>
                    <a:pt x="154" y="5"/>
                    <a:pt x="154" y="5"/>
                    <a:pt x="154" y="5"/>
                  </a:cubicBezTo>
                  <a:cubicBezTo>
                    <a:pt x="6" y="177"/>
                    <a:pt x="6" y="177"/>
                    <a:pt x="6" y="177"/>
                  </a:cubicBezTo>
                  <a:cubicBezTo>
                    <a:pt x="98" y="164"/>
                    <a:pt x="98" y="164"/>
                    <a:pt x="98" y="164"/>
                  </a:cubicBezTo>
                  <a:cubicBezTo>
                    <a:pt x="98" y="164"/>
                    <a:pt x="98" y="164"/>
                    <a:pt x="98" y="164"/>
                  </a:cubicBez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ṥļíḋé">
              <a:extLst>
                <a:ext uri="{FF2B5EF4-FFF2-40B4-BE49-F238E27FC236}">
                  <a16:creationId xmlns:a16="http://schemas.microsoft.com/office/drawing/2014/main" id="{3F734C6D-9176-6D0C-EA15-F3DF7DF126BF}"/>
                </a:ext>
              </a:extLst>
            </p:cNvPr>
            <p:cNvSpPr/>
            <p:nvPr/>
          </p:nvSpPr>
          <p:spPr bwMode="auto">
            <a:xfrm>
              <a:off x="5464175" y="2241551"/>
              <a:ext cx="579438" cy="755650"/>
            </a:xfrm>
            <a:custGeom>
              <a:avLst/>
              <a:gdLst>
                <a:gd name="T0" fmla="*/ 0 w 365"/>
                <a:gd name="T1" fmla="*/ 476 h 476"/>
                <a:gd name="T2" fmla="*/ 332 w 365"/>
                <a:gd name="T3" fmla="*/ 438 h 476"/>
                <a:gd name="T4" fmla="*/ 204 w 365"/>
                <a:gd name="T5" fmla="*/ 363 h 476"/>
                <a:gd name="T6" fmla="*/ 365 w 365"/>
                <a:gd name="T7" fmla="*/ 0 h 476"/>
                <a:gd name="T8" fmla="*/ 0 w 365"/>
                <a:gd name="T9" fmla="*/ 476 h 476"/>
              </a:gdLst>
              <a:ahLst/>
              <a:cxnLst>
                <a:cxn ang="0">
                  <a:pos x="T0" y="T1"/>
                </a:cxn>
                <a:cxn ang="0">
                  <a:pos x="T2" y="T3"/>
                </a:cxn>
                <a:cxn ang="0">
                  <a:pos x="T4" y="T5"/>
                </a:cxn>
                <a:cxn ang="0">
                  <a:pos x="T6" y="T7"/>
                </a:cxn>
                <a:cxn ang="0">
                  <a:pos x="T8" y="T9"/>
                </a:cxn>
              </a:cxnLst>
              <a:rect l="0" t="0" r="r" b="b"/>
              <a:pathLst>
                <a:path w="365" h="476">
                  <a:moveTo>
                    <a:pt x="0" y="476"/>
                  </a:moveTo>
                  <a:lnTo>
                    <a:pt x="332" y="438"/>
                  </a:lnTo>
                  <a:lnTo>
                    <a:pt x="204" y="363"/>
                  </a:lnTo>
                  <a:lnTo>
                    <a:pt x="365" y="0"/>
                  </a:lnTo>
                  <a:lnTo>
                    <a:pt x="0"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1" name="矩形 30">
            <a:extLst>
              <a:ext uri="{FF2B5EF4-FFF2-40B4-BE49-F238E27FC236}">
                <a16:creationId xmlns:a16="http://schemas.microsoft.com/office/drawing/2014/main" id="{C97FBD68-BBEE-826B-1512-51072EE4F5B7}"/>
              </a:ext>
            </a:extLst>
          </p:cNvPr>
          <p:cNvSpPr/>
          <p:nvPr/>
        </p:nvSpPr>
        <p:spPr>
          <a:xfrm>
            <a:off x="685084" y="4893200"/>
            <a:ext cx="2521104" cy="1588617"/>
          </a:xfrm>
          <a:prstGeom prst="rect">
            <a:avLst/>
          </a:prstGeom>
          <a:noFill/>
          <a:ln w="3810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66500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PPT模板-03">
            <a:extLst>
              <a:ext uri="{FF2B5EF4-FFF2-40B4-BE49-F238E27FC236}">
                <a16:creationId xmlns:a16="http://schemas.microsoft.com/office/drawing/2014/main" id="{3777C479-6220-CBDF-4886-508EAD29E936}"/>
              </a:ext>
            </a:extLst>
          </p:cNvPr>
          <p:cNvPicPr>
            <a:picLocks noChangeAspect="1"/>
          </p:cNvPicPr>
          <p:nvPr/>
        </p:nvPicPr>
        <p:blipFill>
          <a:blip r:embed="rId4"/>
          <a:stretch>
            <a:fillRect/>
          </a:stretch>
        </p:blipFill>
        <p:spPr>
          <a:xfrm>
            <a:off x="0" y="0"/>
            <a:ext cx="12192000" cy="6856730"/>
          </a:xfrm>
          <a:prstGeom prst="rect">
            <a:avLst/>
          </a:prstGeom>
        </p:spPr>
      </p:pic>
      <p:pic>
        <p:nvPicPr>
          <p:cNvPr id="5" name="图片 4">
            <a:extLst>
              <a:ext uri="{FF2B5EF4-FFF2-40B4-BE49-F238E27FC236}">
                <a16:creationId xmlns:a16="http://schemas.microsoft.com/office/drawing/2014/main" id="{3122F521-2CC6-DCE9-858B-4C5A9D6B0AC0}"/>
              </a:ext>
            </a:extLst>
          </p:cNvPr>
          <p:cNvPicPr>
            <a:picLocks noChangeAspect="1"/>
          </p:cNvPicPr>
          <p:nvPr/>
        </p:nvPicPr>
        <p:blipFill rotWithShape="1">
          <a:blip r:embed="rId5"/>
          <a:srcRect l="28077" t="70320" r="11126"/>
          <a:stretch/>
        </p:blipFill>
        <p:spPr>
          <a:xfrm>
            <a:off x="922116" y="2946863"/>
            <a:ext cx="10347768" cy="2123999"/>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案例</a:t>
            </a:r>
            <a:r>
              <a:rPr lang="en-US" altLang="zh-CN" sz="2400" b="1" dirty="0">
                <a:solidFill>
                  <a:schemeClr val="accent1">
                    <a:lumMod val="75000"/>
                  </a:schemeClr>
                </a:solidFill>
                <a:latin typeface="微软雅黑" charset="-122"/>
                <a:ea typeface="微软雅黑" charset="-122"/>
              </a:rPr>
              <a:t>1</a:t>
            </a:r>
            <a:endParaRPr lang="zh-CN" altLang="en-US" sz="2400" b="1" dirty="0">
              <a:solidFill>
                <a:schemeClr val="accent1">
                  <a:lumMod val="75000"/>
                </a:schemeClr>
              </a:solidFill>
              <a:latin typeface="微软雅黑" charset="-122"/>
              <a:ea typeface="微软雅黑" charset="-122"/>
            </a:endParaRPr>
          </a:p>
        </p:txBody>
      </p:sp>
      <p:sp>
        <p:nvSpPr>
          <p:cNvPr id="7" name="矩形 6">
            <a:extLst>
              <a:ext uri="{FF2B5EF4-FFF2-40B4-BE49-F238E27FC236}">
                <a16:creationId xmlns:a16="http://schemas.microsoft.com/office/drawing/2014/main" id="{ED134032-DFC2-923B-0A41-541783CD101C}"/>
              </a:ext>
            </a:extLst>
          </p:cNvPr>
          <p:cNvSpPr/>
          <p:nvPr/>
        </p:nvSpPr>
        <p:spPr>
          <a:xfrm>
            <a:off x="5648970" y="3069771"/>
            <a:ext cx="1404973" cy="358594"/>
          </a:xfrm>
          <a:prstGeom prst="rect">
            <a:avLst/>
          </a:prstGeom>
          <a:noFill/>
          <a:ln w="3810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D42393E-1CEF-73A0-A7B2-32B039E8FDC5}"/>
              </a:ext>
            </a:extLst>
          </p:cNvPr>
          <p:cNvSpPr/>
          <p:nvPr/>
        </p:nvSpPr>
        <p:spPr>
          <a:xfrm>
            <a:off x="5635906" y="4725331"/>
            <a:ext cx="1404973" cy="358594"/>
          </a:xfrm>
          <a:prstGeom prst="rect">
            <a:avLst/>
          </a:prstGeom>
          <a:noFill/>
          <a:ln w="3810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38945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PPT模板-03">
            <a:extLst>
              <a:ext uri="{FF2B5EF4-FFF2-40B4-BE49-F238E27FC236}">
                <a16:creationId xmlns:a16="http://schemas.microsoft.com/office/drawing/2014/main" id="{B451B06C-0379-9E29-76DE-81DBDC16758A}"/>
              </a:ext>
            </a:extLst>
          </p:cNvPr>
          <p:cNvPicPr>
            <a:picLocks noChangeAspect="1"/>
          </p:cNvPicPr>
          <p:nvPr/>
        </p:nvPicPr>
        <p:blipFill>
          <a:blip r:embed="rId4"/>
          <a:stretch>
            <a:fillRect/>
          </a:stretch>
        </p:blipFill>
        <p:spPr>
          <a:xfrm>
            <a:off x="0" y="0"/>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案例</a:t>
            </a:r>
            <a:r>
              <a:rPr lang="en-US" altLang="zh-CN" sz="2400" b="1" dirty="0">
                <a:solidFill>
                  <a:schemeClr val="accent1">
                    <a:lumMod val="75000"/>
                  </a:schemeClr>
                </a:solidFill>
                <a:latin typeface="微软雅黑" charset="-122"/>
                <a:ea typeface="微软雅黑" charset="-122"/>
              </a:rPr>
              <a:t>1</a:t>
            </a:r>
            <a:endParaRPr lang="zh-CN" altLang="en-US" sz="2400" b="1" dirty="0">
              <a:solidFill>
                <a:schemeClr val="accent1">
                  <a:lumMod val="75000"/>
                </a:schemeClr>
              </a:solidFill>
              <a:latin typeface="微软雅黑" charset="-122"/>
              <a:ea typeface="微软雅黑" charset="-122"/>
            </a:endParaRPr>
          </a:p>
        </p:txBody>
      </p:sp>
      <p:pic>
        <p:nvPicPr>
          <p:cNvPr id="4" name="图片 3">
            <a:extLst>
              <a:ext uri="{FF2B5EF4-FFF2-40B4-BE49-F238E27FC236}">
                <a16:creationId xmlns:a16="http://schemas.microsoft.com/office/drawing/2014/main" id="{D80DF243-76AF-5BAA-427A-7B00AD9BD75E}"/>
              </a:ext>
            </a:extLst>
          </p:cNvPr>
          <p:cNvPicPr>
            <a:picLocks noChangeAspect="1"/>
          </p:cNvPicPr>
          <p:nvPr/>
        </p:nvPicPr>
        <p:blipFill>
          <a:blip r:embed="rId5"/>
          <a:stretch>
            <a:fillRect/>
          </a:stretch>
        </p:blipFill>
        <p:spPr>
          <a:xfrm>
            <a:off x="1219200" y="1848806"/>
            <a:ext cx="9753600" cy="2075234"/>
          </a:xfrm>
          <a:prstGeom prst="rect">
            <a:avLst/>
          </a:prstGeom>
        </p:spPr>
      </p:pic>
      <p:pic>
        <p:nvPicPr>
          <p:cNvPr id="7" name="图片 6">
            <a:extLst>
              <a:ext uri="{FF2B5EF4-FFF2-40B4-BE49-F238E27FC236}">
                <a16:creationId xmlns:a16="http://schemas.microsoft.com/office/drawing/2014/main" id="{B42703D1-BCE9-332F-0292-6E7D6FED552E}"/>
              </a:ext>
            </a:extLst>
          </p:cNvPr>
          <p:cNvPicPr>
            <a:picLocks noChangeAspect="1"/>
          </p:cNvPicPr>
          <p:nvPr/>
        </p:nvPicPr>
        <p:blipFill>
          <a:blip r:embed="rId6"/>
          <a:stretch>
            <a:fillRect/>
          </a:stretch>
        </p:blipFill>
        <p:spPr>
          <a:xfrm>
            <a:off x="1175463" y="4189975"/>
            <a:ext cx="9841074" cy="2668025"/>
          </a:xfrm>
          <a:prstGeom prst="rect">
            <a:avLst/>
          </a:prstGeom>
        </p:spPr>
      </p:pic>
    </p:spTree>
    <p:custDataLst>
      <p:tags r:id="rId1"/>
    </p:custDataLst>
    <p:extLst>
      <p:ext uri="{BB962C8B-B14F-4D97-AF65-F5344CB8AC3E}">
        <p14:creationId xmlns:p14="http://schemas.microsoft.com/office/powerpoint/2010/main" val="2138523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PPT模板-03">
            <a:extLst>
              <a:ext uri="{FF2B5EF4-FFF2-40B4-BE49-F238E27FC236}">
                <a16:creationId xmlns:a16="http://schemas.microsoft.com/office/drawing/2014/main" id="{B0FBF1D8-0DF1-E322-98BD-B5B43A6833A1}"/>
              </a:ext>
            </a:extLst>
          </p:cNvPr>
          <p:cNvPicPr>
            <a:picLocks noChangeAspect="1"/>
          </p:cNvPicPr>
          <p:nvPr/>
        </p:nvPicPr>
        <p:blipFill>
          <a:blip r:embed="rId4"/>
          <a:stretch>
            <a:fillRect/>
          </a:stretch>
        </p:blipFill>
        <p:spPr>
          <a:xfrm>
            <a:off x="0" y="0"/>
            <a:ext cx="12192000" cy="6856730"/>
          </a:xfrm>
          <a:prstGeom prst="rect">
            <a:avLst/>
          </a:prstGeom>
        </p:spPr>
      </p:pic>
      <p:pic>
        <p:nvPicPr>
          <p:cNvPr id="5" name="图片 4">
            <a:extLst>
              <a:ext uri="{FF2B5EF4-FFF2-40B4-BE49-F238E27FC236}">
                <a16:creationId xmlns:a16="http://schemas.microsoft.com/office/drawing/2014/main" id="{3122F521-2CC6-DCE9-858B-4C5A9D6B0AC0}"/>
              </a:ext>
            </a:extLst>
          </p:cNvPr>
          <p:cNvPicPr>
            <a:picLocks noChangeAspect="1"/>
          </p:cNvPicPr>
          <p:nvPr/>
        </p:nvPicPr>
        <p:blipFill>
          <a:blip r:embed="rId5"/>
          <a:stretch>
            <a:fillRect/>
          </a:stretch>
        </p:blipFill>
        <p:spPr>
          <a:xfrm>
            <a:off x="685083" y="1910321"/>
            <a:ext cx="10872287" cy="4571497"/>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案例</a:t>
            </a:r>
            <a:r>
              <a:rPr lang="en-US" altLang="zh-CN" sz="2400" b="1" dirty="0">
                <a:solidFill>
                  <a:schemeClr val="accent1">
                    <a:lumMod val="75000"/>
                  </a:schemeClr>
                </a:solidFill>
                <a:latin typeface="微软雅黑" charset="-122"/>
                <a:ea typeface="微软雅黑" charset="-122"/>
              </a:rPr>
              <a:t>1</a:t>
            </a:r>
            <a:endParaRPr lang="zh-CN" altLang="en-US" sz="2400" b="1" dirty="0">
              <a:solidFill>
                <a:schemeClr val="accent1">
                  <a:lumMod val="75000"/>
                </a:schemeClr>
              </a:solidFill>
              <a:latin typeface="微软雅黑" charset="-122"/>
              <a:ea typeface="微软雅黑" charset="-122"/>
            </a:endParaRPr>
          </a:p>
        </p:txBody>
      </p:sp>
      <p:sp>
        <p:nvSpPr>
          <p:cNvPr id="31" name="矩形 30">
            <a:extLst>
              <a:ext uri="{FF2B5EF4-FFF2-40B4-BE49-F238E27FC236}">
                <a16:creationId xmlns:a16="http://schemas.microsoft.com/office/drawing/2014/main" id="{C97FBD68-BBEE-826B-1512-51072EE4F5B7}"/>
              </a:ext>
            </a:extLst>
          </p:cNvPr>
          <p:cNvSpPr/>
          <p:nvPr/>
        </p:nvSpPr>
        <p:spPr>
          <a:xfrm>
            <a:off x="6784942" y="3429000"/>
            <a:ext cx="958521" cy="1397643"/>
          </a:xfrm>
          <a:prstGeom prst="rect">
            <a:avLst/>
          </a:prstGeom>
          <a:noFill/>
          <a:ln w="3810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11442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PPT模板-03">
            <a:extLst>
              <a:ext uri="{FF2B5EF4-FFF2-40B4-BE49-F238E27FC236}">
                <a16:creationId xmlns:a16="http://schemas.microsoft.com/office/drawing/2014/main" id="{8C18C0D0-E45A-9998-BFD7-A2826BB5F5A2}"/>
              </a:ext>
            </a:extLst>
          </p:cNvPr>
          <p:cNvPicPr>
            <a:picLocks noChangeAspect="1"/>
          </p:cNvPicPr>
          <p:nvPr/>
        </p:nvPicPr>
        <p:blipFill>
          <a:blip r:embed="rId4"/>
          <a:stretch>
            <a:fillRect/>
          </a:stretch>
        </p:blipFill>
        <p:spPr>
          <a:xfrm>
            <a:off x="0" y="0"/>
            <a:ext cx="12192000" cy="6856730"/>
          </a:xfrm>
          <a:prstGeom prst="rect">
            <a:avLst/>
          </a:prstGeom>
        </p:spPr>
      </p:pic>
      <p:pic>
        <p:nvPicPr>
          <p:cNvPr id="5" name="图片 4">
            <a:extLst>
              <a:ext uri="{FF2B5EF4-FFF2-40B4-BE49-F238E27FC236}">
                <a16:creationId xmlns:a16="http://schemas.microsoft.com/office/drawing/2014/main" id="{E06B8030-1B70-0319-6094-3B7DE3210431}"/>
              </a:ext>
            </a:extLst>
          </p:cNvPr>
          <p:cNvPicPr>
            <a:picLocks noChangeAspect="1"/>
          </p:cNvPicPr>
          <p:nvPr/>
        </p:nvPicPr>
        <p:blipFill>
          <a:blip r:embed="rId5"/>
          <a:stretch>
            <a:fillRect/>
          </a:stretch>
        </p:blipFill>
        <p:spPr>
          <a:xfrm>
            <a:off x="716966" y="1908551"/>
            <a:ext cx="10826032" cy="4571497"/>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案例</a:t>
            </a:r>
            <a:r>
              <a:rPr lang="en-US" altLang="zh-CN" sz="2400" b="1" dirty="0">
                <a:solidFill>
                  <a:schemeClr val="accent1">
                    <a:lumMod val="75000"/>
                  </a:schemeClr>
                </a:solidFill>
                <a:latin typeface="微软雅黑" charset="-122"/>
                <a:ea typeface="微软雅黑" charset="-122"/>
              </a:rPr>
              <a:t>1</a:t>
            </a:r>
            <a:endParaRPr lang="zh-CN" altLang="en-US" sz="2400" b="1" dirty="0">
              <a:solidFill>
                <a:schemeClr val="accent1">
                  <a:lumMod val="75000"/>
                </a:schemeClr>
              </a:solidFill>
              <a:latin typeface="微软雅黑" charset="-122"/>
              <a:ea typeface="微软雅黑" charset="-122"/>
            </a:endParaRPr>
          </a:p>
        </p:txBody>
      </p:sp>
      <p:sp>
        <p:nvSpPr>
          <p:cNvPr id="31" name="矩形 30">
            <a:extLst>
              <a:ext uri="{FF2B5EF4-FFF2-40B4-BE49-F238E27FC236}">
                <a16:creationId xmlns:a16="http://schemas.microsoft.com/office/drawing/2014/main" id="{C97FBD68-BBEE-826B-1512-51072EE4F5B7}"/>
              </a:ext>
            </a:extLst>
          </p:cNvPr>
          <p:cNvSpPr/>
          <p:nvPr/>
        </p:nvSpPr>
        <p:spPr>
          <a:xfrm>
            <a:off x="6784942" y="3429000"/>
            <a:ext cx="958521" cy="1397643"/>
          </a:xfrm>
          <a:prstGeom prst="rect">
            <a:avLst/>
          </a:prstGeom>
          <a:noFill/>
          <a:ln w="3810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D39A751-1617-9521-E092-52E758AFB4E0}"/>
              </a:ext>
            </a:extLst>
          </p:cNvPr>
          <p:cNvGrpSpPr>
            <a:grpSpLocks noChangeAspect="1"/>
          </p:cNvGrpSpPr>
          <p:nvPr/>
        </p:nvGrpSpPr>
        <p:grpSpPr>
          <a:xfrm rot="18803595">
            <a:off x="11428717" y="2242966"/>
            <a:ext cx="543131" cy="839876"/>
            <a:chOff x="4735513" y="1552576"/>
            <a:chExt cx="2705100" cy="4183062"/>
          </a:xfrm>
        </p:grpSpPr>
        <p:sp>
          <p:nvSpPr>
            <p:cNvPr id="7" name="íşľîḓè">
              <a:extLst>
                <a:ext uri="{FF2B5EF4-FFF2-40B4-BE49-F238E27FC236}">
                  <a16:creationId xmlns:a16="http://schemas.microsoft.com/office/drawing/2014/main" id="{3957BB63-2FAE-42DD-5268-8FC4A00480DB}"/>
                </a:ext>
              </a:extLst>
            </p:cNvPr>
            <p:cNvSpPr/>
            <p:nvPr/>
          </p:nvSpPr>
          <p:spPr bwMode="auto">
            <a:xfrm>
              <a:off x="5457825" y="2773363"/>
              <a:ext cx="457200" cy="2962275"/>
            </a:xfrm>
            <a:custGeom>
              <a:avLst/>
              <a:gdLst>
                <a:gd name="T0" fmla="*/ 284 w 288"/>
                <a:gd name="T1" fmla="*/ 1866 h 1866"/>
                <a:gd name="T2" fmla="*/ 0 w 288"/>
                <a:gd name="T3" fmla="*/ 1710 h 1866"/>
                <a:gd name="T4" fmla="*/ 4 w 288"/>
                <a:gd name="T5" fmla="*/ 0 h 1866"/>
                <a:gd name="T6" fmla="*/ 288 w 288"/>
                <a:gd name="T7" fmla="*/ 155 h 1866"/>
                <a:gd name="T8" fmla="*/ 284 w 288"/>
                <a:gd name="T9" fmla="*/ 1866 h 1866"/>
                <a:gd name="T10" fmla="*/ 19 w 288"/>
                <a:gd name="T11" fmla="*/ 1701 h 1866"/>
                <a:gd name="T12" fmla="*/ 270 w 288"/>
                <a:gd name="T13" fmla="*/ 1838 h 1866"/>
                <a:gd name="T14" fmla="*/ 270 w 288"/>
                <a:gd name="T15" fmla="*/ 165 h 1866"/>
                <a:gd name="T16" fmla="*/ 19 w 288"/>
                <a:gd name="T17" fmla="*/ 28 h 1866"/>
                <a:gd name="T18" fmla="*/ 19 w 288"/>
                <a:gd name="T19" fmla="*/ 1701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866">
                  <a:moveTo>
                    <a:pt x="284" y="1866"/>
                  </a:moveTo>
                  <a:lnTo>
                    <a:pt x="0" y="1710"/>
                  </a:lnTo>
                  <a:lnTo>
                    <a:pt x="4" y="0"/>
                  </a:lnTo>
                  <a:lnTo>
                    <a:pt x="288" y="155"/>
                  </a:lnTo>
                  <a:lnTo>
                    <a:pt x="284" y="1866"/>
                  </a:lnTo>
                  <a:close/>
                  <a:moveTo>
                    <a:pt x="19" y="1701"/>
                  </a:moveTo>
                  <a:lnTo>
                    <a:pt x="270" y="1838"/>
                  </a:lnTo>
                  <a:lnTo>
                    <a:pt x="270" y="165"/>
                  </a:lnTo>
                  <a:lnTo>
                    <a:pt x="19" y="28"/>
                  </a:lnTo>
                  <a:lnTo>
                    <a:pt x="19" y="1701"/>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ş1îḍe">
              <a:extLst>
                <a:ext uri="{FF2B5EF4-FFF2-40B4-BE49-F238E27FC236}">
                  <a16:creationId xmlns:a16="http://schemas.microsoft.com/office/drawing/2014/main" id="{8FD2DB41-9552-2441-486B-C6379ED716DA}"/>
                </a:ext>
              </a:extLst>
            </p:cNvPr>
            <p:cNvSpPr/>
            <p:nvPr/>
          </p:nvSpPr>
          <p:spPr bwMode="auto">
            <a:xfrm>
              <a:off x="4735513" y="1552576"/>
              <a:ext cx="1601788" cy="1593850"/>
            </a:xfrm>
            <a:custGeom>
              <a:avLst/>
              <a:gdLst>
                <a:gd name="T0" fmla="*/ 284 w 1009"/>
                <a:gd name="T1" fmla="*/ 1004 h 1004"/>
                <a:gd name="T2" fmla="*/ 0 w 1009"/>
                <a:gd name="T3" fmla="*/ 849 h 1004"/>
                <a:gd name="T4" fmla="*/ 729 w 1009"/>
                <a:gd name="T5" fmla="*/ 0 h 1004"/>
                <a:gd name="T6" fmla="*/ 1009 w 1009"/>
                <a:gd name="T7" fmla="*/ 156 h 1004"/>
                <a:gd name="T8" fmla="*/ 284 w 1009"/>
                <a:gd name="T9" fmla="*/ 1004 h 1004"/>
                <a:gd name="T10" fmla="*/ 24 w 1009"/>
                <a:gd name="T11" fmla="*/ 844 h 1004"/>
                <a:gd name="T12" fmla="*/ 280 w 1009"/>
                <a:gd name="T13" fmla="*/ 981 h 1004"/>
                <a:gd name="T14" fmla="*/ 985 w 1009"/>
                <a:gd name="T15" fmla="*/ 161 h 1004"/>
                <a:gd name="T16" fmla="*/ 734 w 1009"/>
                <a:gd name="T17" fmla="*/ 24 h 1004"/>
                <a:gd name="T18" fmla="*/ 24 w 1009"/>
                <a:gd name="T19" fmla="*/ 844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1004">
                  <a:moveTo>
                    <a:pt x="284" y="1004"/>
                  </a:moveTo>
                  <a:lnTo>
                    <a:pt x="0" y="849"/>
                  </a:lnTo>
                  <a:lnTo>
                    <a:pt x="729" y="0"/>
                  </a:lnTo>
                  <a:lnTo>
                    <a:pt x="1009" y="156"/>
                  </a:lnTo>
                  <a:lnTo>
                    <a:pt x="284" y="1004"/>
                  </a:lnTo>
                  <a:close/>
                  <a:moveTo>
                    <a:pt x="24" y="844"/>
                  </a:moveTo>
                  <a:lnTo>
                    <a:pt x="280" y="981"/>
                  </a:lnTo>
                  <a:lnTo>
                    <a:pt x="985" y="161"/>
                  </a:lnTo>
                  <a:lnTo>
                    <a:pt x="734" y="24"/>
                  </a:lnTo>
                  <a:lnTo>
                    <a:pt x="24" y="844"/>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ïṣḻîḋé">
              <a:extLst>
                <a:ext uri="{FF2B5EF4-FFF2-40B4-BE49-F238E27FC236}">
                  <a16:creationId xmlns:a16="http://schemas.microsoft.com/office/drawing/2014/main" id="{E073DDBB-BADD-66A5-F3C6-F05004485F26}"/>
                </a:ext>
              </a:extLst>
            </p:cNvPr>
            <p:cNvSpPr/>
            <p:nvPr/>
          </p:nvSpPr>
          <p:spPr bwMode="auto">
            <a:xfrm>
              <a:off x="5180013" y="1800226"/>
              <a:ext cx="2246313" cy="3913188"/>
            </a:xfrm>
            <a:custGeom>
              <a:avLst/>
              <a:gdLst>
                <a:gd name="T0" fmla="*/ 719 w 1415"/>
                <a:gd name="T1" fmla="*/ 0 h 2465"/>
                <a:gd name="T2" fmla="*/ 1415 w 1415"/>
                <a:gd name="T3" fmla="*/ 636 h 2465"/>
                <a:gd name="T4" fmla="*/ 960 w 1415"/>
                <a:gd name="T5" fmla="*/ 702 h 2465"/>
                <a:gd name="T6" fmla="*/ 960 w 1415"/>
                <a:gd name="T7" fmla="*/ 2394 h 2465"/>
                <a:gd name="T8" fmla="*/ 449 w 1415"/>
                <a:gd name="T9" fmla="*/ 2465 h 2465"/>
                <a:gd name="T10" fmla="*/ 454 w 1415"/>
                <a:gd name="T11" fmla="*/ 773 h 2465"/>
                <a:gd name="T12" fmla="*/ 0 w 1415"/>
                <a:gd name="T13" fmla="*/ 834 h 2465"/>
                <a:gd name="T14" fmla="*/ 719 w 1415"/>
                <a:gd name="T15" fmla="*/ 0 h 24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5" h="2465">
                  <a:moveTo>
                    <a:pt x="719" y="0"/>
                  </a:moveTo>
                  <a:lnTo>
                    <a:pt x="1415" y="636"/>
                  </a:lnTo>
                  <a:lnTo>
                    <a:pt x="960" y="702"/>
                  </a:lnTo>
                  <a:lnTo>
                    <a:pt x="960" y="2394"/>
                  </a:lnTo>
                  <a:lnTo>
                    <a:pt x="449" y="2465"/>
                  </a:lnTo>
                  <a:lnTo>
                    <a:pt x="454" y="773"/>
                  </a:lnTo>
                  <a:lnTo>
                    <a:pt x="0" y="834"/>
                  </a:lnTo>
                  <a:lnTo>
                    <a:pt x="719" y="0"/>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S1ïḓe">
              <a:extLst>
                <a:ext uri="{FF2B5EF4-FFF2-40B4-BE49-F238E27FC236}">
                  <a16:creationId xmlns:a16="http://schemas.microsoft.com/office/drawing/2014/main" id="{9F4B25C0-A3DF-9040-AB7A-0C0143F9BC4C}"/>
                </a:ext>
              </a:extLst>
            </p:cNvPr>
            <p:cNvSpPr/>
            <p:nvPr/>
          </p:nvSpPr>
          <p:spPr bwMode="auto">
            <a:xfrm>
              <a:off x="5164138" y="1785938"/>
              <a:ext cx="2276475" cy="3933825"/>
            </a:xfrm>
            <a:custGeom>
              <a:avLst/>
              <a:gdLst>
                <a:gd name="T0" fmla="*/ 97 w 303"/>
                <a:gd name="T1" fmla="*/ 526 h 526"/>
                <a:gd name="T2" fmla="*/ 96 w 303"/>
                <a:gd name="T3" fmla="*/ 526 h 526"/>
                <a:gd name="T4" fmla="*/ 96 w 303"/>
                <a:gd name="T5" fmla="*/ 525 h 526"/>
                <a:gd name="T6" fmla="*/ 96 w 303"/>
                <a:gd name="T7" fmla="*/ 168 h 526"/>
                <a:gd name="T8" fmla="*/ 2 w 303"/>
                <a:gd name="T9" fmla="*/ 181 h 526"/>
                <a:gd name="T10" fmla="*/ 1 w 303"/>
                <a:gd name="T11" fmla="*/ 180 h 526"/>
                <a:gd name="T12" fmla="*/ 1 w 303"/>
                <a:gd name="T13" fmla="*/ 178 h 526"/>
                <a:gd name="T14" fmla="*/ 152 w 303"/>
                <a:gd name="T15" fmla="*/ 1 h 526"/>
                <a:gd name="T16" fmla="*/ 153 w 303"/>
                <a:gd name="T17" fmla="*/ 0 h 526"/>
                <a:gd name="T18" fmla="*/ 155 w 303"/>
                <a:gd name="T19" fmla="*/ 1 h 526"/>
                <a:gd name="T20" fmla="*/ 302 w 303"/>
                <a:gd name="T21" fmla="*/ 136 h 526"/>
                <a:gd name="T22" fmla="*/ 302 w 303"/>
                <a:gd name="T23" fmla="*/ 138 h 526"/>
                <a:gd name="T24" fmla="*/ 301 w 303"/>
                <a:gd name="T25" fmla="*/ 139 h 526"/>
                <a:gd name="T26" fmla="*/ 207 w 303"/>
                <a:gd name="T27" fmla="*/ 152 h 526"/>
                <a:gd name="T28" fmla="*/ 206 w 303"/>
                <a:gd name="T29" fmla="*/ 510 h 526"/>
                <a:gd name="T30" fmla="*/ 205 w 303"/>
                <a:gd name="T31" fmla="*/ 511 h 526"/>
                <a:gd name="T32" fmla="*/ 98 w 303"/>
                <a:gd name="T33" fmla="*/ 526 h 526"/>
                <a:gd name="T34" fmla="*/ 97 w 303"/>
                <a:gd name="T35" fmla="*/ 526 h 526"/>
                <a:gd name="T36" fmla="*/ 98 w 303"/>
                <a:gd name="T37" fmla="*/ 164 h 526"/>
                <a:gd name="T38" fmla="*/ 99 w 303"/>
                <a:gd name="T39" fmla="*/ 165 h 526"/>
                <a:gd name="T40" fmla="*/ 100 w 303"/>
                <a:gd name="T41" fmla="*/ 166 h 526"/>
                <a:gd name="T42" fmla="*/ 99 w 303"/>
                <a:gd name="T43" fmla="*/ 523 h 526"/>
                <a:gd name="T44" fmla="*/ 203 w 303"/>
                <a:gd name="T45" fmla="*/ 508 h 526"/>
                <a:gd name="T46" fmla="*/ 203 w 303"/>
                <a:gd name="T47" fmla="*/ 151 h 526"/>
                <a:gd name="T48" fmla="*/ 205 w 303"/>
                <a:gd name="T49" fmla="*/ 149 h 526"/>
                <a:gd name="T50" fmla="*/ 297 w 303"/>
                <a:gd name="T51" fmla="*/ 136 h 526"/>
                <a:gd name="T52" fmla="*/ 154 w 303"/>
                <a:gd name="T53" fmla="*/ 5 h 526"/>
                <a:gd name="T54" fmla="*/ 6 w 303"/>
                <a:gd name="T55" fmla="*/ 177 h 526"/>
                <a:gd name="T56" fmla="*/ 98 w 303"/>
                <a:gd name="T57" fmla="*/ 164 h 526"/>
                <a:gd name="T58" fmla="*/ 98 w 303"/>
                <a:gd name="T59" fmla="*/ 164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3" h="526">
                  <a:moveTo>
                    <a:pt x="97" y="526"/>
                  </a:moveTo>
                  <a:cubicBezTo>
                    <a:pt x="97" y="526"/>
                    <a:pt x="97" y="526"/>
                    <a:pt x="96" y="526"/>
                  </a:cubicBezTo>
                  <a:cubicBezTo>
                    <a:pt x="96" y="526"/>
                    <a:pt x="96" y="525"/>
                    <a:pt x="96" y="525"/>
                  </a:cubicBezTo>
                  <a:cubicBezTo>
                    <a:pt x="96" y="168"/>
                    <a:pt x="96" y="168"/>
                    <a:pt x="96" y="168"/>
                  </a:cubicBezTo>
                  <a:cubicBezTo>
                    <a:pt x="2" y="181"/>
                    <a:pt x="2" y="181"/>
                    <a:pt x="2" y="181"/>
                  </a:cubicBezTo>
                  <a:cubicBezTo>
                    <a:pt x="2" y="181"/>
                    <a:pt x="1" y="181"/>
                    <a:pt x="1" y="180"/>
                  </a:cubicBezTo>
                  <a:cubicBezTo>
                    <a:pt x="0" y="180"/>
                    <a:pt x="0" y="179"/>
                    <a:pt x="1" y="178"/>
                  </a:cubicBezTo>
                  <a:cubicBezTo>
                    <a:pt x="152" y="1"/>
                    <a:pt x="152" y="1"/>
                    <a:pt x="152" y="1"/>
                  </a:cubicBezTo>
                  <a:cubicBezTo>
                    <a:pt x="153" y="1"/>
                    <a:pt x="153" y="0"/>
                    <a:pt x="153" y="0"/>
                  </a:cubicBezTo>
                  <a:cubicBezTo>
                    <a:pt x="154" y="0"/>
                    <a:pt x="154" y="1"/>
                    <a:pt x="155" y="1"/>
                  </a:cubicBezTo>
                  <a:cubicBezTo>
                    <a:pt x="302" y="136"/>
                    <a:pt x="302" y="136"/>
                    <a:pt x="302" y="136"/>
                  </a:cubicBezTo>
                  <a:cubicBezTo>
                    <a:pt x="302" y="137"/>
                    <a:pt x="303" y="137"/>
                    <a:pt x="302" y="138"/>
                  </a:cubicBezTo>
                  <a:cubicBezTo>
                    <a:pt x="302" y="139"/>
                    <a:pt x="302" y="139"/>
                    <a:pt x="301" y="139"/>
                  </a:cubicBezTo>
                  <a:cubicBezTo>
                    <a:pt x="207" y="152"/>
                    <a:pt x="207" y="152"/>
                    <a:pt x="207" y="152"/>
                  </a:cubicBezTo>
                  <a:cubicBezTo>
                    <a:pt x="206" y="510"/>
                    <a:pt x="206" y="510"/>
                    <a:pt x="206" y="510"/>
                  </a:cubicBezTo>
                  <a:cubicBezTo>
                    <a:pt x="206" y="510"/>
                    <a:pt x="206" y="511"/>
                    <a:pt x="205" y="511"/>
                  </a:cubicBezTo>
                  <a:cubicBezTo>
                    <a:pt x="98" y="526"/>
                    <a:pt x="98" y="526"/>
                    <a:pt x="98" y="526"/>
                  </a:cubicBezTo>
                  <a:cubicBezTo>
                    <a:pt x="98" y="526"/>
                    <a:pt x="97" y="526"/>
                    <a:pt x="97" y="526"/>
                  </a:cubicBezTo>
                  <a:close/>
                  <a:moveTo>
                    <a:pt x="98" y="164"/>
                  </a:moveTo>
                  <a:cubicBezTo>
                    <a:pt x="98" y="164"/>
                    <a:pt x="99" y="164"/>
                    <a:pt x="99" y="165"/>
                  </a:cubicBezTo>
                  <a:cubicBezTo>
                    <a:pt x="99" y="165"/>
                    <a:pt x="100" y="165"/>
                    <a:pt x="100" y="166"/>
                  </a:cubicBezTo>
                  <a:cubicBezTo>
                    <a:pt x="99" y="523"/>
                    <a:pt x="99" y="523"/>
                    <a:pt x="99" y="523"/>
                  </a:cubicBezTo>
                  <a:cubicBezTo>
                    <a:pt x="203" y="508"/>
                    <a:pt x="203" y="508"/>
                    <a:pt x="203" y="508"/>
                  </a:cubicBezTo>
                  <a:cubicBezTo>
                    <a:pt x="203" y="151"/>
                    <a:pt x="203" y="151"/>
                    <a:pt x="203" y="151"/>
                  </a:cubicBezTo>
                  <a:cubicBezTo>
                    <a:pt x="203" y="150"/>
                    <a:pt x="204" y="149"/>
                    <a:pt x="205" y="149"/>
                  </a:cubicBezTo>
                  <a:cubicBezTo>
                    <a:pt x="297" y="136"/>
                    <a:pt x="297" y="136"/>
                    <a:pt x="297" y="136"/>
                  </a:cubicBezTo>
                  <a:cubicBezTo>
                    <a:pt x="154" y="5"/>
                    <a:pt x="154" y="5"/>
                    <a:pt x="154" y="5"/>
                  </a:cubicBezTo>
                  <a:cubicBezTo>
                    <a:pt x="6" y="177"/>
                    <a:pt x="6" y="177"/>
                    <a:pt x="6" y="177"/>
                  </a:cubicBezTo>
                  <a:cubicBezTo>
                    <a:pt x="98" y="164"/>
                    <a:pt x="98" y="164"/>
                    <a:pt x="98" y="164"/>
                  </a:cubicBezTo>
                  <a:cubicBezTo>
                    <a:pt x="98" y="164"/>
                    <a:pt x="98" y="164"/>
                    <a:pt x="98" y="164"/>
                  </a:cubicBez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ṥļíḋé">
              <a:extLst>
                <a:ext uri="{FF2B5EF4-FFF2-40B4-BE49-F238E27FC236}">
                  <a16:creationId xmlns:a16="http://schemas.microsoft.com/office/drawing/2014/main" id="{5006192F-58F0-AEC1-2135-1D95BEA4F20D}"/>
                </a:ext>
              </a:extLst>
            </p:cNvPr>
            <p:cNvSpPr/>
            <p:nvPr/>
          </p:nvSpPr>
          <p:spPr bwMode="auto">
            <a:xfrm>
              <a:off x="5464175" y="2241551"/>
              <a:ext cx="579438" cy="755650"/>
            </a:xfrm>
            <a:custGeom>
              <a:avLst/>
              <a:gdLst>
                <a:gd name="T0" fmla="*/ 0 w 365"/>
                <a:gd name="T1" fmla="*/ 476 h 476"/>
                <a:gd name="T2" fmla="*/ 332 w 365"/>
                <a:gd name="T3" fmla="*/ 438 h 476"/>
                <a:gd name="T4" fmla="*/ 204 w 365"/>
                <a:gd name="T5" fmla="*/ 363 h 476"/>
                <a:gd name="T6" fmla="*/ 365 w 365"/>
                <a:gd name="T7" fmla="*/ 0 h 476"/>
                <a:gd name="T8" fmla="*/ 0 w 365"/>
                <a:gd name="T9" fmla="*/ 476 h 476"/>
              </a:gdLst>
              <a:ahLst/>
              <a:cxnLst>
                <a:cxn ang="0">
                  <a:pos x="T0" y="T1"/>
                </a:cxn>
                <a:cxn ang="0">
                  <a:pos x="T2" y="T3"/>
                </a:cxn>
                <a:cxn ang="0">
                  <a:pos x="T4" y="T5"/>
                </a:cxn>
                <a:cxn ang="0">
                  <a:pos x="T6" y="T7"/>
                </a:cxn>
                <a:cxn ang="0">
                  <a:pos x="T8" y="T9"/>
                </a:cxn>
              </a:cxnLst>
              <a:rect l="0" t="0" r="r" b="b"/>
              <a:pathLst>
                <a:path w="365" h="476">
                  <a:moveTo>
                    <a:pt x="0" y="476"/>
                  </a:moveTo>
                  <a:lnTo>
                    <a:pt x="332" y="438"/>
                  </a:lnTo>
                  <a:lnTo>
                    <a:pt x="204" y="363"/>
                  </a:lnTo>
                  <a:lnTo>
                    <a:pt x="365" y="0"/>
                  </a:lnTo>
                  <a:lnTo>
                    <a:pt x="0"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4159879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PPT模板-03">
            <a:extLst>
              <a:ext uri="{FF2B5EF4-FFF2-40B4-BE49-F238E27FC236}">
                <a16:creationId xmlns:a16="http://schemas.microsoft.com/office/drawing/2014/main" id="{D88D952C-99FB-7329-95C8-3D9BD1A87CA6}"/>
              </a:ext>
            </a:extLst>
          </p:cNvPr>
          <p:cNvPicPr>
            <a:picLocks noChangeAspect="1"/>
          </p:cNvPicPr>
          <p:nvPr/>
        </p:nvPicPr>
        <p:blipFill>
          <a:blip r:embed="rId4"/>
          <a:stretch>
            <a:fillRect/>
          </a:stretch>
        </p:blipFill>
        <p:spPr>
          <a:xfrm>
            <a:off x="0" y="0"/>
            <a:ext cx="12192000" cy="6856730"/>
          </a:xfrm>
          <a:prstGeom prst="rect">
            <a:avLst/>
          </a:prstGeom>
        </p:spPr>
      </p:pic>
      <p:pic>
        <p:nvPicPr>
          <p:cNvPr id="4" name="图片 3" descr="图形用户界面, 应用程序, PowerPoint&#10;&#10;描述已自动生成">
            <a:extLst>
              <a:ext uri="{FF2B5EF4-FFF2-40B4-BE49-F238E27FC236}">
                <a16:creationId xmlns:a16="http://schemas.microsoft.com/office/drawing/2014/main" id="{ABA8339D-2FFB-1F46-8501-C63FDB6225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976" y="1825249"/>
            <a:ext cx="10272048" cy="494119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案例</a:t>
            </a:r>
            <a:r>
              <a:rPr lang="en-US" altLang="zh-CN" sz="2400" b="1" dirty="0">
                <a:solidFill>
                  <a:schemeClr val="accent1">
                    <a:lumMod val="75000"/>
                  </a:schemeClr>
                </a:solidFill>
                <a:latin typeface="微软雅黑" charset="-122"/>
                <a:ea typeface="微软雅黑" charset="-122"/>
              </a:rPr>
              <a:t>1</a:t>
            </a:r>
            <a:endParaRPr lang="zh-CN" altLang="en-US" sz="2400" b="1" dirty="0">
              <a:solidFill>
                <a:schemeClr val="accent1">
                  <a:lumMod val="75000"/>
                </a:schemeClr>
              </a:solidFill>
              <a:latin typeface="微软雅黑" charset="-122"/>
              <a:ea typeface="微软雅黑" charset="-122"/>
            </a:endParaRPr>
          </a:p>
        </p:txBody>
      </p:sp>
      <p:sp>
        <p:nvSpPr>
          <p:cNvPr id="31" name="矩形 30">
            <a:extLst>
              <a:ext uri="{FF2B5EF4-FFF2-40B4-BE49-F238E27FC236}">
                <a16:creationId xmlns:a16="http://schemas.microsoft.com/office/drawing/2014/main" id="{C97FBD68-BBEE-826B-1512-51072EE4F5B7}"/>
              </a:ext>
            </a:extLst>
          </p:cNvPr>
          <p:cNvSpPr/>
          <p:nvPr/>
        </p:nvSpPr>
        <p:spPr>
          <a:xfrm>
            <a:off x="10399776" y="3381373"/>
            <a:ext cx="808790" cy="1032132"/>
          </a:xfrm>
          <a:prstGeom prst="rect">
            <a:avLst/>
          </a:prstGeom>
          <a:noFill/>
          <a:ln w="3810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D39A751-1617-9521-E092-52E758AFB4E0}"/>
              </a:ext>
            </a:extLst>
          </p:cNvPr>
          <p:cNvGrpSpPr>
            <a:grpSpLocks noChangeAspect="1"/>
          </p:cNvGrpSpPr>
          <p:nvPr/>
        </p:nvGrpSpPr>
        <p:grpSpPr>
          <a:xfrm rot="18803595">
            <a:off x="10274514" y="2061454"/>
            <a:ext cx="543131" cy="839876"/>
            <a:chOff x="4735513" y="1552576"/>
            <a:chExt cx="2705100" cy="4183062"/>
          </a:xfrm>
        </p:grpSpPr>
        <p:sp>
          <p:nvSpPr>
            <p:cNvPr id="7" name="íşľîḓè">
              <a:extLst>
                <a:ext uri="{FF2B5EF4-FFF2-40B4-BE49-F238E27FC236}">
                  <a16:creationId xmlns:a16="http://schemas.microsoft.com/office/drawing/2014/main" id="{3957BB63-2FAE-42DD-5268-8FC4A00480DB}"/>
                </a:ext>
              </a:extLst>
            </p:cNvPr>
            <p:cNvSpPr/>
            <p:nvPr/>
          </p:nvSpPr>
          <p:spPr bwMode="auto">
            <a:xfrm>
              <a:off x="5457825" y="2773363"/>
              <a:ext cx="457200" cy="2962275"/>
            </a:xfrm>
            <a:custGeom>
              <a:avLst/>
              <a:gdLst>
                <a:gd name="T0" fmla="*/ 284 w 288"/>
                <a:gd name="T1" fmla="*/ 1866 h 1866"/>
                <a:gd name="T2" fmla="*/ 0 w 288"/>
                <a:gd name="T3" fmla="*/ 1710 h 1866"/>
                <a:gd name="T4" fmla="*/ 4 w 288"/>
                <a:gd name="T5" fmla="*/ 0 h 1866"/>
                <a:gd name="T6" fmla="*/ 288 w 288"/>
                <a:gd name="T7" fmla="*/ 155 h 1866"/>
                <a:gd name="T8" fmla="*/ 284 w 288"/>
                <a:gd name="T9" fmla="*/ 1866 h 1866"/>
                <a:gd name="T10" fmla="*/ 19 w 288"/>
                <a:gd name="T11" fmla="*/ 1701 h 1866"/>
                <a:gd name="T12" fmla="*/ 270 w 288"/>
                <a:gd name="T13" fmla="*/ 1838 h 1866"/>
                <a:gd name="T14" fmla="*/ 270 w 288"/>
                <a:gd name="T15" fmla="*/ 165 h 1866"/>
                <a:gd name="T16" fmla="*/ 19 w 288"/>
                <a:gd name="T17" fmla="*/ 28 h 1866"/>
                <a:gd name="T18" fmla="*/ 19 w 288"/>
                <a:gd name="T19" fmla="*/ 1701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866">
                  <a:moveTo>
                    <a:pt x="284" y="1866"/>
                  </a:moveTo>
                  <a:lnTo>
                    <a:pt x="0" y="1710"/>
                  </a:lnTo>
                  <a:lnTo>
                    <a:pt x="4" y="0"/>
                  </a:lnTo>
                  <a:lnTo>
                    <a:pt x="288" y="155"/>
                  </a:lnTo>
                  <a:lnTo>
                    <a:pt x="284" y="1866"/>
                  </a:lnTo>
                  <a:close/>
                  <a:moveTo>
                    <a:pt x="19" y="1701"/>
                  </a:moveTo>
                  <a:lnTo>
                    <a:pt x="270" y="1838"/>
                  </a:lnTo>
                  <a:lnTo>
                    <a:pt x="270" y="165"/>
                  </a:lnTo>
                  <a:lnTo>
                    <a:pt x="19" y="28"/>
                  </a:lnTo>
                  <a:lnTo>
                    <a:pt x="19" y="1701"/>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ş1îḍe">
              <a:extLst>
                <a:ext uri="{FF2B5EF4-FFF2-40B4-BE49-F238E27FC236}">
                  <a16:creationId xmlns:a16="http://schemas.microsoft.com/office/drawing/2014/main" id="{8FD2DB41-9552-2441-486B-C6379ED716DA}"/>
                </a:ext>
              </a:extLst>
            </p:cNvPr>
            <p:cNvSpPr/>
            <p:nvPr/>
          </p:nvSpPr>
          <p:spPr bwMode="auto">
            <a:xfrm>
              <a:off x="4735513" y="1552576"/>
              <a:ext cx="1601788" cy="1593850"/>
            </a:xfrm>
            <a:custGeom>
              <a:avLst/>
              <a:gdLst>
                <a:gd name="T0" fmla="*/ 284 w 1009"/>
                <a:gd name="T1" fmla="*/ 1004 h 1004"/>
                <a:gd name="T2" fmla="*/ 0 w 1009"/>
                <a:gd name="T3" fmla="*/ 849 h 1004"/>
                <a:gd name="T4" fmla="*/ 729 w 1009"/>
                <a:gd name="T5" fmla="*/ 0 h 1004"/>
                <a:gd name="T6" fmla="*/ 1009 w 1009"/>
                <a:gd name="T7" fmla="*/ 156 h 1004"/>
                <a:gd name="T8" fmla="*/ 284 w 1009"/>
                <a:gd name="T9" fmla="*/ 1004 h 1004"/>
                <a:gd name="T10" fmla="*/ 24 w 1009"/>
                <a:gd name="T11" fmla="*/ 844 h 1004"/>
                <a:gd name="T12" fmla="*/ 280 w 1009"/>
                <a:gd name="T13" fmla="*/ 981 h 1004"/>
                <a:gd name="T14" fmla="*/ 985 w 1009"/>
                <a:gd name="T15" fmla="*/ 161 h 1004"/>
                <a:gd name="T16" fmla="*/ 734 w 1009"/>
                <a:gd name="T17" fmla="*/ 24 h 1004"/>
                <a:gd name="T18" fmla="*/ 24 w 1009"/>
                <a:gd name="T19" fmla="*/ 844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9" h="1004">
                  <a:moveTo>
                    <a:pt x="284" y="1004"/>
                  </a:moveTo>
                  <a:lnTo>
                    <a:pt x="0" y="849"/>
                  </a:lnTo>
                  <a:lnTo>
                    <a:pt x="729" y="0"/>
                  </a:lnTo>
                  <a:lnTo>
                    <a:pt x="1009" y="156"/>
                  </a:lnTo>
                  <a:lnTo>
                    <a:pt x="284" y="1004"/>
                  </a:lnTo>
                  <a:close/>
                  <a:moveTo>
                    <a:pt x="24" y="844"/>
                  </a:moveTo>
                  <a:lnTo>
                    <a:pt x="280" y="981"/>
                  </a:lnTo>
                  <a:lnTo>
                    <a:pt x="985" y="161"/>
                  </a:lnTo>
                  <a:lnTo>
                    <a:pt x="734" y="24"/>
                  </a:lnTo>
                  <a:lnTo>
                    <a:pt x="24" y="844"/>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ïṣḻîḋé">
              <a:extLst>
                <a:ext uri="{FF2B5EF4-FFF2-40B4-BE49-F238E27FC236}">
                  <a16:creationId xmlns:a16="http://schemas.microsoft.com/office/drawing/2014/main" id="{E073DDBB-BADD-66A5-F3C6-F05004485F26}"/>
                </a:ext>
              </a:extLst>
            </p:cNvPr>
            <p:cNvSpPr/>
            <p:nvPr/>
          </p:nvSpPr>
          <p:spPr bwMode="auto">
            <a:xfrm>
              <a:off x="5180013" y="1800226"/>
              <a:ext cx="2246313" cy="3913188"/>
            </a:xfrm>
            <a:custGeom>
              <a:avLst/>
              <a:gdLst>
                <a:gd name="T0" fmla="*/ 719 w 1415"/>
                <a:gd name="T1" fmla="*/ 0 h 2465"/>
                <a:gd name="T2" fmla="*/ 1415 w 1415"/>
                <a:gd name="T3" fmla="*/ 636 h 2465"/>
                <a:gd name="T4" fmla="*/ 960 w 1415"/>
                <a:gd name="T5" fmla="*/ 702 h 2465"/>
                <a:gd name="T6" fmla="*/ 960 w 1415"/>
                <a:gd name="T7" fmla="*/ 2394 h 2465"/>
                <a:gd name="T8" fmla="*/ 449 w 1415"/>
                <a:gd name="T9" fmla="*/ 2465 h 2465"/>
                <a:gd name="T10" fmla="*/ 454 w 1415"/>
                <a:gd name="T11" fmla="*/ 773 h 2465"/>
                <a:gd name="T12" fmla="*/ 0 w 1415"/>
                <a:gd name="T13" fmla="*/ 834 h 2465"/>
                <a:gd name="T14" fmla="*/ 719 w 1415"/>
                <a:gd name="T15" fmla="*/ 0 h 24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5" h="2465">
                  <a:moveTo>
                    <a:pt x="719" y="0"/>
                  </a:moveTo>
                  <a:lnTo>
                    <a:pt x="1415" y="636"/>
                  </a:lnTo>
                  <a:lnTo>
                    <a:pt x="960" y="702"/>
                  </a:lnTo>
                  <a:lnTo>
                    <a:pt x="960" y="2394"/>
                  </a:lnTo>
                  <a:lnTo>
                    <a:pt x="449" y="2465"/>
                  </a:lnTo>
                  <a:lnTo>
                    <a:pt x="454" y="773"/>
                  </a:lnTo>
                  <a:lnTo>
                    <a:pt x="0" y="834"/>
                  </a:lnTo>
                  <a:lnTo>
                    <a:pt x="719" y="0"/>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S1ïḓe">
              <a:extLst>
                <a:ext uri="{FF2B5EF4-FFF2-40B4-BE49-F238E27FC236}">
                  <a16:creationId xmlns:a16="http://schemas.microsoft.com/office/drawing/2014/main" id="{9F4B25C0-A3DF-9040-AB7A-0C0143F9BC4C}"/>
                </a:ext>
              </a:extLst>
            </p:cNvPr>
            <p:cNvSpPr/>
            <p:nvPr/>
          </p:nvSpPr>
          <p:spPr bwMode="auto">
            <a:xfrm>
              <a:off x="5164138" y="1785938"/>
              <a:ext cx="2276475" cy="3933825"/>
            </a:xfrm>
            <a:custGeom>
              <a:avLst/>
              <a:gdLst>
                <a:gd name="T0" fmla="*/ 97 w 303"/>
                <a:gd name="T1" fmla="*/ 526 h 526"/>
                <a:gd name="T2" fmla="*/ 96 w 303"/>
                <a:gd name="T3" fmla="*/ 526 h 526"/>
                <a:gd name="T4" fmla="*/ 96 w 303"/>
                <a:gd name="T5" fmla="*/ 525 h 526"/>
                <a:gd name="T6" fmla="*/ 96 w 303"/>
                <a:gd name="T7" fmla="*/ 168 h 526"/>
                <a:gd name="T8" fmla="*/ 2 w 303"/>
                <a:gd name="T9" fmla="*/ 181 h 526"/>
                <a:gd name="T10" fmla="*/ 1 w 303"/>
                <a:gd name="T11" fmla="*/ 180 h 526"/>
                <a:gd name="T12" fmla="*/ 1 w 303"/>
                <a:gd name="T13" fmla="*/ 178 h 526"/>
                <a:gd name="T14" fmla="*/ 152 w 303"/>
                <a:gd name="T15" fmla="*/ 1 h 526"/>
                <a:gd name="T16" fmla="*/ 153 w 303"/>
                <a:gd name="T17" fmla="*/ 0 h 526"/>
                <a:gd name="T18" fmla="*/ 155 w 303"/>
                <a:gd name="T19" fmla="*/ 1 h 526"/>
                <a:gd name="T20" fmla="*/ 302 w 303"/>
                <a:gd name="T21" fmla="*/ 136 h 526"/>
                <a:gd name="T22" fmla="*/ 302 w 303"/>
                <a:gd name="T23" fmla="*/ 138 h 526"/>
                <a:gd name="T24" fmla="*/ 301 w 303"/>
                <a:gd name="T25" fmla="*/ 139 h 526"/>
                <a:gd name="T26" fmla="*/ 207 w 303"/>
                <a:gd name="T27" fmla="*/ 152 h 526"/>
                <a:gd name="T28" fmla="*/ 206 w 303"/>
                <a:gd name="T29" fmla="*/ 510 h 526"/>
                <a:gd name="T30" fmla="*/ 205 w 303"/>
                <a:gd name="T31" fmla="*/ 511 h 526"/>
                <a:gd name="T32" fmla="*/ 98 w 303"/>
                <a:gd name="T33" fmla="*/ 526 h 526"/>
                <a:gd name="T34" fmla="*/ 97 w 303"/>
                <a:gd name="T35" fmla="*/ 526 h 526"/>
                <a:gd name="T36" fmla="*/ 98 w 303"/>
                <a:gd name="T37" fmla="*/ 164 h 526"/>
                <a:gd name="T38" fmla="*/ 99 w 303"/>
                <a:gd name="T39" fmla="*/ 165 h 526"/>
                <a:gd name="T40" fmla="*/ 100 w 303"/>
                <a:gd name="T41" fmla="*/ 166 h 526"/>
                <a:gd name="T42" fmla="*/ 99 w 303"/>
                <a:gd name="T43" fmla="*/ 523 h 526"/>
                <a:gd name="T44" fmla="*/ 203 w 303"/>
                <a:gd name="T45" fmla="*/ 508 h 526"/>
                <a:gd name="T46" fmla="*/ 203 w 303"/>
                <a:gd name="T47" fmla="*/ 151 h 526"/>
                <a:gd name="T48" fmla="*/ 205 w 303"/>
                <a:gd name="T49" fmla="*/ 149 h 526"/>
                <a:gd name="T50" fmla="*/ 297 w 303"/>
                <a:gd name="T51" fmla="*/ 136 h 526"/>
                <a:gd name="T52" fmla="*/ 154 w 303"/>
                <a:gd name="T53" fmla="*/ 5 h 526"/>
                <a:gd name="T54" fmla="*/ 6 w 303"/>
                <a:gd name="T55" fmla="*/ 177 h 526"/>
                <a:gd name="T56" fmla="*/ 98 w 303"/>
                <a:gd name="T57" fmla="*/ 164 h 526"/>
                <a:gd name="T58" fmla="*/ 98 w 303"/>
                <a:gd name="T59" fmla="*/ 164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3" h="526">
                  <a:moveTo>
                    <a:pt x="97" y="526"/>
                  </a:moveTo>
                  <a:cubicBezTo>
                    <a:pt x="97" y="526"/>
                    <a:pt x="97" y="526"/>
                    <a:pt x="96" y="526"/>
                  </a:cubicBezTo>
                  <a:cubicBezTo>
                    <a:pt x="96" y="526"/>
                    <a:pt x="96" y="525"/>
                    <a:pt x="96" y="525"/>
                  </a:cubicBezTo>
                  <a:cubicBezTo>
                    <a:pt x="96" y="168"/>
                    <a:pt x="96" y="168"/>
                    <a:pt x="96" y="168"/>
                  </a:cubicBezTo>
                  <a:cubicBezTo>
                    <a:pt x="2" y="181"/>
                    <a:pt x="2" y="181"/>
                    <a:pt x="2" y="181"/>
                  </a:cubicBezTo>
                  <a:cubicBezTo>
                    <a:pt x="2" y="181"/>
                    <a:pt x="1" y="181"/>
                    <a:pt x="1" y="180"/>
                  </a:cubicBezTo>
                  <a:cubicBezTo>
                    <a:pt x="0" y="180"/>
                    <a:pt x="0" y="179"/>
                    <a:pt x="1" y="178"/>
                  </a:cubicBezTo>
                  <a:cubicBezTo>
                    <a:pt x="152" y="1"/>
                    <a:pt x="152" y="1"/>
                    <a:pt x="152" y="1"/>
                  </a:cubicBezTo>
                  <a:cubicBezTo>
                    <a:pt x="153" y="1"/>
                    <a:pt x="153" y="0"/>
                    <a:pt x="153" y="0"/>
                  </a:cubicBezTo>
                  <a:cubicBezTo>
                    <a:pt x="154" y="0"/>
                    <a:pt x="154" y="1"/>
                    <a:pt x="155" y="1"/>
                  </a:cubicBezTo>
                  <a:cubicBezTo>
                    <a:pt x="302" y="136"/>
                    <a:pt x="302" y="136"/>
                    <a:pt x="302" y="136"/>
                  </a:cubicBezTo>
                  <a:cubicBezTo>
                    <a:pt x="302" y="137"/>
                    <a:pt x="303" y="137"/>
                    <a:pt x="302" y="138"/>
                  </a:cubicBezTo>
                  <a:cubicBezTo>
                    <a:pt x="302" y="139"/>
                    <a:pt x="302" y="139"/>
                    <a:pt x="301" y="139"/>
                  </a:cubicBezTo>
                  <a:cubicBezTo>
                    <a:pt x="207" y="152"/>
                    <a:pt x="207" y="152"/>
                    <a:pt x="207" y="152"/>
                  </a:cubicBezTo>
                  <a:cubicBezTo>
                    <a:pt x="206" y="510"/>
                    <a:pt x="206" y="510"/>
                    <a:pt x="206" y="510"/>
                  </a:cubicBezTo>
                  <a:cubicBezTo>
                    <a:pt x="206" y="510"/>
                    <a:pt x="206" y="511"/>
                    <a:pt x="205" y="511"/>
                  </a:cubicBezTo>
                  <a:cubicBezTo>
                    <a:pt x="98" y="526"/>
                    <a:pt x="98" y="526"/>
                    <a:pt x="98" y="526"/>
                  </a:cubicBezTo>
                  <a:cubicBezTo>
                    <a:pt x="98" y="526"/>
                    <a:pt x="97" y="526"/>
                    <a:pt x="97" y="526"/>
                  </a:cubicBezTo>
                  <a:close/>
                  <a:moveTo>
                    <a:pt x="98" y="164"/>
                  </a:moveTo>
                  <a:cubicBezTo>
                    <a:pt x="98" y="164"/>
                    <a:pt x="99" y="164"/>
                    <a:pt x="99" y="165"/>
                  </a:cubicBezTo>
                  <a:cubicBezTo>
                    <a:pt x="99" y="165"/>
                    <a:pt x="100" y="165"/>
                    <a:pt x="100" y="166"/>
                  </a:cubicBezTo>
                  <a:cubicBezTo>
                    <a:pt x="99" y="523"/>
                    <a:pt x="99" y="523"/>
                    <a:pt x="99" y="523"/>
                  </a:cubicBezTo>
                  <a:cubicBezTo>
                    <a:pt x="203" y="508"/>
                    <a:pt x="203" y="508"/>
                    <a:pt x="203" y="508"/>
                  </a:cubicBezTo>
                  <a:cubicBezTo>
                    <a:pt x="203" y="151"/>
                    <a:pt x="203" y="151"/>
                    <a:pt x="203" y="151"/>
                  </a:cubicBezTo>
                  <a:cubicBezTo>
                    <a:pt x="203" y="150"/>
                    <a:pt x="204" y="149"/>
                    <a:pt x="205" y="149"/>
                  </a:cubicBezTo>
                  <a:cubicBezTo>
                    <a:pt x="297" y="136"/>
                    <a:pt x="297" y="136"/>
                    <a:pt x="297" y="136"/>
                  </a:cubicBezTo>
                  <a:cubicBezTo>
                    <a:pt x="154" y="5"/>
                    <a:pt x="154" y="5"/>
                    <a:pt x="154" y="5"/>
                  </a:cubicBezTo>
                  <a:cubicBezTo>
                    <a:pt x="6" y="177"/>
                    <a:pt x="6" y="177"/>
                    <a:pt x="6" y="177"/>
                  </a:cubicBezTo>
                  <a:cubicBezTo>
                    <a:pt x="98" y="164"/>
                    <a:pt x="98" y="164"/>
                    <a:pt x="98" y="164"/>
                  </a:cubicBezTo>
                  <a:cubicBezTo>
                    <a:pt x="98" y="164"/>
                    <a:pt x="98" y="164"/>
                    <a:pt x="98" y="164"/>
                  </a:cubicBez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ṥļíḋé">
              <a:extLst>
                <a:ext uri="{FF2B5EF4-FFF2-40B4-BE49-F238E27FC236}">
                  <a16:creationId xmlns:a16="http://schemas.microsoft.com/office/drawing/2014/main" id="{5006192F-58F0-AEC1-2135-1D95BEA4F20D}"/>
                </a:ext>
              </a:extLst>
            </p:cNvPr>
            <p:cNvSpPr/>
            <p:nvPr/>
          </p:nvSpPr>
          <p:spPr bwMode="auto">
            <a:xfrm>
              <a:off x="5464175" y="2241551"/>
              <a:ext cx="579438" cy="755650"/>
            </a:xfrm>
            <a:custGeom>
              <a:avLst/>
              <a:gdLst>
                <a:gd name="T0" fmla="*/ 0 w 365"/>
                <a:gd name="T1" fmla="*/ 476 h 476"/>
                <a:gd name="T2" fmla="*/ 332 w 365"/>
                <a:gd name="T3" fmla="*/ 438 h 476"/>
                <a:gd name="T4" fmla="*/ 204 w 365"/>
                <a:gd name="T5" fmla="*/ 363 h 476"/>
                <a:gd name="T6" fmla="*/ 365 w 365"/>
                <a:gd name="T7" fmla="*/ 0 h 476"/>
                <a:gd name="T8" fmla="*/ 0 w 365"/>
                <a:gd name="T9" fmla="*/ 476 h 476"/>
              </a:gdLst>
              <a:ahLst/>
              <a:cxnLst>
                <a:cxn ang="0">
                  <a:pos x="T0" y="T1"/>
                </a:cxn>
                <a:cxn ang="0">
                  <a:pos x="T2" y="T3"/>
                </a:cxn>
                <a:cxn ang="0">
                  <a:pos x="T4" y="T5"/>
                </a:cxn>
                <a:cxn ang="0">
                  <a:pos x="T6" y="T7"/>
                </a:cxn>
                <a:cxn ang="0">
                  <a:pos x="T8" y="T9"/>
                </a:cxn>
              </a:cxnLst>
              <a:rect l="0" t="0" r="r" b="b"/>
              <a:pathLst>
                <a:path w="365" h="476">
                  <a:moveTo>
                    <a:pt x="0" y="476"/>
                  </a:moveTo>
                  <a:lnTo>
                    <a:pt x="332" y="438"/>
                  </a:lnTo>
                  <a:lnTo>
                    <a:pt x="204" y="363"/>
                  </a:lnTo>
                  <a:lnTo>
                    <a:pt x="365" y="0"/>
                  </a:lnTo>
                  <a:lnTo>
                    <a:pt x="0"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 name="矩形 13">
            <a:extLst>
              <a:ext uri="{FF2B5EF4-FFF2-40B4-BE49-F238E27FC236}">
                <a16:creationId xmlns:a16="http://schemas.microsoft.com/office/drawing/2014/main" id="{DA5DADB5-6FF9-767F-892A-51499C606866}"/>
              </a:ext>
            </a:extLst>
          </p:cNvPr>
          <p:cNvSpPr/>
          <p:nvPr/>
        </p:nvSpPr>
        <p:spPr>
          <a:xfrm>
            <a:off x="959976" y="4413505"/>
            <a:ext cx="2331864" cy="2352934"/>
          </a:xfrm>
          <a:prstGeom prst="rect">
            <a:avLst/>
          </a:prstGeom>
          <a:noFill/>
          <a:ln w="3810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97132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图片 133" descr="PPT模板-03">
            <a:extLst>
              <a:ext uri="{FF2B5EF4-FFF2-40B4-BE49-F238E27FC236}">
                <a16:creationId xmlns:a16="http://schemas.microsoft.com/office/drawing/2014/main" id="{4A229D0D-2FB1-3276-BB30-E3662BF3B8CD}"/>
              </a:ext>
            </a:extLst>
          </p:cNvPr>
          <p:cNvPicPr>
            <a:picLocks noChangeAspect="1"/>
          </p:cNvPicPr>
          <p:nvPr/>
        </p:nvPicPr>
        <p:blipFill>
          <a:blip r:embed="rId3"/>
          <a:stretch>
            <a:fillRect/>
          </a:stretch>
        </p:blipFill>
        <p:spPr>
          <a:xfrm>
            <a:off x="0" y="635"/>
            <a:ext cx="12192000" cy="6856730"/>
          </a:xfrm>
          <a:prstGeom prst="rect">
            <a:avLst/>
          </a:prstGeom>
        </p:spPr>
      </p:pic>
      <p:pic>
        <p:nvPicPr>
          <p:cNvPr id="29" name="图片 28">
            <a:extLst>
              <a:ext uri="{FF2B5EF4-FFF2-40B4-BE49-F238E27FC236}">
                <a16:creationId xmlns:a16="http://schemas.microsoft.com/office/drawing/2014/main" id="{B8D7FADB-0951-AB87-5F5A-F23B22828686}"/>
              </a:ext>
            </a:extLst>
          </p:cNvPr>
          <p:cNvPicPr>
            <a:picLocks noChangeAspect="1"/>
          </p:cNvPicPr>
          <p:nvPr/>
        </p:nvPicPr>
        <p:blipFill rotWithShape="1">
          <a:blip r:embed="rId4">
            <a:extLst>
              <a:ext uri="{28A0092B-C50C-407E-A947-70E740481C1C}">
                <a14:useLocalDpi xmlns:a14="http://schemas.microsoft.com/office/drawing/2010/main" val="0"/>
              </a:ext>
            </a:extLst>
          </a:blip>
          <a:srcRect l="6459" t="6458" r="6919" b="3125"/>
          <a:stretch/>
        </p:blipFill>
        <p:spPr>
          <a:xfrm>
            <a:off x="2704274" y="2426513"/>
            <a:ext cx="1627297" cy="1698595"/>
          </a:xfrm>
          <a:prstGeom prst="rect">
            <a:avLst/>
          </a:prstGeom>
        </p:spPr>
      </p:pic>
      <p:grpSp>
        <p:nvGrpSpPr>
          <p:cNvPr id="81" name="组合 80">
            <a:extLst>
              <a:ext uri="{FF2B5EF4-FFF2-40B4-BE49-F238E27FC236}">
                <a16:creationId xmlns:a16="http://schemas.microsoft.com/office/drawing/2014/main" id="{8F917B56-003E-0398-F64B-37A33ABC101C}"/>
              </a:ext>
            </a:extLst>
          </p:cNvPr>
          <p:cNvGrpSpPr/>
          <p:nvPr/>
        </p:nvGrpSpPr>
        <p:grpSpPr>
          <a:xfrm>
            <a:off x="849945" y="2299184"/>
            <a:ext cx="4196043" cy="3145129"/>
            <a:chOff x="818310" y="2480012"/>
            <a:chExt cx="4196043" cy="3145129"/>
          </a:xfrm>
        </p:grpSpPr>
        <p:pic>
          <p:nvPicPr>
            <p:cNvPr id="85" name="图片 84">
              <a:extLst>
                <a:ext uri="{FF2B5EF4-FFF2-40B4-BE49-F238E27FC236}">
                  <a16:creationId xmlns:a16="http://schemas.microsoft.com/office/drawing/2014/main" id="{984EDD79-1CAF-A492-71F9-01BA2083D643}"/>
                </a:ext>
              </a:extLst>
            </p:cNvPr>
            <p:cNvPicPr>
              <a:picLocks noChangeAspect="1"/>
            </p:cNvPicPr>
            <p:nvPr/>
          </p:nvPicPr>
          <p:blipFill rotWithShape="1">
            <a:blip r:embed="rId4">
              <a:extLst>
                <a:ext uri="{28A0092B-C50C-407E-A947-70E740481C1C}">
                  <a14:useLocalDpi xmlns:a14="http://schemas.microsoft.com/office/drawing/2010/main" val="0"/>
                </a:ext>
              </a:extLst>
            </a:blip>
            <a:srcRect l="6459" t="6458" r="6919" b="3125"/>
            <a:stretch/>
          </p:blipFill>
          <p:spPr>
            <a:xfrm>
              <a:off x="1193409" y="2480012"/>
              <a:ext cx="774989" cy="808944"/>
            </a:xfrm>
            <a:prstGeom prst="rect">
              <a:avLst/>
            </a:prstGeom>
          </p:spPr>
        </p:pic>
        <p:sp>
          <p:nvSpPr>
            <p:cNvPr id="86" name="文本框 85">
              <a:extLst>
                <a:ext uri="{FF2B5EF4-FFF2-40B4-BE49-F238E27FC236}">
                  <a16:creationId xmlns:a16="http://schemas.microsoft.com/office/drawing/2014/main" id="{627BBCAA-C59D-CDB4-D12E-7604C95DE03C}"/>
                </a:ext>
              </a:extLst>
            </p:cNvPr>
            <p:cNvSpPr txBox="1"/>
            <p:nvPr/>
          </p:nvSpPr>
          <p:spPr>
            <a:xfrm>
              <a:off x="818310" y="3263998"/>
              <a:ext cx="1525186"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数据工作者</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87" name="箭头: 右 81">
              <a:extLst>
                <a:ext uri="{FF2B5EF4-FFF2-40B4-BE49-F238E27FC236}">
                  <a16:creationId xmlns:a16="http://schemas.microsoft.com/office/drawing/2014/main" id="{64692CC6-C006-F0EE-F2A5-583BAAEB3D7F}"/>
                </a:ext>
              </a:extLst>
            </p:cNvPr>
            <p:cNvSpPr/>
            <p:nvPr/>
          </p:nvSpPr>
          <p:spPr>
            <a:xfrm rot="1800000">
              <a:off x="1899767" y="3305914"/>
              <a:ext cx="1872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 name="图片 89">
              <a:extLst>
                <a:ext uri="{FF2B5EF4-FFF2-40B4-BE49-F238E27FC236}">
                  <a16:creationId xmlns:a16="http://schemas.microsoft.com/office/drawing/2014/main" id="{9301744A-C440-31BC-5A66-510A9DE1ADFE}"/>
                </a:ext>
              </a:extLst>
            </p:cNvPr>
            <p:cNvPicPr>
              <a:picLocks noChangeAspect="1"/>
            </p:cNvPicPr>
            <p:nvPr/>
          </p:nvPicPr>
          <p:blipFill rotWithShape="1">
            <a:blip r:embed="rId5">
              <a:extLst>
                <a:ext uri="{28A0092B-C50C-407E-A947-70E740481C1C}">
                  <a14:useLocalDpi xmlns:a14="http://schemas.microsoft.com/office/drawing/2010/main" val="0"/>
                </a:ext>
              </a:extLst>
            </a:blip>
            <a:srcRect l="10078" t="4000" r="9922" b="4000"/>
            <a:stretch/>
          </p:blipFill>
          <p:spPr>
            <a:xfrm>
              <a:off x="1229188" y="4463922"/>
              <a:ext cx="703430" cy="808944"/>
            </a:xfrm>
            <a:prstGeom prst="rect">
              <a:avLst/>
            </a:prstGeom>
          </p:spPr>
        </p:pic>
        <p:sp>
          <p:nvSpPr>
            <p:cNvPr id="91" name="文本框 90">
              <a:extLst>
                <a:ext uri="{FF2B5EF4-FFF2-40B4-BE49-F238E27FC236}">
                  <a16:creationId xmlns:a16="http://schemas.microsoft.com/office/drawing/2014/main" id="{75264D8F-6F4A-3839-AE7F-878BC194B32D}"/>
                </a:ext>
              </a:extLst>
            </p:cNvPr>
            <p:cNvSpPr txBox="1"/>
            <p:nvPr/>
          </p:nvSpPr>
          <p:spPr>
            <a:xfrm>
              <a:off x="2648795" y="2838271"/>
              <a:ext cx="813680"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编写</a:t>
              </a:r>
            </a:p>
          </p:txBody>
        </p:sp>
        <p:sp>
          <p:nvSpPr>
            <p:cNvPr id="92" name="文本框 91">
              <a:extLst>
                <a:ext uri="{FF2B5EF4-FFF2-40B4-BE49-F238E27FC236}">
                  <a16:creationId xmlns:a16="http://schemas.microsoft.com/office/drawing/2014/main" id="{36423A1E-BF89-2482-D343-F432693CC423}"/>
                </a:ext>
              </a:extLst>
            </p:cNvPr>
            <p:cNvSpPr txBox="1"/>
            <p:nvPr/>
          </p:nvSpPr>
          <p:spPr>
            <a:xfrm>
              <a:off x="837474" y="5255809"/>
              <a:ext cx="1486858"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数据工作者</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93" name="文本框 92">
              <a:extLst>
                <a:ext uri="{FF2B5EF4-FFF2-40B4-BE49-F238E27FC236}">
                  <a16:creationId xmlns:a16="http://schemas.microsoft.com/office/drawing/2014/main" id="{23A405AA-FFC4-922F-6A53-8C77C478AE4E}"/>
                </a:ext>
              </a:extLst>
            </p:cNvPr>
            <p:cNvSpPr txBox="1"/>
            <p:nvPr/>
          </p:nvSpPr>
          <p:spPr>
            <a:xfrm>
              <a:off x="2668141" y="4553521"/>
              <a:ext cx="774989"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检查</a:t>
              </a:r>
            </a:p>
          </p:txBody>
        </p:sp>
        <p:pic>
          <p:nvPicPr>
            <p:cNvPr id="97" name="图片 96">
              <a:extLst>
                <a:ext uri="{FF2B5EF4-FFF2-40B4-BE49-F238E27FC236}">
                  <a16:creationId xmlns:a16="http://schemas.microsoft.com/office/drawing/2014/main" id="{4EE2F86E-5E18-14CA-63C6-825FCBB2F6A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000" t="15129" r="18000" b="18000"/>
            <a:stretch/>
          </p:blipFill>
          <p:spPr>
            <a:xfrm>
              <a:off x="2507873" y="4560892"/>
              <a:ext cx="284707" cy="297479"/>
            </a:xfrm>
            <a:prstGeom prst="rect">
              <a:avLst/>
            </a:prstGeom>
          </p:spPr>
        </p:pic>
        <p:pic>
          <p:nvPicPr>
            <p:cNvPr id="99" name="图片 98">
              <a:extLst>
                <a:ext uri="{FF2B5EF4-FFF2-40B4-BE49-F238E27FC236}">
                  <a16:creationId xmlns:a16="http://schemas.microsoft.com/office/drawing/2014/main" id="{42EC1E52-4C3F-C7FB-C4D8-5DA30D722F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000" t="5999" r="6000" b="6001"/>
            <a:stretch/>
          </p:blipFill>
          <p:spPr>
            <a:xfrm>
              <a:off x="2541306" y="2878108"/>
              <a:ext cx="262326" cy="268426"/>
            </a:xfrm>
            <a:prstGeom prst="rect">
              <a:avLst/>
            </a:prstGeom>
          </p:spPr>
        </p:pic>
        <p:pic>
          <p:nvPicPr>
            <p:cNvPr id="100" name="图片 99">
              <a:extLst>
                <a:ext uri="{FF2B5EF4-FFF2-40B4-BE49-F238E27FC236}">
                  <a16:creationId xmlns:a16="http://schemas.microsoft.com/office/drawing/2014/main" id="{68E2F03D-0594-4E86-52B5-C61F89B66D1C}"/>
                </a:ext>
              </a:extLst>
            </p:cNvPr>
            <p:cNvPicPr>
              <a:picLocks noChangeAspect="1"/>
            </p:cNvPicPr>
            <p:nvPr/>
          </p:nvPicPr>
          <p:blipFill>
            <a:blip r:embed="rId8"/>
            <a:stretch>
              <a:fillRect/>
            </a:stretch>
          </p:blipFill>
          <p:spPr>
            <a:xfrm>
              <a:off x="3768248" y="3475958"/>
              <a:ext cx="752962" cy="808944"/>
            </a:xfrm>
            <a:prstGeom prst="rect">
              <a:avLst/>
            </a:prstGeom>
          </p:spPr>
        </p:pic>
        <p:sp>
          <p:nvSpPr>
            <p:cNvPr id="101" name="文本框 100">
              <a:extLst>
                <a:ext uri="{FF2B5EF4-FFF2-40B4-BE49-F238E27FC236}">
                  <a16:creationId xmlns:a16="http://schemas.microsoft.com/office/drawing/2014/main" id="{EED95FFB-83B2-26FB-804E-7E7523CB1D95}"/>
                </a:ext>
              </a:extLst>
            </p:cNvPr>
            <p:cNvSpPr txBox="1"/>
            <p:nvPr/>
          </p:nvSpPr>
          <p:spPr>
            <a:xfrm>
              <a:off x="3261753" y="4268549"/>
              <a:ext cx="1752600"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数据整理脚本</a:t>
              </a:r>
            </a:p>
          </p:txBody>
        </p:sp>
        <p:sp>
          <p:nvSpPr>
            <p:cNvPr id="102" name="箭头: 右 81">
              <a:extLst>
                <a:ext uri="{FF2B5EF4-FFF2-40B4-BE49-F238E27FC236}">
                  <a16:creationId xmlns:a16="http://schemas.microsoft.com/office/drawing/2014/main" id="{CC294F80-D515-FFBA-34FA-51B7F4C0FD55}"/>
                </a:ext>
              </a:extLst>
            </p:cNvPr>
            <p:cNvSpPr/>
            <p:nvPr/>
          </p:nvSpPr>
          <p:spPr>
            <a:xfrm rot="19800000">
              <a:off x="1899767" y="4328946"/>
              <a:ext cx="1872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a:extLst>
              <a:ext uri="{FF2B5EF4-FFF2-40B4-BE49-F238E27FC236}">
                <a16:creationId xmlns:a16="http://schemas.microsoft.com/office/drawing/2014/main" id="{81FB1C74-27A1-6715-E0A2-15A83B4C3071}"/>
              </a:ext>
            </a:extLst>
          </p:cNvPr>
          <p:cNvSpPr txBox="1"/>
          <p:nvPr/>
        </p:nvSpPr>
        <p:spPr>
          <a:xfrm>
            <a:off x="2819818" y="4062154"/>
            <a:ext cx="1396207"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数据工作者</a:t>
            </a:r>
          </a:p>
        </p:txBody>
      </p:sp>
      <p:sp>
        <p:nvSpPr>
          <p:cNvPr id="9" name="文本框 8"/>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研究背景</a:t>
            </a:r>
          </a:p>
        </p:txBody>
      </p:sp>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40" name="图片 39">
            <a:extLst>
              <a:ext uri="{FF2B5EF4-FFF2-40B4-BE49-F238E27FC236}">
                <a16:creationId xmlns:a16="http://schemas.microsoft.com/office/drawing/2014/main" id="{4F3356A9-BDC4-0AFF-BF63-11A9E5D9AC7B}"/>
              </a:ext>
            </a:extLst>
          </p:cNvPr>
          <p:cNvPicPr>
            <a:picLocks noChangeAspect="1"/>
          </p:cNvPicPr>
          <p:nvPr/>
        </p:nvPicPr>
        <p:blipFill>
          <a:blip r:embed="rId8"/>
          <a:stretch>
            <a:fillRect/>
          </a:stretch>
        </p:blipFill>
        <p:spPr>
          <a:xfrm>
            <a:off x="8024057" y="2426513"/>
            <a:ext cx="1360449" cy="1589231"/>
          </a:xfrm>
          <a:prstGeom prst="rect">
            <a:avLst/>
          </a:prstGeom>
        </p:spPr>
      </p:pic>
      <p:sp>
        <p:nvSpPr>
          <p:cNvPr id="51" name="文本框 50">
            <a:extLst>
              <a:ext uri="{FF2B5EF4-FFF2-40B4-BE49-F238E27FC236}">
                <a16:creationId xmlns:a16="http://schemas.microsoft.com/office/drawing/2014/main" id="{64A9B566-C1FB-62CF-6C79-B56A0A8F1549}"/>
              </a:ext>
            </a:extLst>
          </p:cNvPr>
          <p:cNvSpPr txBox="1"/>
          <p:nvPr/>
        </p:nvSpPr>
        <p:spPr>
          <a:xfrm>
            <a:off x="7867244" y="4058613"/>
            <a:ext cx="1627297" cy="372873"/>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数据整理脚本</a:t>
            </a:r>
          </a:p>
        </p:txBody>
      </p:sp>
      <p:sp>
        <p:nvSpPr>
          <p:cNvPr id="83" name="箭头: 右 82">
            <a:extLst>
              <a:ext uri="{FF2B5EF4-FFF2-40B4-BE49-F238E27FC236}">
                <a16:creationId xmlns:a16="http://schemas.microsoft.com/office/drawing/2014/main" id="{E4AAA915-683D-CF65-4981-5F600293E15B}"/>
              </a:ext>
            </a:extLst>
          </p:cNvPr>
          <p:cNvSpPr/>
          <p:nvPr/>
        </p:nvSpPr>
        <p:spPr>
          <a:xfrm>
            <a:off x="4737005" y="3353973"/>
            <a:ext cx="2724806" cy="150052"/>
          </a:xfrm>
          <a:prstGeom prst="rightArrow">
            <a:avLst>
              <a:gd name="adj1" fmla="val 50000"/>
              <a:gd name="adj2" fmla="val 144205"/>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592C4911-242A-E932-54CA-13ABB1FBF175}"/>
              </a:ext>
            </a:extLst>
          </p:cNvPr>
          <p:cNvPicPr>
            <a:picLocks noChangeAspect="1"/>
          </p:cNvPicPr>
          <p:nvPr/>
        </p:nvPicPr>
        <p:blipFill rotWithShape="1">
          <a:blip r:embed="rId4">
            <a:extLst>
              <a:ext uri="{28A0092B-C50C-407E-A947-70E740481C1C}">
                <a14:useLocalDpi xmlns:a14="http://schemas.microsoft.com/office/drawing/2010/main" val="0"/>
              </a:ext>
            </a:extLst>
          </a:blip>
          <a:srcRect l="6459" t="6458" r="6919" b="3125"/>
          <a:stretch/>
        </p:blipFill>
        <p:spPr>
          <a:xfrm>
            <a:off x="1224174" y="2299334"/>
            <a:ext cx="774989" cy="808944"/>
          </a:xfrm>
          <a:prstGeom prst="rect">
            <a:avLst/>
          </a:prstGeom>
        </p:spPr>
      </p:pic>
      <p:pic>
        <p:nvPicPr>
          <p:cNvPr id="78" name="图片 77">
            <a:extLst>
              <a:ext uri="{FF2B5EF4-FFF2-40B4-BE49-F238E27FC236}">
                <a16:creationId xmlns:a16="http://schemas.microsoft.com/office/drawing/2014/main" id="{ACD47214-0B9F-468D-F662-39500A6785C5}"/>
              </a:ext>
            </a:extLst>
          </p:cNvPr>
          <p:cNvPicPr>
            <a:picLocks noChangeAspect="1"/>
          </p:cNvPicPr>
          <p:nvPr/>
        </p:nvPicPr>
        <p:blipFill>
          <a:blip r:embed="rId8"/>
          <a:stretch>
            <a:fillRect/>
          </a:stretch>
        </p:blipFill>
        <p:spPr>
          <a:xfrm>
            <a:off x="3770720" y="3298314"/>
            <a:ext cx="752962" cy="808944"/>
          </a:xfrm>
          <a:prstGeom prst="rect">
            <a:avLst/>
          </a:prstGeom>
        </p:spPr>
      </p:pic>
      <p:grpSp>
        <p:nvGrpSpPr>
          <p:cNvPr id="118" name="组合 117">
            <a:extLst>
              <a:ext uri="{FF2B5EF4-FFF2-40B4-BE49-F238E27FC236}">
                <a16:creationId xmlns:a16="http://schemas.microsoft.com/office/drawing/2014/main" id="{D946AD4F-E7C1-EFDB-0EFF-8104CE193CDE}"/>
              </a:ext>
            </a:extLst>
          </p:cNvPr>
          <p:cNvGrpSpPr/>
          <p:nvPr/>
        </p:nvGrpSpPr>
        <p:grpSpPr>
          <a:xfrm>
            <a:off x="6756253" y="2299184"/>
            <a:ext cx="4621795" cy="3058947"/>
            <a:chOff x="6706512" y="2299184"/>
            <a:chExt cx="4621795" cy="3058947"/>
          </a:xfrm>
        </p:grpSpPr>
        <p:sp>
          <p:nvSpPr>
            <p:cNvPr id="119" name="文本框 118">
              <a:extLst>
                <a:ext uri="{FF2B5EF4-FFF2-40B4-BE49-F238E27FC236}">
                  <a16:creationId xmlns:a16="http://schemas.microsoft.com/office/drawing/2014/main" id="{DD1E240A-E45D-F3F3-9209-411830BB0EA4}"/>
                </a:ext>
              </a:extLst>
            </p:cNvPr>
            <p:cNvSpPr txBox="1"/>
            <p:nvPr/>
          </p:nvSpPr>
          <p:spPr>
            <a:xfrm>
              <a:off x="8774556" y="4988799"/>
              <a:ext cx="1752600"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数据整理脚本</a:t>
              </a:r>
            </a:p>
          </p:txBody>
        </p:sp>
        <p:pic>
          <p:nvPicPr>
            <p:cNvPr id="120" name="Picture 2">
              <a:extLst>
                <a:ext uri="{FF2B5EF4-FFF2-40B4-BE49-F238E27FC236}">
                  <a16:creationId xmlns:a16="http://schemas.microsoft.com/office/drawing/2014/main" id="{17068F77-9667-C1EA-1FDB-8BF2A0615F6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382" t="4667" r="25479" b="3939"/>
            <a:stretch/>
          </p:blipFill>
          <p:spPr bwMode="auto">
            <a:xfrm>
              <a:off x="8518259" y="2299184"/>
              <a:ext cx="783252" cy="83722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4">
              <a:extLst>
                <a:ext uri="{FF2B5EF4-FFF2-40B4-BE49-F238E27FC236}">
                  <a16:creationId xmlns:a16="http://schemas.microsoft.com/office/drawing/2014/main" id="{18A74C35-B71E-C727-B32E-1543B003ECF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9734" b="16629"/>
            <a:stretch/>
          </p:blipFill>
          <p:spPr bwMode="auto">
            <a:xfrm>
              <a:off x="9653188" y="2767460"/>
              <a:ext cx="1015316" cy="355361"/>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6" descr="GitHub - denistanjingyu/Scraping-Stack-Overflow: Retrieve questions with  most number of votes. Retrieve top languages and tag counts.">
              <a:extLst>
                <a:ext uri="{FF2B5EF4-FFF2-40B4-BE49-F238E27FC236}">
                  <a16:creationId xmlns:a16="http://schemas.microsoft.com/office/drawing/2014/main" id="{0170438E-AFBF-4831-C760-6FA4D29BF92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03" t="21428" r="3203" b="26711"/>
            <a:stretch/>
          </p:blipFill>
          <p:spPr bwMode="auto">
            <a:xfrm>
              <a:off x="9616243" y="2308383"/>
              <a:ext cx="1712064" cy="369952"/>
            </a:xfrm>
            <a:prstGeom prst="rect">
              <a:avLst/>
            </a:prstGeom>
            <a:noFill/>
            <a:extLst>
              <a:ext uri="{909E8E84-426E-40DD-AFC4-6F175D3DCCD1}">
                <a14:hiddenFill xmlns:a14="http://schemas.microsoft.com/office/drawing/2010/main">
                  <a:solidFill>
                    <a:srgbClr val="FFFFFF"/>
                  </a:solidFill>
                </a14:hiddenFill>
              </a:ext>
            </a:extLst>
          </p:spPr>
        </p:pic>
        <p:pic>
          <p:nvPicPr>
            <p:cNvPr id="123" name="图片 122">
              <a:extLst>
                <a:ext uri="{FF2B5EF4-FFF2-40B4-BE49-F238E27FC236}">
                  <a16:creationId xmlns:a16="http://schemas.microsoft.com/office/drawing/2014/main" id="{91153D25-80F9-CFF7-E53C-67B28308AA8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000" t="14000" r="2243"/>
            <a:stretch/>
          </p:blipFill>
          <p:spPr>
            <a:xfrm>
              <a:off x="9235517" y="3556888"/>
              <a:ext cx="273808" cy="245908"/>
            </a:xfrm>
            <a:prstGeom prst="rect">
              <a:avLst/>
            </a:prstGeom>
          </p:spPr>
        </p:pic>
        <p:sp>
          <p:nvSpPr>
            <p:cNvPr id="124" name="文本框 123">
              <a:extLst>
                <a:ext uri="{FF2B5EF4-FFF2-40B4-BE49-F238E27FC236}">
                  <a16:creationId xmlns:a16="http://schemas.microsoft.com/office/drawing/2014/main" id="{76D9A069-DFAC-6273-71C1-9FEA2B6C4F5E}"/>
                </a:ext>
              </a:extLst>
            </p:cNvPr>
            <p:cNvSpPr txBox="1"/>
            <p:nvPr/>
          </p:nvSpPr>
          <p:spPr>
            <a:xfrm>
              <a:off x="9513954" y="3510565"/>
              <a:ext cx="702446"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获取</a:t>
              </a:r>
            </a:p>
          </p:txBody>
        </p:sp>
        <p:pic>
          <p:nvPicPr>
            <p:cNvPr id="125" name="图片 124">
              <a:extLst>
                <a:ext uri="{FF2B5EF4-FFF2-40B4-BE49-F238E27FC236}">
                  <a16:creationId xmlns:a16="http://schemas.microsoft.com/office/drawing/2014/main" id="{9801D16F-14DB-623C-61B5-8E790379CB94}"/>
                </a:ext>
              </a:extLst>
            </p:cNvPr>
            <p:cNvPicPr>
              <a:picLocks noChangeAspect="1"/>
            </p:cNvPicPr>
            <p:nvPr/>
          </p:nvPicPr>
          <p:blipFill rotWithShape="1">
            <a:blip r:embed="rId4">
              <a:extLst>
                <a:ext uri="{28A0092B-C50C-407E-A947-70E740481C1C}">
                  <a14:useLocalDpi xmlns:a14="http://schemas.microsoft.com/office/drawing/2010/main" val="0"/>
                </a:ext>
              </a:extLst>
            </a:blip>
            <a:srcRect l="6459" t="6458" r="6919" b="3125"/>
            <a:stretch/>
          </p:blipFill>
          <p:spPr>
            <a:xfrm>
              <a:off x="6990754" y="4163445"/>
              <a:ext cx="774989" cy="808944"/>
            </a:xfrm>
            <a:prstGeom prst="rect">
              <a:avLst/>
            </a:prstGeom>
          </p:spPr>
        </p:pic>
        <p:sp>
          <p:nvSpPr>
            <p:cNvPr id="126" name="文本框 125">
              <a:extLst>
                <a:ext uri="{FF2B5EF4-FFF2-40B4-BE49-F238E27FC236}">
                  <a16:creationId xmlns:a16="http://schemas.microsoft.com/office/drawing/2014/main" id="{4C236E2C-184D-3D21-1B69-BC38CD9B3E45}"/>
                </a:ext>
              </a:extLst>
            </p:cNvPr>
            <p:cNvSpPr txBox="1"/>
            <p:nvPr/>
          </p:nvSpPr>
          <p:spPr>
            <a:xfrm>
              <a:off x="6706512" y="4985570"/>
              <a:ext cx="1343473"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数据工作者</a:t>
              </a:r>
            </a:p>
          </p:txBody>
        </p:sp>
        <p:pic>
          <p:nvPicPr>
            <p:cNvPr id="127" name="图片 126">
              <a:extLst>
                <a:ext uri="{FF2B5EF4-FFF2-40B4-BE49-F238E27FC236}">
                  <a16:creationId xmlns:a16="http://schemas.microsoft.com/office/drawing/2014/main" id="{0844E8FF-58F0-B8F7-CE1D-9BD21F3F8767}"/>
                </a:ext>
              </a:extLst>
            </p:cNvPr>
            <p:cNvPicPr>
              <a:picLocks noChangeAspect="1"/>
            </p:cNvPicPr>
            <p:nvPr/>
          </p:nvPicPr>
          <p:blipFill>
            <a:blip r:embed="rId8"/>
            <a:stretch>
              <a:fillRect/>
            </a:stretch>
          </p:blipFill>
          <p:spPr>
            <a:xfrm>
              <a:off x="9274375" y="4163445"/>
              <a:ext cx="752962" cy="808944"/>
            </a:xfrm>
            <a:prstGeom prst="rect">
              <a:avLst/>
            </a:prstGeom>
          </p:spPr>
        </p:pic>
        <p:grpSp>
          <p:nvGrpSpPr>
            <p:cNvPr id="128" name="组合 127">
              <a:extLst>
                <a:ext uri="{FF2B5EF4-FFF2-40B4-BE49-F238E27FC236}">
                  <a16:creationId xmlns:a16="http://schemas.microsoft.com/office/drawing/2014/main" id="{955CE684-8AE3-526C-4AF4-D9605ED64C34}"/>
                </a:ext>
              </a:extLst>
            </p:cNvPr>
            <p:cNvGrpSpPr/>
            <p:nvPr/>
          </p:nvGrpSpPr>
          <p:grpSpPr>
            <a:xfrm>
              <a:off x="8036422" y="4313555"/>
              <a:ext cx="906141" cy="338554"/>
              <a:chOff x="8036422" y="4262435"/>
              <a:chExt cx="906141" cy="338554"/>
            </a:xfrm>
          </p:grpSpPr>
          <p:pic>
            <p:nvPicPr>
              <p:cNvPr id="131" name="图片 130">
                <a:extLst>
                  <a:ext uri="{FF2B5EF4-FFF2-40B4-BE49-F238E27FC236}">
                    <a16:creationId xmlns:a16="http://schemas.microsoft.com/office/drawing/2014/main" id="{688F9A08-2D99-D430-1967-85189F16C51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0001" t="10001" r="9999" b="9999"/>
              <a:stretch/>
            </p:blipFill>
            <p:spPr>
              <a:xfrm>
                <a:off x="8036422" y="4319685"/>
                <a:ext cx="224055" cy="224055"/>
              </a:xfrm>
              <a:prstGeom prst="rect">
                <a:avLst/>
              </a:prstGeom>
            </p:spPr>
          </p:pic>
          <p:sp>
            <p:nvSpPr>
              <p:cNvPr id="132" name="文本框 131">
                <a:extLst>
                  <a:ext uri="{FF2B5EF4-FFF2-40B4-BE49-F238E27FC236}">
                    <a16:creationId xmlns:a16="http://schemas.microsoft.com/office/drawing/2014/main" id="{E8175B44-E7BF-ADBA-E014-99F261528A0B}"/>
                  </a:ext>
                </a:extLst>
              </p:cNvPr>
              <p:cNvSpPr txBox="1"/>
              <p:nvPr/>
            </p:nvSpPr>
            <p:spPr>
              <a:xfrm>
                <a:off x="8253128" y="4262435"/>
                <a:ext cx="689435"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学习</a:t>
                </a:r>
              </a:p>
            </p:txBody>
          </p:sp>
        </p:grpSp>
        <p:sp>
          <p:nvSpPr>
            <p:cNvPr id="129" name="箭头: 右 81">
              <a:extLst>
                <a:ext uri="{FF2B5EF4-FFF2-40B4-BE49-F238E27FC236}">
                  <a16:creationId xmlns:a16="http://schemas.microsoft.com/office/drawing/2014/main" id="{D66F3D89-7487-CE26-127A-A072977C49A4}"/>
                </a:ext>
              </a:extLst>
            </p:cNvPr>
            <p:cNvSpPr/>
            <p:nvPr/>
          </p:nvSpPr>
          <p:spPr>
            <a:xfrm>
              <a:off x="7769492" y="4598081"/>
              <a:ext cx="1440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箭头: 右 81">
              <a:extLst>
                <a:ext uri="{FF2B5EF4-FFF2-40B4-BE49-F238E27FC236}">
                  <a16:creationId xmlns:a16="http://schemas.microsoft.com/office/drawing/2014/main" id="{EE43A211-3744-E2BD-9C5E-6447136141AD}"/>
                </a:ext>
              </a:extLst>
            </p:cNvPr>
            <p:cNvSpPr/>
            <p:nvPr/>
          </p:nvSpPr>
          <p:spPr>
            <a:xfrm rot="5400000">
              <a:off x="9108600" y="3596042"/>
              <a:ext cx="936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3" name="图片 132">
            <a:extLst>
              <a:ext uri="{FF2B5EF4-FFF2-40B4-BE49-F238E27FC236}">
                <a16:creationId xmlns:a16="http://schemas.microsoft.com/office/drawing/2014/main" id="{73F427A1-22F7-4822-71F8-735B21BE9A6B}"/>
              </a:ext>
            </a:extLst>
          </p:cNvPr>
          <p:cNvPicPr>
            <a:picLocks noChangeAspect="1"/>
          </p:cNvPicPr>
          <p:nvPr/>
        </p:nvPicPr>
        <p:blipFill rotWithShape="1">
          <a:blip r:embed="rId4">
            <a:extLst>
              <a:ext uri="{28A0092B-C50C-407E-A947-70E740481C1C}">
                <a14:useLocalDpi xmlns:a14="http://schemas.microsoft.com/office/drawing/2010/main" val="0"/>
              </a:ext>
            </a:extLst>
          </a:blip>
          <a:srcRect l="6459" t="6458" r="6919" b="3125"/>
          <a:stretch/>
        </p:blipFill>
        <p:spPr>
          <a:xfrm>
            <a:off x="7037590" y="4163445"/>
            <a:ext cx="774989" cy="808944"/>
          </a:xfrm>
          <a:prstGeom prst="rect">
            <a:avLst/>
          </a:prstGeom>
        </p:spPr>
      </p:pic>
    </p:spTree>
    <p:extLst>
      <p:ext uri="{BB962C8B-B14F-4D97-AF65-F5344CB8AC3E}">
        <p14:creationId xmlns:p14="http://schemas.microsoft.com/office/powerpoint/2010/main" val="4012687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accel="50000" decel="50000" fill="hold" nodeType="clickEffect">
                                  <p:stCondLst>
                                    <p:cond delay="0"/>
                                  </p:stCondLst>
                                  <p:childTnLst>
                                    <p:animEffect transition="out" filter="fade">
                                      <p:cBhvr>
                                        <p:cTn id="6" dur="2000"/>
                                        <p:tgtEl>
                                          <p:spTgt spid="29"/>
                                        </p:tgtEl>
                                      </p:cBhvr>
                                    </p:animEffect>
                                    <p:set>
                                      <p:cBhvr>
                                        <p:cTn id="7" dur="1" fill="hold">
                                          <p:stCondLst>
                                            <p:cond delay="1999"/>
                                          </p:stCondLst>
                                        </p:cTn>
                                        <p:tgtEl>
                                          <p:spTgt spid="2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8"/>
                                        </p:tgtEl>
                                      </p:cBhvr>
                                    </p:animEffect>
                                    <p:set>
                                      <p:cBhvr>
                                        <p:cTn id="10" dur="1" fill="hold">
                                          <p:stCondLst>
                                            <p:cond delay="499"/>
                                          </p:stCondLst>
                                        </p:cTn>
                                        <p:tgtEl>
                                          <p:spTgt spid="4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par>
                                <p:cTn id="17" presetID="10" presetClass="entr" presetSubtype="0" accel="50000" decel="5000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childTnLst>
                                </p:cTn>
                              </p:par>
                              <p:par>
                                <p:cTn id="20" presetID="63" presetClass="path" presetSubtype="0" accel="50000" decel="50000" fill="hold" nodeType="withEffect">
                                  <p:stCondLst>
                                    <p:cond delay="0"/>
                                  </p:stCondLst>
                                  <p:childTnLst>
                                    <p:animMotion origin="layout" path="M 0 0 L -0.156353 -0.083407 E" pathEditMode="relative" ptsTypes="">
                                      <p:cBhvr>
                                        <p:cTn id="21" dur="2000" fill="hold"/>
                                        <p:tgtEl>
                                          <p:spTgt spid="29"/>
                                        </p:tgtEl>
                                        <p:attrNameLst>
                                          <p:attrName>ppt_x</p:attrName>
                                          <p:attrName>ppt_y</p:attrName>
                                        </p:attrNameLst>
                                      </p:cBhvr>
                                    </p:animMotion>
                                  </p:childTnLst>
                                </p:cTn>
                              </p:par>
                              <p:par>
                                <p:cTn id="22" presetID="63" presetClass="path" presetSubtype="0" accel="50000" decel="50000" fill="hold" nodeType="withEffect">
                                  <p:stCondLst>
                                    <p:cond delay="0"/>
                                  </p:stCondLst>
                                  <p:childTnLst>
                                    <p:animMotion origin="layout" path="M 0.156353 0.083407 L 0 0 E" pathEditMode="relative" ptsTypes="">
                                      <p:cBhvr>
                                        <p:cTn id="23" dur="2000" fill="hold"/>
                                        <p:tgtEl>
                                          <p:spTgt spid="42"/>
                                        </p:tgtEl>
                                        <p:attrNameLst>
                                          <p:attrName>ppt_x</p:attrName>
                                          <p:attrName>ppt_y</p:attrName>
                                        </p:attrNameLst>
                                      </p:cBhvr>
                                    </p:animMotion>
                                  </p:childTnLst>
                                </p:cTn>
                              </p:par>
                              <p:par>
                                <p:cTn id="24" presetID="6" presetClass="emph" presetSubtype="0" accel="50000" decel="50000" fill="hold" nodeType="withEffect">
                                  <p:stCondLst>
                                    <p:cond delay="0"/>
                                  </p:stCondLst>
                                  <p:childTnLst>
                                    <p:animScale>
                                      <p:cBhvr>
                                        <p:cTn id="25" dur="2000" fill="hold"/>
                                        <p:tgtEl>
                                          <p:spTgt spid="29"/>
                                        </p:tgtEl>
                                      </p:cBhvr>
                                      <p:by x="150000" y="150000"/>
                                      <p:from x="100000" y="100000"/>
                                      <p:to x="47624" y="47624"/>
                                    </p:animScale>
                                  </p:childTnLst>
                                </p:cTn>
                              </p:par>
                              <p:par>
                                <p:cTn id="26" presetID="6" presetClass="emph" presetSubtype="0" accel="50000" decel="50000" fill="hold" nodeType="withEffect">
                                  <p:stCondLst>
                                    <p:cond delay="0"/>
                                  </p:stCondLst>
                                  <p:childTnLst>
                                    <p:animScale>
                                      <p:cBhvr>
                                        <p:cTn id="27" dur="2000" fill="hold"/>
                                        <p:tgtEl>
                                          <p:spTgt spid="42"/>
                                        </p:tgtEl>
                                      </p:cBhvr>
                                      <p:by x="150000" y="150000"/>
                                      <p:from x="209977" y="209977"/>
                                      <p:to x="100000" y="100000"/>
                                    </p:animScale>
                                  </p:childTnLst>
                                </p:cTn>
                              </p:par>
                              <p:par>
                                <p:cTn id="28" presetID="10" presetClass="exit" presetSubtype="0" accel="50000" decel="50000" fill="hold" nodeType="withEffect">
                                  <p:stCondLst>
                                    <p:cond delay="0"/>
                                  </p:stCondLst>
                                  <p:childTnLst>
                                    <p:animEffect transition="out" filter="fade">
                                      <p:cBhvr>
                                        <p:cTn id="29" dur="2000"/>
                                        <p:tgtEl>
                                          <p:spTgt spid="40"/>
                                        </p:tgtEl>
                                      </p:cBhvr>
                                    </p:animEffect>
                                    <p:set>
                                      <p:cBhvr>
                                        <p:cTn id="30" dur="1" fill="hold">
                                          <p:stCondLst>
                                            <p:cond delay="1999"/>
                                          </p:stCondLst>
                                        </p:cTn>
                                        <p:tgtEl>
                                          <p:spTgt spid="40"/>
                                        </p:tgtEl>
                                        <p:attrNameLst>
                                          <p:attrName>style.visibility</p:attrName>
                                        </p:attrNameLst>
                                      </p:cBhvr>
                                      <p:to>
                                        <p:strVal val="hidden"/>
                                      </p:to>
                                    </p:set>
                                  </p:childTnLst>
                                </p:cTn>
                              </p:par>
                              <p:par>
                                <p:cTn id="31" presetID="10" presetClass="entr" presetSubtype="0" accel="50000" decel="5000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2000"/>
                                        <p:tgtEl>
                                          <p:spTgt spid="78"/>
                                        </p:tgtEl>
                                      </p:cBhvr>
                                    </p:animEffect>
                                  </p:childTnLst>
                                </p:cTn>
                              </p:par>
                              <p:par>
                                <p:cTn id="34" presetID="63" presetClass="path" presetSubtype="0" accel="50000" decel="50000" fill="hold" nodeType="withEffect">
                                  <p:stCondLst>
                                    <p:cond delay="0"/>
                                  </p:stCondLst>
                                  <p:childTnLst>
                                    <p:animMotion origin="layout" path="M 0 0 L -0.373776 0.070233 E" pathEditMode="relative" ptsTypes="">
                                      <p:cBhvr>
                                        <p:cTn id="35" dur="2000" fill="hold"/>
                                        <p:tgtEl>
                                          <p:spTgt spid="40"/>
                                        </p:tgtEl>
                                        <p:attrNameLst>
                                          <p:attrName>ppt_x</p:attrName>
                                          <p:attrName>ppt_y</p:attrName>
                                        </p:attrNameLst>
                                      </p:cBhvr>
                                    </p:animMotion>
                                  </p:childTnLst>
                                </p:cTn>
                              </p:par>
                              <p:par>
                                <p:cTn id="36" presetID="63" presetClass="path" presetSubtype="0" accel="50000" decel="50000" fill="hold" nodeType="withEffect">
                                  <p:stCondLst>
                                    <p:cond delay="0"/>
                                  </p:stCondLst>
                                  <p:childTnLst>
                                    <p:animMotion origin="layout" path="M 0.373776 -0.070233 L 0 0 E" pathEditMode="relative" ptsTypes="">
                                      <p:cBhvr>
                                        <p:cTn id="37" dur="2000" fill="hold"/>
                                        <p:tgtEl>
                                          <p:spTgt spid="78"/>
                                        </p:tgtEl>
                                        <p:attrNameLst>
                                          <p:attrName>ppt_x</p:attrName>
                                          <p:attrName>ppt_y</p:attrName>
                                        </p:attrNameLst>
                                      </p:cBhvr>
                                    </p:animMotion>
                                  </p:childTnLst>
                                </p:cTn>
                              </p:par>
                              <p:par>
                                <p:cTn id="38" presetID="6" presetClass="emph" presetSubtype="0" accel="50000" decel="50000" fill="hold" nodeType="withEffect">
                                  <p:stCondLst>
                                    <p:cond delay="0"/>
                                  </p:stCondLst>
                                  <p:childTnLst>
                                    <p:animScale>
                                      <p:cBhvr>
                                        <p:cTn id="39" dur="2000" fill="hold"/>
                                        <p:tgtEl>
                                          <p:spTgt spid="40"/>
                                        </p:tgtEl>
                                      </p:cBhvr>
                                      <p:by x="150000" y="150000"/>
                                      <p:from x="100000" y="100000"/>
                                      <p:to x="55347" y="50902"/>
                                    </p:animScale>
                                  </p:childTnLst>
                                </p:cTn>
                              </p:par>
                              <p:par>
                                <p:cTn id="40" presetID="6" presetClass="emph" presetSubtype="0" accel="50000" decel="50000" fill="hold" nodeType="withEffect">
                                  <p:stCondLst>
                                    <p:cond delay="0"/>
                                  </p:stCondLst>
                                  <p:childTnLst>
                                    <p:animScale>
                                      <p:cBhvr>
                                        <p:cTn id="41" dur="2000" fill="hold"/>
                                        <p:tgtEl>
                                          <p:spTgt spid="78"/>
                                        </p:tgtEl>
                                      </p:cBhvr>
                                      <p:by x="150000" y="150000"/>
                                      <p:from x="180680" y="196457"/>
                                      <p:to x="100000" y="100000"/>
                                    </p:animScale>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500"/>
                                        <p:tgtEl>
                                          <p:spTgt spid="81"/>
                                        </p:tgtEl>
                                      </p:cBhvr>
                                    </p:animEffect>
                                  </p:childTnLst>
                                </p:cTn>
                              </p:par>
                            </p:childTnLst>
                          </p:cTn>
                        </p:par>
                        <p:par>
                          <p:cTn id="46" fill="hold">
                            <p:stCondLst>
                              <p:cond delay="2500"/>
                            </p:stCondLst>
                            <p:childTnLst>
                              <p:par>
                                <p:cTn id="47" presetID="10" presetClass="exit" presetSubtype="0" accel="50000" decel="50000" fill="hold" nodeType="afterEffect">
                                  <p:stCondLst>
                                    <p:cond delay="1000"/>
                                  </p:stCondLst>
                                  <p:childTnLst>
                                    <p:animEffect transition="out" filter="fade">
                                      <p:cBhvr>
                                        <p:cTn id="48" dur="2000"/>
                                        <p:tgtEl>
                                          <p:spTgt spid="42"/>
                                        </p:tgtEl>
                                      </p:cBhvr>
                                    </p:animEffect>
                                    <p:set>
                                      <p:cBhvr>
                                        <p:cTn id="49" dur="1" fill="hold">
                                          <p:stCondLst>
                                            <p:cond delay="1999"/>
                                          </p:stCondLst>
                                        </p:cTn>
                                        <p:tgtEl>
                                          <p:spTgt spid="42"/>
                                        </p:tgtEl>
                                        <p:attrNameLst>
                                          <p:attrName>style.visibility</p:attrName>
                                        </p:attrNameLst>
                                      </p:cBhvr>
                                      <p:to>
                                        <p:strVal val="hidden"/>
                                      </p:to>
                                    </p:set>
                                  </p:childTnLst>
                                </p:cTn>
                              </p:par>
                              <p:par>
                                <p:cTn id="50" presetID="10" presetClass="entr" presetSubtype="0" accel="50000" decel="50000" fill="hold" nodeType="withEffect">
                                  <p:stCondLst>
                                    <p:cond delay="100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2000"/>
                                        <p:tgtEl>
                                          <p:spTgt spid="133"/>
                                        </p:tgtEl>
                                      </p:cBhvr>
                                    </p:animEffect>
                                  </p:childTnLst>
                                </p:cTn>
                              </p:par>
                              <p:par>
                                <p:cTn id="53" presetID="63" presetClass="path" presetSubtype="0" accel="50000" decel="50000" fill="hold" nodeType="withEffect">
                                  <p:stCondLst>
                                    <p:cond delay="1000"/>
                                  </p:stCondLst>
                                  <p:childTnLst>
                                    <p:animMotion origin="layout" path="M 0 0 L 0.476822 0.271816 E" pathEditMode="relative" ptsTypes="">
                                      <p:cBhvr>
                                        <p:cTn id="54" dur="2000" fill="hold"/>
                                        <p:tgtEl>
                                          <p:spTgt spid="42"/>
                                        </p:tgtEl>
                                        <p:attrNameLst>
                                          <p:attrName>ppt_x</p:attrName>
                                          <p:attrName>ppt_y</p:attrName>
                                        </p:attrNameLst>
                                      </p:cBhvr>
                                    </p:animMotion>
                                  </p:childTnLst>
                                </p:cTn>
                              </p:par>
                              <p:par>
                                <p:cTn id="55" presetID="63" presetClass="path" presetSubtype="0" accel="50000" decel="50000" fill="hold" nodeType="withEffect">
                                  <p:stCondLst>
                                    <p:cond delay="1000"/>
                                  </p:stCondLst>
                                  <p:childTnLst>
                                    <p:animMotion origin="layout" path="M -0.476822 -0.271816 L 0 0 E" pathEditMode="relative" ptsTypes="">
                                      <p:cBhvr>
                                        <p:cTn id="56" dur="2000" fill="hold"/>
                                        <p:tgtEl>
                                          <p:spTgt spid="133"/>
                                        </p:tgtEl>
                                        <p:attrNameLst>
                                          <p:attrName>ppt_x</p:attrName>
                                          <p:attrName>ppt_y</p:attrName>
                                        </p:attrNameLst>
                                      </p:cBhvr>
                                    </p:animMotion>
                                  </p:childTnLst>
                                </p:cTn>
                              </p:par>
                              <p:par>
                                <p:cTn id="57" presetID="6" presetClass="emph" presetSubtype="0" accel="50000" decel="50000" fill="hold" nodeType="withEffect">
                                  <p:stCondLst>
                                    <p:cond delay="1000"/>
                                  </p:stCondLst>
                                  <p:childTnLst>
                                    <p:animScale>
                                      <p:cBhvr>
                                        <p:cTn id="58" dur="2000" fill="hold"/>
                                        <p:tgtEl>
                                          <p:spTgt spid="42"/>
                                        </p:tgtEl>
                                      </p:cBhvr>
                                      <p:by x="150000" y="150000"/>
                                      <p:from x="100000" y="100000"/>
                                      <p:to x="100000" y="100000"/>
                                    </p:animScale>
                                  </p:childTnLst>
                                </p:cTn>
                              </p:par>
                              <p:par>
                                <p:cTn id="59" presetID="6" presetClass="emph" presetSubtype="0" accel="50000" decel="50000" fill="hold" nodeType="withEffect">
                                  <p:stCondLst>
                                    <p:cond delay="1000"/>
                                  </p:stCondLst>
                                  <p:childTnLst>
                                    <p:animScale>
                                      <p:cBhvr>
                                        <p:cTn id="60" dur="2000" fill="hold"/>
                                        <p:tgtEl>
                                          <p:spTgt spid="133"/>
                                        </p:tgtEl>
                                      </p:cBhvr>
                                      <p:by x="150000" y="150000"/>
                                      <p:from x="100000" y="100000"/>
                                      <p:to x="100000" y="100000"/>
                                    </p:animScale>
                                  </p:childTnLst>
                                </p:cTn>
                              </p:par>
                            </p:childTnLst>
                          </p:cTn>
                        </p:par>
                        <p:par>
                          <p:cTn id="61" fill="hold">
                            <p:stCondLst>
                              <p:cond delay="5500"/>
                            </p:stCondLst>
                            <p:childTnLst>
                              <p:par>
                                <p:cTn id="62" presetID="10" presetClass="entr" presetSubtype="0" fill="hold" nodeType="after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p:bldP spid="8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图片 113" descr="PPT模板-03">
            <a:extLst>
              <a:ext uri="{FF2B5EF4-FFF2-40B4-BE49-F238E27FC236}">
                <a16:creationId xmlns:a16="http://schemas.microsoft.com/office/drawing/2014/main" id="{8DE0E87A-23F3-6549-2E21-34E2117937B5}"/>
              </a:ext>
            </a:extLst>
          </p:cNvPr>
          <p:cNvPicPr>
            <a:picLocks noChangeAspect="1"/>
          </p:cNvPicPr>
          <p:nvPr/>
        </p:nvPicPr>
        <p:blipFill>
          <a:blip r:embed="rId4"/>
          <a:stretch>
            <a:fillRect/>
          </a:stretch>
        </p:blipFill>
        <p:spPr>
          <a:xfrm>
            <a:off x="0" y="0"/>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用户实验</a:t>
            </a:r>
          </a:p>
        </p:txBody>
      </p:sp>
      <p:sp>
        <p:nvSpPr>
          <p:cNvPr id="2" name="流程图: 可选过程 1">
            <a:extLst>
              <a:ext uri="{FF2B5EF4-FFF2-40B4-BE49-F238E27FC236}">
                <a16:creationId xmlns:a16="http://schemas.microsoft.com/office/drawing/2014/main" id="{7FFD376E-0CF9-4CEB-0A28-D64E71986C8A}"/>
              </a:ext>
            </a:extLst>
          </p:cNvPr>
          <p:cNvSpPr/>
          <p:nvPr/>
        </p:nvSpPr>
        <p:spPr>
          <a:xfrm>
            <a:off x="854713" y="2010601"/>
            <a:ext cx="1707611" cy="562115"/>
          </a:xfrm>
          <a:prstGeom prst="flowChartAlternateProcess">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学习系统</a:t>
            </a:r>
          </a:p>
        </p:txBody>
      </p:sp>
      <p:sp>
        <p:nvSpPr>
          <p:cNvPr id="108" name="流程图: 可选过程 107">
            <a:extLst>
              <a:ext uri="{FF2B5EF4-FFF2-40B4-BE49-F238E27FC236}">
                <a16:creationId xmlns:a16="http://schemas.microsoft.com/office/drawing/2014/main" id="{04911EB9-F123-BA0C-1E03-D76A3C96C5F5}"/>
              </a:ext>
            </a:extLst>
          </p:cNvPr>
          <p:cNvSpPr/>
          <p:nvPr/>
        </p:nvSpPr>
        <p:spPr>
          <a:xfrm>
            <a:off x="3886312" y="1991733"/>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探索任务</a:t>
            </a:r>
          </a:p>
        </p:txBody>
      </p:sp>
      <p:sp>
        <p:nvSpPr>
          <p:cNvPr id="109" name="流程图: 可选过程 108">
            <a:extLst>
              <a:ext uri="{FF2B5EF4-FFF2-40B4-BE49-F238E27FC236}">
                <a16:creationId xmlns:a16="http://schemas.microsoft.com/office/drawing/2014/main" id="{2B700BDA-243B-0B2C-009E-6D66BA691BD9}"/>
              </a:ext>
            </a:extLst>
          </p:cNvPr>
          <p:cNvSpPr/>
          <p:nvPr/>
        </p:nvSpPr>
        <p:spPr>
          <a:xfrm>
            <a:off x="6917911" y="2010601"/>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系统评分</a:t>
            </a:r>
          </a:p>
        </p:txBody>
      </p:sp>
      <p:sp>
        <p:nvSpPr>
          <p:cNvPr id="110" name="流程图: 可选过程 109">
            <a:extLst>
              <a:ext uri="{FF2B5EF4-FFF2-40B4-BE49-F238E27FC236}">
                <a16:creationId xmlns:a16="http://schemas.microsoft.com/office/drawing/2014/main" id="{FCEB13B5-85A4-92B5-6CC7-A6E16E69BE3E}"/>
              </a:ext>
            </a:extLst>
          </p:cNvPr>
          <p:cNvSpPr/>
          <p:nvPr/>
        </p:nvSpPr>
        <p:spPr>
          <a:xfrm>
            <a:off x="9943232" y="2014077"/>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用户反馈</a:t>
            </a:r>
          </a:p>
        </p:txBody>
      </p:sp>
      <p:sp>
        <p:nvSpPr>
          <p:cNvPr id="111" name="up-left-arrow_50686">
            <a:extLst>
              <a:ext uri="{FF2B5EF4-FFF2-40B4-BE49-F238E27FC236}">
                <a16:creationId xmlns:a16="http://schemas.microsoft.com/office/drawing/2014/main" id="{6ACE1988-BD2C-613F-C5E4-03CBFB046B10}"/>
              </a:ext>
            </a:extLst>
          </p:cNvPr>
          <p:cNvSpPr/>
          <p:nvPr/>
        </p:nvSpPr>
        <p:spPr>
          <a:xfrm rot="8091629">
            <a:off x="2922616" y="1967877"/>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up-left-arrow_50686">
            <a:extLst>
              <a:ext uri="{FF2B5EF4-FFF2-40B4-BE49-F238E27FC236}">
                <a16:creationId xmlns:a16="http://schemas.microsoft.com/office/drawing/2014/main" id="{2B045BC1-AAAA-5EA1-97E9-E5C59E563C14}"/>
              </a:ext>
            </a:extLst>
          </p:cNvPr>
          <p:cNvSpPr/>
          <p:nvPr/>
        </p:nvSpPr>
        <p:spPr>
          <a:xfrm rot="8091629">
            <a:off x="5947934" y="1987275"/>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up-left-arrow_50686">
            <a:extLst>
              <a:ext uri="{FF2B5EF4-FFF2-40B4-BE49-F238E27FC236}">
                <a16:creationId xmlns:a16="http://schemas.microsoft.com/office/drawing/2014/main" id="{57ED1A67-6916-CD1C-390B-CFF1F66DF33D}"/>
              </a:ext>
            </a:extLst>
          </p:cNvPr>
          <p:cNvSpPr/>
          <p:nvPr/>
        </p:nvSpPr>
        <p:spPr>
          <a:xfrm rot="8091629">
            <a:off x="8997785" y="1991805"/>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组合 106">
            <a:extLst>
              <a:ext uri="{FF2B5EF4-FFF2-40B4-BE49-F238E27FC236}">
                <a16:creationId xmlns:a16="http://schemas.microsoft.com/office/drawing/2014/main" id="{83678F77-6E99-12BE-E942-0DF10FEB41DC}"/>
              </a:ext>
            </a:extLst>
          </p:cNvPr>
          <p:cNvGrpSpPr/>
          <p:nvPr/>
        </p:nvGrpSpPr>
        <p:grpSpPr>
          <a:xfrm>
            <a:off x="6768155" y="2704453"/>
            <a:ext cx="4569292" cy="3086395"/>
            <a:chOff x="3135313" y="1674813"/>
            <a:chExt cx="5894388" cy="3981450"/>
          </a:xfrm>
        </p:grpSpPr>
        <p:pic>
          <p:nvPicPr>
            <p:cNvPr id="115" name="图片 114">
              <a:extLst>
                <a:ext uri="{FF2B5EF4-FFF2-40B4-BE49-F238E27FC236}">
                  <a16:creationId xmlns:a16="http://schemas.microsoft.com/office/drawing/2014/main" id="{F353A2D1-C918-BA7B-8934-B96BADA605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100"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图片 115">
              <a:extLst>
                <a:ext uri="{FF2B5EF4-FFF2-40B4-BE49-F238E27FC236}">
                  <a16:creationId xmlns:a16="http://schemas.microsoft.com/office/drawing/2014/main" id="{9EDD1BDB-21F6-DACB-B075-627BE02CD4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78238"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图片 116">
              <a:extLst>
                <a:ext uri="{FF2B5EF4-FFF2-40B4-BE49-F238E27FC236}">
                  <a16:creationId xmlns:a16="http://schemas.microsoft.com/office/drawing/2014/main" id="{8C1316E8-C0F0-C128-57DD-CAC1990E163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43375"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图片 117">
              <a:extLst>
                <a:ext uri="{FF2B5EF4-FFF2-40B4-BE49-F238E27FC236}">
                  <a16:creationId xmlns:a16="http://schemas.microsoft.com/office/drawing/2014/main" id="{47546926-5AA3-8903-65CC-310FD8240DA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8513"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图片 118">
              <a:extLst>
                <a:ext uri="{FF2B5EF4-FFF2-40B4-BE49-F238E27FC236}">
                  <a16:creationId xmlns:a16="http://schemas.microsoft.com/office/drawing/2014/main" id="{08B5366C-D8B6-9B77-F517-6736FBE6AA4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73650"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图片 119">
              <a:extLst>
                <a:ext uri="{FF2B5EF4-FFF2-40B4-BE49-F238E27FC236}">
                  <a16:creationId xmlns:a16="http://schemas.microsoft.com/office/drawing/2014/main" id="{F145AB24-5E39-8B40-26B3-D30C06514B7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38788"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图片 120">
              <a:extLst>
                <a:ext uri="{FF2B5EF4-FFF2-40B4-BE49-F238E27FC236}">
                  <a16:creationId xmlns:a16="http://schemas.microsoft.com/office/drawing/2014/main" id="{88CC1477-00F7-947C-49B1-CB8A558D070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03925"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图片 121">
              <a:extLst>
                <a:ext uri="{FF2B5EF4-FFF2-40B4-BE49-F238E27FC236}">
                  <a16:creationId xmlns:a16="http://schemas.microsoft.com/office/drawing/2014/main" id="{C162B0CD-BD92-88FF-3F6B-A846A71D9B5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69063"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图片 122">
              <a:extLst>
                <a:ext uri="{FF2B5EF4-FFF2-40B4-BE49-F238E27FC236}">
                  <a16:creationId xmlns:a16="http://schemas.microsoft.com/office/drawing/2014/main" id="{95FDC160-8649-2FAC-2177-0BF64A9B675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34200"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图片 123">
              <a:extLst>
                <a:ext uri="{FF2B5EF4-FFF2-40B4-BE49-F238E27FC236}">
                  <a16:creationId xmlns:a16="http://schemas.microsoft.com/office/drawing/2014/main" id="{AA4EE777-DD7E-C704-B2C2-BB6A0C91C1A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99338"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图片 124">
              <a:extLst>
                <a:ext uri="{FF2B5EF4-FFF2-40B4-BE49-F238E27FC236}">
                  <a16:creationId xmlns:a16="http://schemas.microsoft.com/office/drawing/2014/main" id="{DD8680BF-81EB-AAD9-EB0C-8BD3CCD6268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66063"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图片 125">
              <a:extLst>
                <a:ext uri="{FF2B5EF4-FFF2-40B4-BE49-F238E27FC236}">
                  <a16:creationId xmlns:a16="http://schemas.microsoft.com/office/drawing/2014/main" id="{591EEEF3-30D9-A68A-0538-8D757E52067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31200" y="51958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图片 126">
              <a:extLst>
                <a:ext uri="{FF2B5EF4-FFF2-40B4-BE49-F238E27FC236}">
                  <a16:creationId xmlns:a16="http://schemas.microsoft.com/office/drawing/2014/main" id="{73552B33-85F9-CEF2-4082-E981EED656A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96338" y="3970338"/>
              <a:ext cx="77788"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图片 127">
              <a:extLst>
                <a:ext uri="{FF2B5EF4-FFF2-40B4-BE49-F238E27FC236}">
                  <a16:creationId xmlns:a16="http://schemas.microsoft.com/office/drawing/2014/main" id="{268CFF01-0108-1B65-7E3B-6D7D1159E2A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35313" y="5118100"/>
              <a:ext cx="793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图片 128">
              <a:extLst>
                <a:ext uri="{FF2B5EF4-FFF2-40B4-BE49-F238E27FC236}">
                  <a16:creationId xmlns:a16="http://schemas.microsoft.com/office/drawing/2014/main" id="{E4BC2163-86F7-9ECC-3DB0-53498784D47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872538" y="4048125"/>
              <a:ext cx="79375"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图片 129">
              <a:extLst>
                <a:ext uri="{FF2B5EF4-FFF2-40B4-BE49-F238E27FC236}">
                  <a16:creationId xmlns:a16="http://schemas.microsoft.com/office/drawing/2014/main" id="{25933464-A3D2-4ED9-6681-D12E9F74878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950325" y="4276725"/>
              <a:ext cx="79375"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图片 130">
              <a:extLst>
                <a:ext uri="{FF2B5EF4-FFF2-40B4-BE49-F238E27FC236}">
                  <a16:creationId xmlns:a16="http://schemas.microsoft.com/office/drawing/2014/main" id="{77F0471E-E4C4-4F2F-6F8B-3C389AFC95D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213100" y="4889500"/>
              <a:ext cx="7000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图片 131">
              <a:extLst>
                <a:ext uri="{FF2B5EF4-FFF2-40B4-BE49-F238E27FC236}">
                  <a16:creationId xmlns:a16="http://schemas.microsoft.com/office/drawing/2014/main" id="{7F82D5D9-ADEC-B8ED-FBE0-F9C6E1E1E57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911600" y="473551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图片 132">
              <a:extLst>
                <a:ext uri="{FF2B5EF4-FFF2-40B4-BE49-F238E27FC236}">
                  <a16:creationId xmlns:a16="http://schemas.microsoft.com/office/drawing/2014/main" id="{0438CDC8-2E7B-4C0B-D16F-803E375D4FE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376738" y="473551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图片 133">
              <a:extLst>
                <a:ext uri="{FF2B5EF4-FFF2-40B4-BE49-F238E27FC236}">
                  <a16:creationId xmlns:a16="http://schemas.microsoft.com/office/drawing/2014/main" id="{74FF92E0-A01B-D0A1-DEED-CDE2A876E5C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41875" y="473551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图片 134">
              <a:extLst>
                <a:ext uri="{FF2B5EF4-FFF2-40B4-BE49-F238E27FC236}">
                  <a16:creationId xmlns:a16="http://schemas.microsoft.com/office/drawing/2014/main" id="{1A8FCC32-2A68-4119-2EA7-CA1A67F9A9C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307013" y="473551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图片 135">
              <a:extLst>
                <a:ext uri="{FF2B5EF4-FFF2-40B4-BE49-F238E27FC236}">
                  <a16:creationId xmlns:a16="http://schemas.microsoft.com/office/drawing/2014/main" id="{201473B0-F2BA-AD77-88C1-7754A155C68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772150" y="473551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图片 136">
              <a:extLst>
                <a:ext uri="{FF2B5EF4-FFF2-40B4-BE49-F238E27FC236}">
                  <a16:creationId xmlns:a16="http://schemas.microsoft.com/office/drawing/2014/main" id="{739F2F06-3446-6860-066A-87F5E909BAAB}"/>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237288" y="473551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图片 137">
              <a:extLst>
                <a:ext uri="{FF2B5EF4-FFF2-40B4-BE49-F238E27FC236}">
                  <a16:creationId xmlns:a16="http://schemas.microsoft.com/office/drawing/2014/main" id="{0D7F9AC2-8011-2733-C8F5-9B3CBE9FCB0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702425" y="473551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图片 138">
              <a:extLst>
                <a:ext uri="{FF2B5EF4-FFF2-40B4-BE49-F238E27FC236}">
                  <a16:creationId xmlns:a16="http://schemas.microsoft.com/office/drawing/2014/main" id="{203F0307-AEEC-6154-86B9-FB0DE56C5DBB}"/>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167563" y="473551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图片 139">
              <a:extLst>
                <a:ext uri="{FF2B5EF4-FFF2-40B4-BE49-F238E27FC236}">
                  <a16:creationId xmlns:a16="http://schemas.microsoft.com/office/drawing/2014/main" id="{A8549002-F141-916F-0D21-18FEFD83D872}"/>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632700" y="473551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图片 140">
              <a:extLst>
                <a:ext uri="{FF2B5EF4-FFF2-40B4-BE49-F238E27FC236}">
                  <a16:creationId xmlns:a16="http://schemas.microsoft.com/office/drawing/2014/main" id="{120906A5-C821-2492-C351-14B7B83C216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097838" y="473551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图片 141">
              <a:extLst>
                <a:ext uri="{FF2B5EF4-FFF2-40B4-BE49-F238E27FC236}">
                  <a16:creationId xmlns:a16="http://schemas.microsoft.com/office/drawing/2014/main" id="{04FB4DE1-317E-CE2F-81E0-B889301840A2}"/>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62975" y="4276725"/>
              <a:ext cx="233363"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图片 142">
              <a:extLst>
                <a:ext uri="{FF2B5EF4-FFF2-40B4-BE49-F238E27FC236}">
                  <a16:creationId xmlns:a16="http://schemas.microsoft.com/office/drawing/2014/main" id="{6F65687C-E97C-FAB7-83F5-0FEF1438551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290888" y="443071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图片 143">
              <a:extLst>
                <a:ext uri="{FF2B5EF4-FFF2-40B4-BE49-F238E27FC236}">
                  <a16:creationId xmlns:a16="http://schemas.microsoft.com/office/drawing/2014/main" id="{12D41C38-5A78-62C6-F662-B263831D8401}"/>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756025" y="3435350"/>
              <a:ext cx="155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图片 144">
              <a:extLst>
                <a:ext uri="{FF2B5EF4-FFF2-40B4-BE49-F238E27FC236}">
                  <a16:creationId xmlns:a16="http://schemas.microsoft.com/office/drawing/2014/main" id="{43238B81-DF62-9595-106F-41B7D51A1E9C}"/>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213100" y="3128963"/>
              <a:ext cx="79375"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图片 145">
              <a:extLst>
                <a:ext uri="{FF2B5EF4-FFF2-40B4-BE49-F238E27FC236}">
                  <a16:creationId xmlns:a16="http://schemas.microsoft.com/office/drawing/2014/main" id="{79EBED95-4516-D2EE-A682-43552D4509C8}"/>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3911600" y="4276725"/>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图片 146">
              <a:extLst>
                <a:ext uri="{FF2B5EF4-FFF2-40B4-BE49-F238E27FC236}">
                  <a16:creationId xmlns:a16="http://schemas.microsoft.com/office/drawing/2014/main" id="{7DA5DC08-B464-16D9-3C0B-66E49556AFB8}"/>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4376738" y="4276725"/>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图片 147">
              <a:extLst>
                <a:ext uri="{FF2B5EF4-FFF2-40B4-BE49-F238E27FC236}">
                  <a16:creationId xmlns:a16="http://schemas.microsoft.com/office/drawing/2014/main" id="{595FF8E6-7C55-7F96-6820-BA78A8924478}"/>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4841875" y="4276725"/>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图片 148">
              <a:extLst>
                <a:ext uri="{FF2B5EF4-FFF2-40B4-BE49-F238E27FC236}">
                  <a16:creationId xmlns:a16="http://schemas.microsoft.com/office/drawing/2014/main" id="{0F458BBD-D93E-0474-2D23-EEAB837B8127}"/>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5307013" y="4276725"/>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图片 149">
              <a:extLst>
                <a:ext uri="{FF2B5EF4-FFF2-40B4-BE49-F238E27FC236}">
                  <a16:creationId xmlns:a16="http://schemas.microsoft.com/office/drawing/2014/main" id="{3D6DFE47-756D-5E73-E613-DA9757D5D8D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772150" y="4276725"/>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图片 150">
              <a:extLst>
                <a:ext uri="{FF2B5EF4-FFF2-40B4-BE49-F238E27FC236}">
                  <a16:creationId xmlns:a16="http://schemas.microsoft.com/office/drawing/2014/main" id="{3321BBBB-F4C7-8203-7D01-813421B749C6}"/>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6237288" y="4276725"/>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图片 151">
              <a:extLst>
                <a:ext uri="{FF2B5EF4-FFF2-40B4-BE49-F238E27FC236}">
                  <a16:creationId xmlns:a16="http://schemas.microsoft.com/office/drawing/2014/main" id="{D43F20DD-C6D6-01C0-F217-49FC5B58132F}"/>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6702425" y="4276725"/>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图片 152">
              <a:extLst>
                <a:ext uri="{FF2B5EF4-FFF2-40B4-BE49-F238E27FC236}">
                  <a16:creationId xmlns:a16="http://schemas.microsoft.com/office/drawing/2014/main" id="{9D4965E2-3001-BA5E-C388-47ED1198E144}"/>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67563" y="4276725"/>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图片 153">
              <a:extLst>
                <a:ext uri="{FF2B5EF4-FFF2-40B4-BE49-F238E27FC236}">
                  <a16:creationId xmlns:a16="http://schemas.microsoft.com/office/drawing/2014/main" id="{9763DEC7-A88E-DD70-B20F-B6EAA1D94D7B}"/>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632700" y="4276725"/>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图片 154">
              <a:extLst>
                <a:ext uri="{FF2B5EF4-FFF2-40B4-BE49-F238E27FC236}">
                  <a16:creationId xmlns:a16="http://schemas.microsoft.com/office/drawing/2014/main" id="{C0B3B42C-1E7E-0099-E0D9-5D3DD733AC61}"/>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097838" y="4276725"/>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图片 155">
              <a:extLst>
                <a:ext uri="{FF2B5EF4-FFF2-40B4-BE49-F238E27FC236}">
                  <a16:creationId xmlns:a16="http://schemas.microsoft.com/office/drawing/2014/main" id="{3D684D2C-5747-146D-7D35-C0DF1CDA292B}"/>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3290888" y="397033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图片 156">
              <a:extLst>
                <a:ext uri="{FF2B5EF4-FFF2-40B4-BE49-F238E27FC236}">
                  <a16:creationId xmlns:a16="http://schemas.microsoft.com/office/drawing/2014/main" id="{3A7C2AC8-77C2-DA6F-7862-19554110958E}"/>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3135313" y="3435350"/>
              <a:ext cx="79375"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图片 157">
              <a:extLst>
                <a:ext uri="{FF2B5EF4-FFF2-40B4-BE49-F238E27FC236}">
                  <a16:creationId xmlns:a16="http://schemas.microsoft.com/office/drawing/2014/main" id="{2ADDFAA2-D1CC-EAF6-ECBE-E0BA728E1BAE}"/>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3911600" y="381793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图片 158">
              <a:extLst>
                <a:ext uri="{FF2B5EF4-FFF2-40B4-BE49-F238E27FC236}">
                  <a16:creationId xmlns:a16="http://schemas.microsoft.com/office/drawing/2014/main" id="{A825B89F-FD40-3AC1-D707-80CCAF6ECF46}"/>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4376738" y="381793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图片 159">
              <a:extLst>
                <a:ext uri="{FF2B5EF4-FFF2-40B4-BE49-F238E27FC236}">
                  <a16:creationId xmlns:a16="http://schemas.microsoft.com/office/drawing/2014/main" id="{A9887D16-05B4-D044-BC9E-A7085B57E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4841875" y="381793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图片 160">
              <a:extLst>
                <a:ext uri="{FF2B5EF4-FFF2-40B4-BE49-F238E27FC236}">
                  <a16:creationId xmlns:a16="http://schemas.microsoft.com/office/drawing/2014/main" id="{92D829E2-CE47-7604-2133-83C2AF5361CC}"/>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5307013" y="381793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图片 161">
              <a:extLst>
                <a:ext uri="{FF2B5EF4-FFF2-40B4-BE49-F238E27FC236}">
                  <a16:creationId xmlns:a16="http://schemas.microsoft.com/office/drawing/2014/main" id="{B565EE96-1923-B5F6-E594-E83270FCDF39}"/>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5772150" y="381793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图片 162">
              <a:extLst>
                <a:ext uri="{FF2B5EF4-FFF2-40B4-BE49-F238E27FC236}">
                  <a16:creationId xmlns:a16="http://schemas.microsoft.com/office/drawing/2014/main" id="{B4249128-58DB-3A55-0EB4-878E44FF1F9F}"/>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6237288" y="381793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图片 163">
              <a:extLst>
                <a:ext uri="{FF2B5EF4-FFF2-40B4-BE49-F238E27FC236}">
                  <a16:creationId xmlns:a16="http://schemas.microsoft.com/office/drawing/2014/main" id="{BE674C2C-63CC-AFD8-7544-31AB717DEEFC}"/>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6702425" y="381793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图片 164">
              <a:extLst>
                <a:ext uri="{FF2B5EF4-FFF2-40B4-BE49-F238E27FC236}">
                  <a16:creationId xmlns:a16="http://schemas.microsoft.com/office/drawing/2014/main" id="{7CB5AC24-1EC3-A067-F14D-772B2FB7D092}"/>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7167563" y="381793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图片 165">
              <a:extLst>
                <a:ext uri="{FF2B5EF4-FFF2-40B4-BE49-F238E27FC236}">
                  <a16:creationId xmlns:a16="http://schemas.microsoft.com/office/drawing/2014/main" id="{53B707DD-4371-F480-23F9-B23F58993AA3}"/>
                </a:ext>
              </a:extLst>
            </p:cNvPr>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7632700" y="381793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图片 166">
              <a:extLst>
                <a:ext uri="{FF2B5EF4-FFF2-40B4-BE49-F238E27FC236}">
                  <a16:creationId xmlns:a16="http://schemas.microsoft.com/office/drawing/2014/main" id="{F91DDA90-73AD-24D4-E79B-9B8F1288CAF9}"/>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097838" y="381793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图片 167">
              <a:extLst>
                <a:ext uri="{FF2B5EF4-FFF2-40B4-BE49-F238E27FC236}">
                  <a16:creationId xmlns:a16="http://schemas.microsoft.com/office/drawing/2014/main" id="{3296B945-7321-CBA4-2B4F-0AAF5F3D66D4}"/>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562975" y="3817938"/>
              <a:ext cx="2333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图片 168">
              <a:extLst>
                <a:ext uri="{FF2B5EF4-FFF2-40B4-BE49-F238E27FC236}">
                  <a16:creationId xmlns:a16="http://schemas.microsoft.com/office/drawing/2014/main" id="{74514A2D-4618-BA91-6C3F-72DADDE86F81}"/>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3290888" y="351155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图片 169">
              <a:extLst>
                <a:ext uri="{FF2B5EF4-FFF2-40B4-BE49-F238E27FC236}">
                  <a16:creationId xmlns:a16="http://schemas.microsoft.com/office/drawing/2014/main" id="{8E830B2F-760F-418E-F36D-1D64CBB989A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3911600" y="335915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图片 170">
              <a:extLst>
                <a:ext uri="{FF2B5EF4-FFF2-40B4-BE49-F238E27FC236}">
                  <a16:creationId xmlns:a16="http://schemas.microsoft.com/office/drawing/2014/main" id="{8B62D53A-1F37-CA2F-14D3-5721E299A89F}"/>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4376738" y="335915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图片 171">
              <a:extLst>
                <a:ext uri="{FF2B5EF4-FFF2-40B4-BE49-F238E27FC236}">
                  <a16:creationId xmlns:a16="http://schemas.microsoft.com/office/drawing/2014/main" id="{8CF7449A-C04B-30B3-A8C8-99504E95AFA7}"/>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4841875" y="335915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图片 172">
              <a:extLst>
                <a:ext uri="{FF2B5EF4-FFF2-40B4-BE49-F238E27FC236}">
                  <a16:creationId xmlns:a16="http://schemas.microsoft.com/office/drawing/2014/main" id="{28DF371A-EA7C-90C5-F62C-2F71945032AE}"/>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5307013" y="335915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图片 173">
              <a:extLst>
                <a:ext uri="{FF2B5EF4-FFF2-40B4-BE49-F238E27FC236}">
                  <a16:creationId xmlns:a16="http://schemas.microsoft.com/office/drawing/2014/main" id="{69291BFE-6B3F-87DD-EE3E-F3D384D5D086}"/>
                </a:ext>
              </a:extLst>
            </p:cNvPr>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772150" y="335915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图片 174">
              <a:extLst>
                <a:ext uri="{FF2B5EF4-FFF2-40B4-BE49-F238E27FC236}">
                  <a16:creationId xmlns:a16="http://schemas.microsoft.com/office/drawing/2014/main" id="{53D96CF9-644F-EEFF-56AE-2DD0E5296373}"/>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237288" y="335915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图片 175">
              <a:extLst>
                <a:ext uri="{FF2B5EF4-FFF2-40B4-BE49-F238E27FC236}">
                  <a16:creationId xmlns:a16="http://schemas.microsoft.com/office/drawing/2014/main" id="{F72D1CC7-29E0-4222-8E36-5BF300DEE307}"/>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6702425" y="335915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图片 176">
              <a:extLst>
                <a:ext uri="{FF2B5EF4-FFF2-40B4-BE49-F238E27FC236}">
                  <a16:creationId xmlns:a16="http://schemas.microsoft.com/office/drawing/2014/main" id="{51072FFD-216C-E634-B077-B17D7C09F5D0}"/>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167563" y="335915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图片 177">
              <a:extLst>
                <a:ext uri="{FF2B5EF4-FFF2-40B4-BE49-F238E27FC236}">
                  <a16:creationId xmlns:a16="http://schemas.microsoft.com/office/drawing/2014/main" id="{DB7443E3-9295-CF69-8C3E-C2B19122F9B3}"/>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7632700" y="335915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图片 178">
              <a:extLst>
                <a:ext uri="{FF2B5EF4-FFF2-40B4-BE49-F238E27FC236}">
                  <a16:creationId xmlns:a16="http://schemas.microsoft.com/office/drawing/2014/main" id="{F3C11073-ABD4-EC26-17A0-CAB763D00B97}"/>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097838" y="335915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图片 179">
              <a:extLst>
                <a:ext uri="{FF2B5EF4-FFF2-40B4-BE49-F238E27FC236}">
                  <a16:creationId xmlns:a16="http://schemas.microsoft.com/office/drawing/2014/main" id="{FB2982A6-BFBC-7E33-BEC0-B3D59DE852AC}"/>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62975" y="3282950"/>
              <a:ext cx="1571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图片 180">
              <a:extLst>
                <a:ext uri="{FF2B5EF4-FFF2-40B4-BE49-F238E27FC236}">
                  <a16:creationId xmlns:a16="http://schemas.microsoft.com/office/drawing/2014/main" id="{FD433992-D4EF-892D-14BF-6CB0C2845782}"/>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796338" y="3435350"/>
              <a:ext cx="23336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图片 181">
              <a:extLst>
                <a:ext uri="{FF2B5EF4-FFF2-40B4-BE49-F238E27FC236}">
                  <a16:creationId xmlns:a16="http://schemas.microsoft.com/office/drawing/2014/main" id="{02809D8E-2809-3738-54D8-D489398A6C9E}"/>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3290888" y="3052763"/>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图片 182">
              <a:extLst>
                <a:ext uri="{FF2B5EF4-FFF2-40B4-BE49-F238E27FC236}">
                  <a16:creationId xmlns:a16="http://schemas.microsoft.com/office/drawing/2014/main" id="{1F52AEF3-46BE-45F4-A7EC-B477222ADAD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3756025" y="2363788"/>
              <a:ext cx="155575"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图片 183">
              <a:extLst>
                <a:ext uri="{FF2B5EF4-FFF2-40B4-BE49-F238E27FC236}">
                  <a16:creationId xmlns:a16="http://schemas.microsoft.com/office/drawing/2014/main" id="{8364CB66-E6F1-A5A1-B3FF-3FCDB2F2F22B}"/>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3911600" y="2898775"/>
              <a:ext cx="466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图片 184">
              <a:extLst>
                <a:ext uri="{FF2B5EF4-FFF2-40B4-BE49-F238E27FC236}">
                  <a16:creationId xmlns:a16="http://schemas.microsoft.com/office/drawing/2014/main" id="{7BAF40B7-1037-F7DC-6CC9-4BDA482DF273}"/>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4376738" y="2898775"/>
              <a:ext cx="466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图片 185">
              <a:extLst>
                <a:ext uri="{FF2B5EF4-FFF2-40B4-BE49-F238E27FC236}">
                  <a16:creationId xmlns:a16="http://schemas.microsoft.com/office/drawing/2014/main" id="{EB188B09-EFE0-DAA1-B543-0A5C3965F97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4841875" y="2898775"/>
              <a:ext cx="466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图片 186">
              <a:extLst>
                <a:ext uri="{FF2B5EF4-FFF2-40B4-BE49-F238E27FC236}">
                  <a16:creationId xmlns:a16="http://schemas.microsoft.com/office/drawing/2014/main" id="{CDCB84C7-B6A9-D85F-FEC8-D26836C42CE5}"/>
                </a:ext>
              </a:extLst>
            </p:cNvPr>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5307013" y="2898775"/>
              <a:ext cx="466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图片 187">
              <a:extLst>
                <a:ext uri="{FF2B5EF4-FFF2-40B4-BE49-F238E27FC236}">
                  <a16:creationId xmlns:a16="http://schemas.microsoft.com/office/drawing/2014/main" id="{EEC0D322-22D6-B700-E609-8E5CF7C3C360}"/>
                </a:ext>
              </a:extLst>
            </p:cNvPr>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5772150" y="2898775"/>
              <a:ext cx="466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 name="图片 188">
              <a:extLst>
                <a:ext uri="{FF2B5EF4-FFF2-40B4-BE49-F238E27FC236}">
                  <a16:creationId xmlns:a16="http://schemas.microsoft.com/office/drawing/2014/main" id="{8402AE1D-44C7-CFC6-03BB-0F509CEBF17E}"/>
                </a:ext>
              </a:extLst>
            </p:cNvPr>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6237288" y="2898775"/>
              <a:ext cx="466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图片 189">
              <a:extLst>
                <a:ext uri="{FF2B5EF4-FFF2-40B4-BE49-F238E27FC236}">
                  <a16:creationId xmlns:a16="http://schemas.microsoft.com/office/drawing/2014/main" id="{15F846EB-7CA2-D984-25CB-778ED696D274}"/>
                </a:ext>
              </a:extLst>
            </p:cNvPr>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6702425" y="2898775"/>
              <a:ext cx="466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图片 190">
              <a:extLst>
                <a:ext uri="{FF2B5EF4-FFF2-40B4-BE49-F238E27FC236}">
                  <a16:creationId xmlns:a16="http://schemas.microsoft.com/office/drawing/2014/main" id="{738ACC72-EFB7-39C3-951C-CB6F300BEA47}"/>
                </a:ext>
              </a:extLst>
            </p:cNvPr>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7167563" y="2898775"/>
              <a:ext cx="466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图片 191">
              <a:extLst>
                <a:ext uri="{FF2B5EF4-FFF2-40B4-BE49-F238E27FC236}">
                  <a16:creationId xmlns:a16="http://schemas.microsoft.com/office/drawing/2014/main" id="{89D568AF-9D7B-30AB-8C3E-3C2F89904141}"/>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7632700" y="3128963"/>
              <a:ext cx="93186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图片 192">
              <a:extLst>
                <a:ext uri="{FF2B5EF4-FFF2-40B4-BE49-F238E27FC236}">
                  <a16:creationId xmlns:a16="http://schemas.microsoft.com/office/drawing/2014/main" id="{095332D0-B0A1-46AA-AC9E-6C9697BF4FD3}"/>
                </a:ext>
              </a:extLst>
            </p:cNvPr>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8562975" y="3205163"/>
              <a:ext cx="793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图片 193">
              <a:extLst>
                <a:ext uri="{FF2B5EF4-FFF2-40B4-BE49-F238E27FC236}">
                  <a16:creationId xmlns:a16="http://schemas.microsoft.com/office/drawing/2014/main" id="{70FD12CE-9D32-BE40-2A1F-4F72FFC55AA6}"/>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718550" y="3128963"/>
              <a:ext cx="155575"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图片 194">
              <a:extLst>
                <a:ext uri="{FF2B5EF4-FFF2-40B4-BE49-F238E27FC236}">
                  <a16:creationId xmlns:a16="http://schemas.microsoft.com/office/drawing/2014/main" id="{CE022C26-631A-1C3F-EB70-B5DA10B1A7DF}"/>
                </a:ext>
              </a:extLst>
            </p:cNvPr>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8872538" y="3128963"/>
              <a:ext cx="79375"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图片 195">
              <a:extLst>
                <a:ext uri="{FF2B5EF4-FFF2-40B4-BE49-F238E27FC236}">
                  <a16:creationId xmlns:a16="http://schemas.microsoft.com/office/drawing/2014/main" id="{B1C274CB-C657-683D-C484-FB4D0B903CFA}"/>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32700" y="2746375"/>
              <a:ext cx="2333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图片 196">
              <a:extLst>
                <a:ext uri="{FF2B5EF4-FFF2-40B4-BE49-F238E27FC236}">
                  <a16:creationId xmlns:a16="http://schemas.microsoft.com/office/drawing/2014/main" id="{2877F60F-55FB-FD9B-7582-6BE0FAC31254}"/>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8020050" y="3052763"/>
              <a:ext cx="388938"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图片 197">
              <a:extLst>
                <a:ext uri="{FF2B5EF4-FFF2-40B4-BE49-F238E27FC236}">
                  <a16:creationId xmlns:a16="http://schemas.microsoft.com/office/drawing/2014/main" id="{9455CE6C-612E-964A-3F7E-435747662533}"/>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3290888" y="2976563"/>
              <a:ext cx="466725"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图片 198">
              <a:extLst>
                <a:ext uri="{FF2B5EF4-FFF2-40B4-BE49-F238E27FC236}">
                  <a16:creationId xmlns:a16="http://schemas.microsoft.com/office/drawing/2014/main" id="{755E5406-1971-279D-44C8-24E20159EAD9}"/>
                </a:ext>
              </a:extLst>
            </p:cNvPr>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7942263" y="2898775"/>
              <a:ext cx="79375"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图片 199">
              <a:extLst>
                <a:ext uri="{FF2B5EF4-FFF2-40B4-BE49-F238E27FC236}">
                  <a16:creationId xmlns:a16="http://schemas.microsoft.com/office/drawing/2014/main" id="{8A15DC48-E001-473C-5B1D-2D7BF112CAB4}"/>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8485188" y="2898775"/>
              <a:ext cx="79375"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图片 200">
              <a:extLst>
                <a:ext uri="{FF2B5EF4-FFF2-40B4-BE49-F238E27FC236}">
                  <a16:creationId xmlns:a16="http://schemas.microsoft.com/office/drawing/2014/main" id="{1EFBEF1C-759B-DA48-BC05-F3A72E403003}"/>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a:off x="3368675" y="2822575"/>
              <a:ext cx="388938"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图片 201">
              <a:extLst>
                <a:ext uri="{FF2B5EF4-FFF2-40B4-BE49-F238E27FC236}">
                  <a16:creationId xmlns:a16="http://schemas.microsoft.com/office/drawing/2014/main" id="{3718EF4E-B861-B581-962B-0F0036A42AA5}"/>
                </a:ext>
              </a:extLst>
            </p:cNvPr>
            <p:cNvPicPr>
              <a:picLocks noChangeAspect="1" noChangeArrowheads="1"/>
            </p:cNvPicPr>
            <p:nvPr/>
          </p:nvPicPr>
          <p:blipFill>
            <a:blip r:embed="rId92" cstate="print">
              <a:extLst>
                <a:ext uri="{28A0092B-C50C-407E-A947-70E740481C1C}">
                  <a14:useLocalDpi xmlns:a14="http://schemas.microsoft.com/office/drawing/2010/main" val="0"/>
                </a:ext>
              </a:extLst>
            </a:blip>
            <a:srcRect/>
            <a:stretch>
              <a:fillRect/>
            </a:stretch>
          </p:blipFill>
          <p:spPr bwMode="auto">
            <a:xfrm>
              <a:off x="7866063" y="2822575"/>
              <a:ext cx="77788"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图片 202">
              <a:extLst>
                <a:ext uri="{FF2B5EF4-FFF2-40B4-BE49-F238E27FC236}">
                  <a16:creationId xmlns:a16="http://schemas.microsoft.com/office/drawing/2014/main" id="{B8DE9515-6105-B983-1A42-9749A17CA982}"/>
                </a:ext>
              </a:extLst>
            </p:cNvPr>
            <p:cNvPicPr>
              <a:picLocks noChangeAspect="1" noChangeArrowheads="1"/>
            </p:cNvPicPr>
            <p:nvPr/>
          </p:nvPicPr>
          <p:blipFill>
            <a:blip r:embed="rId93" cstate="print">
              <a:extLst>
                <a:ext uri="{28A0092B-C50C-407E-A947-70E740481C1C}">
                  <a14:useLocalDpi xmlns:a14="http://schemas.microsoft.com/office/drawing/2010/main" val="0"/>
                </a:ext>
              </a:extLst>
            </a:blip>
            <a:srcRect/>
            <a:stretch>
              <a:fillRect/>
            </a:stretch>
          </p:blipFill>
          <p:spPr bwMode="auto">
            <a:xfrm>
              <a:off x="8175625" y="2746375"/>
              <a:ext cx="1555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图片 203">
              <a:extLst>
                <a:ext uri="{FF2B5EF4-FFF2-40B4-BE49-F238E27FC236}">
                  <a16:creationId xmlns:a16="http://schemas.microsoft.com/office/drawing/2014/main" id="{21AF0A84-D218-46C6-7B35-198D7FA701CF}"/>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562975" y="2822575"/>
              <a:ext cx="7937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图片 204">
              <a:extLst>
                <a:ext uri="{FF2B5EF4-FFF2-40B4-BE49-F238E27FC236}">
                  <a16:creationId xmlns:a16="http://schemas.microsoft.com/office/drawing/2014/main" id="{8C25F276-EEF3-371F-0B16-6430B717E157}"/>
                </a:ext>
              </a:extLst>
            </p:cNvPr>
            <p:cNvPicPr>
              <a:picLocks noChangeAspect="1" noChangeArrowheads="1"/>
            </p:cNvPicPr>
            <p:nvPr/>
          </p:nvPicPr>
          <p:blipFill>
            <a:blip r:embed="rId95" cstate="print">
              <a:extLst>
                <a:ext uri="{28A0092B-C50C-407E-A947-70E740481C1C}">
                  <a14:useLocalDpi xmlns:a14="http://schemas.microsoft.com/office/drawing/2010/main" val="0"/>
                </a:ext>
              </a:extLst>
            </a:blip>
            <a:srcRect/>
            <a:stretch>
              <a:fillRect/>
            </a:stretch>
          </p:blipFill>
          <p:spPr bwMode="auto">
            <a:xfrm>
              <a:off x="3911600" y="24399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图片 205">
              <a:extLst>
                <a:ext uri="{FF2B5EF4-FFF2-40B4-BE49-F238E27FC236}">
                  <a16:creationId xmlns:a16="http://schemas.microsoft.com/office/drawing/2014/main" id="{C80163D3-232B-DF0B-4791-B064B06CD884}"/>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4376738" y="24399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图片 206">
              <a:extLst>
                <a:ext uri="{FF2B5EF4-FFF2-40B4-BE49-F238E27FC236}">
                  <a16:creationId xmlns:a16="http://schemas.microsoft.com/office/drawing/2014/main" id="{03E19AFC-3D08-7E08-D2C7-D271D1C308EF}"/>
                </a:ext>
              </a:extLst>
            </p:cNvPr>
            <p:cNvPicPr>
              <a:picLocks noChangeAspect="1" noChangeArrowheads="1"/>
            </p:cNvPicPr>
            <p:nvPr/>
          </p:nvPicPr>
          <p:blipFill>
            <a:blip r:embed="rId97" cstate="print">
              <a:extLst>
                <a:ext uri="{28A0092B-C50C-407E-A947-70E740481C1C}">
                  <a14:useLocalDpi xmlns:a14="http://schemas.microsoft.com/office/drawing/2010/main" val="0"/>
                </a:ext>
              </a:extLst>
            </a:blip>
            <a:srcRect/>
            <a:stretch>
              <a:fillRect/>
            </a:stretch>
          </p:blipFill>
          <p:spPr bwMode="auto">
            <a:xfrm>
              <a:off x="4841875" y="24399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图片 207">
              <a:extLst>
                <a:ext uri="{FF2B5EF4-FFF2-40B4-BE49-F238E27FC236}">
                  <a16:creationId xmlns:a16="http://schemas.microsoft.com/office/drawing/2014/main" id="{0EA7A0D9-2FCE-6F70-99AD-DD1B48994B3A}"/>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5307013" y="24399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图片 208">
              <a:extLst>
                <a:ext uri="{FF2B5EF4-FFF2-40B4-BE49-F238E27FC236}">
                  <a16:creationId xmlns:a16="http://schemas.microsoft.com/office/drawing/2014/main" id="{66715573-D6ED-7F59-CBE3-287740C912C2}"/>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5772150" y="24399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图片 209">
              <a:extLst>
                <a:ext uri="{FF2B5EF4-FFF2-40B4-BE49-F238E27FC236}">
                  <a16:creationId xmlns:a16="http://schemas.microsoft.com/office/drawing/2014/main" id="{3BCCEFF0-90CE-20FA-401D-FC5410C5AA4D}"/>
                </a:ext>
              </a:extLst>
            </p:cNvPr>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6237288" y="24399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图片 210">
              <a:extLst>
                <a:ext uri="{FF2B5EF4-FFF2-40B4-BE49-F238E27FC236}">
                  <a16:creationId xmlns:a16="http://schemas.microsoft.com/office/drawing/2014/main" id="{E7A3EFC1-CDDB-1856-48C8-3338DF57A1B4}"/>
                </a:ext>
              </a:extLst>
            </p:cNvPr>
            <p:cNvPicPr>
              <a:picLocks noChangeAspect="1" noChangeArrowheads="1"/>
            </p:cNvPicPr>
            <p:nvPr/>
          </p:nvPicPr>
          <p:blipFill>
            <a:blip r:embed="rId101" cstate="print">
              <a:extLst>
                <a:ext uri="{28A0092B-C50C-407E-A947-70E740481C1C}">
                  <a14:useLocalDpi xmlns:a14="http://schemas.microsoft.com/office/drawing/2010/main" val="0"/>
                </a:ext>
              </a:extLst>
            </a:blip>
            <a:srcRect/>
            <a:stretch>
              <a:fillRect/>
            </a:stretch>
          </p:blipFill>
          <p:spPr bwMode="auto">
            <a:xfrm>
              <a:off x="6702425" y="24399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图片 211">
              <a:extLst>
                <a:ext uri="{FF2B5EF4-FFF2-40B4-BE49-F238E27FC236}">
                  <a16:creationId xmlns:a16="http://schemas.microsoft.com/office/drawing/2014/main" id="{1D19DCC5-0A3E-B560-3D52-1612795871B9}"/>
                </a:ext>
              </a:extLst>
            </p:cNvPr>
            <p:cNvPicPr>
              <a:picLocks noChangeAspect="1" noChangeArrowheads="1"/>
            </p:cNvPicPr>
            <p:nvPr/>
          </p:nvPicPr>
          <p:blipFill>
            <a:blip r:embed="rId102" cstate="print">
              <a:extLst>
                <a:ext uri="{28A0092B-C50C-407E-A947-70E740481C1C}">
                  <a14:useLocalDpi xmlns:a14="http://schemas.microsoft.com/office/drawing/2010/main" val="0"/>
                </a:ext>
              </a:extLst>
            </a:blip>
            <a:srcRect/>
            <a:stretch>
              <a:fillRect/>
            </a:stretch>
          </p:blipFill>
          <p:spPr bwMode="auto">
            <a:xfrm>
              <a:off x="7167563" y="2439988"/>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图片 212">
              <a:extLst>
                <a:ext uri="{FF2B5EF4-FFF2-40B4-BE49-F238E27FC236}">
                  <a16:creationId xmlns:a16="http://schemas.microsoft.com/office/drawing/2014/main" id="{6F15FC66-5D08-1BE5-3A9B-60826F6F25FC}"/>
                </a:ext>
              </a:extLst>
            </p:cNvPr>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3444875" y="2670175"/>
              <a:ext cx="312738"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图片 213">
              <a:extLst>
                <a:ext uri="{FF2B5EF4-FFF2-40B4-BE49-F238E27FC236}">
                  <a16:creationId xmlns:a16="http://schemas.microsoft.com/office/drawing/2014/main" id="{816D767E-08C9-7001-1A1E-78D0616BA080}"/>
                </a:ext>
              </a:extLst>
            </p:cNvPr>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7632700" y="2363788"/>
              <a:ext cx="155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图片 214">
              <a:extLst>
                <a:ext uri="{FF2B5EF4-FFF2-40B4-BE49-F238E27FC236}">
                  <a16:creationId xmlns:a16="http://schemas.microsoft.com/office/drawing/2014/main" id="{8B54673E-E1CE-5FA3-52A1-636F67380DFC}"/>
                </a:ext>
              </a:extLst>
            </p:cNvPr>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3522663" y="2592388"/>
              <a:ext cx="234950"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 name="图片 215">
              <a:extLst>
                <a:ext uri="{FF2B5EF4-FFF2-40B4-BE49-F238E27FC236}">
                  <a16:creationId xmlns:a16="http://schemas.microsoft.com/office/drawing/2014/main" id="{E6F59338-A81A-E7C9-D258-A55D34A827BC}"/>
                </a:ext>
              </a:extLst>
            </p:cNvPr>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3600450" y="2516188"/>
              <a:ext cx="157163"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图片 216">
              <a:extLst>
                <a:ext uri="{FF2B5EF4-FFF2-40B4-BE49-F238E27FC236}">
                  <a16:creationId xmlns:a16="http://schemas.microsoft.com/office/drawing/2014/main" id="{E7D98BAD-2E4C-856E-CE4A-4B73B6292BCD}"/>
                </a:ext>
              </a:extLst>
            </p:cNvPr>
            <p:cNvPicPr>
              <a:picLocks noChangeAspect="1" noChangeArrowheads="1"/>
            </p:cNvPicPr>
            <p:nvPr/>
          </p:nvPicPr>
          <p:blipFill>
            <a:blip r:embed="rId107" cstate="print">
              <a:extLst>
                <a:ext uri="{28A0092B-C50C-407E-A947-70E740481C1C}">
                  <a14:useLocalDpi xmlns:a14="http://schemas.microsoft.com/office/drawing/2010/main" val="0"/>
                </a:ext>
              </a:extLst>
            </a:blip>
            <a:srcRect/>
            <a:stretch>
              <a:fillRect/>
            </a:stretch>
          </p:blipFill>
          <p:spPr bwMode="auto">
            <a:xfrm>
              <a:off x="3678238" y="2439988"/>
              <a:ext cx="79375"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图片 217">
              <a:extLst>
                <a:ext uri="{FF2B5EF4-FFF2-40B4-BE49-F238E27FC236}">
                  <a16:creationId xmlns:a16="http://schemas.microsoft.com/office/drawing/2014/main" id="{82329F7A-59D6-E2D2-12CD-FEEE69FF33D3}"/>
                </a:ext>
              </a:extLst>
            </p:cNvPr>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3911600" y="2287588"/>
              <a:ext cx="147320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 name="图片 218">
              <a:extLst>
                <a:ext uri="{FF2B5EF4-FFF2-40B4-BE49-F238E27FC236}">
                  <a16:creationId xmlns:a16="http://schemas.microsoft.com/office/drawing/2014/main" id="{217944E3-8B96-F550-4E61-745F73BECC07}"/>
                </a:ext>
              </a:extLst>
            </p:cNvPr>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5384800" y="2133600"/>
              <a:ext cx="698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 name="图片 219">
              <a:extLst>
                <a:ext uri="{FF2B5EF4-FFF2-40B4-BE49-F238E27FC236}">
                  <a16:creationId xmlns:a16="http://schemas.microsoft.com/office/drawing/2014/main" id="{1DA8FC26-DA6D-0336-A937-BFBA99C65B76}"/>
                </a:ext>
              </a:extLst>
            </p:cNvPr>
            <p:cNvPicPr>
              <a:picLocks noChangeAspect="1" noChangeArrowheads="1"/>
            </p:cNvPicPr>
            <p:nvPr/>
          </p:nvPicPr>
          <p:blipFill>
            <a:blip r:embed="rId110" cstate="print">
              <a:extLst>
                <a:ext uri="{28A0092B-C50C-407E-A947-70E740481C1C}">
                  <a14:useLocalDpi xmlns:a14="http://schemas.microsoft.com/office/drawing/2010/main" val="0"/>
                </a:ext>
              </a:extLst>
            </a:blip>
            <a:srcRect/>
            <a:stretch>
              <a:fillRect/>
            </a:stretch>
          </p:blipFill>
          <p:spPr bwMode="auto">
            <a:xfrm>
              <a:off x="6081713" y="198120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 name="图片 220">
              <a:extLst>
                <a:ext uri="{FF2B5EF4-FFF2-40B4-BE49-F238E27FC236}">
                  <a16:creationId xmlns:a16="http://schemas.microsoft.com/office/drawing/2014/main" id="{073DAAFF-E45C-6CB6-BEBB-48E0DA40EA15}"/>
                </a:ext>
              </a:extLst>
            </p:cNvPr>
            <p:cNvPicPr>
              <a:picLocks noChangeAspect="1" noChangeArrowheads="1"/>
            </p:cNvPicPr>
            <p:nvPr/>
          </p:nvPicPr>
          <p:blipFill>
            <a:blip r:embed="rId111" cstate="print">
              <a:extLst>
                <a:ext uri="{28A0092B-C50C-407E-A947-70E740481C1C}">
                  <a14:useLocalDpi xmlns:a14="http://schemas.microsoft.com/office/drawing/2010/main" val="0"/>
                </a:ext>
              </a:extLst>
            </a:blip>
            <a:srcRect/>
            <a:stretch>
              <a:fillRect/>
            </a:stretch>
          </p:blipFill>
          <p:spPr bwMode="auto">
            <a:xfrm>
              <a:off x="6546850" y="198120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 name="图片 221">
              <a:extLst>
                <a:ext uri="{FF2B5EF4-FFF2-40B4-BE49-F238E27FC236}">
                  <a16:creationId xmlns:a16="http://schemas.microsoft.com/office/drawing/2014/main" id="{63D88138-2788-830D-EFB8-81DC65D11A84}"/>
                </a:ext>
              </a:extLst>
            </p:cNvPr>
            <p:cNvPicPr>
              <a:picLocks noChangeAspect="1" noChangeArrowheads="1"/>
            </p:cNvPicPr>
            <p:nvPr/>
          </p:nvPicPr>
          <p:blipFill>
            <a:blip r:embed="rId112" cstate="print">
              <a:extLst>
                <a:ext uri="{28A0092B-C50C-407E-A947-70E740481C1C}">
                  <a14:useLocalDpi xmlns:a14="http://schemas.microsoft.com/office/drawing/2010/main" val="0"/>
                </a:ext>
              </a:extLst>
            </a:blip>
            <a:srcRect/>
            <a:stretch>
              <a:fillRect/>
            </a:stretch>
          </p:blipFill>
          <p:spPr bwMode="auto">
            <a:xfrm>
              <a:off x="7011988" y="1981200"/>
              <a:ext cx="46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图片 222">
              <a:extLst>
                <a:ext uri="{FF2B5EF4-FFF2-40B4-BE49-F238E27FC236}">
                  <a16:creationId xmlns:a16="http://schemas.microsoft.com/office/drawing/2014/main" id="{AB104C42-0A9D-821E-248F-A2843A74361F}"/>
                </a:ext>
              </a:extLst>
            </p:cNvPr>
            <p:cNvPicPr>
              <a:picLocks noChangeAspect="1" noChangeArrowheads="1"/>
            </p:cNvPicPr>
            <p:nvPr/>
          </p:nvPicPr>
          <p:blipFill>
            <a:blip r:embed="rId113" cstate="print">
              <a:extLst>
                <a:ext uri="{28A0092B-C50C-407E-A947-70E740481C1C}">
                  <a14:useLocalDpi xmlns:a14="http://schemas.microsoft.com/office/drawing/2010/main" val="0"/>
                </a:ext>
              </a:extLst>
            </a:blip>
            <a:srcRect/>
            <a:stretch>
              <a:fillRect/>
            </a:stretch>
          </p:blipFill>
          <p:spPr bwMode="auto">
            <a:xfrm>
              <a:off x="7477125" y="2057400"/>
              <a:ext cx="1571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图片 223">
              <a:extLst>
                <a:ext uri="{FF2B5EF4-FFF2-40B4-BE49-F238E27FC236}">
                  <a16:creationId xmlns:a16="http://schemas.microsoft.com/office/drawing/2014/main" id="{B88B6D65-D531-7218-696C-7C949F0B9A3D}"/>
                </a:ext>
              </a:extLst>
            </p:cNvPr>
            <p:cNvPicPr>
              <a:picLocks noChangeAspect="1" noChangeArrowheads="1"/>
            </p:cNvPicPr>
            <p:nvPr/>
          </p:nvPicPr>
          <p:blipFill>
            <a:blip r:embed="rId114" cstate="print">
              <a:extLst>
                <a:ext uri="{28A0092B-C50C-407E-A947-70E740481C1C}">
                  <a14:useLocalDpi xmlns:a14="http://schemas.microsoft.com/office/drawing/2010/main" val="0"/>
                </a:ext>
              </a:extLst>
            </a:blip>
            <a:srcRect/>
            <a:stretch>
              <a:fillRect/>
            </a:stretch>
          </p:blipFill>
          <p:spPr bwMode="auto">
            <a:xfrm>
              <a:off x="3833813" y="2287588"/>
              <a:ext cx="77788"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图片 224">
              <a:extLst>
                <a:ext uri="{FF2B5EF4-FFF2-40B4-BE49-F238E27FC236}">
                  <a16:creationId xmlns:a16="http://schemas.microsoft.com/office/drawing/2014/main" id="{93FC2446-672A-C290-11E4-9763216D568F}"/>
                </a:ext>
              </a:extLst>
            </p:cNvPr>
            <p:cNvPicPr>
              <a:picLocks noChangeAspect="1" noChangeArrowheads="1"/>
            </p:cNvPicPr>
            <p:nvPr/>
          </p:nvPicPr>
          <p:blipFill>
            <a:blip r:embed="rId115" cstate="print">
              <a:extLst>
                <a:ext uri="{28A0092B-C50C-407E-A947-70E740481C1C}">
                  <a14:useLocalDpi xmlns:a14="http://schemas.microsoft.com/office/drawing/2010/main" val="0"/>
                </a:ext>
              </a:extLst>
            </a:blip>
            <a:srcRect/>
            <a:stretch>
              <a:fillRect/>
            </a:stretch>
          </p:blipFill>
          <p:spPr bwMode="auto">
            <a:xfrm>
              <a:off x="7632700" y="2133600"/>
              <a:ext cx="7778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图片 225">
              <a:extLst>
                <a:ext uri="{FF2B5EF4-FFF2-40B4-BE49-F238E27FC236}">
                  <a16:creationId xmlns:a16="http://schemas.microsoft.com/office/drawing/2014/main" id="{58BABE63-DBEE-CB6E-B531-EF8284E8AB07}"/>
                </a:ext>
              </a:extLst>
            </p:cNvPr>
            <p:cNvPicPr>
              <a:picLocks noChangeAspect="1" noChangeArrowheads="1"/>
            </p:cNvPicPr>
            <p:nvPr/>
          </p:nvPicPr>
          <p:blipFill>
            <a:blip r:embed="rId116" cstate="print">
              <a:extLst>
                <a:ext uri="{28A0092B-C50C-407E-A947-70E740481C1C}">
                  <a14:useLocalDpi xmlns:a14="http://schemas.microsoft.com/office/drawing/2010/main" val="0"/>
                </a:ext>
              </a:extLst>
            </a:blip>
            <a:srcRect/>
            <a:stretch>
              <a:fillRect/>
            </a:stretch>
          </p:blipFill>
          <p:spPr bwMode="auto">
            <a:xfrm>
              <a:off x="3987800" y="2209800"/>
              <a:ext cx="622300"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图片 226">
              <a:extLst>
                <a:ext uri="{FF2B5EF4-FFF2-40B4-BE49-F238E27FC236}">
                  <a16:creationId xmlns:a16="http://schemas.microsoft.com/office/drawing/2014/main" id="{D8179D4E-7750-CB0B-233C-6C70CB0A9442}"/>
                </a:ext>
              </a:extLst>
            </p:cNvPr>
            <p:cNvPicPr>
              <a:picLocks noChangeAspect="1" noChangeArrowheads="1"/>
            </p:cNvPicPr>
            <p:nvPr/>
          </p:nvPicPr>
          <p:blipFill>
            <a:blip r:embed="rId117" cstate="print">
              <a:extLst>
                <a:ext uri="{28A0092B-C50C-407E-A947-70E740481C1C}">
                  <a14:useLocalDpi xmlns:a14="http://schemas.microsoft.com/office/drawing/2010/main" val="0"/>
                </a:ext>
              </a:extLst>
            </a:blip>
            <a:srcRect/>
            <a:stretch>
              <a:fillRect/>
            </a:stretch>
          </p:blipFill>
          <p:spPr bwMode="auto">
            <a:xfrm>
              <a:off x="5151438" y="2209800"/>
              <a:ext cx="233363"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图片 227">
              <a:extLst>
                <a:ext uri="{FF2B5EF4-FFF2-40B4-BE49-F238E27FC236}">
                  <a16:creationId xmlns:a16="http://schemas.microsoft.com/office/drawing/2014/main" id="{4FC7C1D2-0D7D-8112-8B12-FA9B1EEC2D0A}"/>
                </a:ext>
              </a:extLst>
            </p:cNvPr>
            <p:cNvPicPr>
              <a:picLocks noChangeAspect="1" noChangeArrowheads="1"/>
            </p:cNvPicPr>
            <p:nvPr/>
          </p:nvPicPr>
          <p:blipFill>
            <a:blip r:embed="rId118" cstate="print">
              <a:extLst>
                <a:ext uri="{28A0092B-C50C-407E-A947-70E740481C1C}">
                  <a14:useLocalDpi xmlns:a14="http://schemas.microsoft.com/office/drawing/2010/main" val="0"/>
                </a:ext>
              </a:extLst>
            </a:blip>
            <a:srcRect/>
            <a:stretch>
              <a:fillRect/>
            </a:stretch>
          </p:blipFill>
          <p:spPr bwMode="auto">
            <a:xfrm>
              <a:off x="5307013" y="2133600"/>
              <a:ext cx="77788"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 name="图片 228">
              <a:extLst>
                <a:ext uri="{FF2B5EF4-FFF2-40B4-BE49-F238E27FC236}">
                  <a16:creationId xmlns:a16="http://schemas.microsoft.com/office/drawing/2014/main" id="{1228A13E-1C72-586D-8C03-8D70BBD83992}"/>
                </a:ext>
              </a:extLst>
            </p:cNvPr>
            <p:cNvPicPr>
              <a:picLocks noChangeAspect="1" noChangeArrowheads="1"/>
            </p:cNvPicPr>
            <p:nvPr/>
          </p:nvPicPr>
          <p:blipFill>
            <a:blip r:embed="rId119" cstate="print">
              <a:extLst>
                <a:ext uri="{28A0092B-C50C-407E-A947-70E740481C1C}">
                  <a14:useLocalDpi xmlns:a14="http://schemas.microsoft.com/office/drawing/2010/main" val="0"/>
                </a:ext>
              </a:extLst>
            </a:blip>
            <a:srcRect/>
            <a:stretch>
              <a:fillRect/>
            </a:stretch>
          </p:blipFill>
          <p:spPr bwMode="auto">
            <a:xfrm>
              <a:off x="5462588" y="2057400"/>
              <a:ext cx="620713"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图片 229">
              <a:extLst>
                <a:ext uri="{FF2B5EF4-FFF2-40B4-BE49-F238E27FC236}">
                  <a16:creationId xmlns:a16="http://schemas.microsoft.com/office/drawing/2014/main" id="{7FAF8ADE-6B57-3365-7A42-C91BEFE02A63}"/>
                </a:ext>
              </a:extLst>
            </p:cNvPr>
            <p:cNvPicPr>
              <a:picLocks noChangeAspect="1" noChangeArrowheads="1"/>
            </p:cNvPicPr>
            <p:nvPr/>
          </p:nvPicPr>
          <p:blipFill>
            <a:blip r:embed="rId120" cstate="print">
              <a:extLst>
                <a:ext uri="{28A0092B-C50C-407E-A947-70E740481C1C}">
                  <a14:useLocalDpi xmlns:a14="http://schemas.microsoft.com/office/drawing/2010/main" val="0"/>
                </a:ext>
              </a:extLst>
            </a:blip>
            <a:srcRect/>
            <a:stretch>
              <a:fillRect/>
            </a:stretch>
          </p:blipFill>
          <p:spPr bwMode="auto">
            <a:xfrm>
              <a:off x="5616575" y="1981200"/>
              <a:ext cx="466725"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 name="图片 230">
              <a:extLst>
                <a:ext uri="{FF2B5EF4-FFF2-40B4-BE49-F238E27FC236}">
                  <a16:creationId xmlns:a16="http://schemas.microsoft.com/office/drawing/2014/main" id="{2C156D01-0CEE-64C6-7509-BEBE822A6103}"/>
                </a:ext>
              </a:extLst>
            </p:cNvPr>
            <p:cNvPicPr>
              <a:picLocks noChangeAspect="1" noChangeArrowheads="1"/>
            </p:cNvPicPr>
            <p:nvPr/>
          </p:nvPicPr>
          <p:blipFill>
            <a:blip r:embed="rId121" cstate="print">
              <a:extLst>
                <a:ext uri="{28A0092B-C50C-407E-A947-70E740481C1C}">
                  <a14:useLocalDpi xmlns:a14="http://schemas.microsoft.com/office/drawing/2010/main" val="0"/>
                </a:ext>
              </a:extLst>
            </a:blip>
            <a:srcRect/>
            <a:stretch>
              <a:fillRect/>
            </a:stretch>
          </p:blipFill>
          <p:spPr bwMode="auto">
            <a:xfrm>
              <a:off x="7477125" y="1981200"/>
              <a:ext cx="79375"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图片 231">
              <a:extLst>
                <a:ext uri="{FF2B5EF4-FFF2-40B4-BE49-F238E27FC236}">
                  <a16:creationId xmlns:a16="http://schemas.microsoft.com/office/drawing/2014/main" id="{1E2116FF-68A8-23FA-B1B1-283FB71473CF}"/>
                </a:ext>
              </a:extLst>
            </p:cNvPr>
            <p:cNvPicPr>
              <a:picLocks noChangeAspect="1" noChangeArrowheads="1"/>
            </p:cNvPicPr>
            <p:nvPr/>
          </p:nvPicPr>
          <p:blipFill>
            <a:blip r:embed="rId122" cstate="print">
              <a:extLst>
                <a:ext uri="{28A0092B-C50C-407E-A947-70E740481C1C}">
                  <a14:useLocalDpi xmlns:a14="http://schemas.microsoft.com/office/drawing/2010/main" val="0"/>
                </a:ext>
              </a:extLst>
            </a:blip>
            <a:srcRect/>
            <a:stretch>
              <a:fillRect/>
            </a:stretch>
          </p:blipFill>
          <p:spPr bwMode="auto">
            <a:xfrm>
              <a:off x="5772150" y="1905000"/>
              <a:ext cx="1706563"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图片 232">
              <a:extLst>
                <a:ext uri="{FF2B5EF4-FFF2-40B4-BE49-F238E27FC236}">
                  <a16:creationId xmlns:a16="http://schemas.microsoft.com/office/drawing/2014/main" id="{4F485201-65C3-1821-F5F3-75AC639B044E}"/>
                </a:ext>
              </a:extLst>
            </p:cNvPr>
            <p:cNvPicPr>
              <a:picLocks noChangeAspect="1" noChangeArrowheads="1"/>
            </p:cNvPicPr>
            <p:nvPr/>
          </p:nvPicPr>
          <p:blipFill>
            <a:blip r:embed="rId123" cstate="print">
              <a:extLst>
                <a:ext uri="{28A0092B-C50C-407E-A947-70E740481C1C}">
                  <a14:useLocalDpi xmlns:a14="http://schemas.microsoft.com/office/drawing/2010/main" val="0"/>
                </a:ext>
              </a:extLst>
            </a:blip>
            <a:srcRect/>
            <a:stretch>
              <a:fillRect/>
            </a:stretch>
          </p:blipFill>
          <p:spPr bwMode="auto">
            <a:xfrm>
              <a:off x="6003925" y="1827213"/>
              <a:ext cx="1397000"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图片 233">
              <a:extLst>
                <a:ext uri="{FF2B5EF4-FFF2-40B4-BE49-F238E27FC236}">
                  <a16:creationId xmlns:a16="http://schemas.microsoft.com/office/drawing/2014/main" id="{439AE58C-0B7D-8D6A-A057-B9FEC830974D}"/>
                </a:ext>
              </a:extLst>
            </p:cNvPr>
            <p:cNvPicPr>
              <a:picLocks noChangeAspect="1" noChangeArrowheads="1"/>
            </p:cNvPicPr>
            <p:nvPr/>
          </p:nvPicPr>
          <p:blipFill>
            <a:blip r:embed="rId124" cstate="print">
              <a:extLst>
                <a:ext uri="{28A0092B-C50C-407E-A947-70E740481C1C}">
                  <a14:useLocalDpi xmlns:a14="http://schemas.microsoft.com/office/drawing/2010/main" val="0"/>
                </a:ext>
              </a:extLst>
            </a:blip>
            <a:srcRect/>
            <a:stretch>
              <a:fillRect/>
            </a:stretch>
          </p:blipFill>
          <p:spPr bwMode="auto">
            <a:xfrm>
              <a:off x="6237288" y="1751013"/>
              <a:ext cx="1009650"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图片 234">
              <a:extLst>
                <a:ext uri="{FF2B5EF4-FFF2-40B4-BE49-F238E27FC236}">
                  <a16:creationId xmlns:a16="http://schemas.microsoft.com/office/drawing/2014/main" id="{76E4A4EF-F214-A2E1-9155-70D4C693AAA1}"/>
                </a:ext>
              </a:extLst>
            </p:cNvPr>
            <p:cNvPicPr>
              <a:picLocks noChangeAspect="1" noChangeArrowheads="1"/>
            </p:cNvPicPr>
            <p:nvPr/>
          </p:nvPicPr>
          <p:blipFill>
            <a:blip r:embed="rId125" cstate="print">
              <a:extLst>
                <a:ext uri="{28A0092B-C50C-407E-A947-70E740481C1C}">
                  <a14:useLocalDpi xmlns:a14="http://schemas.microsoft.com/office/drawing/2010/main" val="0"/>
                </a:ext>
              </a:extLst>
            </a:blip>
            <a:srcRect/>
            <a:stretch>
              <a:fillRect/>
            </a:stretch>
          </p:blipFill>
          <p:spPr bwMode="auto">
            <a:xfrm>
              <a:off x="6624638" y="1674813"/>
              <a:ext cx="311150"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0" name="组合 3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C962586-E5A1-65BC-4309-0EEAF64C7C6B}"/>
              </a:ext>
            </a:extLst>
          </p:cNvPr>
          <p:cNvGrpSpPr>
            <a:grpSpLocks noChangeAspect="1"/>
          </p:cNvGrpSpPr>
          <p:nvPr/>
        </p:nvGrpSpPr>
        <p:grpSpPr>
          <a:xfrm>
            <a:off x="774732" y="2942758"/>
            <a:ext cx="5163890" cy="3024503"/>
            <a:chOff x="2205590" y="1586379"/>
            <a:chExt cx="7780821" cy="4557246"/>
          </a:xfrm>
        </p:grpSpPr>
        <p:sp>
          <p:nvSpPr>
            <p:cNvPr id="861" name="iṡľîḓè">
              <a:extLst>
                <a:ext uri="{FF2B5EF4-FFF2-40B4-BE49-F238E27FC236}">
                  <a16:creationId xmlns:a16="http://schemas.microsoft.com/office/drawing/2014/main" id="{6EE57543-B4C9-7FCD-9474-619FDA5D2679}"/>
                </a:ext>
              </a:extLst>
            </p:cNvPr>
            <p:cNvSpPr/>
            <p:nvPr/>
          </p:nvSpPr>
          <p:spPr bwMode="auto">
            <a:xfrm>
              <a:off x="4679926" y="5640517"/>
              <a:ext cx="5306485" cy="503108"/>
            </a:xfrm>
            <a:custGeom>
              <a:avLst/>
              <a:gdLst>
                <a:gd name="T0" fmla="*/ 1035 w 2070"/>
                <a:gd name="T1" fmla="*/ 0 h 196"/>
                <a:gd name="T2" fmla="*/ 873 w 2070"/>
                <a:gd name="T3" fmla="*/ 1 h 196"/>
                <a:gd name="T4" fmla="*/ 873 w 2070"/>
                <a:gd name="T5" fmla="*/ 29 h 196"/>
                <a:gd name="T6" fmla="*/ 829 w 2070"/>
                <a:gd name="T7" fmla="*/ 38 h 196"/>
                <a:gd name="T8" fmla="*/ 764 w 2070"/>
                <a:gd name="T9" fmla="*/ 25 h 196"/>
                <a:gd name="T10" fmla="*/ 763 w 2070"/>
                <a:gd name="T11" fmla="*/ 3 h 196"/>
                <a:gd name="T12" fmla="*/ 670 w 2070"/>
                <a:gd name="T13" fmla="*/ 6 h 196"/>
                <a:gd name="T14" fmla="*/ 669 w 2070"/>
                <a:gd name="T15" fmla="*/ 29 h 196"/>
                <a:gd name="T16" fmla="*/ 609 w 2070"/>
                <a:gd name="T17" fmla="*/ 39 h 196"/>
                <a:gd name="T18" fmla="*/ 560 w 2070"/>
                <a:gd name="T19" fmla="*/ 29 h 196"/>
                <a:gd name="T20" fmla="*/ 560 w 2070"/>
                <a:gd name="T21" fmla="*/ 11 h 196"/>
                <a:gd name="T22" fmla="*/ 542 w 2070"/>
                <a:gd name="T23" fmla="*/ 12 h 196"/>
                <a:gd name="T24" fmla="*/ 542 w 2070"/>
                <a:gd name="T25" fmla="*/ 29 h 196"/>
                <a:gd name="T26" fmla="*/ 493 w 2070"/>
                <a:gd name="T27" fmla="*/ 39 h 196"/>
                <a:gd name="T28" fmla="*/ 433 w 2070"/>
                <a:gd name="T29" fmla="*/ 29 h 196"/>
                <a:gd name="T30" fmla="*/ 433 w 2070"/>
                <a:gd name="T31" fmla="*/ 18 h 196"/>
                <a:gd name="T32" fmla="*/ 0 w 2070"/>
                <a:gd name="T33" fmla="*/ 98 h 196"/>
                <a:gd name="T34" fmla="*/ 1035 w 2070"/>
                <a:gd name="T35" fmla="*/ 196 h 196"/>
                <a:gd name="T36" fmla="*/ 2070 w 2070"/>
                <a:gd name="T37" fmla="*/ 98 h 196"/>
                <a:gd name="T38" fmla="*/ 1035 w 2070"/>
                <a:gd name="T3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0" h="196">
                  <a:moveTo>
                    <a:pt x="1035" y="0"/>
                  </a:moveTo>
                  <a:cubicBezTo>
                    <a:pt x="980" y="0"/>
                    <a:pt x="926" y="0"/>
                    <a:pt x="873" y="1"/>
                  </a:cubicBezTo>
                  <a:cubicBezTo>
                    <a:pt x="873" y="10"/>
                    <a:pt x="873" y="20"/>
                    <a:pt x="873" y="29"/>
                  </a:cubicBezTo>
                  <a:cubicBezTo>
                    <a:pt x="859" y="36"/>
                    <a:pt x="844" y="38"/>
                    <a:pt x="829" y="38"/>
                  </a:cubicBezTo>
                  <a:cubicBezTo>
                    <a:pt x="795" y="38"/>
                    <a:pt x="764" y="25"/>
                    <a:pt x="764" y="25"/>
                  </a:cubicBezTo>
                  <a:cubicBezTo>
                    <a:pt x="763" y="3"/>
                    <a:pt x="763" y="3"/>
                    <a:pt x="763" y="3"/>
                  </a:cubicBezTo>
                  <a:cubicBezTo>
                    <a:pt x="731" y="4"/>
                    <a:pt x="700" y="5"/>
                    <a:pt x="670" y="6"/>
                  </a:cubicBezTo>
                  <a:cubicBezTo>
                    <a:pt x="669" y="29"/>
                    <a:pt x="669" y="29"/>
                    <a:pt x="669" y="29"/>
                  </a:cubicBezTo>
                  <a:cubicBezTo>
                    <a:pt x="669" y="29"/>
                    <a:pt x="641" y="39"/>
                    <a:pt x="609" y="39"/>
                  </a:cubicBezTo>
                  <a:cubicBezTo>
                    <a:pt x="593" y="39"/>
                    <a:pt x="575" y="37"/>
                    <a:pt x="560" y="29"/>
                  </a:cubicBezTo>
                  <a:cubicBezTo>
                    <a:pt x="560" y="23"/>
                    <a:pt x="560" y="17"/>
                    <a:pt x="560" y="11"/>
                  </a:cubicBezTo>
                  <a:cubicBezTo>
                    <a:pt x="554" y="11"/>
                    <a:pt x="548" y="11"/>
                    <a:pt x="542" y="12"/>
                  </a:cubicBezTo>
                  <a:cubicBezTo>
                    <a:pt x="542" y="18"/>
                    <a:pt x="542" y="24"/>
                    <a:pt x="542" y="29"/>
                  </a:cubicBezTo>
                  <a:cubicBezTo>
                    <a:pt x="527" y="37"/>
                    <a:pt x="509" y="39"/>
                    <a:pt x="493" y="39"/>
                  </a:cubicBezTo>
                  <a:cubicBezTo>
                    <a:pt x="461" y="39"/>
                    <a:pt x="433" y="29"/>
                    <a:pt x="433" y="29"/>
                  </a:cubicBezTo>
                  <a:cubicBezTo>
                    <a:pt x="433" y="18"/>
                    <a:pt x="433" y="18"/>
                    <a:pt x="433" y="18"/>
                  </a:cubicBezTo>
                  <a:cubicBezTo>
                    <a:pt x="171" y="36"/>
                    <a:pt x="0" y="65"/>
                    <a:pt x="0" y="98"/>
                  </a:cubicBezTo>
                  <a:cubicBezTo>
                    <a:pt x="0" y="152"/>
                    <a:pt x="463" y="196"/>
                    <a:pt x="1035" y="196"/>
                  </a:cubicBezTo>
                  <a:cubicBezTo>
                    <a:pt x="1606" y="196"/>
                    <a:pt x="2070" y="152"/>
                    <a:pt x="2070" y="98"/>
                  </a:cubicBezTo>
                  <a:cubicBezTo>
                    <a:pt x="2070" y="44"/>
                    <a:pt x="1606" y="0"/>
                    <a:pt x="1035"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2" name="îs1iďê">
              <a:extLst>
                <a:ext uri="{FF2B5EF4-FFF2-40B4-BE49-F238E27FC236}">
                  <a16:creationId xmlns:a16="http://schemas.microsoft.com/office/drawing/2014/main" id="{11300401-198B-9E17-D645-E57415A6521A}"/>
                </a:ext>
              </a:extLst>
            </p:cNvPr>
            <p:cNvSpPr/>
            <p:nvPr/>
          </p:nvSpPr>
          <p:spPr bwMode="auto">
            <a:xfrm>
              <a:off x="2218601" y="5096207"/>
              <a:ext cx="2401689" cy="285167"/>
            </a:xfrm>
            <a:prstGeom prst="ellipse">
              <a:avLst/>
            </a:pr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3" name="îṩ1iḑe">
              <a:extLst>
                <a:ext uri="{FF2B5EF4-FFF2-40B4-BE49-F238E27FC236}">
                  <a16:creationId xmlns:a16="http://schemas.microsoft.com/office/drawing/2014/main" id="{EF31E4EA-9484-BCFA-28BA-BDC5F9E10965}"/>
                </a:ext>
              </a:extLst>
            </p:cNvPr>
            <p:cNvSpPr/>
            <p:nvPr/>
          </p:nvSpPr>
          <p:spPr bwMode="auto">
            <a:xfrm>
              <a:off x="6482006" y="5678467"/>
              <a:ext cx="435882" cy="166980"/>
            </a:xfrm>
            <a:custGeom>
              <a:avLst/>
              <a:gdLst>
                <a:gd name="T0" fmla="*/ 97 w 170"/>
                <a:gd name="T1" fmla="*/ 0 h 65"/>
                <a:gd name="T2" fmla="*/ 29 w 170"/>
                <a:gd name="T3" fmla="*/ 22 h 65"/>
                <a:gd name="T4" fmla="*/ 0 w 170"/>
                <a:gd name="T5" fmla="*/ 65 h 65"/>
                <a:gd name="T6" fmla="*/ 170 w 170"/>
                <a:gd name="T7" fmla="*/ 65 h 65"/>
                <a:gd name="T8" fmla="*/ 170 w 170"/>
                <a:gd name="T9" fmla="*/ 12 h 65"/>
                <a:gd name="T10" fmla="*/ 102 w 170"/>
                <a:gd name="T11" fmla="*/ 0 h 65"/>
              </a:gdLst>
              <a:ahLst/>
              <a:cxnLst>
                <a:cxn ang="0">
                  <a:pos x="T0" y="T1"/>
                </a:cxn>
                <a:cxn ang="0">
                  <a:pos x="T2" y="T3"/>
                </a:cxn>
                <a:cxn ang="0">
                  <a:pos x="T4" y="T5"/>
                </a:cxn>
                <a:cxn ang="0">
                  <a:pos x="T6" y="T7"/>
                </a:cxn>
                <a:cxn ang="0">
                  <a:pos x="T8" y="T9"/>
                </a:cxn>
                <a:cxn ang="0">
                  <a:pos x="T10" y="T11"/>
                </a:cxn>
              </a:cxnLst>
              <a:rect l="0" t="0" r="r" b="b"/>
              <a:pathLst>
                <a:path w="170" h="65">
                  <a:moveTo>
                    <a:pt x="97" y="0"/>
                  </a:moveTo>
                  <a:cubicBezTo>
                    <a:pt x="97" y="0"/>
                    <a:pt x="48" y="20"/>
                    <a:pt x="29" y="22"/>
                  </a:cubicBezTo>
                  <a:cubicBezTo>
                    <a:pt x="5" y="24"/>
                    <a:pt x="0" y="65"/>
                    <a:pt x="0" y="65"/>
                  </a:cubicBezTo>
                  <a:cubicBezTo>
                    <a:pt x="170" y="65"/>
                    <a:pt x="170" y="65"/>
                    <a:pt x="170" y="65"/>
                  </a:cubicBezTo>
                  <a:cubicBezTo>
                    <a:pt x="170" y="12"/>
                    <a:pt x="170" y="12"/>
                    <a:pt x="170" y="12"/>
                  </a:cubicBezTo>
                  <a:cubicBezTo>
                    <a:pt x="139" y="4"/>
                    <a:pt x="102" y="0"/>
                    <a:pt x="102"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4" name="ïś1ïďê">
              <a:extLst>
                <a:ext uri="{FF2B5EF4-FFF2-40B4-BE49-F238E27FC236}">
                  <a16:creationId xmlns:a16="http://schemas.microsoft.com/office/drawing/2014/main" id="{8CD7F865-23C1-98EE-A3DF-1CB98FAB6981}"/>
                </a:ext>
              </a:extLst>
            </p:cNvPr>
            <p:cNvSpPr/>
            <p:nvPr/>
          </p:nvSpPr>
          <p:spPr bwMode="auto">
            <a:xfrm>
              <a:off x="6566580" y="3885061"/>
              <a:ext cx="351308" cy="1888823"/>
            </a:xfrm>
            <a:custGeom>
              <a:avLst/>
              <a:gdLst>
                <a:gd name="T0" fmla="*/ 0 w 137"/>
                <a:gd name="T1" fmla="*/ 0 h 736"/>
                <a:gd name="T2" fmla="*/ 28 w 137"/>
                <a:gd name="T3" fmla="*/ 709 h 736"/>
                <a:gd name="T4" fmla="*/ 137 w 137"/>
                <a:gd name="T5" fmla="*/ 713 h 736"/>
                <a:gd name="T6" fmla="*/ 137 w 137"/>
                <a:gd name="T7" fmla="*/ 49 h 736"/>
                <a:gd name="T8" fmla="*/ 0 w 137"/>
                <a:gd name="T9" fmla="*/ 0 h 736"/>
              </a:gdLst>
              <a:ahLst/>
              <a:cxnLst>
                <a:cxn ang="0">
                  <a:pos x="T0" y="T1"/>
                </a:cxn>
                <a:cxn ang="0">
                  <a:pos x="T2" y="T3"/>
                </a:cxn>
                <a:cxn ang="0">
                  <a:pos x="T4" y="T5"/>
                </a:cxn>
                <a:cxn ang="0">
                  <a:pos x="T6" y="T7"/>
                </a:cxn>
                <a:cxn ang="0">
                  <a:pos x="T8" y="T9"/>
                </a:cxn>
              </a:cxnLst>
              <a:rect l="0" t="0" r="r" b="b"/>
              <a:pathLst>
                <a:path w="137" h="736">
                  <a:moveTo>
                    <a:pt x="0" y="0"/>
                  </a:moveTo>
                  <a:cubicBezTo>
                    <a:pt x="28" y="709"/>
                    <a:pt x="28" y="709"/>
                    <a:pt x="28" y="709"/>
                  </a:cubicBezTo>
                  <a:cubicBezTo>
                    <a:pt x="28" y="709"/>
                    <a:pt x="90" y="736"/>
                    <a:pt x="137" y="713"/>
                  </a:cubicBezTo>
                  <a:cubicBezTo>
                    <a:pt x="137" y="418"/>
                    <a:pt x="137" y="418"/>
                    <a:pt x="137" y="49"/>
                  </a:cubicBezTo>
                  <a:cubicBezTo>
                    <a:pt x="0" y="0"/>
                    <a:pt x="0" y="0"/>
                    <a:pt x="0" y="0"/>
                  </a:cubicBezTo>
                </a:path>
              </a:pathLst>
            </a:custGeom>
            <a:solidFill>
              <a:schemeClr val="tx2"/>
            </a:solidFill>
            <a:ln>
              <a:noFill/>
            </a:ln>
          </p:spPr>
          <p:txBody>
            <a:bodyPr anchor="ctr"/>
            <a:lstStyle/>
            <a:p>
              <a:pPr algn="ctr"/>
              <a:endParaRPr/>
            </a:p>
          </p:txBody>
        </p:sp>
        <p:sp>
          <p:nvSpPr>
            <p:cNvPr id="865" name="iSľîḍè">
              <a:extLst>
                <a:ext uri="{FF2B5EF4-FFF2-40B4-BE49-F238E27FC236}">
                  <a16:creationId xmlns:a16="http://schemas.microsoft.com/office/drawing/2014/main" id="{3EA85514-DA00-E6E9-2991-1E15C5253066}"/>
                </a:ext>
              </a:extLst>
            </p:cNvPr>
            <p:cNvSpPr/>
            <p:nvPr/>
          </p:nvSpPr>
          <p:spPr bwMode="auto">
            <a:xfrm>
              <a:off x="6955838" y="5678467"/>
              <a:ext cx="443472" cy="166980"/>
            </a:xfrm>
            <a:custGeom>
              <a:avLst/>
              <a:gdLst>
                <a:gd name="T0" fmla="*/ 75 w 173"/>
                <a:gd name="T1" fmla="*/ 0 h 65"/>
                <a:gd name="T2" fmla="*/ 143 w 173"/>
                <a:gd name="T3" fmla="*/ 22 h 65"/>
                <a:gd name="T4" fmla="*/ 173 w 173"/>
                <a:gd name="T5" fmla="*/ 65 h 65"/>
                <a:gd name="T6" fmla="*/ 3 w 173"/>
                <a:gd name="T7" fmla="*/ 65 h 65"/>
                <a:gd name="T8" fmla="*/ 3 w 173"/>
                <a:gd name="T9" fmla="*/ 11 h 65"/>
                <a:gd name="T10" fmla="*/ 71 w 173"/>
                <a:gd name="T11" fmla="*/ 0 h 65"/>
              </a:gdLst>
              <a:ahLst/>
              <a:cxnLst>
                <a:cxn ang="0">
                  <a:pos x="T0" y="T1"/>
                </a:cxn>
                <a:cxn ang="0">
                  <a:pos x="T2" y="T3"/>
                </a:cxn>
                <a:cxn ang="0">
                  <a:pos x="T4" y="T5"/>
                </a:cxn>
                <a:cxn ang="0">
                  <a:pos x="T6" y="T7"/>
                </a:cxn>
                <a:cxn ang="0">
                  <a:pos x="T8" y="T9"/>
                </a:cxn>
                <a:cxn ang="0">
                  <a:pos x="T10" y="T11"/>
                </a:cxn>
              </a:cxnLst>
              <a:rect l="0" t="0" r="r" b="b"/>
              <a:pathLst>
                <a:path w="173" h="65">
                  <a:moveTo>
                    <a:pt x="75" y="0"/>
                  </a:moveTo>
                  <a:cubicBezTo>
                    <a:pt x="75" y="0"/>
                    <a:pt x="124" y="20"/>
                    <a:pt x="143" y="22"/>
                  </a:cubicBezTo>
                  <a:cubicBezTo>
                    <a:pt x="167" y="24"/>
                    <a:pt x="173" y="65"/>
                    <a:pt x="173" y="65"/>
                  </a:cubicBezTo>
                  <a:cubicBezTo>
                    <a:pt x="3" y="65"/>
                    <a:pt x="3" y="65"/>
                    <a:pt x="3" y="65"/>
                  </a:cubicBezTo>
                  <a:cubicBezTo>
                    <a:pt x="3" y="65"/>
                    <a:pt x="0" y="35"/>
                    <a:pt x="3" y="11"/>
                  </a:cubicBezTo>
                  <a:cubicBezTo>
                    <a:pt x="34" y="3"/>
                    <a:pt x="71" y="0"/>
                    <a:pt x="71"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6" name="îṣļiďè">
              <a:extLst>
                <a:ext uri="{FF2B5EF4-FFF2-40B4-BE49-F238E27FC236}">
                  <a16:creationId xmlns:a16="http://schemas.microsoft.com/office/drawing/2014/main" id="{4313CDF7-3285-AF64-078D-9433BC898102}"/>
                </a:ext>
              </a:extLst>
            </p:cNvPr>
            <p:cNvSpPr/>
            <p:nvPr/>
          </p:nvSpPr>
          <p:spPr bwMode="auto">
            <a:xfrm>
              <a:off x="6963428" y="3885061"/>
              <a:ext cx="351308" cy="1888823"/>
            </a:xfrm>
            <a:custGeom>
              <a:avLst/>
              <a:gdLst>
                <a:gd name="T0" fmla="*/ 137 w 137"/>
                <a:gd name="T1" fmla="*/ 0 h 736"/>
                <a:gd name="T2" fmla="*/ 108 w 137"/>
                <a:gd name="T3" fmla="*/ 709 h 736"/>
                <a:gd name="T4" fmla="*/ 0 w 137"/>
                <a:gd name="T5" fmla="*/ 713 h 736"/>
                <a:gd name="T6" fmla="*/ 0 w 137"/>
                <a:gd name="T7" fmla="*/ 49 h 736"/>
              </a:gdLst>
              <a:ahLst/>
              <a:cxnLst>
                <a:cxn ang="0">
                  <a:pos x="T0" y="T1"/>
                </a:cxn>
                <a:cxn ang="0">
                  <a:pos x="T2" y="T3"/>
                </a:cxn>
                <a:cxn ang="0">
                  <a:pos x="T4" y="T5"/>
                </a:cxn>
                <a:cxn ang="0">
                  <a:pos x="T6" y="T7"/>
                </a:cxn>
              </a:cxnLst>
              <a:rect l="0" t="0" r="r" b="b"/>
              <a:pathLst>
                <a:path w="137" h="736">
                  <a:moveTo>
                    <a:pt x="137" y="0"/>
                  </a:moveTo>
                  <a:cubicBezTo>
                    <a:pt x="108" y="709"/>
                    <a:pt x="108" y="709"/>
                    <a:pt x="108" y="709"/>
                  </a:cubicBezTo>
                  <a:cubicBezTo>
                    <a:pt x="108" y="709"/>
                    <a:pt x="46" y="736"/>
                    <a:pt x="0" y="713"/>
                  </a:cubicBezTo>
                  <a:cubicBezTo>
                    <a:pt x="0" y="418"/>
                    <a:pt x="0" y="418"/>
                    <a:pt x="0" y="49"/>
                  </a:cubicBezTo>
                </a:path>
              </a:pathLst>
            </a:custGeom>
            <a:solidFill>
              <a:schemeClr val="tx2"/>
            </a:solidFill>
            <a:ln>
              <a:noFill/>
            </a:ln>
          </p:spPr>
          <p:txBody>
            <a:bodyPr anchor="ctr"/>
            <a:lstStyle/>
            <a:p>
              <a:pPr algn="ctr"/>
              <a:endParaRPr/>
            </a:p>
          </p:txBody>
        </p:sp>
        <p:sp>
          <p:nvSpPr>
            <p:cNvPr id="867" name="işľîḋé">
              <a:extLst>
                <a:ext uri="{FF2B5EF4-FFF2-40B4-BE49-F238E27FC236}">
                  <a16:creationId xmlns:a16="http://schemas.microsoft.com/office/drawing/2014/main" id="{F7BAAA96-8CFF-70FC-0CD3-BD8523175EA0}"/>
                </a:ext>
              </a:extLst>
            </p:cNvPr>
            <p:cNvSpPr/>
            <p:nvPr/>
          </p:nvSpPr>
          <p:spPr bwMode="auto">
            <a:xfrm>
              <a:off x="6525377" y="2594763"/>
              <a:ext cx="445641" cy="1444266"/>
            </a:xfrm>
            <a:custGeom>
              <a:avLst/>
              <a:gdLst>
                <a:gd name="T0" fmla="*/ 98 w 174"/>
                <a:gd name="T1" fmla="*/ 0 h 563"/>
                <a:gd name="T2" fmla="*/ 0 w 174"/>
                <a:gd name="T3" fmla="*/ 60 h 563"/>
                <a:gd name="T4" fmla="*/ 0 w 174"/>
                <a:gd name="T5" fmla="*/ 563 h 563"/>
                <a:gd name="T6" fmla="*/ 174 w 174"/>
                <a:gd name="T7" fmla="*/ 563 h 563"/>
                <a:gd name="T8" fmla="*/ 174 w 174"/>
                <a:gd name="T9" fmla="*/ 202 h 563"/>
                <a:gd name="T10" fmla="*/ 98 w 174"/>
                <a:gd name="T11" fmla="*/ 0 h 563"/>
              </a:gdLst>
              <a:ahLst/>
              <a:cxnLst>
                <a:cxn ang="0">
                  <a:pos x="T0" y="T1"/>
                </a:cxn>
                <a:cxn ang="0">
                  <a:pos x="T2" y="T3"/>
                </a:cxn>
                <a:cxn ang="0">
                  <a:pos x="T4" y="T5"/>
                </a:cxn>
                <a:cxn ang="0">
                  <a:pos x="T6" y="T7"/>
                </a:cxn>
                <a:cxn ang="0">
                  <a:pos x="T8" y="T9"/>
                </a:cxn>
                <a:cxn ang="0">
                  <a:pos x="T10" y="T11"/>
                </a:cxn>
              </a:cxnLst>
              <a:rect l="0" t="0" r="r" b="b"/>
              <a:pathLst>
                <a:path w="174" h="563">
                  <a:moveTo>
                    <a:pt x="98" y="0"/>
                  </a:moveTo>
                  <a:cubicBezTo>
                    <a:pt x="98" y="0"/>
                    <a:pt x="33" y="27"/>
                    <a:pt x="0" y="60"/>
                  </a:cubicBezTo>
                  <a:cubicBezTo>
                    <a:pt x="0" y="138"/>
                    <a:pt x="0" y="563"/>
                    <a:pt x="0" y="563"/>
                  </a:cubicBezTo>
                  <a:cubicBezTo>
                    <a:pt x="174" y="563"/>
                    <a:pt x="174" y="563"/>
                    <a:pt x="174" y="563"/>
                  </a:cubicBezTo>
                  <a:cubicBezTo>
                    <a:pt x="174" y="202"/>
                    <a:pt x="174" y="202"/>
                    <a:pt x="174" y="202"/>
                  </a:cubicBezTo>
                  <a:cubicBezTo>
                    <a:pt x="98" y="0"/>
                    <a:pt x="98" y="0"/>
                    <a:pt x="98" y="0"/>
                  </a:cubicBezTo>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8" name="íṥḻïḍè">
              <a:extLst>
                <a:ext uri="{FF2B5EF4-FFF2-40B4-BE49-F238E27FC236}">
                  <a16:creationId xmlns:a16="http://schemas.microsoft.com/office/drawing/2014/main" id="{E820F98A-E860-01E5-1C84-E1FF05ADA1AD}"/>
                </a:ext>
              </a:extLst>
            </p:cNvPr>
            <p:cNvSpPr/>
            <p:nvPr/>
          </p:nvSpPr>
          <p:spPr bwMode="auto">
            <a:xfrm>
              <a:off x="6961259" y="2604522"/>
              <a:ext cx="443472" cy="1434508"/>
            </a:xfrm>
            <a:custGeom>
              <a:avLst/>
              <a:gdLst>
                <a:gd name="T0" fmla="*/ 82 w 173"/>
                <a:gd name="T1" fmla="*/ 0 h 559"/>
                <a:gd name="T2" fmla="*/ 173 w 173"/>
                <a:gd name="T3" fmla="*/ 57 h 559"/>
                <a:gd name="T4" fmla="*/ 173 w 173"/>
                <a:gd name="T5" fmla="*/ 559 h 559"/>
                <a:gd name="T6" fmla="*/ 0 w 173"/>
                <a:gd name="T7" fmla="*/ 559 h 559"/>
                <a:gd name="T8" fmla="*/ 0 w 173"/>
                <a:gd name="T9" fmla="*/ 200 h 559"/>
                <a:gd name="T10" fmla="*/ 82 w 173"/>
                <a:gd name="T11" fmla="*/ 0 h 559"/>
              </a:gdLst>
              <a:ahLst/>
              <a:cxnLst>
                <a:cxn ang="0">
                  <a:pos x="T0" y="T1"/>
                </a:cxn>
                <a:cxn ang="0">
                  <a:pos x="T2" y="T3"/>
                </a:cxn>
                <a:cxn ang="0">
                  <a:pos x="T4" y="T5"/>
                </a:cxn>
                <a:cxn ang="0">
                  <a:pos x="T6" y="T7"/>
                </a:cxn>
                <a:cxn ang="0">
                  <a:pos x="T8" y="T9"/>
                </a:cxn>
                <a:cxn ang="0">
                  <a:pos x="T10" y="T11"/>
                </a:cxn>
              </a:cxnLst>
              <a:rect l="0" t="0" r="r" b="b"/>
              <a:pathLst>
                <a:path w="173" h="559">
                  <a:moveTo>
                    <a:pt x="82" y="0"/>
                  </a:moveTo>
                  <a:cubicBezTo>
                    <a:pt x="82" y="0"/>
                    <a:pt x="141" y="24"/>
                    <a:pt x="173" y="57"/>
                  </a:cubicBezTo>
                  <a:cubicBezTo>
                    <a:pt x="173" y="94"/>
                    <a:pt x="173" y="111"/>
                    <a:pt x="173" y="559"/>
                  </a:cubicBezTo>
                  <a:cubicBezTo>
                    <a:pt x="0" y="559"/>
                    <a:pt x="0" y="559"/>
                    <a:pt x="0" y="559"/>
                  </a:cubicBezTo>
                  <a:cubicBezTo>
                    <a:pt x="0" y="200"/>
                    <a:pt x="0" y="200"/>
                    <a:pt x="0" y="200"/>
                  </a:cubicBezTo>
                  <a:lnTo>
                    <a:pt x="82"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9" name="íṡḻïḑe">
              <a:extLst>
                <a:ext uri="{FF2B5EF4-FFF2-40B4-BE49-F238E27FC236}">
                  <a16:creationId xmlns:a16="http://schemas.microsoft.com/office/drawing/2014/main" id="{C15EFC85-5458-29DD-7983-D5501D3F4F75}"/>
                </a:ext>
              </a:extLst>
            </p:cNvPr>
            <p:cNvSpPr/>
            <p:nvPr/>
          </p:nvSpPr>
          <p:spPr bwMode="auto">
            <a:xfrm>
              <a:off x="6763919" y="2600185"/>
              <a:ext cx="407691" cy="528046"/>
            </a:xfrm>
            <a:custGeom>
              <a:avLst/>
              <a:gdLst>
                <a:gd name="T0" fmla="*/ 0 w 376"/>
                <a:gd name="T1" fmla="*/ 0 h 487"/>
                <a:gd name="T2" fmla="*/ 191 w 376"/>
                <a:gd name="T3" fmla="*/ 487 h 487"/>
                <a:gd name="T4" fmla="*/ 376 w 376"/>
                <a:gd name="T5" fmla="*/ 4 h 487"/>
                <a:gd name="T6" fmla="*/ 0 w 376"/>
                <a:gd name="T7" fmla="*/ 0 h 487"/>
              </a:gdLst>
              <a:ahLst/>
              <a:cxnLst>
                <a:cxn ang="0">
                  <a:pos x="T0" y="T1"/>
                </a:cxn>
                <a:cxn ang="0">
                  <a:pos x="T2" y="T3"/>
                </a:cxn>
                <a:cxn ang="0">
                  <a:pos x="T4" y="T5"/>
                </a:cxn>
                <a:cxn ang="0">
                  <a:pos x="T6" y="T7"/>
                </a:cxn>
              </a:cxnLst>
              <a:rect l="0" t="0" r="r" b="b"/>
              <a:pathLst>
                <a:path w="376" h="487">
                  <a:moveTo>
                    <a:pt x="0" y="0"/>
                  </a:moveTo>
                  <a:lnTo>
                    <a:pt x="191" y="487"/>
                  </a:lnTo>
                  <a:lnTo>
                    <a:pt x="376" y="4"/>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0" name="îṡļíḍé">
              <a:extLst>
                <a:ext uri="{FF2B5EF4-FFF2-40B4-BE49-F238E27FC236}">
                  <a16:creationId xmlns:a16="http://schemas.microsoft.com/office/drawing/2014/main" id="{1FF7403F-E203-A62D-2C60-DD1E00883546}"/>
                </a:ext>
              </a:extLst>
            </p:cNvPr>
            <p:cNvSpPr/>
            <p:nvPr/>
          </p:nvSpPr>
          <p:spPr bwMode="auto">
            <a:xfrm>
              <a:off x="6763919" y="2600185"/>
              <a:ext cx="407691" cy="528046"/>
            </a:xfrm>
            <a:custGeom>
              <a:avLst/>
              <a:gdLst>
                <a:gd name="T0" fmla="*/ 0 w 376"/>
                <a:gd name="T1" fmla="*/ 0 h 487"/>
                <a:gd name="T2" fmla="*/ 191 w 376"/>
                <a:gd name="T3" fmla="*/ 487 h 487"/>
                <a:gd name="T4" fmla="*/ 376 w 376"/>
                <a:gd name="T5" fmla="*/ 4 h 487"/>
              </a:gdLst>
              <a:ahLst/>
              <a:cxnLst>
                <a:cxn ang="0">
                  <a:pos x="T0" y="T1"/>
                </a:cxn>
                <a:cxn ang="0">
                  <a:pos x="T2" y="T3"/>
                </a:cxn>
                <a:cxn ang="0">
                  <a:pos x="T4" y="T5"/>
                </a:cxn>
              </a:cxnLst>
              <a:rect l="0" t="0" r="r" b="b"/>
              <a:pathLst>
                <a:path w="376" h="487">
                  <a:moveTo>
                    <a:pt x="0" y="0"/>
                  </a:moveTo>
                  <a:lnTo>
                    <a:pt x="191" y="487"/>
                  </a:lnTo>
                  <a:lnTo>
                    <a:pt x="376"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1" name="išḷïḍe">
              <a:extLst>
                <a:ext uri="{FF2B5EF4-FFF2-40B4-BE49-F238E27FC236}">
                  <a16:creationId xmlns:a16="http://schemas.microsoft.com/office/drawing/2014/main" id="{16F102B1-4FA3-FDEC-0D71-5B4D952CCD9C}"/>
                </a:ext>
              </a:extLst>
            </p:cNvPr>
            <p:cNvSpPr/>
            <p:nvPr/>
          </p:nvSpPr>
          <p:spPr bwMode="auto">
            <a:xfrm>
              <a:off x="6884275" y="2630545"/>
              <a:ext cx="156137" cy="869596"/>
            </a:xfrm>
            <a:custGeom>
              <a:avLst/>
              <a:gdLst>
                <a:gd name="T0" fmla="*/ 87 w 144"/>
                <a:gd name="T1" fmla="*/ 90 h 802"/>
                <a:gd name="T2" fmla="*/ 127 w 144"/>
                <a:gd name="T3" fmla="*/ 57 h 802"/>
                <a:gd name="T4" fmla="*/ 71 w 144"/>
                <a:gd name="T5" fmla="*/ 0 h 802"/>
                <a:gd name="T6" fmla="*/ 14 w 144"/>
                <a:gd name="T7" fmla="*/ 54 h 802"/>
                <a:gd name="T8" fmla="*/ 54 w 144"/>
                <a:gd name="T9" fmla="*/ 90 h 802"/>
                <a:gd name="T10" fmla="*/ 0 w 144"/>
                <a:gd name="T11" fmla="*/ 689 h 802"/>
                <a:gd name="T12" fmla="*/ 71 w 144"/>
                <a:gd name="T13" fmla="*/ 802 h 802"/>
                <a:gd name="T14" fmla="*/ 144 w 144"/>
                <a:gd name="T15" fmla="*/ 696 h 802"/>
                <a:gd name="T16" fmla="*/ 87 w 144"/>
                <a:gd name="T17" fmla="*/ 9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802">
                  <a:moveTo>
                    <a:pt x="87" y="90"/>
                  </a:moveTo>
                  <a:lnTo>
                    <a:pt x="127" y="57"/>
                  </a:lnTo>
                  <a:lnTo>
                    <a:pt x="71" y="0"/>
                  </a:lnTo>
                  <a:lnTo>
                    <a:pt x="14" y="54"/>
                  </a:lnTo>
                  <a:lnTo>
                    <a:pt x="54" y="90"/>
                  </a:lnTo>
                  <a:lnTo>
                    <a:pt x="0" y="689"/>
                  </a:lnTo>
                  <a:lnTo>
                    <a:pt x="71" y="802"/>
                  </a:lnTo>
                  <a:lnTo>
                    <a:pt x="144" y="696"/>
                  </a:lnTo>
                  <a:lnTo>
                    <a:pt x="87" y="90"/>
                  </a:lnTo>
                  <a:close/>
                </a:path>
              </a:pathLst>
            </a:custGeom>
            <a:solidFill>
              <a:srgbClr val="0033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2" name="íṡļîḓé">
              <a:extLst>
                <a:ext uri="{FF2B5EF4-FFF2-40B4-BE49-F238E27FC236}">
                  <a16:creationId xmlns:a16="http://schemas.microsoft.com/office/drawing/2014/main" id="{518B1DFC-A40B-06B3-BD24-CB37A1D46B09}"/>
                </a:ext>
              </a:extLst>
            </p:cNvPr>
            <p:cNvSpPr/>
            <p:nvPr/>
          </p:nvSpPr>
          <p:spPr bwMode="auto">
            <a:xfrm>
              <a:off x="6865842" y="2433205"/>
              <a:ext cx="193003" cy="197340"/>
            </a:xfrm>
            <a:custGeom>
              <a:avLst/>
              <a:gdLst>
                <a:gd name="T0" fmla="*/ 178 w 178"/>
                <a:gd name="T1" fmla="*/ 154 h 182"/>
                <a:gd name="T2" fmla="*/ 88 w 178"/>
                <a:gd name="T3" fmla="*/ 182 h 182"/>
                <a:gd name="T4" fmla="*/ 0 w 178"/>
                <a:gd name="T5" fmla="*/ 154 h 182"/>
                <a:gd name="T6" fmla="*/ 0 w 178"/>
                <a:gd name="T7" fmla="*/ 0 h 182"/>
                <a:gd name="T8" fmla="*/ 178 w 178"/>
                <a:gd name="T9" fmla="*/ 0 h 182"/>
                <a:gd name="T10" fmla="*/ 178 w 178"/>
                <a:gd name="T11" fmla="*/ 154 h 182"/>
              </a:gdLst>
              <a:ahLst/>
              <a:cxnLst>
                <a:cxn ang="0">
                  <a:pos x="T0" y="T1"/>
                </a:cxn>
                <a:cxn ang="0">
                  <a:pos x="T2" y="T3"/>
                </a:cxn>
                <a:cxn ang="0">
                  <a:pos x="T4" y="T5"/>
                </a:cxn>
                <a:cxn ang="0">
                  <a:pos x="T6" y="T7"/>
                </a:cxn>
                <a:cxn ang="0">
                  <a:pos x="T8" y="T9"/>
                </a:cxn>
                <a:cxn ang="0">
                  <a:pos x="T10" y="T11"/>
                </a:cxn>
              </a:cxnLst>
              <a:rect l="0" t="0" r="r" b="b"/>
              <a:pathLst>
                <a:path w="178" h="182">
                  <a:moveTo>
                    <a:pt x="178" y="154"/>
                  </a:moveTo>
                  <a:lnTo>
                    <a:pt x="88" y="182"/>
                  </a:lnTo>
                  <a:lnTo>
                    <a:pt x="0" y="154"/>
                  </a:lnTo>
                  <a:lnTo>
                    <a:pt x="0" y="0"/>
                  </a:lnTo>
                  <a:lnTo>
                    <a:pt x="178" y="0"/>
                  </a:lnTo>
                  <a:lnTo>
                    <a:pt x="178" y="154"/>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3" name="î$1íḍè">
              <a:extLst>
                <a:ext uri="{FF2B5EF4-FFF2-40B4-BE49-F238E27FC236}">
                  <a16:creationId xmlns:a16="http://schemas.microsoft.com/office/drawing/2014/main" id="{78108A39-FC94-E713-9890-CE970AB9ACB9}"/>
                </a:ext>
              </a:extLst>
            </p:cNvPr>
            <p:cNvSpPr/>
            <p:nvPr/>
          </p:nvSpPr>
          <p:spPr bwMode="auto">
            <a:xfrm>
              <a:off x="6763919" y="2574162"/>
              <a:ext cx="396848" cy="179991"/>
            </a:xfrm>
            <a:custGeom>
              <a:avLst/>
              <a:gdLst>
                <a:gd name="T0" fmla="*/ 39 w 155"/>
                <a:gd name="T1" fmla="*/ 1 h 70"/>
                <a:gd name="T2" fmla="*/ 77 w 155"/>
                <a:gd name="T3" fmla="*/ 21 h 70"/>
                <a:gd name="T4" fmla="*/ 116 w 155"/>
                <a:gd name="T5" fmla="*/ 1 h 70"/>
                <a:gd name="T6" fmla="*/ 155 w 155"/>
                <a:gd name="T7" fmla="*/ 9 h 70"/>
                <a:gd name="T8" fmla="*/ 126 w 155"/>
                <a:gd name="T9" fmla="*/ 70 h 70"/>
                <a:gd name="T10" fmla="*/ 77 w 155"/>
                <a:gd name="T11" fmla="*/ 23 h 70"/>
                <a:gd name="T12" fmla="*/ 17 w 155"/>
                <a:gd name="T13" fmla="*/ 70 h 70"/>
                <a:gd name="T14" fmla="*/ 0 w 155"/>
                <a:gd name="T15" fmla="*/ 10 h 70"/>
                <a:gd name="T16" fmla="*/ 39 w 155"/>
                <a:gd name="T17"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70">
                  <a:moveTo>
                    <a:pt x="39" y="1"/>
                  </a:moveTo>
                  <a:cubicBezTo>
                    <a:pt x="77" y="21"/>
                    <a:pt x="77" y="21"/>
                    <a:pt x="77" y="21"/>
                  </a:cubicBezTo>
                  <a:cubicBezTo>
                    <a:pt x="116" y="1"/>
                    <a:pt x="116" y="1"/>
                    <a:pt x="116" y="1"/>
                  </a:cubicBezTo>
                  <a:cubicBezTo>
                    <a:pt x="155" y="9"/>
                    <a:pt x="155" y="9"/>
                    <a:pt x="155" y="9"/>
                  </a:cubicBezTo>
                  <a:cubicBezTo>
                    <a:pt x="126" y="70"/>
                    <a:pt x="126" y="70"/>
                    <a:pt x="126" y="70"/>
                  </a:cubicBezTo>
                  <a:cubicBezTo>
                    <a:pt x="77" y="23"/>
                    <a:pt x="77" y="23"/>
                    <a:pt x="77" y="23"/>
                  </a:cubicBezTo>
                  <a:cubicBezTo>
                    <a:pt x="17" y="70"/>
                    <a:pt x="17" y="70"/>
                    <a:pt x="17" y="70"/>
                  </a:cubicBezTo>
                  <a:cubicBezTo>
                    <a:pt x="0" y="10"/>
                    <a:pt x="0" y="10"/>
                    <a:pt x="0" y="10"/>
                  </a:cubicBezTo>
                  <a:cubicBezTo>
                    <a:pt x="0" y="10"/>
                    <a:pt x="25" y="0"/>
                    <a:pt x="3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4" name="iṡḷïḋe">
              <a:extLst>
                <a:ext uri="{FF2B5EF4-FFF2-40B4-BE49-F238E27FC236}">
                  <a16:creationId xmlns:a16="http://schemas.microsoft.com/office/drawing/2014/main" id="{6A31B6C5-6106-DEE6-46D3-92C153613739}"/>
                </a:ext>
              </a:extLst>
            </p:cNvPr>
            <p:cNvSpPr/>
            <p:nvPr/>
          </p:nvSpPr>
          <p:spPr bwMode="auto">
            <a:xfrm>
              <a:off x="6681514" y="1753359"/>
              <a:ext cx="556238" cy="785022"/>
            </a:xfrm>
            <a:custGeom>
              <a:avLst/>
              <a:gdLst>
                <a:gd name="T0" fmla="*/ 217 w 217"/>
                <a:gd name="T1" fmla="*/ 139 h 306"/>
                <a:gd name="T2" fmla="*/ 108 w 217"/>
                <a:gd name="T3" fmla="*/ 0 h 306"/>
                <a:gd name="T4" fmla="*/ 0 w 217"/>
                <a:gd name="T5" fmla="*/ 139 h 306"/>
                <a:gd name="T6" fmla="*/ 30 w 217"/>
                <a:gd name="T7" fmla="*/ 274 h 306"/>
                <a:gd name="T8" fmla="*/ 108 w 217"/>
                <a:gd name="T9" fmla="*/ 306 h 306"/>
                <a:gd name="T10" fmla="*/ 108 w 217"/>
                <a:gd name="T11" fmla="*/ 306 h 306"/>
                <a:gd name="T12" fmla="*/ 109 w 217"/>
                <a:gd name="T13" fmla="*/ 306 h 306"/>
                <a:gd name="T14" fmla="*/ 109 w 217"/>
                <a:gd name="T15" fmla="*/ 306 h 306"/>
                <a:gd name="T16" fmla="*/ 186 w 217"/>
                <a:gd name="T17" fmla="*/ 274 h 306"/>
                <a:gd name="T18" fmla="*/ 217 w 217"/>
                <a:gd name="T19" fmla="*/ 13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306">
                  <a:moveTo>
                    <a:pt x="217" y="139"/>
                  </a:moveTo>
                  <a:cubicBezTo>
                    <a:pt x="217" y="51"/>
                    <a:pt x="168" y="0"/>
                    <a:pt x="108" y="0"/>
                  </a:cubicBezTo>
                  <a:cubicBezTo>
                    <a:pt x="48" y="0"/>
                    <a:pt x="0" y="51"/>
                    <a:pt x="0" y="139"/>
                  </a:cubicBezTo>
                  <a:cubicBezTo>
                    <a:pt x="0" y="176"/>
                    <a:pt x="11" y="258"/>
                    <a:pt x="30" y="274"/>
                  </a:cubicBezTo>
                  <a:cubicBezTo>
                    <a:pt x="44" y="286"/>
                    <a:pt x="87" y="306"/>
                    <a:pt x="108" y="306"/>
                  </a:cubicBezTo>
                  <a:cubicBezTo>
                    <a:pt x="108" y="306"/>
                    <a:pt x="108" y="306"/>
                    <a:pt x="108" y="306"/>
                  </a:cubicBezTo>
                  <a:cubicBezTo>
                    <a:pt x="109" y="306"/>
                    <a:pt x="109" y="306"/>
                    <a:pt x="109" y="306"/>
                  </a:cubicBezTo>
                  <a:cubicBezTo>
                    <a:pt x="109" y="306"/>
                    <a:pt x="109" y="306"/>
                    <a:pt x="109" y="306"/>
                  </a:cubicBezTo>
                  <a:cubicBezTo>
                    <a:pt x="130" y="306"/>
                    <a:pt x="173" y="286"/>
                    <a:pt x="186" y="274"/>
                  </a:cubicBezTo>
                  <a:cubicBezTo>
                    <a:pt x="206" y="253"/>
                    <a:pt x="217" y="173"/>
                    <a:pt x="217" y="139"/>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5" name="íṧ1íḍè">
              <a:extLst>
                <a:ext uri="{FF2B5EF4-FFF2-40B4-BE49-F238E27FC236}">
                  <a16:creationId xmlns:a16="http://schemas.microsoft.com/office/drawing/2014/main" id="{764B6958-514B-C2BF-B0DE-A5EDDB9E253E}"/>
                </a:ext>
              </a:extLst>
            </p:cNvPr>
            <p:cNvSpPr/>
            <p:nvPr/>
          </p:nvSpPr>
          <p:spPr bwMode="auto">
            <a:xfrm>
              <a:off x="7109806" y="2037441"/>
              <a:ext cx="199508" cy="234205"/>
            </a:xfrm>
            <a:custGeom>
              <a:avLst/>
              <a:gdLst>
                <a:gd name="T0" fmla="*/ 33 w 78"/>
                <a:gd name="T1" fmla="*/ 89 h 91"/>
                <a:gd name="T2" fmla="*/ 4 w 78"/>
                <a:gd name="T3" fmla="*/ 42 h 91"/>
                <a:gd name="T4" fmla="*/ 45 w 78"/>
                <a:gd name="T5" fmla="*/ 2 h 91"/>
                <a:gd name="T6" fmla="*/ 75 w 78"/>
                <a:gd name="T7" fmla="*/ 49 h 91"/>
                <a:gd name="T8" fmla="*/ 33 w 78"/>
                <a:gd name="T9" fmla="*/ 89 h 91"/>
              </a:gdLst>
              <a:ahLst/>
              <a:cxnLst>
                <a:cxn ang="0">
                  <a:pos x="T0" y="T1"/>
                </a:cxn>
                <a:cxn ang="0">
                  <a:pos x="T2" y="T3"/>
                </a:cxn>
                <a:cxn ang="0">
                  <a:pos x="T4" y="T5"/>
                </a:cxn>
                <a:cxn ang="0">
                  <a:pos x="T6" y="T7"/>
                </a:cxn>
                <a:cxn ang="0">
                  <a:pos x="T8" y="T9"/>
                </a:cxn>
              </a:cxnLst>
              <a:rect l="0" t="0" r="r" b="b"/>
              <a:pathLst>
                <a:path w="78" h="91">
                  <a:moveTo>
                    <a:pt x="33" y="89"/>
                  </a:moveTo>
                  <a:cubicBezTo>
                    <a:pt x="14" y="87"/>
                    <a:pt x="0" y="66"/>
                    <a:pt x="4" y="42"/>
                  </a:cubicBezTo>
                  <a:cubicBezTo>
                    <a:pt x="7" y="18"/>
                    <a:pt x="26" y="0"/>
                    <a:pt x="45" y="2"/>
                  </a:cubicBezTo>
                  <a:cubicBezTo>
                    <a:pt x="65" y="4"/>
                    <a:pt x="78" y="25"/>
                    <a:pt x="75" y="49"/>
                  </a:cubicBezTo>
                  <a:cubicBezTo>
                    <a:pt x="72" y="73"/>
                    <a:pt x="53" y="91"/>
                    <a:pt x="33" y="89"/>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6" name="ïšļîḑè">
              <a:extLst>
                <a:ext uri="{FF2B5EF4-FFF2-40B4-BE49-F238E27FC236}">
                  <a16:creationId xmlns:a16="http://schemas.microsoft.com/office/drawing/2014/main" id="{5B3FCD68-6E09-669A-1A39-3B87F5ECDC21}"/>
                </a:ext>
              </a:extLst>
            </p:cNvPr>
            <p:cNvSpPr/>
            <p:nvPr/>
          </p:nvSpPr>
          <p:spPr bwMode="auto">
            <a:xfrm>
              <a:off x="6609951" y="2037441"/>
              <a:ext cx="199508" cy="234205"/>
            </a:xfrm>
            <a:custGeom>
              <a:avLst/>
              <a:gdLst>
                <a:gd name="T0" fmla="*/ 4 w 78"/>
                <a:gd name="T1" fmla="*/ 49 h 91"/>
                <a:gd name="T2" fmla="*/ 33 w 78"/>
                <a:gd name="T3" fmla="*/ 2 h 91"/>
                <a:gd name="T4" fmla="*/ 75 w 78"/>
                <a:gd name="T5" fmla="*/ 42 h 91"/>
                <a:gd name="T6" fmla="*/ 45 w 78"/>
                <a:gd name="T7" fmla="*/ 89 h 91"/>
                <a:gd name="T8" fmla="*/ 4 w 78"/>
                <a:gd name="T9" fmla="*/ 49 h 91"/>
              </a:gdLst>
              <a:ahLst/>
              <a:cxnLst>
                <a:cxn ang="0">
                  <a:pos x="T0" y="T1"/>
                </a:cxn>
                <a:cxn ang="0">
                  <a:pos x="T2" y="T3"/>
                </a:cxn>
                <a:cxn ang="0">
                  <a:pos x="T4" y="T5"/>
                </a:cxn>
                <a:cxn ang="0">
                  <a:pos x="T6" y="T7"/>
                </a:cxn>
                <a:cxn ang="0">
                  <a:pos x="T8" y="T9"/>
                </a:cxn>
              </a:cxnLst>
              <a:rect l="0" t="0" r="r" b="b"/>
              <a:pathLst>
                <a:path w="78" h="91">
                  <a:moveTo>
                    <a:pt x="4" y="49"/>
                  </a:moveTo>
                  <a:cubicBezTo>
                    <a:pt x="0" y="25"/>
                    <a:pt x="13" y="4"/>
                    <a:pt x="33" y="2"/>
                  </a:cubicBezTo>
                  <a:cubicBezTo>
                    <a:pt x="53" y="0"/>
                    <a:pt x="71" y="18"/>
                    <a:pt x="75" y="42"/>
                  </a:cubicBezTo>
                  <a:cubicBezTo>
                    <a:pt x="78" y="66"/>
                    <a:pt x="65" y="87"/>
                    <a:pt x="45" y="89"/>
                  </a:cubicBezTo>
                  <a:cubicBezTo>
                    <a:pt x="25" y="91"/>
                    <a:pt x="7" y="73"/>
                    <a:pt x="4" y="49"/>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7" name="ïṥ1îḍê">
              <a:extLst>
                <a:ext uri="{FF2B5EF4-FFF2-40B4-BE49-F238E27FC236}">
                  <a16:creationId xmlns:a16="http://schemas.microsoft.com/office/drawing/2014/main" id="{456BDFFE-C9C3-AD2B-405D-301091FA63BE}"/>
                </a:ext>
              </a:extLst>
            </p:cNvPr>
            <p:cNvSpPr/>
            <p:nvPr/>
          </p:nvSpPr>
          <p:spPr bwMode="auto">
            <a:xfrm>
              <a:off x="6638142" y="1745769"/>
              <a:ext cx="169148" cy="445641"/>
            </a:xfrm>
            <a:custGeom>
              <a:avLst/>
              <a:gdLst>
                <a:gd name="T0" fmla="*/ 66 w 66"/>
                <a:gd name="T1" fmla="*/ 27 h 174"/>
                <a:gd name="T2" fmla="*/ 44 w 66"/>
                <a:gd name="T3" fmla="*/ 103 h 174"/>
                <a:gd name="T4" fmla="*/ 25 w 66"/>
                <a:gd name="T5" fmla="*/ 174 h 174"/>
                <a:gd name="T6" fmla="*/ 7 w 66"/>
                <a:gd name="T7" fmla="*/ 123 h 174"/>
                <a:gd name="T8" fmla="*/ 66 w 66"/>
                <a:gd name="T9" fmla="*/ 27 h 174"/>
              </a:gdLst>
              <a:ahLst/>
              <a:cxnLst>
                <a:cxn ang="0">
                  <a:pos x="T0" y="T1"/>
                </a:cxn>
                <a:cxn ang="0">
                  <a:pos x="T2" y="T3"/>
                </a:cxn>
                <a:cxn ang="0">
                  <a:pos x="T4" y="T5"/>
                </a:cxn>
                <a:cxn ang="0">
                  <a:pos x="T6" y="T7"/>
                </a:cxn>
                <a:cxn ang="0">
                  <a:pos x="T8" y="T9"/>
                </a:cxn>
              </a:cxnLst>
              <a:rect l="0" t="0" r="r" b="b"/>
              <a:pathLst>
                <a:path w="66" h="174">
                  <a:moveTo>
                    <a:pt x="66" y="27"/>
                  </a:moveTo>
                  <a:cubicBezTo>
                    <a:pt x="66" y="27"/>
                    <a:pt x="29" y="67"/>
                    <a:pt x="44" y="103"/>
                  </a:cubicBezTo>
                  <a:cubicBezTo>
                    <a:pt x="46" y="147"/>
                    <a:pt x="41" y="162"/>
                    <a:pt x="25" y="174"/>
                  </a:cubicBezTo>
                  <a:cubicBezTo>
                    <a:pt x="29" y="132"/>
                    <a:pt x="25" y="118"/>
                    <a:pt x="7" y="123"/>
                  </a:cubicBezTo>
                  <a:cubicBezTo>
                    <a:pt x="0" y="89"/>
                    <a:pt x="16" y="0"/>
                    <a:pt x="66" y="27"/>
                  </a:cubicBezTo>
                  <a:close/>
                </a:path>
              </a:pathLst>
            </a:custGeom>
            <a:solidFill>
              <a:schemeClr val="tx2"/>
            </a:solidFill>
            <a:ln>
              <a:noFill/>
            </a:ln>
          </p:spPr>
          <p:txBody>
            <a:bodyPr anchor="ctr"/>
            <a:lstStyle/>
            <a:p>
              <a:pPr algn="ctr"/>
              <a:endParaRPr/>
            </a:p>
          </p:txBody>
        </p:sp>
        <p:sp>
          <p:nvSpPr>
            <p:cNvPr id="878" name="ïṣļíḋè">
              <a:extLst>
                <a:ext uri="{FF2B5EF4-FFF2-40B4-BE49-F238E27FC236}">
                  <a16:creationId xmlns:a16="http://schemas.microsoft.com/office/drawing/2014/main" id="{B34F1402-4884-D633-6919-7D64C62E9C4B}"/>
                </a:ext>
              </a:extLst>
            </p:cNvPr>
            <p:cNvSpPr/>
            <p:nvPr/>
          </p:nvSpPr>
          <p:spPr bwMode="auto">
            <a:xfrm>
              <a:off x="7098963" y="1745769"/>
              <a:ext cx="172401" cy="445641"/>
            </a:xfrm>
            <a:custGeom>
              <a:avLst/>
              <a:gdLst>
                <a:gd name="T0" fmla="*/ 0 w 67"/>
                <a:gd name="T1" fmla="*/ 27 h 174"/>
                <a:gd name="T2" fmla="*/ 23 w 67"/>
                <a:gd name="T3" fmla="*/ 103 h 174"/>
                <a:gd name="T4" fmla="*/ 41 w 67"/>
                <a:gd name="T5" fmla="*/ 174 h 174"/>
                <a:gd name="T6" fmla="*/ 59 w 67"/>
                <a:gd name="T7" fmla="*/ 123 h 174"/>
                <a:gd name="T8" fmla="*/ 0 w 67"/>
                <a:gd name="T9" fmla="*/ 27 h 174"/>
              </a:gdLst>
              <a:ahLst/>
              <a:cxnLst>
                <a:cxn ang="0">
                  <a:pos x="T0" y="T1"/>
                </a:cxn>
                <a:cxn ang="0">
                  <a:pos x="T2" y="T3"/>
                </a:cxn>
                <a:cxn ang="0">
                  <a:pos x="T4" y="T5"/>
                </a:cxn>
                <a:cxn ang="0">
                  <a:pos x="T6" y="T7"/>
                </a:cxn>
                <a:cxn ang="0">
                  <a:pos x="T8" y="T9"/>
                </a:cxn>
              </a:cxnLst>
              <a:rect l="0" t="0" r="r" b="b"/>
              <a:pathLst>
                <a:path w="67" h="174">
                  <a:moveTo>
                    <a:pt x="0" y="27"/>
                  </a:moveTo>
                  <a:cubicBezTo>
                    <a:pt x="0" y="27"/>
                    <a:pt x="37" y="67"/>
                    <a:pt x="23" y="103"/>
                  </a:cubicBezTo>
                  <a:cubicBezTo>
                    <a:pt x="21" y="147"/>
                    <a:pt x="26" y="162"/>
                    <a:pt x="41" y="174"/>
                  </a:cubicBezTo>
                  <a:cubicBezTo>
                    <a:pt x="37" y="132"/>
                    <a:pt x="42" y="118"/>
                    <a:pt x="59" y="123"/>
                  </a:cubicBezTo>
                  <a:cubicBezTo>
                    <a:pt x="67" y="89"/>
                    <a:pt x="51" y="0"/>
                    <a:pt x="0" y="27"/>
                  </a:cubicBezTo>
                  <a:close/>
                </a:path>
              </a:pathLst>
            </a:custGeom>
            <a:solidFill>
              <a:schemeClr val="tx2"/>
            </a:solidFill>
            <a:ln>
              <a:noFill/>
            </a:ln>
          </p:spPr>
          <p:txBody>
            <a:bodyPr anchor="ctr"/>
            <a:lstStyle/>
            <a:p>
              <a:pPr algn="ctr"/>
              <a:endParaRPr/>
            </a:p>
          </p:txBody>
        </p:sp>
        <p:sp>
          <p:nvSpPr>
            <p:cNvPr id="879" name="iśḻiḋe">
              <a:extLst>
                <a:ext uri="{FF2B5EF4-FFF2-40B4-BE49-F238E27FC236}">
                  <a16:creationId xmlns:a16="http://schemas.microsoft.com/office/drawing/2014/main" id="{3C779608-19D9-595B-8D70-AFD3B2B81C1F}"/>
                </a:ext>
              </a:extLst>
            </p:cNvPr>
            <p:cNvSpPr/>
            <p:nvPr/>
          </p:nvSpPr>
          <p:spPr bwMode="auto">
            <a:xfrm>
              <a:off x="6691272" y="1586379"/>
              <a:ext cx="531299" cy="379499"/>
            </a:xfrm>
            <a:custGeom>
              <a:avLst/>
              <a:gdLst>
                <a:gd name="T0" fmla="*/ 207 w 207"/>
                <a:gd name="T1" fmla="*/ 107 h 148"/>
                <a:gd name="T2" fmla="*/ 5 w 207"/>
                <a:gd name="T3" fmla="*/ 95 h 148"/>
                <a:gd name="T4" fmla="*/ 25 w 207"/>
                <a:gd name="T5" fmla="*/ 122 h 148"/>
                <a:gd name="T6" fmla="*/ 103 w 207"/>
                <a:gd name="T7" fmla="*/ 106 h 148"/>
                <a:gd name="T8" fmla="*/ 180 w 207"/>
                <a:gd name="T9" fmla="*/ 122 h 148"/>
                <a:gd name="T10" fmla="*/ 207 w 207"/>
                <a:gd name="T11" fmla="*/ 107 h 148"/>
              </a:gdLst>
              <a:ahLst/>
              <a:cxnLst>
                <a:cxn ang="0">
                  <a:pos x="T0" y="T1"/>
                </a:cxn>
                <a:cxn ang="0">
                  <a:pos x="T2" y="T3"/>
                </a:cxn>
                <a:cxn ang="0">
                  <a:pos x="T4" y="T5"/>
                </a:cxn>
                <a:cxn ang="0">
                  <a:pos x="T6" y="T7"/>
                </a:cxn>
                <a:cxn ang="0">
                  <a:pos x="T8" y="T9"/>
                </a:cxn>
                <a:cxn ang="0">
                  <a:pos x="T10" y="T11"/>
                </a:cxn>
              </a:cxnLst>
              <a:rect l="0" t="0" r="r" b="b"/>
              <a:pathLst>
                <a:path w="207" h="148">
                  <a:moveTo>
                    <a:pt x="207" y="107"/>
                  </a:moveTo>
                  <a:cubicBezTo>
                    <a:pt x="190" y="42"/>
                    <a:pt x="66" y="0"/>
                    <a:pt x="5" y="95"/>
                  </a:cubicBezTo>
                  <a:cubicBezTo>
                    <a:pt x="0" y="115"/>
                    <a:pt x="25" y="122"/>
                    <a:pt x="25" y="122"/>
                  </a:cubicBezTo>
                  <a:cubicBezTo>
                    <a:pt x="25" y="122"/>
                    <a:pt x="39" y="93"/>
                    <a:pt x="103" y="106"/>
                  </a:cubicBezTo>
                  <a:cubicBezTo>
                    <a:pt x="135" y="100"/>
                    <a:pt x="166" y="95"/>
                    <a:pt x="180" y="122"/>
                  </a:cubicBezTo>
                  <a:cubicBezTo>
                    <a:pt x="194" y="148"/>
                    <a:pt x="207" y="107"/>
                    <a:pt x="207" y="107"/>
                  </a:cubicBezTo>
                  <a:close/>
                </a:path>
              </a:pathLst>
            </a:custGeom>
            <a:solidFill>
              <a:schemeClr val="tx2"/>
            </a:solidFill>
            <a:ln>
              <a:noFill/>
            </a:ln>
          </p:spPr>
          <p:txBody>
            <a:bodyPr anchor="ctr"/>
            <a:lstStyle/>
            <a:p>
              <a:pPr algn="ctr"/>
              <a:endParaRPr/>
            </a:p>
          </p:txBody>
        </p:sp>
        <p:sp>
          <p:nvSpPr>
            <p:cNvPr id="880" name="i$ļîḍé">
              <a:extLst>
                <a:ext uri="{FF2B5EF4-FFF2-40B4-BE49-F238E27FC236}">
                  <a16:creationId xmlns:a16="http://schemas.microsoft.com/office/drawing/2014/main" id="{BA9E711F-DEC1-688E-4E7F-0C8A94356123}"/>
                </a:ext>
              </a:extLst>
            </p:cNvPr>
            <p:cNvSpPr/>
            <p:nvPr/>
          </p:nvSpPr>
          <p:spPr bwMode="auto">
            <a:xfrm>
              <a:off x="6243463" y="3359183"/>
              <a:ext cx="174570" cy="557322"/>
            </a:xfrm>
            <a:custGeom>
              <a:avLst/>
              <a:gdLst>
                <a:gd name="T0" fmla="*/ 94 w 161"/>
                <a:gd name="T1" fmla="*/ 17 h 514"/>
                <a:gd name="T2" fmla="*/ 0 w 161"/>
                <a:gd name="T3" fmla="*/ 0 h 514"/>
                <a:gd name="T4" fmla="*/ 33 w 161"/>
                <a:gd name="T5" fmla="*/ 514 h 514"/>
                <a:gd name="T6" fmla="*/ 161 w 161"/>
                <a:gd name="T7" fmla="*/ 487 h 514"/>
                <a:gd name="T8" fmla="*/ 78 w 161"/>
                <a:gd name="T9" fmla="*/ 107 h 514"/>
                <a:gd name="T10" fmla="*/ 130 w 161"/>
                <a:gd name="T11" fmla="*/ 33 h 514"/>
                <a:gd name="T12" fmla="*/ 94 w 161"/>
                <a:gd name="T13" fmla="*/ 17 h 514"/>
              </a:gdLst>
              <a:ahLst/>
              <a:cxnLst>
                <a:cxn ang="0">
                  <a:pos x="T0" y="T1"/>
                </a:cxn>
                <a:cxn ang="0">
                  <a:pos x="T2" y="T3"/>
                </a:cxn>
                <a:cxn ang="0">
                  <a:pos x="T4" y="T5"/>
                </a:cxn>
                <a:cxn ang="0">
                  <a:pos x="T6" y="T7"/>
                </a:cxn>
                <a:cxn ang="0">
                  <a:pos x="T8" y="T9"/>
                </a:cxn>
                <a:cxn ang="0">
                  <a:pos x="T10" y="T11"/>
                </a:cxn>
                <a:cxn ang="0">
                  <a:pos x="T12" y="T13"/>
                </a:cxn>
              </a:cxnLst>
              <a:rect l="0" t="0" r="r" b="b"/>
              <a:pathLst>
                <a:path w="161" h="514">
                  <a:moveTo>
                    <a:pt x="94" y="17"/>
                  </a:moveTo>
                  <a:lnTo>
                    <a:pt x="0" y="0"/>
                  </a:lnTo>
                  <a:lnTo>
                    <a:pt x="33" y="514"/>
                  </a:lnTo>
                  <a:lnTo>
                    <a:pt x="161" y="487"/>
                  </a:lnTo>
                  <a:lnTo>
                    <a:pt x="78" y="107"/>
                  </a:lnTo>
                  <a:lnTo>
                    <a:pt x="130" y="33"/>
                  </a:lnTo>
                  <a:lnTo>
                    <a:pt x="94" y="17"/>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1" name="işḻiḓê">
              <a:extLst>
                <a:ext uri="{FF2B5EF4-FFF2-40B4-BE49-F238E27FC236}">
                  <a16:creationId xmlns:a16="http://schemas.microsoft.com/office/drawing/2014/main" id="{D2B8AEA6-C2D2-74E3-829F-C412EB6D4305}"/>
                </a:ext>
              </a:extLst>
            </p:cNvPr>
            <p:cNvSpPr/>
            <p:nvPr/>
          </p:nvSpPr>
          <p:spPr bwMode="auto">
            <a:xfrm>
              <a:off x="6222862" y="2943903"/>
              <a:ext cx="415281" cy="409859"/>
            </a:xfrm>
            <a:custGeom>
              <a:avLst/>
              <a:gdLst>
                <a:gd name="T0" fmla="*/ 0 w 383"/>
                <a:gd name="T1" fmla="*/ 378 h 378"/>
                <a:gd name="T2" fmla="*/ 196 w 383"/>
                <a:gd name="T3" fmla="*/ 378 h 378"/>
                <a:gd name="T4" fmla="*/ 383 w 383"/>
                <a:gd name="T5" fmla="*/ 38 h 378"/>
                <a:gd name="T6" fmla="*/ 168 w 383"/>
                <a:gd name="T7" fmla="*/ 0 h 378"/>
                <a:gd name="T8" fmla="*/ 0 w 383"/>
                <a:gd name="T9" fmla="*/ 378 h 378"/>
              </a:gdLst>
              <a:ahLst/>
              <a:cxnLst>
                <a:cxn ang="0">
                  <a:pos x="T0" y="T1"/>
                </a:cxn>
                <a:cxn ang="0">
                  <a:pos x="T2" y="T3"/>
                </a:cxn>
                <a:cxn ang="0">
                  <a:pos x="T4" y="T5"/>
                </a:cxn>
                <a:cxn ang="0">
                  <a:pos x="T6" y="T7"/>
                </a:cxn>
                <a:cxn ang="0">
                  <a:pos x="T8" y="T9"/>
                </a:cxn>
              </a:cxnLst>
              <a:rect l="0" t="0" r="r" b="b"/>
              <a:pathLst>
                <a:path w="383" h="378">
                  <a:moveTo>
                    <a:pt x="0" y="378"/>
                  </a:moveTo>
                  <a:lnTo>
                    <a:pt x="196" y="378"/>
                  </a:lnTo>
                  <a:lnTo>
                    <a:pt x="383" y="38"/>
                  </a:lnTo>
                  <a:lnTo>
                    <a:pt x="168" y="0"/>
                  </a:lnTo>
                  <a:lnTo>
                    <a:pt x="0" y="378"/>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2" name="iSļîḍê">
              <a:extLst>
                <a:ext uri="{FF2B5EF4-FFF2-40B4-BE49-F238E27FC236}">
                  <a16:creationId xmlns:a16="http://schemas.microsoft.com/office/drawing/2014/main" id="{8F02FD0A-ADED-48E1-03A7-800A99172304}"/>
                </a:ext>
              </a:extLst>
            </p:cNvPr>
            <p:cNvSpPr/>
            <p:nvPr/>
          </p:nvSpPr>
          <p:spPr bwMode="auto">
            <a:xfrm>
              <a:off x="6418033" y="3864460"/>
              <a:ext cx="79153" cy="97586"/>
            </a:xfrm>
            <a:custGeom>
              <a:avLst/>
              <a:gdLst>
                <a:gd name="T0" fmla="*/ 3 w 31"/>
                <a:gd name="T1" fmla="*/ 21 h 38"/>
                <a:gd name="T2" fmla="*/ 24 w 31"/>
                <a:gd name="T3" fmla="*/ 36 h 38"/>
                <a:gd name="T4" fmla="*/ 31 w 31"/>
                <a:gd name="T5" fmla="*/ 38 h 38"/>
                <a:gd name="T6" fmla="*/ 28 w 31"/>
                <a:gd name="T7" fmla="*/ 20 h 38"/>
                <a:gd name="T8" fmla="*/ 0 w 31"/>
                <a:gd name="T9" fmla="*/ 0 h 38"/>
                <a:gd name="T10" fmla="*/ 3 w 31"/>
                <a:gd name="T11" fmla="*/ 21 h 38"/>
              </a:gdLst>
              <a:ahLst/>
              <a:cxnLst>
                <a:cxn ang="0">
                  <a:pos x="T0" y="T1"/>
                </a:cxn>
                <a:cxn ang="0">
                  <a:pos x="T2" y="T3"/>
                </a:cxn>
                <a:cxn ang="0">
                  <a:pos x="T4" y="T5"/>
                </a:cxn>
                <a:cxn ang="0">
                  <a:pos x="T6" y="T7"/>
                </a:cxn>
                <a:cxn ang="0">
                  <a:pos x="T8" y="T9"/>
                </a:cxn>
                <a:cxn ang="0">
                  <a:pos x="T10" y="T11"/>
                </a:cxn>
              </a:cxnLst>
              <a:rect l="0" t="0" r="r" b="b"/>
              <a:pathLst>
                <a:path w="31" h="38">
                  <a:moveTo>
                    <a:pt x="3" y="21"/>
                  </a:moveTo>
                  <a:cubicBezTo>
                    <a:pt x="24" y="36"/>
                    <a:pt x="24" y="36"/>
                    <a:pt x="24" y="36"/>
                  </a:cubicBezTo>
                  <a:cubicBezTo>
                    <a:pt x="26" y="38"/>
                    <a:pt x="29" y="38"/>
                    <a:pt x="31" y="38"/>
                  </a:cubicBezTo>
                  <a:cubicBezTo>
                    <a:pt x="28" y="20"/>
                    <a:pt x="28" y="20"/>
                    <a:pt x="28" y="20"/>
                  </a:cubicBezTo>
                  <a:cubicBezTo>
                    <a:pt x="0" y="0"/>
                    <a:pt x="0" y="0"/>
                    <a:pt x="0" y="0"/>
                  </a:cubicBezTo>
                  <a:cubicBezTo>
                    <a:pt x="3" y="21"/>
                    <a:pt x="3" y="21"/>
                    <a:pt x="3" y="21"/>
                  </a:cubicBezTo>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3" name="iṩḻïďé">
              <a:extLst>
                <a:ext uri="{FF2B5EF4-FFF2-40B4-BE49-F238E27FC236}">
                  <a16:creationId xmlns:a16="http://schemas.microsoft.com/office/drawing/2014/main" id="{99B6442D-4673-B033-AF40-E696D424CDE7}"/>
                </a:ext>
              </a:extLst>
            </p:cNvPr>
            <p:cNvSpPr/>
            <p:nvPr/>
          </p:nvSpPr>
          <p:spPr bwMode="auto">
            <a:xfrm>
              <a:off x="6448393" y="3903494"/>
              <a:ext cx="54214" cy="99754"/>
            </a:xfrm>
            <a:custGeom>
              <a:avLst/>
              <a:gdLst>
                <a:gd name="T0" fmla="*/ 0 w 21"/>
                <a:gd name="T1" fmla="*/ 0 h 39"/>
                <a:gd name="T2" fmla="*/ 4 w 21"/>
                <a:gd name="T3" fmla="*/ 28 h 39"/>
                <a:gd name="T4" fmla="*/ 17 w 21"/>
                <a:gd name="T5" fmla="*/ 38 h 39"/>
                <a:gd name="T6" fmla="*/ 21 w 21"/>
                <a:gd name="T7" fmla="*/ 37 h 39"/>
                <a:gd name="T8" fmla="*/ 21 w 21"/>
                <a:gd name="T9" fmla="*/ 37 h 39"/>
                <a:gd name="T10" fmla="*/ 17 w 21"/>
                <a:gd name="T11" fmla="*/ 13 h 39"/>
                <a:gd name="T12" fmla="*/ 0 w 21"/>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1" h="39">
                  <a:moveTo>
                    <a:pt x="0" y="0"/>
                  </a:moveTo>
                  <a:cubicBezTo>
                    <a:pt x="4" y="28"/>
                    <a:pt x="4" y="28"/>
                    <a:pt x="4" y="28"/>
                  </a:cubicBezTo>
                  <a:cubicBezTo>
                    <a:pt x="5" y="34"/>
                    <a:pt x="11" y="39"/>
                    <a:pt x="17" y="38"/>
                  </a:cubicBezTo>
                  <a:cubicBezTo>
                    <a:pt x="21" y="37"/>
                    <a:pt x="21" y="37"/>
                    <a:pt x="21" y="37"/>
                  </a:cubicBezTo>
                  <a:cubicBezTo>
                    <a:pt x="21" y="37"/>
                    <a:pt x="21" y="37"/>
                    <a:pt x="21" y="37"/>
                  </a:cubicBezTo>
                  <a:cubicBezTo>
                    <a:pt x="17" y="13"/>
                    <a:pt x="17" y="13"/>
                    <a:pt x="17" y="13"/>
                  </a:cubicBezTo>
                  <a:cubicBezTo>
                    <a:pt x="0" y="0"/>
                    <a:pt x="0" y="0"/>
                    <a:pt x="0" y="0"/>
                  </a:cubicBezTo>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4" name="íşľïḋe">
              <a:extLst>
                <a:ext uri="{FF2B5EF4-FFF2-40B4-BE49-F238E27FC236}">
                  <a16:creationId xmlns:a16="http://schemas.microsoft.com/office/drawing/2014/main" id="{AB7BFDB2-A15B-0491-7F52-1409885C289E}"/>
                </a:ext>
              </a:extLst>
            </p:cNvPr>
            <p:cNvSpPr/>
            <p:nvPr/>
          </p:nvSpPr>
          <p:spPr bwMode="auto">
            <a:xfrm>
              <a:off x="6256475" y="3851448"/>
              <a:ext cx="199508" cy="200593"/>
            </a:xfrm>
            <a:custGeom>
              <a:avLst/>
              <a:gdLst>
                <a:gd name="T0" fmla="*/ 71 w 78"/>
                <a:gd name="T1" fmla="*/ 18 h 78"/>
                <a:gd name="T2" fmla="*/ 49 w 78"/>
                <a:gd name="T3" fmla="*/ 2 h 78"/>
                <a:gd name="T4" fmla="*/ 18 w 78"/>
                <a:gd name="T5" fmla="*/ 7 h 78"/>
                <a:gd name="T6" fmla="*/ 2 w 78"/>
                <a:gd name="T7" fmla="*/ 29 h 78"/>
                <a:gd name="T8" fmla="*/ 6 w 78"/>
                <a:gd name="T9" fmla="*/ 60 h 78"/>
                <a:gd name="T10" fmla="*/ 29 w 78"/>
                <a:gd name="T11" fmla="*/ 76 h 78"/>
                <a:gd name="T12" fmla="*/ 60 w 78"/>
                <a:gd name="T13" fmla="*/ 71 h 78"/>
                <a:gd name="T14" fmla="*/ 76 w 78"/>
                <a:gd name="T15" fmla="*/ 49 h 78"/>
                <a:gd name="T16" fmla="*/ 71 w 78"/>
                <a:gd name="T17" fmla="*/ 1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8">
                  <a:moveTo>
                    <a:pt x="71" y="18"/>
                  </a:moveTo>
                  <a:cubicBezTo>
                    <a:pt x="69" y="7"/>
                    <a:pt x="59" y="0"/>
                    <a:pt x="49" y="2"/>
                  </a:cubicBezTo>
                  <a:cubicBezTo>
                    <a:pt x="18" y="7"/>
                    <a:pt x="18" y="7"/>
                    <a:pt x="18" y="7"/>
                  </a:cubicBezTo>
                  <a:cubicBezTo>
                    <a:pt x="7" y="8"/>
                    <a:pt x="0" y="18"/>
                    <a:pt x="2" y="29"/>
                  </a:cubicBezTo>
                  <a:cubicBezTo>
                    <a:pt x="6" y="60"/>
                    <a:pt x="6" y="60"/>
                    <a:pt x="6" y="60"/>
                  </a:cubicBezTo>
                  <a:cubicBezTo>
                    <a:pt x="8" y="71"/>
                    <a:pt x="18" y="78"/>
                    <a:pt x="29" y="76"/>
                  </a:cubicBezTo>
                  <a:cubicBezTo>
                    <a:pt x="60" y="71"/>
                    <a:pt x="60" y="71"/>
                    <a:pt x="60" y="71"/>
                  </a:cubicBezTo>
                  <a:cubicBezTo>
                    <a:pt x="70" y="70"/>
                    <a:pt x="78" y="60"/>
                    <a:pt x="76" y="49"/>
                  </a:cubicBezTo>
                  <a:cubicBezTo>
                    <a:pt x="71" y="18"/>
                    <a:pt x="71" y="18"/>
                    <a:pt x="71" y="18"/>
                  </a:cubicBezTo>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5" name="îṣļíḑè">
              <a:extLst>
                <a:ext uri="{FF2B5EF4-FFF2-40B4-BE49-F238E27FC236}">
                  <a16:creationId xmlns:a16="http://schemas.microsoft.com/office/drawing/2014/main" id="{EFD8E5C4-8091-23B7-D792-5C8991B67D03}"/>
                </a:ext>
              </a:extLst>
            </p:cNvPr>
            <p:cNvSpPr/>
            <p:nvPr/>
          </p:nvSpPr>
          <p:spPr bwMode="auto">
            <a:xfrm>
              <a:off x="6264064" y="3936023"/>
              <a:ext cx="63973" cy="179991"/>
            </a:xfrm>
            <a:custGeom>
              <a:avLst/>
              <a:gdLst>
                <a:gd name="T0" fmla="*/ 18 w 25"/>
                <a:gd name="T1" fmla="*/ 70 h 70"/>
                <a:gd name="T2" fmla="*/ 9 w 25"/>
                <a:gd name="T3" fmla="*/ 63 h 70"/>
                <a:gd name="T4" fmla="*/ 1 w 25"/>
                <a:gd name="T5" fmla="*/ 9 h 70"/>
                <a:gd name="T6" fmla="*/ 7 w 25"/>
                <a:gd name="T7" fmla="*/ 0 h 70"/>
                <a:gd name="T8" fmla="*/ 15 w 25"/>
                <a:gd name="T9" fmla="*/ 7 h 70"/>
                <a:gd name="T10" fmla="*/ 24 w 25"/>
                <a:gd name="T11" fmla="*/ 61 h 70"/>
                <a:gd name="T12" fmla="*/ 18 w 25"/>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25" h="70">
                  <a:moveTo>
                    <a:pt x="18" y="70"/>
                  </a:moveTo>
                  <a:cubicBezTo>
                    <a:pt x="14" y="70"/>
                    <a:pt x="10" y="67"/>
                    <a:pt x="9" y="63"/>
                  </a:cubicBezTo>
                  <a:cubicBezTo>
                    <a:pt x="1" y="9"/>
                    <a:pt x="1" y="9"/>
                    <a:pt x="1" y="9"/>
                  </a:cubicBezTo>
                  <a:cubicBezTo>
                    <a:pt x="0" y="5"/>
                    <a:pt x="3" y="1"/>
                    <a:pt x="7" y="0"/>
                  </a:cubicBezTo>
                  <a:cubicBezTo>
                    <a:pt x="11" y="0"/>
                    <a:pt x="15" y="3"/>
                    <a:pt x="15" y="7"/>
                  </a:cubicBezTo>
                  <a:cubicBezTo>
                    <a:pt x="24" y="61"/>
                    <a:pt x="24" y="61"/>
                    <a:pt x="24" y="61"/>
                  </a:cubicBezTo>
                  <a:cubicBezTo>
                    <a:pt x="25" y="65"/>
                    <a:pt x="22" y="69"/>
                    <a:pt x="18" y="70"/>
                  </a:cubicBezTo>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6" name="ïś1íḑé">
              <a:extLst>
                <a:ext uri="{FF2B5EF4-FFF2-40B4-BE49-F238E27FC236}">
                  <a16:creationId xmlns:a16="http://schemas.microsoft.com/office/drawing/2014/main" id="{CF993205-4783-C992-16FE-4794F210BA51}"/>
                </a:ext>
              </a:extLst>
            </p:cNvPr>
            <p:cNvSpPr/>
            <p:nvPr/>
          </p:nvSpPr>
          <p:spPr bwMode="auto">
            <a:xfrm>
              <a:off x="6317194" y="3972888"/>
              <a:ext cx="61804" cy="182160"/>
            </a:xfrm>
            <a:custGeom>
              <a:avLst/>
              <a:gdLst>
                <a:gd name="T0" fmla="*/ 17 w 24"/>
                <a:gd name="T1" fmla="*/ 70 h 71"/>
                <a:gd name="T2" fmla="*/ 9 w 24"/>
                <a:gd name="T3" fmla="*/ 64 h 71"/>
                <a:gd name="T4" fmla="*/ 0 w 24"/>
                <a:gd name="T5" fmla="*/ 10 h 71"/>
                <a:gd name="T6" fmla="*/ 7 w 24"/>
                <a:gd name="T7" fmla="*/ 1 h 71"/>
                <a:gd name="T8" fmla="*/ 15 w 24"/>
                <a:gd name="T9" fmla="*/ 7 h 71"/>
                <a:gd name="T10" fmla="*/ 24 w 24"/>
                <a:gd name="T11" fmla="*/ 62 h 71"/>
                <a:gd name="T12" fmla="*/ 17 w 24"/>
                <a:gd name="T13" fmla="*/ 70 h 71"/>
              </a:gdLst>
              <a:ahLst/>
              <a:cxnLst>
                <a:cxn ang="0">
                  <a:pos x="T0" y="T1"/>
                </a:cxn>
                <a:cxn ang="0">
                  <a:pos x="T2" y="T3"/>
                </a:cxn>
                <a:cxn ang="0">
                  <a:pos x="T4" y="T5"/>
                </a:cxn>
                <a:cxn ang="0">
                  <a:pos x="T6" y="T7"/>
                </a:cxn>
                <a:cxn ang="0">
                  <a:pos x="T8" y="T9"/>
                </a:cxn>
                <a:cxn ang="0">
                  <a:pos x="T10" y="T11"/>
                </a:cxn>
                <a:cxn ang="0">
                  <a:pos x="T12" y="T13"/>
                </a:cxn>
              </a:cxnLst>
              <a:rect l="0" t="0" r="r" b="b"/>
              <a:pathLst>
                <a:path w="24" h="71">
                  <a:moveTo>
                    <a:pt x="17" y="70"/>
                  </a:moveTo>
                  <a:cubicBezTo>
                    <a:pt x="13" y="71"/>
                    <a:pt x="10" y="68"/>
                    <a:pt x="9" y="64"/>
                  </a:cubicBezTo>
                  <a:cubicBezTo>
                    <a:pt x="0" y="10"/>
                    <a:pt x="0" y="10"/>
                    <a:pt x="0" y="10"/>
                  </a:cubicBezTo>
                  <a:cubicBezTo>
                    <a:pt x="0" y="6"/>
                    <a:pt x="3" y="2"/>
                    <a:pt x="7" y="1"/>
                  </a:cubicBezTo>
                  <a:cubicBezTo>
                    <a:pt x="11" y="0"/>
                    <a:pt x="15" y="3"/>
                    <a:pt x="15" y="7"/>
                  </a:cubicBezTo>
                  <a:cubicBezTo>
                    <a:pt x="24" y="62"/>
                    <a:pt x="24" y="62"/>
                    <a:pt x="24" y="62"/>
                  </a:cubicBezTo>
                  <a:cubicBezTo>
                    <a:pt x="24" y="66"/>
                    <a:pt x="22" y="70"/>
                    <a:pt x="17" y="70"/>
                  </a:cubicBezTo>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7" name="ïšḻîḋe">
              <a:extLst>
                <a:ext uri="{FF2B5EF4-FFF2-40B4-BE49-F238E27FC236}">
                  <a16:creationId xmlns:a16="http://schemas.microsoft.com/office/drawing/2014/main" id="{381CF8D1-343F-FFA6-57D4-73FEA05E5446}"/>
                </a:ext>
              </a:extLst>
            </p:cNvPr>
            <p:cNvSpPr/>
            <p:nvPr/>
          </p:nvSpPr>
          <p:spPr bwMode="auto">
            <a:xfrm>
              <a:off x="6409359" y="3959877"/>
              <a:ext cx="65057" cy="178907"/>
            </a:xfrm>
            <a:custGeom>
              <a:avLst/>
              <a:gdLst>
                <a:gd name="T0" fmla="*/ 18 w 25"/>
                <a:gd name="T1" fmla="*/ 70 h 70"/>
                <a:gd name="T2" fmla="*/ 10 w 25"/>
                <a:gd name="T3" fmla="*/ 63 h 70"/>
                <a:gd name="T4" fmla="*/ 1 w 25"/>
                <a:gd name="T5" fmla="*/ 9 h 70"/>
                <a:gd name="T6" fmla="*/ 7 w 25"/>
                <a:gd name="T7" fmla="*/ 0 h 70"/>
                <a:gd name="T8" fmla="*/ 16 w 25"/>
                <a:gd name="T9" fmla="*/ 7 h 70"/>
                <a:gd name="T10" fmla="*/ 24 w 25"/>
                <a:gd name="T11" fmla="*/ 61 h 70"/>
                <a:gd name="T12" fmla="*/ 18 w 25"/>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25" h="70">
                  <a:moveTo>
                    <a:pt x="18" y="70"/>
                  </a:moveTo>
                  <a:cubicBezTo>
                    <a:pt x="14" y="70"/>
                    <a:pt x="10" y="67"/>
                    <a:pt x="10" y="63"/>
                  </a:cubicBezTo>
                  <a:cubicBezTo>
                    <a:pt x="1" y="9"/>
                    <a:pt x="1" y="9"/>
                    <a:pt x="1" y="9"/>
                  </a:cubicBezTo>
                  <a:cubicBezTo>
                    <a:pt x="0" y="5"/>
                    <a:pt x="3" y="1"/>
                    <a:pt x="7" y="0"/>
                  </a:cubicBezTo>
                  <a:cubicBezTo>
                    <a:pt x="11" y="0"/>
                    <a:pt x="15" y="3"/>
                    <a:pt x="16" y="7"/>
                  </a:cubicBezTo>
                  <a:cubicBezTo>
                    <a:pt x="24" y="61"/>
                    <a:pt x="24" y="61"/>
                    <a:pt x="24" y="61"/>
                  </a:cubicBezTo>
                  <a:cubicBezTo>
                    <a:pt x="25" y="65"/>
                    <a:pt x="22" y="69"/>
                    <a:pt x="18" y="70"/>
                  </a:cubicBezTo>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8" name="îṩḻidê">
              <a:extLst>
                <a:ext uri="{FF2B5EF4-FFF2-40B4-BE49-F238E27FC236}">
                  <a16:creationId xmlns:a16="http://schemas.microsoft.com/office/drawing/2014/main" id="{AFE861F1-E2E1-F00E-8B38-337471559F62}"/>
                </a:ext>
              </a:extLst>
            </p:cNvPr>
            <p:cNvSpPr/>
            <p:nvPr/>
          </p:nvSpPr>
          <p:spPr bwMode="auto">
            <a:xfrm>
              <a:off x="6371409" y="4010838"/>
              <a:ext cx="61804" cy="182160"/>
            </a:xfrm>
            <a:custGeom>
              <a:avLst/>
              <a:gdLst>
                <a:gd name="T0" fmla="*/ 18 w 24"/>
                <a:gd name="T1" fmla="*/ 70 h 71"/>
                <a:gd name="T2" fmla="*/ 9 w 24"/>
                <a:gd name="T3" fmla="*/ 64 h 71"/>
                <a:gd name="T4" fmla="*/ 0 w 24"/>
                <a:gd name="T5" fmla="*/ 9 h 71"/>
                <a:gd name="T6" fmla="*/ 7 w 24"/>
                <a:gd name="T7" fmla="*/ 1 h 71"/>
                <a:gd name="T8" fmla="*/ 15 w 24"/>
                <a:gd name="T9" fmla="*/ 7 h 71"/>
                <a:gd name="T10" fmla="*/ 24 w 24"/>
                <a:gd name="T11" fmla="*/ 61 h 71"/>
                <a:gd name="T12" fmla="*/ 18 w 24"/>
                <a:gd name="T13" fmla="*/ 70 h 71"/>
              </a:gdLst>
              <a:ahLst/>
              <a:cxnLst>
                <a:cxn ang="0">
                  <a:pos x="T0" y="T1"/>
                </a:cxn>
                <a:cxn ang="0">
                  <a:pos x="T2" y="T3"/>
                </a:cxn>
                <a:cxn ang="0">
                  <a:pos x="T4" y="T5"/>
                </a:cxn>
                <a:cxn ang="0">
                  <a:pos x="T6" y="T7"/>
                </a:cxn>
                <a:cxn ang="0">
                  <a:pos x="T8" y="T9"/>
                </a:cxn>
                <a:cxn ang="0">
                  <a:pos x="T10" y="T11"/>
                </a:cxn>
                <a:cxn ang="0">
                  <a:pos x="T12" y="T13"/>
                </a:cxn>
              </a:cxnLst>
              <a:rect l="0" t="0" r="r" b="b"/>
              <a:pathLst>
                <a:path w="24" h="71">
                  <a:moveTo>
                    <a:pt x="18" y="70"/>
                  </a:moveTo>
                  <a:cubicBezTo>
                    <a:pt x="13" y="71"/>
                    <a:pt x="10" y="68"/>
                    <a:pt x="9" y="64"/>
                  </a:cubicBezTo>
                  <a:cubicBezTo>
                    <a:pt x="0" y="9"/>
                    <a:pt x="0" y="9"/>
                    <a:pt x="0" y="9"/>
                  </a:cubicBezTo>
                  <a:cubicBezTo>
                    <a:pt x="0" y="5"/>
                    <a:pt x="3" y="1"/>
                    <a:pt x="7" y="1"/>
                  </a:cubicBezTo>
                  <a:cubicBezTo>
                    <a:pt x="11" y="0"/>
                    <a:pt x="15" y="3"/>
                    <a:pt x="15" y="7"/>
                  </a:cubicBezTo>
                  <a:cubicBezTo>
                    <a:pt x="24" y="61"/>
                    <a:pt x="24" y="61"/>
                    <a:pt x="24" y="61"/>
                  </a:cubicBezTo>
                  <a:cubicBezTo>
                    <a:pt x="24" y="66"/>
                    <a:pt x="22" y="69"/>
                    <a:pt x="18" y="70"/>
                  </a:cubicBezTo>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9" name="iśľïḋè">
              <a:extLst>
                <a:ext uri="{FF2B5EF4-FFF2-40B4-BE49-F238E27FC236}">
                  <a16:creationId xmlns:a16="http://schemas.microsoft.com/office/drawing/2014/main" id="{324F6BC5-7190-7C47-C549-287E1C2C7B0B}"/>
                </a:ext>
              </a:extLst>
            </p:cNvPr>
            <p:cNvSpPr/>
            <p:nvPr/>
          </p:nvSpPr>
          <p:spPr bwMode="auto">
            <a:xfrm>
              <a:off x="6222862" y="3353762"/>
              <a:ext cx="225531" cy="495518"/>
            </a:xfrm>
            <a:custGeom>
              <a:avLst/>
              <a:gdLst>
                <a:gd name="T0" fmla="*/ 0 w 208"/>
                <a:gd name="T1" fmla="*/ 0 h 457"/>
                <a:gd name="T2" fmla="*/ 19 w 208"/>
                <a:gd name="T3" fmla="*/ 457 h 457"/>
                <a:gd name="T4" fmla="*/ 208 w 208"/>
                <a:gd name="T5" fmla="*/ 445 h 457"/>
                <a:gd name="T6" fmla="*/ 196 w 208"/>
                <a:gd name="T7" fmla="*/ 0 h 457"/>
                <a:gd name="T8" fmla="*/ 0 w 208"/>
                <a:gd name="T9" fmla="*/ 0 h 457"/>
              </a:gdLst>
              <a:ahLst/>
              <a:cxnLst>
                <a:cxn ang="0">
                  <a:pos x="T0" y="T1"/>
                </a:cxn>
                <a:cxn ang="0">
                  <a:pos x="T2" y="T3"/>
                </a:cxn>
                <a:cxn ang="0">
                  <a:pos x="T4" y="T5"/>
                </a:cxn>
                <a:cxn ang="0">
                  <a:pos x="T6" y="T7"/>
                </a:cxn>
                <a:cxn ang="0">
                  <a:pos x="T8" y="T9"/>
                </a:cxn>
              </a:cxnLst>
              <a:rect l="0" t="0" r="r" b="b"/>
              <a:pathLst>
                <a:path w="208" h="457">
                  <a:moveTo>
                    <a:pt x="0" y="0"/>
                  </a:moveTo>
                  <a:lnTo>
                    <a:pt x="19" y="457"/>
                  </a:lnTo>
                  <a:lnTo>
                    <a:pt x="208" y="445"/>
                  </a:lnTo>
                  <a:lnTo>
                    <a:pt x="196"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0" name="iśḷïḑe">
              <a:extLst>
                <a:ext uri="{FF2B5EF4-FFF2-40B4-BE49-F238E27FC236}">
                  <a16:creationId xmlns:a16="http://schemas.microsoft.com/office/drawing/2014/main" id="{7C90A9D0-3D72-F914-FDE2-9F07289D9CC8}"/>
                </a:ext>
              </a:extLst>
            </p:cNvPr>
            <p:cNvSpPr/>
            <p:nvPr/>
          </p:nvSpPr>
          <p:spPr bwMode="auto">
            <a:xfrm>
              <a:off x="6222862" y="3353762"/>
              <a:ext cx="225531" cy="495518"/>
            </a:xfrm>
            <a:custGeom>
              <a:avLst/>
              <a:gdLst>
                <a:gd name="T0" fmla="*/ 0 w 208"/>
                <a:gd name="T1" fmla="*/ 0 h 457"/>
                <a:gd name="T2" fmla="*/ 19 w 208"/>
                <a:gd name="T3" fmla="*/ 457 h 457"/>
                <a:gd name="T4" fmla="*/ 208 w 208"/>
                <a:gd name="T5" fmla="*/ 445 h 457"/>
                <a:gd name="T6" fmla="*/ 196 w 208"/>
                <a:gd name="T7" fmla="*/ 0 h 457"/>
              </a:gdLst>
              <a:ahLst/>
              <a:cxnLst>
                <a:cxn ang="0">
                  <a:pos x="T0" y="T1"/>
                </a:cxn>
                <a:cxn ang="0">
                  <a:pos x="T2" y="T3"/>
                </a:cxn>
                <a:cxn ang="0">
                  <a:pos x="T4" y="T5"/>
                </a:cxn>
                <a:cxn ang="0">
                  <a:pos x="T6" y="T7"/>
                </a:cxn>
              </a:cxnLst>
              <a:rect l="0" t="0" r="r" b="b"/>
              <a:pathLst>
                <a:path w="208" h="457">
                  <a:moveTo>
                    <a:pt x="0" y="0"/>
                  </a:moveTo>
                  <a:lnTo>
                    <a:pt x="19" y="457"/>
                  </a:lnTo>
                  <a:lnTo>
                    <a:pt x="208" y="445"/>
                  </a:lnTo>
                  <a:lnTo>
                    <a:pt x="1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1" name="íṣļíďe">
              <a:extLst>
                <a:ext uri="{FF2B5EF4-FFF2-40B4-BE49-F238E27FC236}">
                  <a16:creationId xmlns:a16="http://schemas.microsoft.com/office/drawing/2014/main" id="{D7DA320A-3836-F1E8-3447-344EF8339F1B}"/>
                </a:ext>
              </a:extLst>
            </p:cNvPr>
            <p:cNvSpPr/>
            <p:nvPr/>
          </p:nvSpPr>
          <p:spPr bwMode="auto">
            <a:xfrm>
              <a:off x="6405021" y="2748732"/>
              <a:ext cx="135535" cy="405522"/>
            </a:xfrm>
            <a:custGeom>
              <a:avLst/>
              <a:gdLst>
                <a:gd name="T0" fmla="*/ 111 w 125"/>
                <a:gd name="T1" fmla="*/ 0 h 374"/>
                <a:gd name="T2" fmla="*/ 0 w 125"/>
                <a:gd name="T3" fmla="*/ 180 h 374"/>
                <a:gd name="T4" fmla="*/ 125 w 125"/>
                <a:gd name="T5" fmla="*/ 374 h 374"/>
                <a:gd name="T6" fmla="*/ 111 w 125"/>
                <a:gd name="T7" fmla="*/ 0 h 374"/>
              </a:gdLst>
              <a:ahLst/>
              <a:cxnLst>
                <a:cxn ang="0">
                  <a:pos x="T0" y="T1"/>
                </a:cxn>
                <a:cxn ang="0">
                  <a:pos x="T2" y="T3"/>
                </a:cxn>
                <a:cxn ang="0">
                  <a:pos x="T4" y="T5"/>
                </a:cxn>
                <a:cxn ang="0">
                  <a:pos x="T6" y="T7"/>
                </a:cxn>
              </a:cxnLst>
              <a:rect l="0" t="0" r="r" b="b"/>
              <a:pathLst>
                <a:path w="125" h="374">
                  <a:moveTo>
                    <a:pt x="111" y="0"/>
                  </a:moveTo>
                  <a:lnTo>
                    <a:pt x="0" y="180"/>
                  </a:lnTo>
                  <a:lnTo>
                    <a:pt x="125" y="374"/>
                  </a:lnTo>
                  <a:lnTo>
                    <a:pt x="111"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2" name="îšḻíḓe">
              <a:extLst>
                <a:ext uri="{FF2B5EF4-FFF2-40B4-BE49-F238E27FC236}">
                  <a16:creationId xmlns:a16="http://schemas.microsoft.com/office/drawing/2014/main" id="{D0D55B8A-E8FC-6769-FD90-6309C3317034}"/>
                </a:ext>
              </a:extLst>
            </p:cNvPr>
            <p:cNvSpPr/>
            <p:nvPr/>
          </p:nvSpPr>
          <p:spPr bwMode="auto">
            <a:xfrm>
              <a:off x="6405021" y="2748732"/>
              <a:ext cx="135535" cy="405522"/>
            </a:xfrm>
            <a:custGeom>
              <a:avLst/>
              <a:gdLst>
                <a:gd name="T0" fmla="*/ 111 w 125"/>
                <a:gd name="T1" fmla="*/ 0 h 374"/>
                <a:gd name="T2" fmla="*/ 0 w 125"/>
                <a:gd name="T3" fmla="*/ 180 h 374"/>
                <a:gd name="T4" fmla="*/ 125 w 125"/>
                <a:gd name="T5" fmla="*/ 374 h 374"/>
              </a:gdLst>
              <a:ahLst/>
              <a:cxnLst>
                <a:cxn ang="0">
                  <a:pos x="T0" y="T1"/>
                </a:cxn>
                <a:cxn ang="0">
                  <a:pos x="T2" y="T3"/>
                </a:cxn>
                <a:cxn ang="0">
                  <a:pos x="T4" y="T5"/>
                </a:cxn>
              </a:cxnLst>
              <a:rect l="0" t="0" r="r" b="b"/>
              <a:pathLst>
                <a:path w="125" h="374">
                  <a:moveTo>
                    <a:pt x="111" y="0"/>
                  </a:moveTo>
                  <a:lnTo>
                    <a:pt x="0" y="180"/>
                  </a:lnTo>
                  <a:lnTo>
                    <a:pt x="125" y="3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3" name="ïŝļídê">
              <a:extLst>
                <a:ext uri="{FF2B5EF4-FFF2-40B4-BE49-F238E27FC236}">
                  <a16:creationId xmlns:a16="http://schemas.microsoft.com/office/drawing/2014/main" id="{BCCC7CBB-8592-D6CB-D89D-3C66F729B44A}"/>
                </a:ext>
              </a:extLst>
            </p:cNvPr>
            <p:cNvSpPr/>
            <p:nvPr/>
          </p:nvSpPr>
          <p:spPr bwMode="auto">
            <a:xfrm>
              <a:off x="7419911" y="3137990"/>
              <a:ext cx="210351" cy="726470"/>
            </a:xfrm>
            <a:custGeom>
              <a:avLst/>
              <a:gdLst>
                <a:gd name="T0" fmla="*/ 106 w 194"/>
                <a:gd name="T1" fmla="*/ 0 h 670"/>
                <a:gd name="T2" fmla="*/ 194 w 194"/>
                <a:gd name="T3" fmla="*/ 124 h 670"/>
                <a:gd name="T4" fmla="*/ 184 w 194"/>
                <a:gd name="T5" fmla="*/ 670 h 670"/>
                <a:gd name="T6" fmla="*/ 52 w 194"/>
                <a:gd name="T7" fmla="*/ 654 h 670"/>
                <a:gd name="T8" fmla="*/ 52 w 194"/>
                <a:gd name="T9" fmla="*/ 195 h 670"/>
                <a:gd name="T10" fmla="*/ 0 w 194"/>
                <a:gd name="T11" fmla="*/ 71 h 670"/>
                <a:gd name="T12" fmla="*/ 106 w 194"/>
                <a:gd name="T13" fmla="*/ 0 h 670"/>
              </a:gdLst>
              <a:ahLst/>
              <a:cxnLst>
                <a:cxn ang="0">
                  <a:pos x="T0" y="T1"/>
                </a:cxn>
                <a:cxn ang="0">
                  <a:pos x="T2" y="T3"/>
                </a:cxn>
                <a:cxn ang="0">
                  <a:pos x="T4" y="T5"/>
                </a:cxn>
                <a:cxn ang="0">
                  <a:pos x="T6" y="T7"/>
                </a:cxn>
                <a:cxn ang="0">
                  <a:pos x="T8" y="T9"/>
                </a:cxn>
                <a:cxn ang="0">
                  <a:pos x="T10" y="T11"/>
                </a:cxn>
                <a:cxn ang="0">
                  <a:pos x="T12" y="T13"/>
                </a:cxn>
              </a:cxnLst>
              <a:rect l="0" t="0" r="r" b="b"/>
              <a:pathLst>
                <a:path w="194" h="670">
                  <a:moveTo>
                    <a:pt x="106" y="0"/>
                  </a:moveTo>
                  <a:lnTo>
                    <a:pt x="194" y="124"/>
                  </a:lnTo>
                  <a:lnTo>
                    <a:pt x="184" y="670"/>
                  </a:lnTo>
                  <a:lnTo>
                    <a:pt x="52" y="654"/>
                  </a:lnTo>
                  <a:lnTo>
                    <a:pt x="52" y="195"/>
                  </a:lnTo>
                  <a:lnTo>
                    <a:pt x="0" y="71"/>
                  </a:lnTo>
                  <a:lnTo>
                    <a:pt x="106" y="0"/>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4" name="íṩļïḋè">
              <a:extLst>
                <a:ext uri="{FF2B5EF4-FFF2-40B4-BE49-F238E27FC236}">
                  <a16:creationId xmlns:a16="http://schemas.microsoft.com/office/drawing/2014/main" id="{CD95B410-56BF-D8A1-8702-845D91568BD4}"/>
                </a:ext>
              </a:extLst>
            </p:cNvPr>
            <p:cNvSpPr/>
            <p:nvPr/>
          </p:nvSpPr>
          <p:spPr bwMode="auto">
            <a:xfrm>
              <a:off x="7130407" y="2754153"/>
              <a:ext cx="522625" cy="561659"/>
            </a:xfrm>
            <a:custGeom>
              <a:avLst/>
              <a:gdLst>
                <a:gd name="T0" fmla="*/ 482 w 482"/>
                <a:gd name="T1" fmla="*/ 470 h 518"/>
                <a:gd name="T2" fmla="*/ 286 w 482"/>
                <a:gd name="T3" fmla="*/ 518 h 518"/>
                <a:gd name="T4" fmla="*/ 0 w 482"/>
                <a:gd name="T5" fmla="*/ 80 h 518"/>
                <a:gd name="T6" fmla="*/ 253 w 482"/>
                <a:gd name="T7" fmla="*/ 0 h 518"/>
                <a:gd name="T8" fmla="*/ 482 w 482"/>
                <a:gd name="T9" fmla="*/ 470 h 518"/>
              </a:gdLst>
              <a:ahLst/>
              <a:cxnLst>
                <a:cxn ang="0">
                  <a:pos x="T0" y="T1"/>
                </a:cxn>
                <a:cxn ang="0">
                  <a:pos x="T2" y="T3"/>
                </a:cxn>
                <a:cxn ang="0">
                  <a:pos x="T4" y="T5"/>
                </a:cxn>
                <a:cxn ang="0">
                  <a:pos x="T6" y="T7"/>
                </a:cxn>
                <a:cxn ang="0">
                  <a:pos x="T8" y="T9"/>
                </a:cxn>
              </a:cxnLst>
              <a:rect l="0" t="0" r="r" b="b"/>
              <a:pathLst>
                <a:path w="482" h="518">
                  <a:moveTo>
                    <a:pt x="482" y="470"/>
                  </a:moveTo>
                  <a:lnTo>
                    <a:pt x="286" y="518"/>
                  </a:lnTo>
                  <a:lnTo>
                    <a:pt x="0" y="80"/>
                  </a:lnTo>
                  <a:lnTo>
                    <a:pt x="253" y="0"/>
                  </a:lnTo>
                  <a:lnTo>
                    <a:pt x="482" y="47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5" name="ïš1îde">
              <a:extLst>
                <a:ext uri="{FF2B5EF4-FFF2-40B4-BE49-F238E27FC236}">
                  <a16:creationId xmlns:a16="http://schemas.microsoft.com/office/drawing/2014/main" id="{0EEF72AB-25A2-4832-D3FA-D8A3EB92CA19}"/>
                </a:ext>
              </a:extLst>
            </p:cNvPr>
            <p:cNvSpPr/>
            <p:nvPr/>
          </p:nvSpPr>
          <p:spPr bwMode="auto">
            <a:xfrm>
              <a:off x="7399310" y="3821088"/>
              <a:ext cx="74816" cy="107344"/>
            </a:xfrm>
            <a:custGeom>
              <a:avLst/>
              <a:gdLst>
                <a:gd name="T0" fmla="*/ 27 w 29"/>
                <a:gd name="T1" fmla="*/ 22 h 42"/>
                <a:gd name="T2" fmla="*/ 6 w 29"/>
                <a:gd name="T3" fmla="*/ 39 h 42"/>
                <a:gd name="T4" fmla="*/ 0 w 29"/>
                <a:gd name="T5" fmla="*/ 42 h 42"/>
                <a:gd name="T6" fmla="*/ 1 w 29"/>
                <a:gd name="T7" fmla="*/ 23 h 42"/>
                <a:gd name="T8" fmla="*/ 29 w 29"/>
                <a:gd name="T9" fmla="*/ 0 h 42"/>
                <a:gd name="T10" fmla="*/ 27 w 29"/>
                <a:gd name="T11" fmla="*/ 22 h 42"/>
              </a:gdLst>
              <a:ahLst/>
              <a:cxnLst>
                <a:cxn ang="0">
                  <a:pos x="T0" y="T1"/>
                </a:cxn>
                <a:cxn ang="0">
                  <a:pos x="T2" y="T3"/>
                </a:cxn>
                <a:cxn ang="0">
                  <a:pos x="T4" y="T5"/>
                </a:cxn>
                <a:cxn ang="0">
                  <a:pos x="T6" y="T7"/>
                </a:cxn>
                <a:cxn ang="0">
                  <a:pos x="T8" y="T9"/>
                </a:cxn>
                <a:cxn ang="0">
                  <a:pos x="T10" y="T11"/>
                </a:cxn>
              </a:cxnLst>
              <a:rect l="0" t="0" r="r" b="b"/>
              <a:pathLst>
                <a:path w="29" h="42">
                  <a:moveTo>
                    <a:pt x="27" y="22"/>
                  </a:moveTo>
                  <a:cubicBezTo>
                    <a:pt x="6" y="39"/>
                    <a:pt x="6" y="39"/>
                    <a:pt x="6" y="39"/>
                  </a:cubicBezTo>
                  <a:cubicBezTo>
                    <a:pt x="4" y="41"/>
                    <a:pt x="2" y="42"/>
                    <a:pt x="0" y="42"/>
                  </a:cubicBezTo>
                  <a:cubicBezTo>
                    <a:pt x="1" y="23"/>
                    <a:pt x="1" y="23"/>
                    <a:pt x="1" y="23"/>
                  </a:cubicBezTo>
                  <a:cubicBezTo>
                    <a:pt x="29" y="0"/>
                    <a:pt x="29" y="0"/>
                    <a:pt x="29" y="0"/>
                  </a:cubicBezTo>
                  <a:lnTo>
                    <a:pt x="27" y="22"/>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6" name="ï$ľîḍé">
              <a:extLst>
                <a:ext uri="{FF2B5EF4-FFF2-40B4-BE49-F238E27FC236}">
                  <a16:creationId xmlns:a16="http://schemas.microsoft.com/office/drawing/2014/main" id="{5DE7FB21-5AA9-60C8-5680-1BABD9922EDC}"/>
                </a:ext>
              </a:extLst>
            </p:cNvPr>
            <p:cNvSpPr/>
            <p:nvPr/>
          </p:nvSpPr>
          <p:spPr bwMode="auto">
            <a:xfrm>
              <a:off x="7393888" y="3864460"/>
              <a:ext cx="52046" cy="103007"/>
            </a:xfrm>
            <a:custGeom>
              <a:avLst/>
              <a:gdLst>
                <a:gd name="T0" fmla="*/ 20 w 20"/>
                <a:gd name="T1" fmla="*/ 0 h 40"/>
                <a:gd name="T2" fmla="*/ 17 w 20"/>
                <a:gd name="T3" fmla="*/ 29 h 40"/>
                <a:gd name="T4" fmla="*/ 5 w 20"/>
                <a:gd name="T5" fmla="*/ 40 h 40"/>
                <a:gd name="T6" fmla="*/ 1 w 20"/>
                <a:gd name="T7" fmla="*/ 39 h 40"/>
                <a:gd name="T8" fmla="*/ 0 w 20"/>
                <a:gd name="T9" fmla="*/ 39 h 40"/>
                <a:gd name="T10" fmla="*/ 3 w 20"/>
                <a:gd name="T11" fmla="*/ 14 h 40"/>
                <a:gd name="T12" fmla="*/ 20 w 2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0" h="40">
                  <a:moveTo>
                    <a:pt x="20" y="0"/>
                  </a:moveTo>
                  <a:cubicBezTo>
                    <a:pt x="17" y="29"/>
                    <a:pt x="17" y="29"/>
                    <a:pt x="17" y="29"/>
                  </a:cubicBezTo>
                  <a:cubicBezTo>
                    <a:pt x="16" y="35"/>
                    <a:pt x="11" y="40"/>
                    <a:pt x="5" y="40"/>
                  </a:cubicBezTo>
                  <a:cubicBezTo>
                    <a:pt x="1" y="39"/>
                    <a:pt x="1" y="39"/>
                    <a:pt x="1" y="39"/>
                  </a:cubicBezTo>
                  <a:cubicBezTo>
                    <a:pt x="0" y="39"/>
                    <a:pt x="0" y="39"/>
                    <a:pt x="0" y="39"/>
                  </a:cubicBezTo>
                  <a:cubicBezTo>
                    <a:pt x="3" y="14"/>
                    <a:pt x="3" y="14"/>
                    <a:pt x="3" y="14"/>
                  </a:cubicBezTo>
                  <a:lnTo>
                    <a:pt x="20" y="0"/>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7" name="îśļîḋe">
              <a:extLst>
                <a:ext uri="{FF2B5EF4-FFF2-40B4-BE49-F238E27FC236}">
                  <a16:creationId xmlns:a16="http://schemas.microsoft.com/office/drawing/2014/main" id="{E7DCAF10-91F3-280B-E83F-DC0457CF18EB}"/>
                </a:ext>
              </a:extLst>
            </p:cNvPr>
            <p:cNvSpPr/>
            <p:nvPr/>
          </p:nvSpPr>
          <p:spPr bwMode="auto">
            <a:xfrm>
              <a:off x="7445934" y="3808077"/>
              <a:ext cx="197340" cy="197340"/>
            </a:xfrm>
            <a:custGeom>
              <a:avLst/>
              <a:gdLst>
                <a:gd name="T0" fmla="*/ 3 w 77"/>
                <a:gd name="T1" fmla="*/ 19 h 77"/>
                <a:gd name="T2" fmla="*/ 25 w 77"/>
                <a:gd name="T3" fmla="*/ 1 h 77"/>
                <a:gd name="T4" fmla="*/ 58 w 77"/>
                <a:gd name="T5" fmla="*/ 4 h 77"/>
                <a:gd name="T6" fmla="*/ 76 w 77"/>
                <a:gd name="T7" fmla="*/ 26 h 77"/>
                <a:gd name="T8" fmla="*/ 73 w 77"/>
                <a:gd name="T9" fmla="*/ 58 h 77"/>
                <a:gd name="T10" fmla="*/ 51 w 77"/>
                <a:gd name="T11" fmla="*/ 76 h 77"/>
                <a:gd name="T12" fmla="*/ 19 w 77"/>
                <a:gd name="T13" fmla="*/ 74 h 77"/>
                <a:gd name="T14" fmla="*/ 1 w 77"/>
                <a:gd name="T15" fmla="*/ 52 h 77"/>
                <a:gd name="T16" fmla="*/ 3 w 77"/>
                <a:gd name="T17"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3" y="19"/>
                  </a:moveTo>
                  <a:cubicBezTo>
                    <a:pt x="4" y="8"/>
                    <a:pt x="14" y="0"/>
                    <a:pt x="25" y="1"/>
                  </a:cubicBezTo>
                  <a:cubicBezTo>
                    <a:pt x="58" y="4"/>
                    <a:pt x="58" y="4"/>
                    <a:pt x="58" y="4"/>
                  </a:cubicBezTo>
                  <a:cubicBezTo>
                    <a:pt x="69" y="5"/>
                    <a:pt x="77" y="15"/>
                    <a:pt x="76" y="26"/>
                  </a:cubicBezTo>
                  <a:cubicBezTo>
                    <a:pt x="73" y="58"/>
                    <a:pt x="73" y="58"/>
                    <a:pt x="73" y="58"/>
                  </a:cubicBezTo>
                  <a:cubicBezTo>
                    <a:pt x="72" y="69"/>
                    <a:pt x="62" y="77"/>
                    <a:pt x="51" y="76"/>
                  </a:cubicBezTo>
                  <a:cubicBezTo>
                    <a:pt x="19" y="74"/>
                    <a:pt x="19" y="74"/>
                    <a:pt x="19" y="74"/>
                  </a:cubicBezTo>
                  <a:cubicBezTo>
                    <a:pt x="8" y="73"/>
                    <a:pt x="0" y="63"/>
                    <a:pt x="1" y="52"/>
                  </a:cubicBezTo>
                  <a:lnTo>
                    <a:pt x="3" y="19"/>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8" name="ïšļídè">
              <a:extLst>
                <a:ext uri="{FF2B5EF4-FFF2-40B4-BE49-F238E27FC236}">
                  <a16:creationId xmlns:a16="http://schemas.microsoft.com/office/drawing/2014/main" id="{B2A068AB-AD89-7678-4788-00BB1E983F8D}"/>
                </a:ext>
              </a:extLst>
            </p:cNvPr>
            <p:cNvSpPr/>
            <p:nvPr/>
          </p:nvSpPr>
          <p:spPr bwMode="auto">
            <a:xfrm>
              <a:off x="7583638" y="3879640"/>
              <a:ext cx="56383" cy="187581"/>
            </a:xfrm>
            <a:custGeom>
              <a:avLst/>
              <a:gdLst>
                <a:gd name="T0" fmla="*/ 8 w 22"/>
                <a:gd name="T1" fmla="*/ 73 h 73"/>
                <a:gd name="T2" fmla="*/ 16 w 22"/>
                <a:gd name="T3" fmla="*/ 66 h 73"/>
                <a:gd name="T4" fmla="*/ 21 w 22"/>
                <a:gd name="T5" fmla="*/ 9 h 73"/>
                <a:gd name="T6" fmla="*/ 14 w 22"/>
                <a:gd name="T7" fmla="*/ 1 h 73"/>
                <a:gd name="T8" fmla="*/ 6 w 22"/>
                <a:gd name="T9" fmla="*/ 8 h 73"/>
                <a:gd name="T10" fmla="*/ 1 w 22"/>
                <a:gd name="T11" fmla="*/ 64 h 73"/>
                <a:gd name="T12" fmla="*/ 8 w 2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2" h="73">
                  <a:moveTo>
                    <a:pt x="8" y="73"/>
                  </a:moveTo>
                  <a:cubicBezTo>
                    <a:pt x="12" y="73"/>
                    <a:pt x="16" y="70"/>
                    <a:pt x="16" y="66"/>
                  </a:cubicBezTo>
                  <a:cubicBezTo>
                    <a:pt x="21" y="9"/>
                    <a:pt x="21" y="9"/>
                    <a:pt x="21" y="9"/>
                  </a:cubicBezTo>
                  <a:cubicBezTo>
                    <a:pt x="22" y="5"/>
                    <a:pt x="18" y="1"/>
                    <a:pt x="14" y="1"/>
                  </a:cubicBezTo>
                  <a:cubicBezTo>
                    <a:pt x="10" y="0"/>
                    <a:pt x="6" y="3"/>
                    <a:pt x="6" y="8"/>
                  </a:cubicBezTo>
                  <a:cubicBezTo>
                    <a:pt x="1" y="64"/>
                    <a:pt x="1" y="64"/>
                    <a:pt x="1" y="64"/>
                  </a:cubicBezTo>
                  <a:cubicBezTo>
                    <a:pt x="0" y="69"/>
                    <a:pt x="3" y="72"/>
                    <a:pt x="8" y="73"/>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9" name="ïş1ïḍe">
              <a:extLst>
                <a:ext uri="{FF2B5EF4-FFF2-40B4-BE49-F238E27FC236}">
                  <a16:creationId xmlns:a16="http://schemas.microsoft.com/office/drawing/2014/main" id="{2621E0F7-06F9-1526-DB9A-255709D3A660}"/>
                </a:ext>
              </a:extLst>
            </p:cNvPr>
            <p:cNvSpPr/>
            <p:nvPr/>
          </p:nvSpPr>
          <p:spPr bwMode="auto">
            <a:xfrm>
              <a:off x="7530508" y="3890483"/>
              <a:ext cx="53130" cy="184328"/>
            </a:xfrm>
            <a:custGeom>
              <a:avLst/>
              <a:gdLst>
                <a:gd name="T0" fmla="*/ 7 w 21"/>
                <a:gd name="T1" fmla="*/ 72 h 72"/>
                <a:gd name="T2" fmla="*/ 16 w 21"/>
                <a:gd name="T3" fmla="*/ 65 h 72"/>
                <a:gd name="T4" fmla="*/ 21 w 21"/>
                <a:gd name="T5" fmla="*/ 8 h 72"/>
                <a:gd name="T6" fmla="*/ 14 w 21"/>
                <a:gd name="T7" fmla="*/ 0 h 72"/>
                <a:gd name="T8" fmla="*/ 6 w 21"/>
                <a:gd name="T9" fmla="*/ 7 h 72"/>
                <a:gd name="T10" fmla="*/ 0 w 21"/>
                <a:gd name="T11" fmla="*/ 64 h 72"/>
                <a:gd name="T12" fmla="*/ 7 w 2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21" h="72">
                  <a:moveTo>
                    <a:pt x="7" y="72"/>
                  </a:moveTo>
                  <a:cubicBezTo>
                    <a:pt x="12" y="72"/>
                    <a:pt x="15" y="69"/>
                    <a:pt x="16" y="65"/>
                  </a:cubicBezTo>
                  <a:cubicBezTo>
                    <a:pt x="21" y="8"/>
                    <a:pt x="21" y="8"/>
                    <a:pt x="21" y="8"/>
                  </a:cubicBezTo>
                  <a:cubicBezTo>
                    <a:pt x="21" y="4"/>
                    <a:pt x="18" y="0"/>
                    <a:pt x="14" y="0"/>
                  </a:cubicBezTo>
                  <a:cubicBezTo>
                    <a:pt x="10" y="0"/>
                    <a:pt x="6" y="3"/>
                    <a:pt x="6" y="7"/>
                  </a:cubicBezTo>
                  <a:cubicBezTo>
                    <a:pt x="0" y="64"/>
                    <a:pt x="0" y="64"/>
                    <a:pt x="0" y="64"/>
                  </a:cubicBezTo>
                  <a:cubicBezTo>
                    <a:pt x="0" y="68"/>
                    <a:pt x="3" y="72"/>
                    <a:pt x="7" y="72"/>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0" name="îṥľíḋê">
              <a:extLst>
                <a:ext uri="{FF2B5EF4-FFF2-40B4-BE49-F238E27FC236}">
                  <a16:creationId xmlns:a16="http://schemas.microsoft.com/office/drawing/2014/main" id="{4ADB7564-334A-C77C-4725-9FDB2BD4E090}"/>
                </a:ext>
              </a:extLst>
            </p:cNvPr>
            <p:cNvSpPr/>
            <p:nvPr/>
          </p:nvSpPr>
          <p:spPr bwMode="auto">
            <a:xfrm>
              <a:off x="7435091" y="3875303"/>
              <a:ext cx="54214" cy="186497"/>
            </a:xfrm>
            <a:custGeom>
              <a:avLst/>
              <a:gdLst>
                <a:gd name="T0" fmla="*/ 7 w 21"/>
                <a:gd name="T1" fmla="*/ 72 h 73"/>
                <a:gd name="T2" fmla="*/ 15 w 21"/>
                <a:gd name="T3" fmla="*/ 65 h 73"/>
                <a:gd name="T4" fmla="*/ 20 w 21"/>
                <a:gd name="T5" fmla="*/ 8 h 73"/>
                <a:gd name="T6" fmla="*/ 13 w 21"/>
                <a:gd name="T7" fmla="*/ 0 h 73"/>
                <a:gd name="T8" fmla="*/ 5 w 21"/>
                <a:gd name="T9" fmla="*/ 7 h 73"/>
                <a:gd name="T10" fmla="*/ 0 w 21"/>
                <a:gd name="T11" fmla="*/ 64 h 73"/>
                <a:gd name="T12" fmla="*/ 7 w 21"/>
                <a:gd name="T13" fmla="*/ 72 h 73"/>
              </a:gdLst>
              <a:ahLst/>
              <a:cxnLst>
                <a:cxn ang="0">
                  <a:pos x="T0" y="T1"/>
                </a:cxn>
                <a:cxn ang="0">
                  <a:pos x="T2" y="T3"/>
                </a:cxn>
                <a:cxn ang="0">
                  <a:pos x="T4" y="T5"/>
                </a:cxn>
                <a:cxn ang="0">
                  <a:pos x="T6" y="T7"/>
                </a:cxn>
                <a:cxn ang="0">
                  <a:pos x="T8" y="T9"/>
                </a:cxn>
                <a:cxn ang="0">
                  <a:pos x="T10" y="T11"/>
                </a:cxn>
                <a:cxn ang="0">
                  <a:pos x="T12" y="T13"/>
                </a:cxn>
              </a:cxnLst>
              <a:rect l="0" t="0" r="r" b="b"/>
              <a:pathLst>
                <a:path w="21" h="73">
                  <a:moveTo>
                    <a:pt x="7" y="72"/>
                  </a:moveTo>
                  <a:cubicBezTo>
                    <a:pt x="11" y="73"/>
                    <a:pt x="15" y="69"/>
                    <a:pt x="15" y="65"/>
                  </a:cubicBezTo>
                  <a:cubicBezTo>
                    <a:pt x="20" y="8"/>
                    <a:pt x="20" y="8"/>
                    <a:pt x="20" y="8"/>
                  </a:cubicBezTo>
                  <a:cubicBezTo>
                    <a:pt x="21" y="4"/>
                    <a:pt x="18" y="0"/>
                    <a:pt x="13" y="0"/>
                  </a:cubicBezTo>
                  <a:cubicBezTo>
                    <a:pt x="9" y="0"/>
                    <a:pt x="5" y="3"/>
                    <a:pt x="5" y="7"/>
                  </a:cubicBezTo>
                  <a:cubicBezTo>
                    <a:pt x="0" y="64"/>
                    <a:pt x="0" y="64"/>
                    <a:pt x="0" y="64"/>
                  </a:cubicBezTo>
                  <a:cubicBezTo>
                    <a:pt x="0" y="68"/>
                    <a:pt x="3" y="72"/>
                    <a:pt x="7" y="72"/>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1" name="iSḷïḑé">
              <a:extLst>
                <a:ext uri="{FF2B5EF4-FFF2-40B4-BE49-F238E27FC236}">
                  <a16:creationId xmlns:a16="http://schemas.microsoft.com/office/drawing/2014/main" id="{D925132E-1338-552F-661E-EFF188FB321E}"/>
                </a:ext>
              </a:extLst>
            </p:cNvPr>
            <p:cNvSpPr/>
            <p:nvPr/>
          </p:nvSpPr>
          <p:spPr bwMode="auto">
            <a:xfrm>
              <a:off x="7481715" y="3903494"/>
              <a:ext cx="53130" cy="186497"/>
            </a:xfrm>
            <a:custGeom>
              <a:avLst/>
              <a:gdLst>
                <a:gd name="T0" fmla="*/ 7 w 21"/>
                <a:gd name="T1" fmla="*/ 73 h 73"/>
                <a:gd name="T2" fmla="*/ 16 w 21"/>
                <a:gd name="T3" fmla="*/ 66 h 73"/>
                <a:gd name="T4" fmla="*/ 21 w 21"/>
                <a:gd name="T5" fmla="*/ 9 h 73"/>
                <a:gd name="T6" fmla="*/ 14 w 21"/>
                <a:gd name="T7" fmla="*/ 1 h 73"/>
                <a:gd name="T8" fmla="*/ 5 w 21"/>
                <a:gd name="T9" fmla="*/ 8 h 73"/>
                <a:gd name="T10" fmla="*/ 0 w 21"/>
                <a:gd name="T11" fmla="*/ 64 h 73"/>
                <a:gd name="T12" fmla="*/ 7 w 21"/>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1" h="73">
                  <a:moveTo>
                    <a:pt x="7" y="73"/>
                  </a:moveTo>
                  <a:cubicBezTo>
                    <a:pt x="12" y="73"/>
                    <a:pt x="15" y="70"/>
                    <a:pt x="16" y="66"/>
                  </a:cubicBezTo>
                  <a:cubicBezTo>
                    <a:pt x="21" y="9"/>
                    <a:pt x="21" y="9"/>
                    <a:pt x="21" y="9"/>
                  </a:cubicBezTo>
                  <a:cubicBezTo>
                    <a:pt x="21" y="5"/>
                    <a:pt x="18" y="1"/>
                    <a:pt x="14" y="1"/>
                  </a:cubicBezTo>
                  <a:cubicBezTo>
                    <a:pt x="9" y="0"/>
                    <a:pt x="6" y="3"/>
                    <a:pt x="5" y="8"/>
                  </a:cubicBezTo>
                  <a:cubicBezTo>
                    <a:pt x="0" y="64"/>
                    <a:pt x="0" y="64"/>
                    <a:pt x="0" y="64"/>
                  </a:cubicBezTo>
                  <a:cubicBezTo>
                    <a:pt x="0" y="69"/>
                    <a:pt x="3" y="72"/>
                    <a:pt x="7" y="73"/>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2" name="îsľïḑê">
              <a:extLst>
                <a:ext uri="{FF2B5EF4-FFF2-40B4-BE49-F238E27FC236}">
                  <a16:creationId xmlns:a16="http://schemas.microsoft.com/office/drawing/2014/main" id="{D1855773-0878-E644-7B3D-A34C5F4C3E61}"/>
                </a:ext>
              </a:extLst>
            </p:cNvPr>
            <p:cNvSpPr/>
            <p:nvPr/>
          </p:nvSpPr>
          <p:spPr bwMode="auto">
            <a:xfrm>
              <a:off x="7440512" y="3263766"/>
              <a:ext cx="212520" cy="531299"/>
            </a:xfrm>
            <a:custGeom>
              <a:avLst/>
              <a:gdLst>
                <a:gd name="T0" fmla="*/ 196 w 196"/>
                <a:gd name="T1" fmla="*/ 0 h 490"/>
                <a:gd name="T2" fmla="*/ 196 w 196"/>
                <a:gd name="T3" fmla="*/ 490 h 490"/>
                <a:gd name="T4" fmla="*/ 0 w 196"/>
                <a:gd name="T5" fmla="*/ 490 h 490"/>
                <a:gd name="T6" fmla="*/ 0 w 196"/>
                <a:gd name="T7" fmla="*/ 48 h 490"/>
                <a:gd name="T8" fmla="*/ 196 w 196"/>
                <a:gd name="T9" fmla="*/ 0 h 490"/>
              </a:gdLst>
              <a:ahLst/>
              <a:cxnLst>
                <a:cxn ang="0">
                  <a:pos x="T0" y="T1"/>
                </a:cxn>
                <a:cxn ang="0">
                  <a:pos x="T2" y="T3"/>
                </a:cxn>
                <a:cxn ang="0">
                  <a:pos x="T4" y="T5"/>
                </a:cxn>
                <a:cxn ang="0">
                  <a:pos x="T6" y="T7"/>
                </a:cxn>
                <a:cxn ang="0">
                  <a:pos x="T8" y="T9"/>
                </a:cxn>
              </a:cxnLst>
              <a:rect l="0" t="0" r="r" b="b"/>
              <a:pathLst>
                <a:path w="196" h="490">
                  <a:moveTo>
                    <a:pt x="196" y="0"/>
                  </a:moveTo>
                  <a:lnTo>
                    <a:pt x="196" y="490"/>
                  </a:lnTo>
                  <a:lnTo>
                    <a:pt x="0" y="490"/>
                  </a:lnTo>
                  <a:lnTo>
                    <a:pt x="0" y="48"/>
                  </a:lnTo>
                  <a:lnTo>
                    <a:pt x="196"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3" name="iṣlíďè">
              <a:extLst>
                <a:ext uri="{FF2B5EF4-FFF2-40B4-BE49-F238E27FC236}">
                  <a16:creationId xmlns:a16="http://schemas.microsoft.com/office/drawing/2014/main" id="{33D579F2-FFF8-72FD-B041-9F2AD1EC51F2}"/>
                </a:ext>
              </a:extLst>
            </p:cNvPr>
            <p:cNvSpPr/>
            <p:nvPr/>
          </p:nvSpPr>
          <p:spPr bwMode="auto">
            <a:xfrm>
              <a:off x="7440512" y="3263766"/>
              <a:ext cx="212520" cy="531299"/>
            </a:xfrm>
            <a:custGeom>
              <a:avLst/>
              <a:gdLst>
                <a:gd name="T0" fmla="*/ 196 w 196"/>
                <a:gd name="T1" fmla="*/ 0 h 490"/>
                <a:gd name="T2" fmla="*/ 196 w 196"/>
                <a:gd name="T3" fmla="*/ 490 h 490"/>
                <a:gd name="T4" fmla="*/ 0 w 196"/>
                <a:gd name="T5" fmla="*/ 490 h 490"/>
                <a:gd name="T6" fmla="*/ 0 w 196"/>
                <a:gd name="T7" fmla="*/ 48 h 490"/>
              </a:gdLst>
              <a:ahLst/>
              <a:cxnLst>
                <a:cxn ang="0">
                  <a:pos x="T0" y="T1"/>
                </a:cxn>
                <a:cxn ang="0">
                  <a:pos x="T2" y="T3"/>
                </a:cxn>
                <a:cxn ang="0">
                  <a:pos x="T4" y="T5"/>
                </a:cxn>
                <a:cxn ang="0">
                  <a:pos x="T6" y="T7"/>
                </a:cxn>
              </a:cxnLst>
              <a:rect l="0" t="0" r="r" b="b"/>
              <a:pathLst>
                <a:path w="196" h="490">
                  <a:moveTo>
                    <a:pt x="196" y="0"/>
                  </a:moveTo>
                  <a:lnTo>
                    <a:pt x="196" y="490"/>
                  </a:lnTo>
                  <a:lnTo>
                    <a:pt x="0" y="49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4" name="ïṣḷîďe">
              <a:extLst>
                <a:ext uri="{FF2B5EF4-FFF2-40B4-BE49-F238E27FC236}">
                  <a16:creationId xmlns:a16="http://schemas.microsoft.com/office/drawing/2014/main" id="{63D84657-4326-0702-B478-91447765C367}"/>
                </a:ext>
              </a:extLst>
            </p:cNvPr>
            <p:cNvSpPr/>
            <p:nvPr/>
          </p:nvSpPr>
          <p:spPr bwMode="auto">
            <a:xfrm>
              <a:off x="6694525" y="2258635"/>
              <a:ext cx="528046" cy="287335"/>
            </a:xfrm>
            <a:custGeom>
              <a:avLst/>
              <a:gdLst>
                <a:gd name="T0" fmla="*/ 166 w 206"/>
                <a:gd name="T1" fmla="*/ 56 h 112"/>
                <a:gd name="T2" fmla="*/ 103 w 206"/>
                <a:gd name="T3" fmla="*/ 38 h 112"/>
                <a:gd name="T4" fmla="*/ 41 w 206"/>
                <a:gd name="T5" fmla="*/ 56 h 112"/>
                <a:gd name="T6" fmla="*/ 0 w 206"/>
                <a:gd name="T7" fmla="*/ 0 h 112"/>
                <a:gd name="T8" fmla="*/ 25 w 206"/>
                <a:gd name="T9" fmla="*/ 79 h 112"/>
                <a:gd name="T10" fmla="*/ 103 w 206"/>
                <a:gd name="T11" fmla="*/ 112 h 112"/>
                <a:gd name="T12" fmla="*/ 103 w 206"/>
                <a:gd name="T13" fmla="*/ 112 h 112"/>
                <a:gd name="T14" fmla="*/ 186 w 206"/>
                <a:gd name="T15" fmla="*/ 76 h 112"/>
                <a:gd name="T16" fmla="*/ 206 w 206"/>
                <a:gd name="T17" fmla="*/ 0 h 112"/>
                <a:gd name="T18" fmla="*/ 166 w 206"/>
                <a:gd name="T1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112">
                  <a:moveTo>
                    <a:pt x="166" y="56"/>
                  </a:moveTo>
                  <a:cubicBezTo>
                    <a:pt x="144" y="56"/>
                    <a:pt x="128" y="38"/>
                    <a:pt x="103" y="38"/>
                  </a:cubicBezTo>
                  <a:cubicBezTo>
                    <a:pt x="78" y="38"/>
                    <a:pt x="63" y="56"/>
                    <a:pt x="41" y="56"/>
                  </a:cubicBezTo>
                  <a:cubicBezTo>
                    <a:pt x="17" y="56"/>
                    <a:pt x="5" y="15"/>
                    <a:pt x="0" y="0"/>
                  </a:cubicBezTo>
                  <a:cubicBezTo>
                    <a:pt x="5" y="50"/>
                    <a:pt x="17" y="69"/>
                    <a:pt x="25" y="79"/>
                  </a:cubicBezTo>
                  <a:cubicBezTo>
                    <a:pt x="33" y="89"/>
                    <a:pt x="81" y="112"/>
                    <a:pt x="103" y="112"/>
                  </a:cubicBezTo>
                  <a:cubicBezTo>
                    <a:pt x="103" y="112"/>
                    <a:pt x="103" y="112"/>
                    <a:pt x="103" y="112"/>
                  </a:cubicBezTo>
                  <a:cubicBezTo>
                    <a:pt x="126" y="112"/>
                    <a:pt x="177" y="87"/>
                    <a:pt x="186" y="76"/>
                  </a:cubicBezTo>
                  <a:cubicBezTo>
                    <a:pt x="193" y="67"/>
                    <a:pt x="200" y="42"/>
                    <a:pt x="206" y="0"/>
                  </a:cubicBezTo>
                  <a:cubicBezTo>
                    <a:pt x="202" y="15"/>
                    <a:pt x="190" y="56"/>
                    <a:pt x="166" y="56"/>
                  </a:cubicBezTo>
                  <a:close/>
                </a:path>
              </a:pathLst>
            </a:custGeom>
            <a:solidFill>
              <a:schemeClr val="tx2"/>
            </a:solidFill>
            <a:ln>
              <a:noFill/>
            </a:ln>
          </p:spPr>
          <p:txBody>
            <a:bodyPr anchor="ctr"/>
            <a:lstStyle/>
            <a:p>
              <a:pPr algn="ctr"/>
              <a:endParaRPr/>
            </a:p>
          </p:txBody>
        </p:sp>
        <p:sp>
          <p:nvSpPr>
            <p:cNvPr id="905" name="işḷídê">
              <a:extLst>
                <a:ext uri="{FF2B5EF4-FFF2-40B4-BE49-F238E27FC236}">
                  <a16:creationId xmlns:a16="http://schemas.microsoft.com/office/drawing/2014/main" id="{0D672BD7-F146-DEBC-7746-7062E3E776E1}"/>
                </a:ext>
              </a:extLst>
            </p:cNvPr>
            <p:cNvSpPr/>
            <p:nvPr/>
          </p:nvSpPr>
          <p:spPr bwMode="auto">
            <a:xfrm>
              <a:off x="6922225" y="2425615"/>
              <a:ext cx="71563" cy="20601"/>
            </a:xfrm>
            <a:prstGeom prst="ellipse">
              <a:avLst/>
            </a:pr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6" name="íṩ1îḑè">
              <a:extLst>
                <a:ext uri="{FF2B5EF4-FFF2-40B4-BE49-F238E27FC236}">
                  <a16:creationId xmlns:a16="http://schemas.microsoft.com/office/drawing/2014/main" id="{8B510078-AEB5-C4A5-F7C5-860812257602}"/>
                </a:ext>
              </a:extLst>
            </p:cNvPr>
            <p:cNvSpPr/>
            <p:nvPr/>
          </p:nvSpPr>
          <p:spPr bwMode="auto">
            <a:xfrm>
              <a:off x="7889406" y="5645939"/>
              <a:ext cx="435882" cy="165895"/>
            </a:xfrm>
            <a:custGeom>
              <a:avLst/>
              <a:gdLst>
                <a:gd name="T0" fmla="*/ 97 w 170"/>
                <a:gd name="T1" fmla="*/ 0 h 65"/>
                <a:gd name="T2" fmla="*/ 30 w 170"/>
                <a:gd name="T3" fmla="*/ 22 h 65"/>
                <a:gd name="T4" fmla="*/ 0 w 170"/>
                <a:gd name="T5" fmla="*/ 65 h 65"/>
                <a:gd name="T6" fmla="*/ 170 w 170"/>
                <a:gd name="T7" fmla="*/ 65 h 65"/>
                <a:gd name="T8" fmla="*/ 170 w 170"/>
                <a:gd name="T9" fmla="*/ 12 h 65"/>
                <a:gd name="T10" fmla="*/ 102 w 170"/>
                <a:gd name="T11" fmla="*/ 0 h 65"/>
              </a:gdLst>
              <a:ahLst/>
              <a:cxnLst>
                <a:cxn ang="0">
                  <a:pos x="T0" y="T1"/>
                </a:cxn>
                <a:cxn ang="0">
                  <a:pos x="T2" y="T3"/>
                </a:cxn>
                <a:cxn ang="0">
                  <a:pos x="T4" y="T5"/>
                </a:cxn>
                <a:cxn ang="0">
                  <a:pos x="T6" y="T7"/>
                </a:cxn>
                <a:cxn ang="0">
                  <a:pos x="T8" y="T9"/>
                </a:cxn>
                <a:cxn ang="0">
                  <a:pos x="T10" y="T11"/>
                </a:cxn>
              </a:cxnLst>
              <a:rect l="0" t="0" r="r" b="b"/>
              <a:pathLst>
                <a:path w="170" h="65">
                  <a:moveTo>
                    <a:pt x="97" y="0"/>
                  </a:moveTo>
                  <a:cubicBezTo>
                    <a:pt x="97" y="0"/>
                    <a:pt x="48" y="20"/>
                    <a:pt x="30" y="22"/>
                  </a:cubicBezTo>
                  <a:cubicBezTo>
                    <a:pt x="6" y="25"/>
                    <a:pt x="0" y="65"/>
                    <a:pt x="0" y="65"/>
                  </a:cubicBezTo>
                  <a:cubicBezTo>
                    <a:pt x="170" y="65"/>
                    <a:pt x="170" y="65"/>
                    <a:pt x="170" y="65"/>
                  </a:cubicBezTo>
                  <a:cubicBezTo>
                    <a:pt x="170" y="12"/>
                    <a:pt x="170" y="12"/>
                    <a:pt x="170" y="12"/>
                  </a:cubicBezTo>
                  <a:cubicBezTo>
                    <a:pt x="139" y="5"/>
                    <a:pt x="102" y="0"/>
                    <a:pt x="102"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7" name="íSlïḓê">
              <a:extLst>
                <a:ext uri="{FF2B5EF4-FFF2-40B4-BE49-F238E27FC236}">
                  <a16:creationId xmlns:a16="http://schemas.microsoft.com/office/drawing/2014/main" id="{E1EA5EBE-F654-0599-5133-762717F55B11}"/>
                </a:ext>
              </a:extLst>
            </p:cNvPr>
            <p:cNvSpPr/>
            <p:nvPr/>
          </p:nvSpPr>
          <p:spPr bwMode="auto">
            <a:xfrm>
              <a:off x="7973980" y="3980478"/>
              <a:ext cx="351308" cy="1759793"/>
            </a:xfrm>
            <a:custGeom>
              <a:avLst/>
              <a:gdLst>
                <a:gd name="T0" fmla="*/ 0 w 137"/>
                <a:gd name="T1" fmla="*/ 0 h 686"/>
                <a:gd name="T2" fmla="*/ 28 w 137"/>
                <a:gd name="T3" fmla="*/ 664 h 686"/>
                <a:gd name="T4" fmla="*/ 137 w 137"/>
                <a:gd name="T5" fmla="*/ 664 h 686"/>
                <a:gd name="T6" fmla="*/ 137 w 137"/>
                <a:gd name="T7" fmla="*/ 0 h 686"/>
              </a:gdLst>
              <a:ahLst/>
              <a:cxnLst>
                <a:cxn ang="0">
                  <a:pos x="T0" y="T1"/>
                </a:cxn>
                <a:cxn ang="0">
                  <a:pos x="T2" y="T3"/>
                </a:cxn>
                <a:cxn ang="0">
                  <a:pos x="T4" y="T5"/>
                </a:cxn>
                <a:cxn ang="0">
                  <a:pos x="T6" y="T7"/>
                </a:cxn>
              </a:cxnLst>
              <a:rect l="0" t="0" r="r" b="b"/>
              <a:pathLst>
                <a:path w="137" h="686">
                  <a:moveTo>
                    <a:pt x="0" y="0"/>
                  </a:moveTo>
                  <a:cubicBezTo>
                    <a:pt x="28" y="664"/>
                    <a:pt x="28" y="664"/>
                    <a:pt x="28" y="664"/>
                  </a:cubicBezTo>
                  <a:cubicBezTo>
                    <a:pt x="28" y="664"/>
                    <a:pt x="91" y="686"/>
                    <a:pt x="137" y="664"/>
                  </a:cubicBezTo>
                  <a:cubicBezTo>
                    <a:pt x="137" y="418"/>
                    <a:pt x="137" y="0"/>
                    <a:pt x="137" y="0"/>
                  </a:cubicBezTo>
                </a:path>
              </a:pathLst>
            </a:custGeom>
            <a:solidFill>
              <a:srgbClr val="354B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8" name="iṧľíḓê">
              <a:extLst>
                <a:ext uri="{FF2B5EF4-FFF2-40B4-BE49-F238E27FC236}">
                  <a16:creationId xmlns:a16="http://schemas.microsoft.com/office/drawing/2014/main" id="{AD5F799C-AFE5-634F-FC60-FDAFFE095668}"/>
                </a:ext>
              </a:extLst>
            </p:cNvPr>
            <p:cNvSpPr/>
            <p:nvPr/>
          </p:nvSpPr>
          <p:spPr bwMode="auto">
            <a:xfrm>
              <a:off x="8365407" y="5645939"/>
              <a:ext cx="441304" cy="165895"/>
            </a:xfrm>
            <a:custGeom>
              <a:avLst/>
              <a:gdLst>
                <a:gd name="T0" fmla="*/ 74 w 172"/>
                <a:gd name="T1" fmla="*/ 0 h 65"/>
                <a:gd name="T2" fmla="*/ 142 w 172"/>
                <a:gd name="T3" fmla="*/ 22 h 65"/>
                <a:gd name="T4" fmla="*/ 172 w 172"/>
                <a:gd name="T5" fmla="*/ 65 h 65"/>
                <a:gd name="T6" fmla="*/ 2 w 172"/>
                <a:gd name="T7" fmla="*/ 65 h 65"/>
                <a:gd name="T8" fmla="*/ 2 w 172"/>
                <a:gd name="T9" fmla="*/ 11 h 65"/>
                <a:gd name="T10" fmla="*/ 70 w 172"/>
                <a:gd name="T11" fmla="*/ 0 h 65"/>
              </a:gdLst>
              <a:ahLst/>
              <a:cxnLst>
                <a:cxn ang="0">
                  <a:pos x="T0" y="T1"/>
                </a:cxn>
                <a:cxn ang="0">
                  <a:pos x="T2" y="T3"/>
                </a:cxn>
                <a:cxn ang="0">
                  <a:pos x="T4" y="T5"/>
                </a:cxn>
                <a:cxn ang="0">
                  <a:pos x="T6" y="T7"/>
                </a:cxn>
                <a:cxn ang="0">
                  <a:pos x="T8" y="T9"/>
                </a:cxn>
                <a:cxn ang="0">
                  <a:pos x="T10" y="T11"/>
                </a:cxn>
              </a:cxnLst>
              <a:rect l="0" t="0" r="r" b="b"/>
              <a:pathLst>
                <a:path w="172" h="65">
                  <a:moveTo>
                    <a:pt x="74" y="0"/>
                  </a:moveTo>
                  <a:cubicBezTo>
                    <a:pt x="74" y="0"/>
                    <a:pt x="124" y="20"/>
                    <a:pt x="142" y="22"/>
                  </a:cubicBezTo>
                  <a:cubicBezTo>
                    <a:pt x="166" y="25"/>
                    <a:pt x="172" y="65"/>
                    <a:pt x="172" y="65"/>
                  </a:cubicBezTo>
                  <a:cubicBezTo>
                    <a:pt x="2" y="65"/>
                    <a:pt x="2" y="65"/>
                    <a:pt x="2" y="65"/>
                  </a:cubicBezTo>
                  <a:cubicBezTo>
                    <a:pt x="2" y="65"/>
                    <a:pt x="0" y="36"/>
                    <a:pt x="2" y="11"/>
                  </a:cubicBezTo>
                  <a:cubicBezTo>
                    <a:pt x="33" y="4"/>
                    <a:pt x="70" y="0"/>
                    <a:pt x="70"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9" name="ïSļiḑé">
              <a:extLst>
                <a:ext uri="{FF2B5EF4-FFF2-40B4-BE49-F238E27FC236}">
                  <a16:creationId xmlns:a16="http://schemas.microsoft.com/office/drawing/2014/main" id="{BD787E48-E34A-4D10-383E-AA39C1DB1E4A}"/>
                </a:ext>
              </a:extLst>
            </p:cNvPr>
            <p:cNvSpPr/>
            <p:nvPr/>
          </p:nvSpPr>
          <p:spPr bwMode="auto">
            <a:xfrm>
              <a:off x="8370828" y="3980478"/>
              <a:ext cx="351308" cy="1759793"/>
            </a:xfrm>
            <a:custGeom>
              <a:avLst/>
              <a:gdLst>
                <a:gd name="T0" fmla="*/ 137 w 137"/>
                <a:gd name="T1" fmla="*/ 0 h 686"/>
                <a:gd name="T2" fmla="*/ 109 w 137"/>
                <a:gd name="T3" fmla="*/ 664 h 686"/>
                <a:gd name="T4" fmla="*/ 0 w 137"/>
                <a:gd name="T5" fmla="*/ 664 h 686"/>
                <a:gd name="T6" fmla="*/ 0 w 137"/>
                <a:gd name="T7" fmla="*/ 0 h 686"/>
              </a:gdLst>
              <a:ahLst/>
              <a:cxnLst>
                <a:cxn ang="0">
                  <a:pos x="T0" y="T1"/>
                </a:cxn>
                <a:cxn ang="0">
                  <a:pos x="T2" y="T3"/>
                </a:cxn>
                <a:cxn ang="0">
                  <a:pos x="T4" y="T5"/>
                </a:cxn>
                <a:cxn ang="0">
                  <a:pos x="T6" y="T7"/>
                </a:cxn>
              </a:cxnLst>
              <a:rect l="0" t="0" r="r" b="b"/>
              <a:pathLst>
                <a:path w="137" h="686">
                  <a:moveTo>
                    <a:pt x="137" y="0"/>
                  </a:moveTo>
                  <a:cubicBezTo>
                    <a:pt x="109" y="664"/>
                    <a:pt x="109" y="664"/>
                    <a:pt x="109" y="664"/>
                  </a:cubicBezTo>
                  <a:cubicBezTo>
                    <a:pt x="109" y="664"/>
                    <a:pt x="46" y="686"/>
                    <a:pt x="0" y="664"/>
                  </a:cubicBezTo>
                  <a:cubicBezTo>
                    <a:pt x="0" y="418"/>
                    <a:pt x="0" y="0"/>
                    <a:pt x="0" y="0"/>
                  </a:cubicBezTo>
                </a:path>
              </a:pathLst>
            </a:custGeom>
            <a:solidFill>
              <a:srgbClr val="354B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0" name="iṥ1îḓé">
              <a:extLst>
                <a:ext uri="{FF2B5EF4-FFF2-40B4-BE49-F238E27FC236}">
                  <a16:creationId xmlns:a16="http://schemas.microsoft.com/office/drawing/2014/main" id="{28FE646E-DDA3-542F-2103-A098D5F519B0}"/>
                </a:ext>
              </a:extLst>
            </p:cNvPr>
            <p:cNvSpPr/>
            <p:nvPr/>
          </p:nvSpPr>
          <p:spPr bwMode="auto">
            <a:xfrm>
              <a:off x="7934946" y="2561150"/>
              <a:ext cx="443472" cy="1570043"/>
            </a:xfrm>
            <a:custGeom>
              <a:avLst/>
              <a:gdLst>
                <a:gd name="T0" fmla="*/ 98 w 173"/>
                <a:gd name="T1" fmla="*/ 0 h 612"/>
                <a:gd name="T2" fmla="*/ 0 w 173"/>
                <a:gd name="T3" fmla="*/ 60 h 612"/>
                <a:gd name="T4" fmla="*/ 0 w 173"/>
                <a:gd name="T5" fmla="*/ 612 h 612"/>
                <a:gd name="T6" fmla="*/ 173 w 173"/>
                <a:gd name="T7" fmla="*/ 612 h 612"/>
                <a:gd name="T8" fmla="*/ 173 w 173"/>
                <a:gd name="T9" fmla="*/ 203 h 612"/>
                <a:gd name="T10" fmla="*/ 98 w 173"/>
                <a:gd name="T11" fmla="*/ 0 h 612"/>
              </a:gdLst>
              <a:ahLst/>
              <a:cxnLst>
                <a:cxn ang="0">
                  <a:pos x="T0" y="T1"/>
                </a:cxn>
                <a:cxn ang="0">
                  <a:pos x="T2" y="T3"/>
                </a:cxn>
                <a:cxn ang="0">
                  <a:pos x="T4" y="T5"/>
                </a:cxn>
                <a:cxn ang="0">
                  <a:pos x="T6" y="T7"/>
                </a:cxn>
                <a:cxn ang="0">
                  <a:pos x="T8" y="T9"/>
                </a:cxn>
                <a:cxn ang="0">
                  <a:pos x="T10" y="T11"/>
                </a:cxn>
              </a:cxnLst>
              <a:rect l="0" t="0" r="r" b="b"/>
              <a:pathLst>
                <a:path w="173" h="612">
                  <a:moveTo>
                    <a:pt x="98" y="0"/>
                  </a:moveTo>
                  <a:cubicBezTo>
                    <a:pt x="98" y="0"/>
                    <a:pt x="32" y="27"/>
                    <a:pt x="0" y="60"/>
                  </a:cubicBezTo>
                  <a:cubicBezTo>
                    <a:pt x="0" y="139"/>
                    <a:pt x="0" y="612"/>
                    <a:pt x="0" y="612"/>
                  </a:cubicBezTo>
                  <a:cubicBezTo>
                    <a:pt x="173" y="612"/>
                    <a:pt x="173" y="612"/>
                    <a:pt x="173" y="612"/>
                  </a:cubicBezTo>
                  <a:cubicBezTo>
                    <a:pt x="173" y="203"/>
                    <a:pt x="173" y="203"/>
                    <a:pt x="173" y="203"/>
                  </a:cubicBezTo>
                  <a:lnTo>
                    <a:pt x="98" y="0"/>
                  </a:lnTo>
                  <a:close/>
                </a:path>
              </a:pathLst>
            </a:custGeom>
            <a:solidFill>
              <a:schemeClr val="tx2">
                <a:lumMod val="75000"/>
              </a:schemeClr>
            </a:solidFill>
            <a:ln>
              <a:noFill/>
            </a:ln>
          </p:spPr>
          <p:txBody>
            <a:bodyPr anchor="ctr"/>
            <a:lstStyle/>
            <a:p>
              <a:pPr algn="ctr"/>
              <a:endParaRPr/>
            </a:p>
          </p:txBody>
        </p:sp>
        <p:sp>
          <p:nvSpPr>
            <p:cNvPr id="911" name="ï$ḻîḓe">
              <a:extLst>
                <a:ext uri="{FF2B5EF4-FFF2-40B4-BE49-F238E27FC236}">
                  <a16:creationId xmlns:a16="http://schemas.microsoft.com/office/drawing/2014/main" id="{902DB612-9DB9-3E7A-21C8-BD19E9B90F4A}"/>
                </a:ext>
              </a:extLst>
            </p:cNvPr>
            <p:cNvSpPr/>
            <p:nvPr/>
          </p:nvSpPr>
          <p:spPr bwMode="auto">
            <a:xfrm>
              <a:off x="8368659" y="2574162"/>
              <a:ext cx="445641" cy="1557032"/>
            </a:xfrm>
            <a:custGeom>
              <a:avLst/>
              <a:gdLst>
                <a:gd name="T0" fmla="*/ 82 w 174"/>
                <a:gd name="T1" fmla="*/ 0 h 607"/>
                <a:gd name="T2" fmla="*/ 174 w 174"/>
                <a:gd name="T3" fmla="*/ 57 h 607"/>
                <a:gd name="T4" fmla="*/ 174 w 174"/>
                <a:gd name="T5" fmla="*/ 607 h 607"/>
                <a:gd name="T6" fmla="*/ 0 w 174"/>
                <a:gd name="T7" fmla="*/ 607 h 607"/>
                <a:gd name="T8" fmla="*/ 0 w 174"/>
                <a:gd name="T9" fmla="*/ 199 h 607"/>
                <a:gd name="T10" fmla="*/ 82 w 174"/>
                <a:gd name="T11" fmla="*/ 0 h 607"/>
              </a:gdLst>
              <a:ahLst/>
              <a:cxnLst>
                <a:cxn ang="0">
                  <a:pos x="T0" y="T1"/>
                </a:cxn>
                <a:cxn ang="0">
                  <a:pos x="T2" y="T3"/>
                </a:cxn>
                <a:cxn ang="0">
                  <a:pos x="T4" y="T5"/>
                </a:cxn>
                <a:cxn ang="0">
                  <a:pos x="T6" y="T7"/>
                </a:cxn>
                <a:cxn ang="0">
                  <a:pos x="T8" y="T9"/>
                </a:cxn>
                <a:cxn ang="0">
                  <a:pos x="T10" y="T11"/>
                </a:cxn>
              </a:cxnLst>
              <a:rect l="0" t="0" r="r" b="b"/>
              <a:pathLst>
                <a:path w="174" h="607">
                  <a:moveTo>
                    <a:pt x="82" y="0"/>
                  </a:moveTo>
                  <a:cubicBezTo>
                    <a:pt x="82" y="0"/>
                    <a:pt x="141" y="24"/>
                    <a:pt x="174" y="57"/>
                  </a:cubicBezTo>
                  <a:cubicBezTo>
                    <a:pt x="174" y="93"/>
                    <a:pt x="174" y="159"/>
                    <a:pt x="174" y="607"/>
                  </a:cubicBezTo>
                  <a:cubicBezTo>
                    <a:pt x="0" y="607"/>
                    <a:pt x="0" y="607"/>
                    <a:pt x="0" y="607"/>
                  </a:cubicBezTo>
                  <a:cubicBezTo>
                    <a:pt x="0" y="199"/>
                    <a:pt x="0" y="199"/>
                    <a:pt x="0" y="199"/>
                  </a:cubicBezTo>
                  <a:lnTo>
                    <a:pt x="82" y="0"/>
                  </a:lnTo>
                  <a:close/>
                </a:path>
              </a:pathLst>
            </a:custGeom>
            <a:solidFill>
              <a:schemeClr val="tx2">
                <a:lumMod val="50000"/>
              </a:schemeClr>
            </a:solidFill>
            <a:ln>
              <a:noFill/>
            </a:ln>
          </p:spPr>
          <p:txBody>
            <a:bodyPr anchor="ctr"/>
            <a:lstStyle/>
            <a:p>
              <a:pPr algn="ctr"/>
              <a:endParaRPr/>
            </a:p>
          </p:txBody>
        </p:sp>
        <p:sp>
          <p:nvSpPr>
            <p:cNvPr id="912" name="ïṥ1ïdê">
              <a:extLst>
                <a:ext uri="{FF2B5EF4-FFF2-40B4-BE49-F238E27FC236}">
                  <a16:creationId xmlns:a16="http://schemas.microsoft.com/office/drawing/2014/main" id="{A3E1ABEB-F7DB-4E0A-B77A-7BD40FFA0397}"/>
                </a:ext>
              </a:extLst>
            </p:cNvPr>
            <p:cNvSpPr/>
            <p:nvPr/>
          </p:nvSpPr>
          <p:spPr bwMode="auto">
            <a:xfrm>
              <a:off x="8222281" y="2555729"/>
              <a:ext cx="292757" cy="542142"/>
            </a:xfrm>
            <a:custGeom>
              <a:avLst/>
              <a:gdLst>
                <a:gd name="T0" fmla="*/ 0 w 270"/>
                <a:gd name="T1" fmla="*/ 3 h 500"/>
                <a:gd name="T2" fmla="*/ 144 w 270"/>
                <a:gd name="T3" fmla="*/ 500 h 500"/>
                <a:gd name="T4" fmla="*/ 270 w 270"/>
                <a:gd name="T5" fmla="*/ 0 h 500"/>
                <a:gd name="T6" fmla="*/ 0 w 270"/>
                <a:gd name="T7" fmla="*/ 3 h 500"/>
              </a:gdLst>
              <a:ahLst/>
              <a:cxnLst>
                <a:cxn ang="0">
                  <a:pos x="T0" y="T1"/>
                </a:cxn>
                <a:cxn ang="0">
                  <a:pos x="T2" y="T3"/>
                </a:cxn>
                <a:cxn ang="0">
                  <a:pos x="T4" y="T5"/>
                </a:cxn>
                <a:cxn ang="0">
                  <a:pos x="T6" y="T7"/>
                </a:cxn>
              </a:cxnLst>
              <a:rect l="0" t="0" r="r" b="b"/>
              <a:pathLst>
                <a:path w="270" h="500">
                  <a:moveTo>
                    <a:pt x="0" y="3"/>
                  </a:moveTo>
                  <a:lnTo>
                    <a:pt x="144" y="500"/>
                  </a:lnTo>
                  <a:lnTo>
                    <a:pt x="270" y="0"/>
                  </a:lnTo>
                  <a:lnTo>
                    <a:pt x="0" y="3"/>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3" name="išḻïḍe">
              <a:extLst>
                <a:ext uri="{FF2B5EF4-FFF2-40B4-BE49-F238E27FC236}">
                  <a16:creationId xmlns:a16="http://schemas.microsoft.com/office/drawing/2014/main" id="{A56D4BFC-EF8E-F889-17DF-9E33F61418FD}"/>
                </a:ext>
              </a:extLst>
            </p:cNvPr>
            <p:cNvSpPr/>
            <p:nvPr/>
          </p:nvSpPr>
          <p:spPr bwMode="auto">
            <a:xfrm>
              <a:off x="8222281" y="2555729"/>
              <a:ext cx="292757" cy="542142"/>
            </a:xfrm>
            <a:custGeom>
              <a:avLst/>
              <a:gdLst>
                <a:gd name="T0" fmla="*/ 0 w 270"/>
                <a:gd name="T1" fmla="*/ 3 h 500"/>
                <a:gd name="T2" fmla="*/ 144 w 270"/>
                <a:gd name="T3" fmla="*/ 500 h 500"/>
                <a:gd name="T4" fmla="*/ 270 w 270"/>
                <a:gd name="T5" fmla="*/ 0 h 500"/>
              </a:gdLst>
              <a:ahLst/>
              <a:cxnLst>
                <a:cxn ang="0">
                  <a:pos x="T0" y="T1"/>
                </a:cxn>
                <a:cxn ang="0">
                  <a:pos x="T2" y="T3"/>
                </a:cxn>
                <a:cxn ang="0">
                  <a:pos x="T4" y="T5"/>
                </a:cxn>
              </a:cxnLst>
              <a:rect l="0" t="0" r="r" b="b"/>
              <a:pathLst>
                <a:path w="270" h="500">
                  <a:moveTo>
                    <a:pt x="0" y="3"/>
                  </a:moveTo>
                  <a:lnTo>
                    <a:pt x="144" y="500"/>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4" name="ïŝlïḑe">
              <a:extLst>
                <a:ext uri="{FF2B5EF4-FFF2-40B4-BE49-F238E27FC236}">
                  <a16:creationId xmlns:a16="http://schemas.microsoft.com/office/drawing/2014/main" id="{A0643FA2-B6BC-5FEF-E01F-4F1B950B667E}"/>
                </a:ext>
              </a:extLst>
            </p:cNvPr>
            <p:cNvSpPr/>
            <p:nvPr/>
          </p:nvSpPr>
          <p:spPr bwMode="auto">
            <a:xfrm>
              <a:off x="8312277" y="2600185"/>
              <a:ext cx="135535" cy="497686"/>
            </a:xfrm>
            <a:custGeom>
              <a:avLst/>
              <a:gdLst>
                <a:gd name="T0" fmla="*/ 78 w 125"/>
                <a:gd name="T1" fmla="*/ 92 h 459"/>
                <a:gd name="T2" fmla="*/ 113 w 125"/>
                <a:gd name="T3" fmla="*/ 54 h 459"/>
                <a:gd name="T4" fmla="*/ 52 w 125"/>
                <a:gd name="T5" fmla="*/ 0 h 459"/>
                <a:gd name="T6" fmla="*/ 9 w 125"/>
                <a:gd name="T7" fmla="*/ 54 h 459"/>
                <a:gd name="T8" fmla="*/ 45 w 125"/>
                <a:gd name="T9" fmla="*/ 92 h 459"/>
                <a:gd name="T10" fmla="*/ 0 w 125"/>
                <a:gd name="T11" fmla="*/ 345 h 459"/>
                <a:gd name="T12" fmla="*/ 61 w 125"/>
                <a:gd name="T13" fmla="*/ 459 h 459"/>
                <a:gd name="T14" fmla="*/ 125 w 125"/>
                <a:gd name="T15" fmla="*/ 350 h 459"/>
                <a:gd name="T16" fmla="*/ 78 w 125"/>
                <a:gd name="T17" fmla="*/ 92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459">
                  <a:moveTo>
                    <a:pt x="78" y="92"/>
                  </a:moveTo>
                  <a:lnTo>
                    <a:pt x="113" y="54"/>
                  </a:lnTo>
                  <a:lnTo>
                    <a:pt x="52" y="0"/>
                  </a:lnTo>
                  <a:lnTo>
                    <a:pt x="9" y="54"/>
                  </a:lnTo>
                  <a:lnTo>
                    <a:pt x="45" y="92"/>
                  </a:lnTo>
                  <a:lnTo>
                    <a:pt x="0" y="345"/>
                  </a:lnTo>
                  <a:lnTo>
                    <a:pt x="61" y="459"/>
                  </a:lnTo>
                  <a:lnTo>
                    <a:pt x="125" y="350"/>
                  </a:lnTo>
                  <a:lnTo>
                    <a:pt x="78" y="92"/>
                  </a:lnTo>
                  <a:close/>
                </a:path>
              </a:pathLst>
            </a:custGeom>
            <a:solidFill>
              <a:srgbClr val="AD2E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5" name="i$ḻíḍe">
              <a:extLst>
                <a:ext uri="{FF2B5EF4-FFF2-40B4-BE49-F238E27FC236}">
                  <a16:creationId xmlns:a16="http://schemas.microsoft.com/office/drawing/2014/main" id="{539D1280-641E-0E58-DD52-4FAF0EB1344B}"/>
                </a:ext>
              </a:extLst>
            </p:cNvPr>
            <p:cNvSpPr/>
            <p:nvPr/>
          </p:nvSpPr>
          <p:spPr bwMode="auto">
            <a:xfrm>
              <a:off x="8273242" y="2399592"/>
              <a:ext cx="193003" cy="200593"/>
            </a:xfrm>
            <a:custGeom>
              <a:avLst/>
              <a:gdLst>
                <a:gd name="T0" fmla="*/ 178 w 178"/>
                <a:gd name="T1" fmla="*/ 156 h 185"/>
                <a:gd name="T2" fmla="*/ 88 w 178"/>
                <a:gd name="T3" fmla="*/ 185 h 185"/>
                <a:gd name="T4" fmla="*/ 0 w 178"/>
                <a:gd name="T5" fmla="*/ 156 h 185"/>
                <a:gd name="T6" fmla="*/ 0 w 178"/>
                <a:gd name="T7" fmla="*/ 0 h 185"/>
                <a:gd name="T8" fmla="*/ 178 w 178"/>
                <a:gd name="T9" fmla="*/ 0 h 185"/>
                <a:gd name="T10" fmla="*/ 178 w 178"/>
                <a:gd name="T11" fmla="*/ 156 h 185"/>
              </a:gdLst>
              <a:ahLst/>
              <a:cxnLst>
                <a:cxn ang="0">
                  <a:pos x="T0" y="T1"/>
                </a:cxn>
                <a:cxn ang="0">
                  <a:pos x="T2" y="T3"/>
                </a:cxn>
                <a:cxn ang="0">
                  <a:pos x="T4" y="T5"/>
                </a:cxn>
                <a:cxn ang="0">
                  <a:pos x="T6" y="T7"/>
                </a:cxn>
                <a:cxn ang="0">
                  <a:pos x="T8" y="T9"/>
                </a:cxn>
                <a:cxn ang="0">
                  <a:pos x="T10" y="T11"/>
                </a:cxn>
              </a:cxnLst>
              <a:rect l="0" t="0" r="r" b="b"/>
              <a:pathLst>
                <a:path w="178" h="185">
                  <a:moveTo>
                    <a:pt x="178" y="156"/>
                  </a:moveTo>
                  <a:lnTo>
                    <a:pt x="88" y="185"/>
                  </a:lnTo>
                  <a:lnTo>
                    <a:pt x="0" y="156"/>
                  </a:lnTo>
                  <a:lnTo>
                    <a:pt x="0" y="0"/>
                  </a:lnTo>
                  <a:lnTo>
                    <a:pt x="178" y="0"/>
                  </a:lnTo>
                  <a:lnTo>
                    <a:pt x="178" y="156"/>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6" name="işlîdè">
              <a:extLst>
                <a:ext uri="{FF2B5EF4-FFF2-40B4-BE49-F238E27FC236}">
                  <a16:creationId xmlns:a16="http://schemas.microsoft.com/office/drawing/2014/main" id="{7583F7A3-D401-284D-0B0C-4A28DECF4A76}"/>
                </a:ext>
              </a:extLst>
            </p:cNvPr>
            <p:cNvSpPr/>
            <p:nvPr/>
          </p:nvSpPr>
          <p:spPr bwMode="auto">
            <a:xfrm>
              <a:off x="8378418" y="2558982"/>
              <a:ext cx="292757" cy="538889"/>
            </a:xfrm>
            <a:custGeom>
              <a:avLst/>
              <a:gdLst>
                <a:gd name="T0" fmla="*/ 0 w 114"/>
                <a:gd name="T1" fmla="*/ 210 h 210"/>
                <a:gd name="T2" fmla="*/ 82 w 114"/>
                <a:gd name="T3" fmla="*/ 81 h 210"/>
                <a:gd name="T4" fmla="*/ 58 w 114"/>
                <a:gd name="T5" fmla="*/ 69 h 210"/>
                <a:gd name="T6" fmla="*/ 97 w 114"/>
                <a:gd name="T7" fmla="*/ 58 h 210"/>
                <a:gd name="T8" fmla="*/ 114 w 114"/>
                <a:gd name="T9" fmla="*/ 25 h 210"/>
                <a:gd name="T10" fmla="*/ 53 w 114"/>
                <a:gd name="T11" fmla="*/ 0 h 210"/>
                <a:gd name="T12" fmla="*/ 0 w 114"/>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14" h="210">
                  <a:moveTo>
                    <a:pt x="0" y="210"/>
                  </a:moveTo>
                  <a:cubicBezTo>
                    <a:pt x="82" y="81"/>
                    <a:pt x="82" y="81"/>
                    <a:pt x="82" y="81"/>
                  </a:cubicBezTo>
                  <a:cubicBezTo>
                    <a:pt x="58" y="69"/>
                    <a:pt x="58" y="69"/>
                    <a:pt x="58" y="69"/>
                  </a:cubicBezTo>
                  <a:cubicBezTo>
                    <a:pt x="97" y="58"/>
                    <a:pt x="97" y="58"/>
                    <a:pt x="97" y="58"/>
                  </a:cubicBezTo>
                  <a:cubicBezTo>
                    <a:pt x="114" y="25"/>
                    <a:pt x="114" y="25"/>
                    <a:pt x="114" y="25"/>
                  </a:cubicBezTo>
                  <a:cubicBezTo>
                    <a:pt x="114" y="25"/>
                    <a:pt x="87" y="4"/>
                    <a:pt x="53" y="0"/>
                  </a:cubicBezTo>
                  <a:cubicBezTo>
                    <a:pt x="43" y="37"/>
                    <a:pt x="0" y="210"/>
                    <a:pt x="0" y="210"/>
                  </a:cubicBezTo>
                  <a:close/>
                </a:path>
              </a:pathLst>
            </a:custGeom>
            <a:solidFill>
              <a:srgbClr val="0145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7" name="iṩ1íḍe">
              <a:extLst>
                <a:ext uri="{FF2B5EF4-FFF2-40B4-BE49-F238E27FC236}">
                  <a16:creationId xmlns:a16="http://schemas.microsoft.com/office/drawing/2014/main" id="{E048EC14-DA44-ABB3-D953-CF75417FD93E}"/>
                </a:ext>
              </a:extLst>
            </p:cNvPr>
            <p:cNvSpPr/>
            <p:nvPr/>
          </p:nvSpPr>
          <p:spPr bwMode="auto">
            <a:xfrm>
              <a:off x="8083493" y="2548139"/>
              <a:ext cx="294925" cy="549732"/>
            </a:xfrm>
            <a:custGeom>
              <a:avLst/>
              <a:gdLst>
                <a:gd name="T0" fmla="*/ 115 w 115"/>
                <a:gd name="T1" fmla="*/ 214 h 214"/>
                <a:gd name="T2" fmla="*/ 33 w 115"/>
                <a:gd name="T3" fmla="*/ 85 h 214"/>
                <a:gd name="T4" fmla="*/ 58 w 115"/>
                <a:gd name="T5" fmla="*/ 73 h 214"/>
                <a:gd name="T6" fmla="*/ 18 w 115"/>
                <a:gd name="T7" fmla="*/ 62 h 214"/>
                <a:gd name="T8" fmla="*/ 0 w 115"/>
                <a:gd name="T9" fmla="*/ 25 h 214"/>
                <a:gd name="T10" fmla="*/ 62 w 115"/>
                <a:gd name="T11" fmla="*/ 0 h 214"/>
                <a:gd name="T12" fmla="*/ 115 w 115"/>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115" h="214">
                  <a:moveTo>
                    <a:pt x="115" y="214"/>
                  </a:moveTo>
                  <a:cubicBezTo>
                    <a:pt x="33" y="85"/>
                    <a:pt x="33" y="85"/>
                    <a:pt x="33" y="85"/>
                  </a:cubicBezTo>
                  <a:cubicBezTo>
                    <a:pt x="58" y="73"/>
                    <a:pt x="58" y="73"/>
                    <a:pt x="58" y="73"/>
                  </a:cubicBezTo>
                  <a:cubicBezTo>
                    <a:pt x="18" y="62"/>
                    <a:pt x="18" y="62"/>
                    <a:pt x="18" y="62"/>
                  </a:cubicBezTo>
                  <a:cubicBezTo>
                    <a:pt x="0" y="25"/>
                    <a:pt x="0" y="25"/>
                    <a:pt x="0" y="25"/>
                  </a:cubicBezTo>
                  <a:cubicBezTo>
                    <a:pt x="0" y="25"/>
                    <a:pt x="27" y="8"/>
                    <a:pt x="62" y="0"/>
                  </a:cubicBezTo>
                  <a:cubicBezTo>
                    <a:pt x="71" y="37"/>
                    <a:pt x="115" y="214"/>
                    <a:pt x="115" y="214"/>
                  </a:cubicBezTo>
                  <a:close/>
                </a:path>
              </a:pathLst>
            </a:custGeom>
            <a:solidFill>
              <a:srgbClr val="0725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8" name="ïš1îďé">
              <a:extLst>
                <a:ext uri="{FF2B5EF4-FFF2-40B4-BE49-F238E27FC236}">
                  <a16:creationId xmlns:a16="http://schemas.microsoft.com/office/drawing/2014/main" id="{6FC18ED2-1D9B-A3A1-9362-6E64FED3BAFD}"/>
                </a:ext>
              </a:extLst>
            </p:cNvPr>
            <p:cNvSpPr/>
            <p:nvPr/>
          </p:nvSpPr>
          <p:spPr bwMode="auto">
            <a:xfrm>
              <a:off x="8171320" y="2542718"/>
              <a:ext cx="396848" cy="166980"/>
            </a:xfrm>
            <a:custGeom>
              <a:avLst/>
              <a:gdLst>
                <a:gd name="T0" fmla="*/ 39 w 155"/>
                <a:gd name="T1" fmla="*/ 0 h 65"/>
                <a:gd name="T2" fmla="*/ 77 w 155"/>
                <a:gd name="T3" fmla="*/ 21 h 65"/>
                <a:gd name="T4" fmla="*/ 116 w 155"/>
                <a:gd name="T5" fmla="*/ 0 h 65"/>
                <a:gd name="T6" fmla="*/ 155 w 155"/>
                <a:gd name="T7" fmla="*/ 9 h 65"/>
                <a:gd name="T8" fmla="*/ 123 w 155"/>
                <a:gd name="T9" fmla="*/ 65 h 65"/>
                <a:gd name="T10" fmla="*/ 77 w 155"/>
                <a:gd name="T11" fmla="*/ 22 h 65"/>
                <a:gd name="T12" fmla="*/ 39 w 155"/>
                <a:gd name="T13" fmla="*/ 63 h 65"/>
                <a:gd name="T14" fmla="*/ 0 w 155"/>
                <a:gd name="T15" fmla="*/ 9 h 65"/>
                <a:gd name="T16" fmla="*/ 39 w 155"/>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65">
                  <a:moveTo>
                    <a:pt x="39" y="0"/>
                  </a:moveTo>
                  <a:cubicBezTo>
                    <a:pt x="77" y="21"/>
                    <a:pt x="77" y="21"/>
                    <a:pt x="77" y="21"/>
                  </a:cubicBezTo>
                  <a:cubicBezTo>
                    <a:pt x="116" y="0"/>
                    <a:pt x="116" y="0"/>
                    <a:pt x="116" y="0"/>
                  </a:cubicBezTo>
                  <a:cubicBezTo>
                    <a:pt x="155" y="9"/>
                    <a:pt x="155" y="9"/>
                    <a:pt x="155" y="9"/>
                  </a:cubicBezTo>
                  <a:cubicBezTo>
                    <a:pt x="123" y="65"/>
                    <a:pt x="123" y="65"/>
                    <a:pt x="123" y="65"/>
                  </a:cubicBezTo>
                  <a:cubicBezTo>
                    <a:pt x="77" y="22"/>
                    <a:pt x="77" y="22"/>
                    <a:pt x="77" y="22"/>
                  </a:cubicBezTo>
                  <a:cubicBezTo>
                    <a:pt x="39" y="63"/>
                    <a:pt x="39" y="63"/>
                    <a:pt x="39" y="63"/>
                  </a:cubicBezTo>
                  <a:cubicBezTo>
                    <a:pt x="0" y="9"/>
                    <a:pt x="0" y="9"/>
                    <a:pt x="0" y="9"/>
                  </a:cubicBezTo>
                  <a:cubicBezTo>
                    <a:pt x="0" y="9"/>
                    <a:pt x="25" y="0"/>
                    <a:pt x="39" y="0"/>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9" name="îṩ1iḓe">
              <a:extLst>
                <a:ext uri="{FF2B5EF4-FFF2-40B4-BE49-F238E27FC236}">
                  <a16:creationId xmlns:a16="http://schemas.microsoft.com/office/drawing/2014/main" id="{E9DDD73B-C47A-8A21-C46E-65BB7B97E54E}"/>
                </a:ext>
              </a:extLst>
            </p:cNvPr>
            <p:cNvSpPr/>
            <p:nvPr/>
          </p:nvSpPr>
          <p:spPr bwMode="auto">
            <a:xfrm>
              <a:off x="8088914" y="1721915"/>
              <a:ext cx="556238" cy="785022"/>
            </a:xfrm>
            <a:custGeom>
              <a:avLst/>
              <a:gdLst>
                <a:gd name="T0" fmla="*/ 217 w 217"/>
                <a:gd name="T1" fmla="*/ 138 h 306"/>
                <a:gd name="T2" fmla="*/ 109 w 217"/>
                <a:gd name="T3" fmla="*/ 0 h 306"/>
                <a:gd name="T4" fmla="*/ 0 w 217"/>
                <a:gd name="T5" fmla="*/ 138 h 306"/>
                <a:gd name="T6" fmla="*/ 31 w 217"/>
                <a:gd name="T7" fmla="*/ 274 h 306"/>
                <a:gd name="T8" fmla="*/ 108 w 217"/>
                <a:gd name="T9" fmla="*/ 306 h 306"/>
                <a:gd name="T10" fmla="*/ 109 w 217"/>
                <a:gd name="T11" fmla="*/ 306 h 306"/>
                <a:gd name="T12" fmla="*/ 109 w 217"/>
                <a:gd name="T13" fmla="*/ 306 h 306"/>
                <a:gd name="T14" fmla="*/ 109 w 217"/>
                <a:gd name="T15" fmla="*/ 306 h 306"/>
                <a:gd name="T16" fmla="*/ 186 w 217"/>
                <a:gd name="T17" fmla="*/ 274 h 306"/>
                <a:gd name="T18" fmla="*/ 217 w 217"/>
                <a:gd name="T19" fmla="*/ 13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306">
                  <a:moveTo>
                    <a:pt x="217" y="138"/>
                  </a:moveTo>
                  <a:cubicBezTo>
                    <a:pt x="217" y="50"/>
                    <a:pt x="168" y="0"/>
                    <a:pt x="109" y="0"/>
                  </a:cubicBezTo>
                  <a:cubicBezTo>
                    <a:pt x="49" y="0"/>
                    <a:pt x="0" y="50"/>
                    <a:pt x="0" y="138"/>
                  </a:cubicBezTo>
                  <a:cubicBezTo>
                    <a:pt x="0" y="175"/>
                    <a:pt x="11" y="257"/>
                    <a:pt x="31" y="274"/>
                  </a:cubicBezTo>
                  <a:cubicBezTo>
                    <a:pt x="44" y="285"/>
                    <a:pt x="87" y="306"/>
                    <a:pt x="108" y="306"/>
                  </a:cubicBezTo>
                  <a:cubicBezTo>
                    <a:pt x="109" y="306"/>
                    <a:pt x="109" y="306"/>
                    <a:pt x="109" y="306"/>
                  </a:cubicBezTo>
                  <a:cubicBezTo>
                    <a:pt x="109" y="306"/>
                    <a:pt x="109" y="306"/>
                    <a:pt x="109" y="306"/>
                  </a:cubicBezTo>
                  <a:cubicBezTo>
                    <a:pt x="109" y="306"/>
                    <a:pt x="109" y="306"/>
                    <a:pt x="109" y="306"/>
                  </a:cubicBezTo>
                  <a:cubicBezTo>
                    <a:pt x="130" y="306"/>
                    <a:pt x="173" y="285"/>
                    <a:pt x="186" y="274"/>
                  </a:cubicBezTo>
                  <a:cubicBezTo>
                    <a:pt x="206" y="252"/>
                    <a:pt x="217" y="172"/>
                    <a:pt x="217" y="138"/>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0" name="íşḷïḍè">
              <a:extLst>
                <a:ext uri="{FF2B5EF4-FFF2-40B4-BE49-F238E27FC236}">
                  <a16:creationId xmlns:a16="http://schemas.microsoft.com/office/drawing/2014/main" id="{D7A14AE1-FCCB-0B9F-3A9E-403E2C9287A3}"/>
                </a:ext>
              </a:extLst>
            </p:cNvPr>
            <p:cNvSpPr/>
            <p:nvPr/>
          </p:nvSpPr>
          <p:spPr bwMode="auto">
            <a:xfrm>
              <a:off x="8519375" y="2004913"/>
              <a:ext cx="197340" cy="233121"/>
            </a:xfrm>
            <a:custGeom>
              <a:avLst/>
              <a:gdLst>
                <a:gd name="T0" fmla="*/ 32 w 77"/>
                <a:gd name="T1" fmla="*/ 89 h 91"/>
                <a:gd name="T2" fmla="*/ 3 w 77"/>
                <a:gd name="T3" fmla="*/ 42 h 91"/>
                <a:gd name="T4" fmla="*/ 44 w 77"/>
                <a:gd name="T5" fmla="*/ 2 h 91"/>
                <a:gd name="T6" fmla="*/ 74 w 77"/>
                <a:gd name="T7" fmla="*/ 50 h 91"/>
                <a:gd name="T8" fmla="*/ 32 w 77"/>
                <a:gd name="T9" fmla="*/ 89 h 91"/>
              </a:gdLst>
              <a:ahLst/>
              <a:cxnLst>
                <a:cxn ang="0">
                  <a:pos x="T0" y="T1"/>
                </a:cxn>
                <a:cxn ang="0">
                  <a:pos x="T2" y="T3"/>
                </a:cxn>
                <a:cxn ang="0">
                  <a:pos x="T4" y="T5"/>
                </a:cxn>
                <a:cxn ang="0">
                  <a:pos x="T6" y="T7"/>
                </a:cxn>
                <a:cxn ang="0">
                  <a:pos x="T8" y="T9"/>
                </a:cxn>
              </a:cxnLst>
              <a:rect l="0" t="0" r="r" b="b"/>
              <a:pathLst>
                <a:path w="77" h="91">
                  <a:moveTo>
                    <a:pt x="32" y="89"/>
                  </a:moveTo>
                  <a:cubicBezTo>
                    <a:pt x="13" y="87"/>
                    <a:pt x="0" y="66"/>
                    <a:pt x="3" y="42"/>
                  </a:cubicBezTo>
                  <a:cubicBezTo>
                    <a:pt x="6" y="18"/>
                    <a:pt x="25" y="0"/>
                    <a:pt x="44" y="2"/>
                  </a:cubicBezTo>
                  <a:cubicBezTo>
                    <a:pt x="64" y="4"/>
                    <a:pt x="77" y="25"/>
                    <a:pt x="74" y="50"/>
                  </a:cubicBezTo>
                  <a:cubicBezTo>
                    <a:pt x="71" y="74"/>
                    <a:pt x="52" y="91"/>
                    <a:pt x="32" y="89"/>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1" name="iṥ1ïḓe">
              <a:extLst>
                <a:ext uri="{FF2B5EF4-FFF2-40B4-BE49-F238E27FC236}">
                  <a16:creationId xmlns:a16="http://schemas.microsoft.com/office/drawing/2014/main" id="{37C91B79-3341-6F1D-0D65-F12C55CB16C8}"/>
                </a:ext>
              </a:extLst>
            </p:cNvPr>
            <p:cNvSpPr/>
            <p:nvPr/>
          </p:nvSpPr>
          <p:spPr bwMode="auto">
            <a:xfrm>
              <a:off x="8017352" y="2004913"/>
              <a:ext cx="199508" cy="233121"/>
            </a:xfrm>
            <a:custGeom>
              <a:avLst/>
              <a:gdLst>
                <a:gd name="T0" fmla="*/ 4 w 78"/>
                <a:gd name="T1" fmla="*/ 50 h 91"/>
                <a:gd name="T2" fmla="*/ 33 w 78"/>
                <a:gd name="T3" fmla="*/ 2 h 91"/>
                <a:gd name="T4" fmla="*/ 75 w 78"/>
                <a:gd name="T5" fmla="*/ 42 h 91"/>
                <a:gd name="T6" fmla="*/ 45 w 78"/>
                <a:gd name="T7" fmla="*/ 89 h 91"/>
                <a:gd name="T8" fmla="*/ 4 w 78"/>
                <a:gd name="T9" fmla="*/ 50 h 91"/>
              </a:gdLst>
              <a:ahLst/>
              <a:cxnLst>
                <a:cxn ang="0">
                  <a:pos x="T0" y="T1"/>
                </a:cxn>
                <a:cxn ang="0">
                  <a:pos x="T2" y="T3"/>
                </a:cxn>
                <a:cxn ang="0">
                  <a:pos x="T4" y="T5"/>
                </a:cxn>
                <a:cxn ang="0">
                  <a:pos x="T6" y="T7"/>
                </a:cxn>
                <a:cxn ang="0">
                  <a:pos x="T8" y="T9"/>
                </a:cxn>
              </a:cxnLst>
              <a:rect l="0" t="0" r="r" b="b"/>
              <a:pathLst>
                <a:path w="78" h="91">
                  <a:moveTo>
                    <a:pt x="4" y="50"/>
                  </a:moveTo>
                  <a:cubicBezTo>
                    <a:pt x="0" y="25"/>
                    <a:pt x="14" y="4"/>
                    <a:pt x="33" y="2"/>
                  </a:cubicBezTo>
                  <a:cubicBezTo>
                    <a:pt x="53" y="0"/>
                    <a:pt x="72" y="18"/>
                    <a:pt x="75" y="42"/>
                  </a:cubicBezTo>
                  <a:cubicBezTo>
                    <a:pt x="78" y="66"/>
                    <a:pt x="65" y="87"/>
                    <a:pt x="45" y="89"/>
                  </a:cubicBezTo>
                  <a:cubicBezTo>
                    <a:pt x="26" y="91"/>
                    <a:pt x="7" y="74"/>
                    <a:pt x="4" y="50"/>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2" name="îṡḷíḓê">
              <a:extLst>
                <a:ext uri="{FF2B5EF4-FFF2-40B4-BE49-F238E27FC236}">
                  <a16:creationId xmlns:a16="http://schemas.microsoft.com/office/drawing/2014/main" id="{6910266F-8005-6915-6BE0-5A49AE460B5D}"/>
                </a:ext>
              </a:extLst>
            </p:cNvPr>
            <p:cNvSpPr/>
            <p:nvPr/>
          </p:nvSpPr>
          <p:spPr bwMode="auto">
            <a:xfrm>
              <a:off x="8022773" y="1588548"/>
              <a:ext cx="722133" cy="541058"/>
            </a:xfrm>
            <a:custGeom>
              <a:avLst/>
              <a:gdLst>
                <a:gd name="T0" fmla="*/ 192 w 282"/>
                <a:gd name="T1" fmla="*/ 39 h 211"/>
                <a:gd name="T2" fmla="*/ 25 w 282"/>
                <a:gd name="T3" fmla="*/ 79 h 211"/>
                <a:gd name="T4" fmla="*/ 33 w 282"/>
                <a:gd name="T5" fmla="*/ 211 h 211"/>
                <a:gd name="T6" fmla="*/ 149 w 282"/>
                <a:gd name="T7" fmla="*/ 128 h 211"/>
                <a:gd name="T8" fmla="*/ 133 w 282"/>
                <a:gd name="T9" fmla="*/ 180 h 211"/>
                <a:gd name="T10" fmla="*/ 203 w 282"/>
                <a:gd name="T11" fmla="*/ 123 h 211"/>
                <a:gd name="T12" fmla="*/ 236 w 282"/>
                <a:gd name="T13" fmla="*/ 211 h 211"/>
                <a:gd name="T14" fmla="*/ 192 w 282"/>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 h="211">
                  <a:moveTo>
                    <a:pt x="192" y="39"/>
                  </a:moveTo>
                  <a:cubicBezTo>
                    <a:pt x="106" y="0"/>
                    <a:pt x="40" y="55"/>
                    <a:pt x="25" y="79"/>
                  </a:cubicBezTo>
                  <a:cubicBezTo>
                    <a:pt x="9" y="104"/>
                    <a:pt x="0" y="167"/>
                    <a:pt x="33" y="211"/>
                  </a:cubicBezTo>
                  <a:cubicBezTo>
                    <a:pt x="33" y="211"/>
                    <a:pt x="133" y="170"/>
                    <a:pt x="149" y="128"/>
                  </a:cubicBezTo>
                  <a:cubicBezTo>
                    <a:pt x="148" y="155"/>
                    <a:pt x="133" y="180"/>
                    <a:pt x="133" y="180"/>
                  </a:cubicBezTo>
                  <a:cubicBezTo>
                    <a:pt x="133" y="180"/>
                    <a:pt x="179" y="165"/>
                    <a:pt x="203" y="123"/>
                  </a:cubicBezTo>
                  <a:cubicBezTo>
                    <a:pt x="218" y="140"/>
                    <a:pt x="232" y="167"/>
                    <a:pt x="236" y="211"/>
                  </a:cubicBezTo>
                  <a:cubicBezTo>
                    <a:pt x="264" y="169"/>
                    <a:pt x="282" y="56"/>
                    <a:pt x="192" y="39"/>
                  </a:cubicBezTo>
                  <a:close/>
                </a:path>
              </a:pathLst>
            </a:custGeom>
            <a:solidFill>
              <a:srgbClr val="A96A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3" name="ïṩliḋé">
              <a:extLst>
                <a:ext uri="{FF2B5EF4-FFF2-40B4-BE49-F238E27FC236}">
                  <a16:creationId xmlns:a16="http://schemas.microsoft.com/office/drawing/2014/main" id="{4D15D39C-DC93-B454-933D-A833064819E5}"/>
                </a:ext>
              </a:extLst>
            </p:cNvPr>
            <p:cNvSpPr/>
            <p:nvPr/>
          </p:nvSpPr>
          <p:spPr bwMode="auto">
            <a:xfrm>
              <a:off x="8786109" y="3074017"/>
              <a:ext cx="281914" cy="721049"/>
            </a:xfrm>
            <a:custGeom>
              <a:avLst/>
              <a:gdLst>
                <a:gd name="T0" fmla="*/ 175 w 260"/>
                <a:gd name="T1" fmla="*/ 0 h 665"/>
                <a:gd name="T2" fmla="*/ 260 w 260"/>
                <a:gd name="T3" fmla="*/ 135 h 665"/>
                <a:gd name="T4" fmla="*/ 123 w 260"/>
                <a:gd name="T5" fmla="*/ 665 h 665"/>
                <a:gd name="T6" fmla="*/ 0 w 260"/>
                <a:gd name="T7" fmla="*/ 618 h 665"/>
                <a:gd name="T8" fmla="*/ 104 w 260"/>
                <a:gd name="T9" fmla="*/ 173 h 665"/>
                <a:gd name="T10" fmla="*/ 66 w 260"/>
                <a:gd name="T11" fmla="*/ 88 h 665"/>
                <a:gd name="T12" fmla="*/ 175 w 260"/>
                <a:gd name="T13" fmla="*/ 0 h 665"/>
              </a:gdLst>
              <a:ahLst/>
              <a:cxnLst>
                <a:cxn ang="0">
                  <a:pos x="T0" y="T1"/>
                </a:cxn>
                <a:cxn ang="0">
                  <a:pos x="T2" y="T3"/>
                </a:cxn>
                <a:cxn ang="0">
                  <a:pos x="T4" y="T5"/>
                </a:cxn>
                <a:cxn ang="0">
                  <a:pos x="T6" y="T7"/>
                </a:cxn>
                <a:cxn ang="0">
                  <a:pos x="T8" y="T9"/>
                </a:cxn>
                <a:cxn ang="0">
                  <a:pos x="T10" y="T11"/>
                </a:cxn>
                <a:cxn ang="0">
                  <a:pos x="T12" y="T13"/>
                </a:cxn>
              </a:cxnLst>
              <a:rect l="0" t="0" r="r" b="b"/>
              <a:pathLst>
                <a:path w="260" h="665">
                  <a:moveTo>
                    <a:pt x="175" y="0"/>
                  </a:moveTo>
                  <a:lnTo>
                    <a:pt x="260" y="135"/>
                  </a:lnTo>
                  <a:lnTo>
                    <a:pt x="123" y="665"/>
                  </a:lnTo>
                  <a:lnTo>
                    <a:pt x="0" y="618"/>
                  </a:lnTo>
                  <a:lnTo>
                    <a:pt x="104" y="173"/>
                  </a:lnTo>
                  <a:lnTo>
                    <a:pt x="66" y="88"/>
                  </a:lnTo>
                  <a:lnTo>
                    <a:pt x="175" y="0"/>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4" name="iṣlíḑe">
              <a:extLst>
                <a:ext uri="{FF2B5EF4-FFF2-40B4-BE49-F238E27FC236}">
                  <a16:creationId xmlns:a16="http://schemas.microsoft.com/office/drawing/2014/main" id="{50ADC2C1-6234-C62B-AFBF-A46AE4DB2B56}"/>
                </a:ext>
              </a:extLst>
            </p:cNvPr>
            <p:cNvSpPr/>
            <p:nvPr/>
          </p:nvSpPr>
          <p:spPr bwMode="auto">
            <a:xfrm>
              <a:off x="8562746" y="2722709"/>
              <a:ext cx="525878" cy="567081"/>
            </a:xfrm>
            <a:custGeom>
              <a:avLst/>
              <a:gdLst>
                <a:gd name="T0" fmla="*/ 485 w 485"/>
                <a:gd name="T1" fmla="*/ 459 h 523"/>
                <a:gd name="T2" fmla="*/ 272 w 485"/>
                <a:gd name="T3" fmla="*/ 523 h 523"/>
                <a:gd name="T4" fmla="*/ 0 w 485"/>
                <a:gd name="T5" fmla="*/ 76 h 523"/>
                <a:gd name="T6" fmla="*/ 234 w 485"/>
                <a:gd name="T7" fmla="*/ 0 h 523"/>
                <a:gd name="T8" fmla="*/ 485 w 485"/>
                <a:gd name="T9" fmla="*/ 459 h 523"/>
              </a:gdLst>
              <a:ahLst/>
              <a:cxnLst>
                <a:cxn ang="0">
                  <a:pos x="T0" y="T1"/>
                </a:cxn>
                <a:cxn ang="0">
                  <a:pos x="T2" y="T3"/>
                </a:cxn>
                <a:cxn ang="0">
                  <a:pos x="T4" y="T5"/>
                </a:cxn>
                <a:cxn ang="0">
                  <a:pos x="T6" y="T7"/>
                </a:cxn>
                <a:cxn ang="0">
                  <a:pos x="T8" y="T9"/>
                </a:cxn>
              </a:cxnLst>
              <a:rect l="0" t="0" r="r" b="b"/>
              <a:pathLst>
                <a:path w="485" h="523">
                  <a:moveTo>
                    <a:pt x="485" y="459"/>
                  </a:moveTo>
                  <a:lnTo>
                    <a:pt x="272" y="523"/>
                  </a:lnTo>
                  <a:lnTo>
                    <a:pt x="0" y="76"/>
                  </a:lnTo>
                  <a:lnTo>
                    <a:pt x="234" y="0"/>
                  </a:lnTo>
                  <a:lnTo>
                    <a:pt x="485" y="459"/>
                  </a:lnTo>
                  <a:close/>
                </a:path>
              </a:pathLst>
            </a:custGeom>
            <a:solidFill>
              <a:srgbClr val="0725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5" name="isliḋe">
              <a:extLst>
                <a:ext uri="{FF2B5EF4-FFF2-40B4-BE49-F238E27FC236}">
                  <a16:creationId xmlns:a16="http://schemas.microsoft.com/office/drawing/2014/main" id="{9C459065-44E6-B9EB-EC43-02C3C0B4F156}"/>
                </a:ext>
              </a:extLst>
            </p:cNvPr>
            <p:cNvSpPr/>
            <p:nvPr/>
          </p:nvSpPr>
          <p:spPr bwMode="auto">
            <a:xfrm>
              <a:off x="8688523" y="3718082"/>
              <a:ext cx="99754" cy="89996"/>
            </a:xfrm>
            <a:custGeom>
              <a:avLst/>
              <a:gdLst>
                <a:gd name="T0" fmla="*/ 32 w 39"/>
                <a:gd name="T1" fmla="*/ 21 h 35"/>
                <a:gd name="T2" fmla="*/ 8 w 39"/>
                <a:gd name="T3" fmla="*/ 34 h 35"/>
                <a:gd name="T4" fmla="*/ 0 w 39"/>
                <a:gd name="T5" fmla="*/ 35 h 35"/>
                <a:gd name="T6" fmla="*/ 6 w 39"/>
                <a:gd name="T7" fmla="*/ 17 h 35"/>
                <a:gd name="T8" fmla="*/ 39 w 39"/>
                <a:gd name="T9" fmla="*/ 0 h 35"/>
                <a:gd name="T10" fmla="*/ 32 w 39"/>
                <a:gd name="T11" fmla="*/ 21 h 35"/>
              </a:gdLst>
              <a:ahLst/>
              <a:cxnLst>
                <a:cxn ang="0">
                  <a:pos x="T0" y="T1"/>
                </a:cxn>
                <a:cxn ang="0">
                  <a:pos x="T2" y="T3"/>
                </a:cxn>
                <a:cxn ang="0">
                  <a:pos x="T4" y="T5"/>
                </a:cxn>
                <a:cxn ang="0">
                  <a:pos x="T6" y="T7"/>
                </a:cxn>
                <a:cxn ang="0">
                  <a:pos x="T8" y="T9"/>
                </a:cxn>
                <a:cxn ang="0">
                  <a:pos x="T10" y="T11"/>
                </a:cxn>
              </a:cxnLst>
              <a:rect l="0" t="0" r="r" b="b"/>
              <a:pathLst>
                <a:path w="39" h="35">
                  <a:moveTo>
                    <a:pt x="32" y="21"/>
                  </a:moveTo>
                  <a:cubicBezTo>
                    <a:pt x="8" y="34"/>
                    <a:pt x="8" y="34"/>
                    <a:pt x="8" y="34"/>
                  </a:cubicBezTo>
                  <a:cubicBezTo>
                    <a:pt x="5" y="35"/>
                    <a:pt x="3" y="35"/>
                    <a:pt x="0" y="35"/>
                  </a:cubicBezTo>
                  <a:cubicBezTo>
                    <a:pt x="6" y="17"/>
                    <a:pt x="6" y="17"/>
                    <a:pt x="6" y="17"/>
                  </a:cubicBezTo>
                  <a:cubicBezTo>
                    <a:pt x="39" y="0"/>
                    <a:pt x="39" y="0"/>
                    <a:pt x="39" y="0"/>
                  </a:cubicBezTo>
                  <a:lnTo>
                    <a:pt x="32" y="21"/>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6" name="ïs1îḋê">
              <a:extLst>
                <a:ext uri="{FF2B5EF4-FFF2-40B4-BE49-F238E27FC236}">
                  <a16:creationId xmlns:a16="http://schemas.microsoft.com/office/drawing/2014/main" id="{1E72DE71-2447-20FB-273E-4FD860FCBD7F}"/>
                </a:ext>
              </a:extLst>
            </p:cNvPr>
            <p:cNvSpPr/>
            <p:nvPr/>
          </p:nvSpPr>
          <p:spPr bwMode="auto">
            <a:xfrm>
              <a:off x="8678765" y="3753863"/>
              <a:ext cx="71563" cy="97586"/>
            </a:xfrm>
            <a:custGeom>
              <a:avLst/>
              <a:gdLst>
                <a:gd name="T0" fmla="*/ 28 w 28"/>
                <a:gd name="T1" fmla="*/ 0 h 38"/>
                <a:gd name="T2" fmla="*/ 18 w 28"/>
                <a:gd name="T3" fmla="*/ 28 h 38"/>
                <a:gd name="T4" fmla="*/ 4 w 28"/>
                <a:gd name="T5" fmla="*/ 36 h 38"/>
                <a:gd name="T6" fmla="*/ 0 w 28"/>
                <a:gd name="T7" fmla="*/ 34 h 38"/>
                <a:gd name="T8" fmla="*/ 0 w 28"/>
                <a:gd name="T9" fmla="*/ 34 h 38"/>
                <a:gd name="T10" fmla="*/ 8 w 28"/>
                <a:gd name="T11" fmla="*/ 10 h 38"/>
                <a:gd name="T12" fmla="*/ 28 w 2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8" h="38">
                  <a:moveTo>
                    <a:pt x="28" y="0"/>
                  </a:moveTo>
                  <a:cubicBezTo>
                    <a:pt x="18" y="28"/>
                    <a:pt x="18" y="28"/>
                    <a:pt x="18" y="28"/>
                  </a:cubicBezTo>
                  <a:cubicBezTo>
                    <a:pt x="16" y="34"/>
                    <a:pt x="10" y="38"/>
                    <a:pt x="4" y="36"/>
                  </a:cubicBezTo>
                  <a:cubicBezTo>
                    <a:pt x="0" y="34"/>
                    <a:pt x="0" y="34"/>
                    <a:pt x="0" y="34"/>
                  </a:cubicBezTo>
                  <a:cubicBezTo>
                    <a:pt x="0" y="34"/>
                    <a:pt x="0" y="34"/>
                    <a:pt x="0" y="34"/>
                  </a:cubicBezTo>
                  <a:cubicBezTo>
                    <a:pt x="8" y="10"/>
                    <a:pt x="8" y="10"/>
                    <a:pt x="8" y="10"/>
                  </a:cubicBezTo>
                  <a:lnTo>
                    <a:pt x="28" y="0"/>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7" name="ïṧ1ïďé">
              <a:extLst>
                <a:ext uri="{FF2B5EF4-FFF2-40B4-BE49-F238E27FC236}">
                  <a16:creationId xmlns:a16="http://schemas.microsoft.com/office/drawing/2014/main" id="{2B4E1912-9F17-2D4E-BF51-04F13AB37495}"/>
                </a:ext>
              </a:extLst>
            </p:cNvPr>
            <p:cNvSpPr/>
            <p:nvPr/>
          </p:nvSpPr>
          <p:spPr bwMode="auto">
            <a:xfrm>
              <a:off x="8724305" y="3710492"/>
              <a:ext cx="223362" cy="221194"/>
            </a:xfrm>
            <a:custGeom>
              <a:avLst/>
              <a:gdLst>
                <a:gd name="T0" fmla="*/ 14 w 87"/>
                <a:gd name="T1" fmla="*/ 16 h 86"/>
                <a:gd name="T2" fmla="*/ 40 w 87"/>
                <a:gd name="T3" fmla="*/ 3 h 86"/>
                <a:gd name="T4" fmla="*/ 70 w 87"/>
                <a:gd name="T5" fmla="*/ 13 h 86"/>
                <a:gd name="T6" fmla="*/ 83 w 87"/>
                <a:gd name="T7" fmla="*/ 39 h 86"/>
                <a:gd name="T8" fmla="*/ 73 w 87"/>
                <a:gd name="T9" fmla="*/ 70 h 86"/>
                <a:gd name="T10" fmla="*/ 47 w 87"/>
                <a:gd name="T11" fmla="*/ 82 h 86"/>
                <a:gd name="T12" fmla="*/ 16 w 87"/>
                <a:gd name="T13" fmla="*/ 72 h 86"/>
                <a:gd name="T14" fmla="*/ 4 w 87"/>
                <a:gd name="T15" fmla="*/ 47 h 86"/>
                <a:gd name="T16" fmla="*/ 14 w 87"/>
                <a:gd name="T17" fmla="*/ 1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6">
                  <a:moveTo>
                    <a:pt x="14" y="16"/>
                  </a:moveTo>
                  <a:cubicBezTo>
                    <a:pt x="18" y="5"/>
                    <a:pt x="29" y="0"/>
                    <a:pt x="40" y="3"/>
                  </a:cubicBezTo>
                  <a:cubicBezTo>
                    <a:pt x="70" y="13"/>
                    <a:pt x="70" y="13"/>
                    <a:pt x="70" y="13"/>
                  </a:cubicBezTo>
                  <a:cubicBezTo>
                    <a:pt x="81" y="17"/>
                    <a:pt x="87" y="28"/>
                    <a:pt x="83" y="39"/>
                  </a:cubicBezTo>
                  <a:cubicBezTo>
                    <a:pt x="73" y="70"/>
                    <a:pt x="73" y="70"/>
                    <a:pt x="73" y="70"/>
                  </a:cubicBezTo>
                  <a:cubicBezTo>
                    <a:pt x="69" y="80"/>
                    <a:pt x="58" y="86"/>
                    <a:pt x="47" y="82"/>
                  </a:cubicBezTo>
                  <a:cubicBezTo>
                    <a:pt x="16" y="72"/>
                    <a:pt x="16" y="72"/>
                    <a:pt x="16" y="72"/>
                  </a:cubicBezTo>
                  <a:cubicBezTo>
                    <a:pt x="6" y="69"/>
                    <a:pt x="0" y="57"/>
                    <a:pt x="4" y="47"/>
                  </a:cubicBezTo>
                  <a:lnTo>
                    <a:pt x="14" y="16"/>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8" name="ïśļidè">
              <a:extLst>
                <a:ext uri="{FF2B5EF4-FFF2-40B4-BE49-F238E27FC236}">
                  <a16:creationId xmlns:a16="http://schemas.microsoft.com/office/drawing/2014/main" id="{BD6A5562-9298-26CD-6C3A-DA0BC946DA46}"/>
                </a:ext>
              </a:extLst>
            </p:cNvPr>
            <p:cNvSpPr/>
            <p:nvPr/>
          </p:nvSpPr>
          <p:spPr bwMode="auto">
            <a:xfrm>
              <a:off x="8845744" y="3792897"/>
              <a:ext cx="88911" cy="182160"/>
            </a:xfrm>
            <a:custGeom>
              <a:avLst/>
              <a:gdLst>
                <a:gd name="T0" fmla="*/ 6 w 35"/>
                <a:gd name="T1" fmla="*/ 70 h 71"/>
                <a:gd name="T2" fmla="*/ 16 w 35"/>
                <a:gd name="T3" fmla="*/ 65 h 71"/>
                <a:gd name="T4" fmla="*/ 34 w 35"/>
                <a:gd name="T5" fmla="*/ 11 h 71"/>
                <a:gd name="T6" fmla="*/ 29 w 35"/>
                <a:gd name="T7" fmla="*/ 1 h 71"/>
                <a:gd name="T8" fmla="*/ 19 w 35"/>
                <a:gd name="T9" fmla="*/ 6 h 71"/>
                <a:gd name="T10" fmla="*/ 1 w 35"/>
                <a:gd name="T11" fmla="*/ 60 h 71"/>
                <a:gd name="T12" fmla="*/ 6 w 35"/>
                <a:gd name="T13" fmla="*/ 70 h 71"/>
              </a:gdLst>
              <a:ahLst/>
              <a:cxnLst>
                <a:cxn ang="0">
                  <a:pos x="T0" y="T1"/>
                </a:cxn>
                <a:cxn ang="0">
                  <a:pos x="T2" y="T3"/>
                </a:cxn>
                <a:cxn ang="0">
                  <a:pos x="T4" y="T5"/>
                </a:cxn>
                <a:cxn ang="0">
                  <a:pos x="T6" y="T7"/>
                </a:cxn>
                <a:cxn ang="0">
                  <a:pos x="T8" y="T9"/>
                </a:cxn>
                <a:cxn ang="0">
                  <a:pos x="T10" y="T11"/>
                </a:cxn>
                <a:cxn ang="0">
                  <a:pos x="T12" y="T13"/>
                </a:cxn>
              </a:cxnLst>
              <a:rect l="0" t="0" r="r" b="b"/>
              <a:pathLst>
                <a:path w="35" h="71">
                  <a:moveTo>
                    <a:pt x="6" y="70"/>
                  </a:moveTo>
                  <a:cubicBezTo>
                    <a:pt x="10" y="71"/>
                    <a:pt x="15" y="69"/>
                    <a:pt x="16" y="65"/>
                  </a:cubicBezTo>
                  <a:cubicBezTo>
                    <a:pt x="34" y="11"/>
                    <a:pt x="34" y="11"/>
                    <a:pt x="34" y="11"/>
                  </a:cubicBezTo>
                  <a:cubicBezTo>
                    <a:pt x="35" y="7"/>
                    <a:pt x="33" y="2"/>
                    <a:pt x="29" y="1"/>
                  </a:cubicBezTo>
                  <a:cubicBezTo>
                    <a:pt x="25" y="0"/>
                    <a:pt x="21" y="2"/>
                    <a:pt x="19" y="6"/>
                  </a:cubicBezTo>
                  <a:cubicBezTo>
                    <a:pt x="1" y="60"/>
                    <a:pt x="1" y="60"/>
                    <a:pt x="1" y="60"/>
                  </a:cubicBezTo>
                  <a:cubicBezTo>
                    <a:pt x="0" y="64"/>
                    <a:pt x="2" y="68"/>
                    <a:pt x="6" y="70"/>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9" name="ï$ḷiďê">
              <a:extLst>
                <a:ext uri="{FF2B5EF4-FFF2-40B4-BE49-F238E27FC236}">
                  <a16:creationId xmlns:a16="http://schemas.microsoft.com/office/drawing/2014/main" id="{16E5CC1B-37F8-0620-7962-1040C4225C6B}"/>
                </a:ext>
              </a:extLst>
            </p:cNvPr>
            <p:cNvSpPr/>
            <p:nvPr/>
          </p:nvSpPr>
          <p:spPr bwMode="auto">
            <a:xfrm>
              <a:off x="8793699" y="3779886"/>
              <a:ext cx="89996" cy="182160"/>
            </a:xfrm>
            <a:custGeom>
              <a:avLst/>
              <a:gdLst>
                <a:gd name="T0" fmla="*/ 6 w 35"/>
                <a:gd name="T1" fmla="*/ 70 h 71"/>
                <a:gd name="T2" fmla="*/ 16 w 35"/>
                <a:gd name="T3" fmla="*/ 65 h 71"/>
                <a:gd name="T4" fmla="*/ 34 w 35"/>
                <a:gd name="T5" fmla="*/ 11 h 71"/>
                <a:gd name="T6" fmla="*/ 29 w 35"/>
                <a:gd name="T7" fmla="*/ 1 h 71"/>
                <a:gd name="T8" fmla="*/ 19 w 35"/>
                <a:gd name="T9" fmla="*/ 6 h 71"/>
                <a:gd name="T10" fmla="*/ 1 w 35"/>
                <a:gd name="T11" fmla="*/ 60 h 71"/>
                <a:gd name="T12" fmla="*/ 6 w 35"/>
                <a:gd name="T13" fmla="*/ 70 h 71"/>
              </a:gdLst>
              <a:ahLst/>
              <a:cxnLst>
                <a:cxn ang="0">
                  <a:pos x="T0" y="T1"/>
                </a:cxn>
                <a:cxn ang="0">
                  <a:pos x="T2" y="T3"/>
                </a:cxn>
                <a:cxn ang="0">
                  <a:pos x="T4" y="T5"/>
                </a:cxn>
                <a:cxn ang="0">
                  <a:pos x="T6" y="T7"/>
                </a:cxn>
                <a:cxn ang="0">
                  <a:pos x="T8" y="T9"/>
                </a:cxn>
                <a:cxn ang="0">
                  <a:pos x="T10" y="T11"/>
                </a:cxn>
                <a:cxn ang="0">
                  <a:pos x="T12" y="T13"/>
                </a:cxn>
              </a:cxnLst>
              <a:rect l="0" t="0" r="r" b="b"/>
              <a:pathLst>
                <a:path w="35" h="71">
                  <a:moveTo>
                    <a:pt x="6" y="70"/>
                  </a:moveTo>
                  <a:cubicBezTo>
                    <a:pt x="10" y="71"/>
                    <a:pt x="15" y="69"/>
                    <a:pt x="16" y="65"/>
                  </a:cubicBezTo>
                  <a:cubicBezTo>
                    <a:pt x="34" y="11"/>
                    <a:pt x="34" y="11"/>
                    <a:pt x="34" y="11"/>
                  </a:cubicBezTo>
                  <a:cubicBezTo>
                    <a:pt x="35" y="7"/>
                    <a:pt x="33" y="3"/>
                    <a:pt x="29" y="1"/>
                  </a:cubicBezTo>
                  <a:cubicBezTo>
                    <a:pt x="25" y="0"/>
                    <a:pt x="21" y="2"/>
                    <a:pt x="19" y="6"/>
                  </a:cubicBezTo>
                  <a:cubicBezTo>
                    <a:pt x="1" y="60"/>
                    <a:pt x="1" y="60"/>
                    <a:pt x="1" y="60"/>
                  </a:cubicBezTo>
                  <a:cubicBezTo>
                    <a:pt x="0" y="64"/>
                    <a:pt x="2" y="69"/>
                    <a:pt x="6" y="70"/>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0" name="iṧḻiďé">
              <a:extLst>
                <a:ext uri="{FF2B5EF4-FFF2-40B4-BE49-F238E27FC236}">
                  <a16:creationId xmlns:a16="http://schemas.microsoft.com/office/drawing/2014/main" id="{F7BDDC98-19C9-FD21-763E-D7985B9CAC56}"/>
                </a:ext>
              </a:extLst>
            </p:cNvPr>
            <p:cNvSpPr/>
            <p:nvPr/>
          </p:nvSpPr>
          <p:spPr bwMode="auto">
            <a:xfrm>
              <a:off x="8699366" y="3751694"/>
              <a:ext cx="92164" cy="182160"/>
            </a:xfrm>
            <a:custGeom>
              <a:avLst/>
              <a:gdLst>
                <a:gd name="T0" fmla="*/ 6 w 36"/>
                <a:gd name="T1" fmla="*/ 70 h 71"/>
                <a:gd name="T2" fmla="*/ 16 w 36"/>
                <a:gd name="T3" fmla="*/ 65 h 71"/>
                <a:gd name="T4" fmla="*/ 34 w 36"/>
                <a:gd name="T5" fmla="*/ 11 h 71"/>
                <a:gd name="T6" fmla="*/ 29 w 36"/>
                <a:gd name="T7" fmla="*/ 1 h 71"/>
                <a:gd name="T8" fmla="*/ 20 w 36"/>
                <a:gd name="T9" fmla="*/ 6 h 71"/>
                <a:gd name="T10" fmla="*/ 2 w 36"/>
                <a:gd name="T11" fmla="*/ 60 h 71"/>
                <a:gd name="T12" fmla="*/ 6 w 36"/>
                <a:gd name="T13" fmla="*/ 70 h 71"/>
              </a:gdLst>
              <a:ahLst/>
              <a:cxnLst>
                <a:cxn ang="0">
                  <a:pos x="T0" y="T1"/>
                </a:cxn>
                <a:cxn ang="0">
                  <a:pos x="T2" y="T3"/>
                </a:cxn>
                <a:cxn ang="0">
                  <a:pos x="T4" y="T5"/>
                </a:cxn>
                <a:cxn ang="0">
                  <a:pos x="T6" y="T7"/>
                </a:cxn>
                <a:cxn ang="0">
                  <a:pos x="T8" y="T9"/>
                </a:cxn>
                <a:cxn ang="0">
                  <a:pos x="T10" y="T11"/>
                </a:cxn>
                <a:cxn ang="0">
                  <a:pos x="T12" y="T13"/>
                </a:cxn>
              </a:cxnLst>
              <a:rect l="0" t="0" r="r" b="b"/>
              <a:pathLst>
                <a:path w="36" h="71">
                  <a:moveTo>
                    <a:pt x="6" y="70"/>
                  </a:moveTo>
                  <a:cubicBezTo>
                    <a:pt x="11" y="71"/>
                    <a:pt x="15" y="69"/>
                    <a:pt x="16" y="65"/>
                  </a:cubicBezTo>
                  <a:cubicBezTo>
                    <a:pt x="34" y="11"/>
                    <a:pt x="34" y="11"/>
                    <a:pt x="34" y="11"/>
                  </a:cubicBezTo>
                  <a:cubicBezTo>
                    <a:pt x="36" y="7"/>
                    <a:pt x="34" y="2"/>
                    <a:pt x="29" y="1"/>
                  </a:cubicBezTo>
                  <a:cubicBezTo>
                    <a:pt x="25" y="0"/>
                    <a:pt x="21" y="2"/>
                    <a:pt x="20" y="6"/>
                  </a:cubicBezTo>
                  <a:cubicBezTo>
                    <a:pt x="2" y="60"/>
                    <a:pt x="2" y="60"/>
                    <a:pt x="2" y="60"/>
                  </a:cubicBezTo>
                  <a:cubicBezTo>
                    <a:pt x="0" y="64"/>
                    <a:pt x="2" y="68"/>
                    <a:pt x="6" y="70"/>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1" name="ïṥ1îḑé">
              <a:extLst>
                <a:ext uri="{FF2B5EF4-FFF2-40B4-BE49-F238E27FC236}">
                  <a16:creationId xmlns:a16="http://schemas.microsoft.com/office/drawing/2014/main" id="{61A84E50-23F7-EC2D-4E2C-AB4D78E9C656}"/>
                </a:ext>
              </a:extLst>
            </p:cNvPr>
            <p:cNvSpPr/>
            <p:nvPr/>
          </p:nvSpPr>
          <p:spPr bwMode="auto">
            <a:xfrm>
              <a:off x="8742737" y="3762537"/>
              <a:ext cx="92164" cy="182160"/>
            </a:xfrm>
            <a:custGeom>
              <a:avLst/>
              <a:gdLst>
                <a:gd name="T0" fmla="*/ 6 w 36"/>
                <a:gd name="T1" fmla="*/ 70 h 71"/>
                <a:gd name="T2" fmla="*/ 16 w 36"/>
                <a:gd name="T3" fmla="*/ 65 h 71"/>
                <a:gd name="T4" fmla="*/ 34 w 36"/>
                <a:gd name="T5" fmla="*/ 11 h 71"/>
                <a:gd name="T6" fmla="*/ 29 w 36"/>
                <a:gd name="T7" fmla="*/ 1 h 71"/>
                <a:gd name="T8" fmla="*/ 20 w 36"/>
                <a:gd name="T9" fmla="*/ 6 h 71"/>
                <a:gd name="T10" fmla="*/ 2 w 36"/>
                <a:gd name="T11" fmla="*/ 60 h 71"/>
                <a:gd name="T12" fmla="*/ 6 w 36"/>
                <a:gd name="T13" fmla="*/ 70 h 71"/>
              </a:gdLst>
              <a:ahLst/>
              <a:cxnLst>
                <a:cxn ang="0">
                  <a:pos x="T0" y="T1"/>
                </a:cxn>
                <a:cxn ang="0">
                  <a:pos x="T2" y="T3"/>
                </a:cxn>
                <a:cxn ang="0">
                  <a:pos x="T4" y="T5"/>
                </a:cxn>
                <a:cxn ang="0">
                  <a:pos x="T6" y="T7"/>
                </a:cxn>
                <a:cxn ang="0">
                  <a:pos x="T8" y="T9"/>
                </a:cxn>
                <a:cxn ang="0">
                  <a:pos x="T10" y="T11"/>
                </a:cxn>
                <a:cxn ang="0">
                  <a:pos x="T12" y="T13"/>
                </a:cxn>
              </a:cxnLst>
              <a:rect l="0" t="0" r="r" b="b"/>
              <a:pathLst>
                <a:path w="36" h="71">
                  <a:moveTo>
                    <a:pt x="6" y="70"/>
                  </a:moveTo>
                  <a:cubicBezTo>
                    <a:pt x="11" y="71"/>
                    <a:pt x="15" y="69"/>
                    <a:pt x="16" y="65"/>
                  </a:cubicBezTo>
                  <a:cubicBezTo>
                    <a:pt x="34" y="11"/>
                    <a:pt x="34" y="11"/>
                    <a:pt x="34" y="11"/>
                  </a:cubicBezTo>
                  <a:cubicBezTo>
                    <a:pt x="36" y="7"/>
                    <a:pt x="33" y="2"/>
                    <a:pt x="29" y="1"/>
                  </a:cubicBezTo>
                  <a:cubicBezTo>
                    <a:pt x="25" y="0"/>
                    <a:pt x="21" y="2"/>
                    <a:pt x="20" y="6"/>
                  </a:cubicBezTo>
                  <a:cubicBezTo>
                    <a:pt x="2" y="60"/>
                    <a:pt x="2" y="60"/>
                    <a:pt x="2" y="60"/>
                  </a:cubicBezTo>
                  <a:cubicBezTo>
                    <a:pt x="0" y="64"/>
                    <a:pt x="2" y="68"/>
                    <a:pt x="6" y="70"/>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2" name="ïṡliḋè">
              <a:extLst>
                <a:ext uri="{FF2B5EF4-FFF2-40B4-BE49-F238E27FC236}">
                  <a16:creationId xmlns:a16="http://schemas.microsoft.com/office/drawing/2014/main" id="{BC32A666-8C35-A877-8DFB-9C62CDEC00D3}"/>
                </a:ext>
              </a:extLst>
            </p:cNvPr>
            <p:cNvSpPr/>
            <p:nvPr/>
          </p:nvSpPr>
          <p:spPr bwMode="auto">
            <a:xfrm>
              <a:off x="8760086" y="3220395"/>
              <a:ext cx="328538" cy="516119"/>
            </a:xfrm>
            <a:custGeom>
              <a:avLst/>
              <a:gdLst>
                <a:gd name="T0" fmla="*/ 303 w 303"/>
                <a:gd name="T1" fmla="*/ 0 h 476"/>
                <a:gd name="T2" fmla="*/ 192 w 303"/>
                <a:gd name="T3" fmla="*/ 476 h 476"/>
                <a:gd name="T4" fmla="*/ 0 w 303"/>
                <a:gd name="T5" fmla="*/ 431 h 476"/>
                <a:gd name="T6" fmla="*/ 90 w 303"/>
                <a:gd name="T7" fmla="*/ 64 h 476"/>
                <a:gd name="T8" fmla="*/ 303 w 303"/>
                <a:gd name="T9" fmla="*/ 0 h 476"/>
              </a:gdLst>
              <a:ahLst/>
              <a:cxnLst>
                <a:cxn ang="0">
                  <a:pos x="T0" y="T1"/>
                </a:cxn>
                <a:cxn ang="0">
                  <a:pos x="T2" y="T3"/>
                </a:cxn>
                <a:cxn ang="0">
                  <a:pos x="T4" y="T5"/>
                </a:cxn>
                <a:cxn ang="0">
                  <a:pos x="T6" y="T7"/>
                </a:cxn>
                <a:cxn ang="0">
                  <a:pos x="T8" y="T9"/>
                </a:cxn>
              </a:cxnLst>
              <a:rect l="0" t="0" r="r" b="b"/>
              <a:pathLst>
                <a:path w="303" h="476">
                  <a:moveTo>
                    <a:pt x="303" y="0"/>
                  </a:moveTo>
                  <a:lnTo>
                    <a:pt x="192" y="476"/>
                  </a:lnTo>
                  <a:lnTo>
                    <a:pt x="0" y="431"/>
                  </a:lnTo>
                  <a:lnTo>
                    <a:pt x="90" y="64"/>
                  </a:lnTo>
                  <a:lnTo>
                    <a:pt x="303" y="0"/>
                  </a:lnTo>
                  <a:close/>
                </a:path>
              </a:pathLst>
            </a:custGeom>
            <a:solidFill>
              <a:srgbClr val="0725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3" name="îSḷîḍè">
              <a:extLst>
                <a:ext uri="{FF2B5EF4-FFF2-40B4-BE49-F238E27FC236}">
                  <a16:creationId xmlns:a16="http://schemas.microsoft.com/office/drawing/2014/main" id="{8EAEA02C-3D97-1F31-F473-FEBC4130D8E3}"/>
                </a:ext>
              </a:extLst>
            </p:cNvPr>
            <p:cNvSpPr/>
            <p:nvPr/>
          </p:nvSpPr>
          <p:spPr bwMode="auto">
            <a:xfrm>
              <a:off x="8760086" y="3220395"/>
              <a:ext cx="328538" cy="516119"/>
            </a:xfrm>
            <a:custGeom>
              <a:avLst/>
              <a:gdLst>
                <a:gd name="T0" fmla="*/ 303 w 303"/>
                <a:gd name="T1" fmla="*/ 0 h 476"/>
                <a:gd name="T2" fmla="*/ 192 w 303"/>
                <a:gd name="T3" fmla="*/ 476 h 476"/>
                <a:gd name="T4" fmla="*/ 0 w 303"/>
                <a:gd name="T5" fmla="*/ 431 h 476"/>
                <a:gd name="T6" fmla="*/ 90 w 303"/>
                <a:gd name="T7" fmla="*/ 64 h 476"/>
              </a:gdLst>
              <a:ahLst/>
              <a:cxnLst>
                <a:cxn ang="0">
                  <a:pos x="T0" y="T1"/>
                </a:cxn>
                <a:cxn ang="0">
                  <a:pos x="T2" y="T3"/>
                </a:cxn>
                <a:cxn ang="0">
                  <a:pos x="T4" y="T5"/>
                </a:cxn>
                <a:cxn ang="0">
                  <a:pos x="T6" y="T7"/>
                </a:cxn>
              </a:cxnLst>
              <a:rect l="0" t="0" r="r" b="b"/>
              <a:pathLst>
                <a:path w="303" h="476">
                  <a:moveTo>
                    <a:pt x="303" y="0"/>
                  </a:moveTo>
                  <a:lnTo>
                    <a:pt x="192" y="476"/>
                  </a:lnTo>
                  <a:lnTo>
                    <a:pt x="0" y="431"/>
                  </a:lnTo>
                  <a:lnTo>
                    <a:pt x="9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4" name="íş1ïḋe">
              <a:extLst>
                <a:ext uri="{FF2B5EF4-FFF2-40B4-BE49-F238E27FC236}">
                  <a16:creationId xmlns:a16="http://schemas.microsoft.com/office/drawing/2014/main" id="{604A1235-CDA6-EFA6-5E91-301C5CFC0BAB}"/>
                </a:ext>
              </a:extLst>
            </p:cNvPr>
            <p:cNvSpPr/>
            <p:nvPr/>
          </p:nvSpPr>
          <p:spPr bwMode="auto">
            <a:xfrm>
              <a:off x="7598818" y="3030645"/>
              <a:ext cx="217941" cy="718880"/>
            </a:xfrm>
            <a:custGeom>
              <a:avLst/>
              <a:gdLst>
                <a:gd name="T0" fmla="*/ 109 w 201"/>
                <a:gd name="T1" fmla="*/ 0 h 663"/>
                <a:gd name="T2" fmla="*/ 0 w 201"/>
                <a:gd name="T3" fmla="*/ 118 h 663"/>
                <a:gd name="T4" fmla="*/ 43 w 201"/>
                <a:gd name="T5" fmla="*/ 663 h 663"/>
                <a:gd name="T6" fmla="*/ 173 w 201"/>
                <a:gd name="T7" fmla="*/ 639 h 663"/>
                <a:gd name="T8" fmla="*/ 147 w 201"/>
                <a:gd name="T9" fmla="*/ 180 h 663"/>
                <a:gd name="T10" fmla="*/ 201 w 201"/>
                <a:gd name="T11" fmla="*/ 104 h 663"/>
                <a:gd name="T12" fmla="*/ 109 w 201"/>
                <a:gd name="T13" fmla="*/ 0 h 663"/>
              </a:gdLst>
              <a:ahLst/>
              <a:cxnLst>
                <a:cxn ang="0">
                  <a:pos x="T0" y="T1"/>
                </a:cxn>
                <a:cxn ang="0">
                  <a:pos x="T2" y="T3"/>
                </a:cxn>
                <a:cxn ang="0">
                  <a:pos x="T4" y="T5"/>
                </a:cxn>
                <a:cxn ang="0">
                  <a:pos x="T6" y="T7"/>
                </a:cxn>
                <a:cxn ang="0">
                  <a:pos x="T8" y="T9"/>
                </a:cxn>
                <a:cxn ang="0">
                  <a:pos x="T10" y="T11"/>
                </a:cxn>
                <a:cxn ang="0">
                  <a:pos x="T12" y="T13"/>
                </a:cxn>
              </a:cxnLst>
              <a:rect l="0" t="0" r="r" b="b"/>
              <a:pathLst>
                <a:path w="201" h="663">
                  <a:moveTo>
                    <a:pt x="109" y="0"/>
                  </a:moveTo>
                  <a:lnTo>
                    <a:pt x="0" y="118"/>
                  </a:lnTo>
                  <a:lnTo>
                    <a:pt x="43" y="663"/>
                  </a:lnTo>
                  <a:lnTo>
                    <a:pt x="173" y="639"/>
                  </a:lnTo>
                  <a:lnTo>
                    <a:pt x="147" y="180"/>
                  </a:lnTo>
                  <a:lnTo>
                    <a:pt x="201" y="104"/>
                  </a:lnTo>
                  <a:lnTo>
                    <a:pt x="109" y="0"/>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5" name="íŝlíḍè">
              <a:extLst>
                <a:ext uri="{FF2B5EF4-FFF2-40B4-BE49-F238E27FC236}">
                  <a16:creationId xmlns:a16="http://schemas.microsoft.com/office/drawing/2014/main" id="{6BC336E3-127E-1B2C-F8F5-320EA6D6A194}"/>
                </a:ext>
              </a:extLst>
            </p:cNvPr>
            <p:cNvSpPr/>
            <p:nvPr/>
          </p:nvSpPr>
          <p:spPr bwMode="auto">
            <a:xfrm>
              <a:off x="7581469" y="2709697"/>
              <a:ext cx="589850" cy="551901"/>
            </a:xfrm>
            <a:custGeom>
              <a:avLst/>
              <a:gdLst>
                <a:gd name="T0" fmla="*/ 0 w 544"/>
                <a:gd name="T1" fmla="*/ 410 h 509"/>
                <a:gd name="T2" fmla="*/ 199 w 544"/>
                <a:gd name="T3" fmla="*/ 509 h 509"/>
                <a:gd name="T4" fmla="*/ 544 w 544"/>
                <a:gd name="T5" fmla="*/ 116 h 509"/>
                <a:gd name="T6" fmla="*/ 326 w 544"/>
                <a:gd name="T7" fmla="*/ 0 h 509"/>
                <a:gd name="T8" fmla="*/ 0 w 544"/>
                <a:gd name="T9" fmla="*/ 410 h 509"/>
              </a:gdLst>
              <a:ahLst/>
              <a:cxnLst>
                <a:cxn ang="0">
                  <a:pos x="T0" y="T1"/>
                </a:cxn>
                <a:cxn ang="0">
                  <a:pos x="T2" y="T3"/>
                </a:cxn>
                <a:cxn ang="0">
                  <a:pos x="T4" y="T5"/>
                </a:cxn>
                <a:cxn ang="0">
                  <a:pos x="T6" y="T7"/>
                </a:cxn>
                <a:cxn ang="0">
                  <a:pos x="T8" y="T9"/>
                </a:cxn>
              </a:cxnLst>
              <a:rect l="0" t="0" r="r" b="b"/>
              <a:pathLst>
                <a:path w="544" h="509">
                  <a:moveTo>
                    <a:pt x="0" y="410"/>
                  </a:moveTo>
                  <a:lnTo>
                    <a:pt x="199" y="509"/>
                  </a:lnTo>
                  <a:lnTo>
                    <a:pt x="544" y="116"/>
                  </a:lnTo>
                  <a:lnTo>
                    <a:pt x="326" y="0"/>
                  </a:lnTo>
                  <a:lnTo>
                    <a:pt x="0" y="410"/>
                  </a:lnTo>
                  <a:close/>
                </a:path>
              </a:pathLst>
            </a:custGeom>
            <a:solidFill>
              <a:srgbClr val="0145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6" name="iṧḻídè">
              <a:extLst>
                <a:ext uri="{FF2B5EF4-FFF2-40B4-BE49-F238E27FC236}">
                  <a16:creationId xmlns:a16="http://schemas.microsoft.com/office/drawing/2014/main" id="{0ECF6488-C15B-399E-F9A8-1973DEF16CDA}"/>
                </a:ext>
              </a:extLst>
            </p:cNvPr>
            <p:cNvSpPr/>
            <p:nvPr/>
          </p:nvSpPr>
          <p:spPr bwMode="auto">
            <a:xfrm>
              <a:off x="7788568" y="3697480"/>
              <a:ext cx="82406" cy="103007"/>
            </a:xfrm>
            <a:custGeom>
              <a:avLst/>
              <a:gdLst>
                <a:gd name="T0" fmla="*/ 3 w 32"/>
                <a:gd name="T1" fmla="*/ 22 h 40"/>
                <a:gd name="T2" fmla="*/ 25 w 32"/>
                <a:gd name="T3" fmla="*/ 38 h 40"/>
                <a:gd name="T4" fmla="*/ 32 w 32"/>
                <a:gd name="T5" fmla="*/ 40 h 40"/>
                <a:gd name="T6" fmla="*/ 29 w 32"/>
                <a:gd name="T7" fmla="*/ 22 h 40"/>
                <a:gd name="T8" fmla="*/ 0 w 32"/>
                <a:gd name="T9" fmla="*/ 0 h 40"/>
                <a:gd name="T10" fmla="*/ 3 w 32"/>
                <a:gd name="T11" fmla="*/ 22 h 40"/>
              </a:gdLst>
              <a:ahLst/>
              <a:cxnLst>
                <a:cxn ang="0">
                  <a:pos x="T0" y="T1"/>
                </a:cxn>
                <a:cxn ang="0">
                  <a:pos x="T2" y="T3"/>
                </a:cxn>
                <a:cxn ang="0">
                  <a:pos x="T4" y="T5"/>
                </a:cxn>
                <a:cxn ang="0">
                  <a:pos x="T6" y="T7"/>
                </a:cxn>
                <a:cxn ang="0">
                  <a:pos x="T8" y="T9"/>
                </a:cxn>
                <a:cxn ang="0">
                  <a:pos x="T10" y="T11"/>
                </a:cxn>
              </a:cxnLst>
              <a:rect l="0" t="0" r="r" b="b"/>
              <a:pathLst>
                <a:path w="32" h="40">
                  <a:moveTo>
                    <a:pt x="3" y="22"/>
                  </a:moveTo>
                  <a:cubicBezTo>
                    <a:pt x="25" y="38"/>
                    <a:pt x="25" y="38"/>
                    <a:pt x="25" y="38"/>
                  </a:cubicBezTo>
                  <a:cubicBezTo>
                    <a:pt x="27" y="40"/>
                    <a:pt x="29" y="40"/>
                    <a:pt x="32" y="40"/>
                  </a:cubicBezTo>
                  <a:cubicBezTo>
                    <a:pt x="29" y="22"/>
                    <a:pt x="29" y="22"/>
                    <a:pt x="29" y="22"/>
                  </a:cubicBezTo>
                  <a:cubicBezTo>
                    <a:pt x="0" y="0"/>
                    <a:pt x="0" y="0"/>
                    <a:pt x="0" y="0"/>
                  </a:cubicBezTo>
                  <a:lnTo>
                    <a:pt x="3" y="22"/>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7" name="ísļiḋé">
              <a:extLst>
                <a:ext uri="{FF2B5EF4-FFF2-40B4-BE49-F238E27FC236}">
                  <a16:creationId xmlns:a16="http://schemas.microsoft.com/office/drawing/2014/main" id="{8AD18D84-E4A4-8B8E-7769-147D0C52808F}"/>
                </a:ext>
              </a:extLst>
            </p:cNvPr>
            <p:cNvSpPr/>
            <p:nvPr/>
          </p:nvSpPr>
          <p:spPr bwMode="auto">
            <a:xfrm>
              <a:off x="7820012" y="3738683"/>
              <a:ext cx="56383" cy="103007"/>
            </a:xfrm>
            <a:custGeom>
              <a:avLst/>
              <a:gdLst>
                <a:gd name="T0" fmla="*/ 0 w 22"/>
                <a:gd name="T1" fmla="*/ 0 h 40"/>
                <a:gd name="T2" fmla="*/ 4 w 22"/>
                <a:gd name="T3" fmla="*/ 30 h 40"/>
                <a:gd name="T4" fmla="*/ 17 w 22"/>
                <a:gd name="T5" fmla="*/ 39 h 40"/>
                <a:gd name="T6" fmla="*/ 21 w 22"/>
                <a:gd name="T7" fmla="*/ 39 h 40"/>
                <a:gd name="T8" fmla="*/ 22 w 22"/>
                <a:gd name="T9" fmla="*/ 38 h 40"/>
                <a:gd name="T10" fmla="*/ 18 w 22"/>
                <a:gd name="T11" fmla="*/ 14 h 40"/>
                <a:gd name="T12" fmla="*/ 0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0" y="0"/>
                  </a:moveTo>
                  <a:cubicBezTo>
                    <a:pt x="4" y="30"/>
                    <a:pt x="4" y="30"/>
                    <a:pt x="4" y="30"/>
                  </a:cubicBezTo>
                  <a:cubicBezTo>
                    <a:pt x="5" y="36"/>
                    <a:pt x="11" y="40"/>
                    <a:pt x="17" y="39"/>
                  </a:cubicBezTo>
                  <a:cubicBezTo>
                    <a:pt x="21" y="39"/>
                    <a:pt x="21" y="39"/>
                    <a:pt x="21" y="39"/>
                  </a:cubicBezTo>
                  <a:cubicBezTo>
                    <a:pt x="22" y="38"/>
                    <a:pt x="22" y="38"/>
                    <a:pt x="22" y="38"/>
                  </a:cubicBezTo>
                  <a:cubicBezTo>
                    <a:pt x="18" y="14"/>
                    <a:pt x="18" y="14"/>
                    <a:pt x="18" y="14"/>
                  </a:cubicBezTo>
                  <a:lnTo>
                    <a:pt x="0" y="0"/>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8" name="iṣ1íḑê">
              <a:extLst>
                <a:ext uri="{FF2B5EF4-FFF2-40B4-BE49-F238E27FC236}">
                  <a16:creationId xmlns:a16="http://schemas.microsoft.com/office/drawing/2014/main" id="{4857E3C4-68A2-320F-A61C-3B1F419A64D7}"/>
                </a:ext>
              </a:extLst>
            </p:cNvPr>
            <p:cNvSpPr/>
            <p:nvPr/>
          </p:nvSpPr>
          <p:spPr bwMode="auto">
            <a:xfrm>
              <a:off x="7622672" y="3685553"/>
              <a:ext cx="204930" cy="204930"/>
            </a:xfrm>
            <a:custGeom>
              <a:avLst/>
              <a:gdLst>
                <a:gd name="T0" fmla="*/ 73 w 80"/>
                <a:gd name="T1" fmla="*/ 19 h 80"/>
                <a:gd name="T2" fmla="*/ 50 w 80"/>
                <a:gd name="T3" fmla="*/ 2 h 80"/>
                <a:gd name="T4" fmla="*/ 18 w 80"/>
                <a:gd name="T5" fmla="*/ 7 h 80"/>
                <a:gd name="T6" fmla="*/ 1 w 80"/>
                <a:gd name="T7" fmla="*/ 30 h 80"/>
                <a:gd name="T8" fmla="*/ 6 w 80"/>
                <a:gd name="T9" fmla="*/ 62 h 80"/>
                <a:gd name="T10" fmla="*/ 29 w 80"/>
                <a:gd name="T11" fmla="*/ 79 h 80"/>
                <a:gd name="T12" fmla="*/ 61 w 80"/>
                <a:gd name="T13" fmla="*/ 74 h 80"/>
                <a:gd name="T14" fmla="*/ 78 w 80"/>
                <a:gd name="T15" fmla="*/ 51 h 80"/>
                <a:gd name="T16" fmla="*/ 73 w 80"/>
                <a:gd name="T17"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73" y="19"/>
                  </a:moveTo>
                  <a:cubicBezTo>
                    <a:pt x="72" y="8"/>
                    <a:pt x="61" y="0"/>
                    <a:pt x="50" y="2"/>
                  </a:cubicBezTo>
                  <a:cubicBezTo>
                    <a:pt x="18" y="7"/>
                    <a:pt x="18" y="7"/>
                    <a:pt x="18" y="7"/>
                  </a:cubicBezTo>
                  <a:cubicBezTo>
                    <a:pt x="7" y="8"/>
                    <a:pt x="0" y="19"/>
                    <a:pt x="1" y="30"/>
                  </a:cubicBezTo>
                  <a:cubicBezTo>
                    <a:pt x="6" y="62"/>
                    <a:pt x="6" y="62"/>
                    <a:pt x="6" y="62"/>
                  </a:cubicBezTo>
                  <a:cubicBezTo>
                    <a:pt x="8" y="73"/>
                    <a:pt x="18" y="80"/>
                    <a:pt x="29" y="79"/>
                  </a:cubicBezTo>
                  <a:cubicBezTo>
                    <a:pt x="61" y="74"/>
                    <a:pt x="61" y="74"/>
                    <a:pt x="61" y="74"/>
                  </a:cubicBezTo>
                  <a:cubicBezTo>
                    <a:pt x="72" y="72"/>
                    <a:pt x="80" y="62"/>
                    <a:pt x="78" y="51"/>
                  </a:cubicBezTo>
                  <a:lnTo>
                    <a:pt x="73" y="19"/>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9" name="iṩľîḓê">
              <a:extLst>
                <a:ext uri="{FF2B5EF4-FFF2-40B4-BE49-F238E27FC236}">
                  <a16:creationId xmlns:a16="http://schemas.microsoft.com/office/drawing/2014/main" id="{FB050B69-A895-938E-2EA8-CE7C4AF49FC4}"/>
                </a:ext>
              </a:extLst>
            </p:cNvPr>
            <p:cNvSpPr/>
            <p:nvPr/>
          </p:nvSpPr>
          <p:spPr bwMode="auto">
            <a:xfrm>
              <a:off x="7627009" y="3749526"/>
              <a:ext cx="65057" cy="184328"/>
            </a:xfrm>
            <a:custGeom>
              <a:avLst/>
              <a:gdLst>
                <a:gd name="T0" fmla="*/ 18 w 25"/>
                <a:gd name="T1" fmla="*/ 72 h 72"/>
                <a:gd name="T2" fmla="*/ 9 w 25"/>
                <a:gd name="T3" fmla="*/ 65 h 72"/>
                <a:gd name="T4" fmla="*/ 1 w 25"/>
                <a:gd name="T5" fmla="*/ 9 h 72"/>
                <a:gd name="T6" fmla="*/ 7 w 25"/>
                <a:gd name="T7" fmla="*/ 0 h 72"/>
                <a:gd name="T8" fmla="*/ 16 w 25"/>
                <a:gd name="T9" fmla="*/ 7 h 72"/>
                <a:gd name="T10" fmla="*/ 24 w 25"/>
                <a:gd name="T11" fmla="*/ 63 h 72"/>
                <a:gd name="T12" fmla="*/ 18 w 25"/>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25" h="72">
                  <a:moveTo>
                    <a:pt x="18" y="72"/>
                  </a:moveTo>
                  <a:cubicBezTo>
                    <a:pt x="13" y="72"/>
                    <a:pt x="10" y="70"/>
                    <a:pt x="9" y="65"/>
                  </a:cubicBezTo>
                  <a:cubicBezTo>
                    <a:pt x="1" y="9"/>
                    <a:pt x="1" y="9"/>
                    <a:pt x="1" y="9"/>
                  </a:cubicBezTo>
                  <a:cubicBezTo>
                    <a:pt x="0" y="5"/>
                    <a:pt x="3" y="1"/>
                    <a:pt x="7" y="0"/>
                  </a:cubicBezTo>
                  <a:cubicBezTo>
                    <a:pt x="11" y="0"/>
                    <a:pt x="15" y="2"/>
                    <a:pt x="16" y="7"/>
                  </a:cubicBezTo>
                  <a:cubicBezTo>
                    <a:pt x="24" y="63"/>
                    <a:pt x="24" y="63"/>
                    <a:pt x="24" y="63"/>
                  </a:cubicBezTo>
                  <a:cubicBezTo>
                    <a:pt x="25" y="67"/>
                    <a:pt x="22" y="71"/>
                    <a:pt x="18" y="72"/>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0" name="îşlïḋê">
              <a:extLst>
                <a:ext uri="{FF2B5EF4-FFF2-40B4-BE49-F238E27FC236}">
                  <a16:creationId xmlns:a16="http://schemas.microsoft.com/office/drawing/2014/main" id="{225BDE13-98B8-9DEF-B086-3E8E359EE13F}"/>
                </a:ext>
              </a:extLst>
            </p:cNvPr>
            <p:cNvSpPr/>
            <p:nvPr/>
          </p:nvSpPr>
          <p:spPr bwMode="auto">
            <a:xfrm>
              <a:off x="7679055" y="3744104"/>
              <a:ext cx="63973" cy="187581"/>
            </a:xfrm>
            <a:custGeom>
              <a:avLst/>
              <a:gdLst>
                <a:gd name="T0" fmla="*/ 18 w 25"/>
                <a:gd name="T1" fmla="*/ 73 h 73"/>
                <a:gd name="T2" fmla="*/ 9 w 25"/>
                <a:gd name="T3" fmla="*/ 66 h 73"/>
                <a:gd name="T4" fmla="*/ 1 w 25"/>
                <a:gd name="T5" fmla="*/ 10 h 73"/>
                <a:gd name="T6" fmla="*/ 8 w 25"/>
                <a:gd name="T7" fmla="*/ 1 h 73"/>
                <a:gd name="T8" fmla="*/ 16 w 25"/>
                <a:gd name="T9" fmla="*/ 8 h 73"/>
                <a:gd name="T10" fmla="*/ 25 w 25"/>
                <a:gd name="T11" fmla="*/ 64 h 73"/>
                <a:gd name="T12" fmla="*/ 18 w 25"/>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8" y="73"/>
                  </a:moveTo>
                  <a:cubicBezTo>
                    <a:pt x="14" y="73"/>
                    <a:pt x="10" y="70"/>
                    <a:pt x="9" y="66"/>
                  </a:cubicBezTo>
                  <a:cubicBezTo>
                    <a:pt x="1" y="10"/>
                    <a:pt x="1" y="10"/>
                    <a:pt x="1" y="10"/>
                  </a:cubicBezTo>
                  <a:cubicBezTo>
                    <a:pt x="0" y="6"/>
                    <a:pt x="3" y="2"/>
                    <a:pt x="8" y="1"/>
                  </a:cubicBezTo>
                  <a:cubicBezTo>
                    <a:pt x="12" y="0"/>
                    <a:pt x="16" y="3"/>
                    <a:pt x="16" y="8"/>
                  </a:cubicBezTo>
                  <a:cubicBezTo>
                    <a:pt x="25" y="64"/>
                    <a:pt x="25" y="64"/>
                    <a:pt x="25" y="64"/>
                  </a:cubicBezTo>
                  <a:cubicBezTo>
                    <a:pt x="25" y="68"/>
                    <a:pt x="22" y="72"/>
                    <a:pt x="18" y="73"/>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1" name="íṥḻïdè">
              <a:extLst>
                <a:ext uri="{FF2B5EF4-FFF2-40B4-BE49-F238E27FC236}">
                  <a16:creationId xmlns:a16="http://schemas.microsoft.com/office/drawing/2014/main" id="{B5055AF0-FAE0-9BD5-293C-E0D3CF465FC9}"/>
                </a:ext>
              </a:extLst>
            </p:cNvPr>
            <p:cNvSpPr/>
            <p:nvPr/>
          </p:nvSpPr>
          <p:spPr bwMode="auto">
            <a:xfrm>
              <a:off x="7778809" y="3734346"/>
              <a:ext cx="61804" cy="186497"/>
            </a:xfrm>
            <a:custGeom>
              <a:avLst/>
              <a:gdLst>
                <a:gd name="T0" fmla="*/ 17 w 24"/>
                <a:gd name="T1" fmla="*/ 72 h 73"/>
                <a:gd name="T2" fmla="*/ 8 w 24"/>
                <a:gd name="T3" fmla="*/ 65 h 73"/>
                <a:gd name="T4" fmla="*/ 0 w 24"/>
                <a:gd name="T5" fmla="*/ 9 h 73"/>
                <a:gd name="T6" fmla="*/ 7 w 24"/>
                <a:gd name="T7" fmla="*/ 0 h 73"/>
                <a:gd name="T8" fmla="*/ 15 w 24"/>
                <a:gd name="T9" fmla="*/ 7 h 73"/>
                <a:gd name="T10" fmla="*/ 24 w 24"/>
                <a:gd name="T11" fmla="*/ 63 h 73"/>
                <a:gd name="T12" fmla="*/ 17 w 24"/>
                <a:gd name="T13" fmla="*/ 72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17" y="72"/>
                  </a:moveTo>
                  <a:cubicBezTo>
                    <a:pt x="13" y="73"/>
                    <a:pt x="9" y="70"/>
                    <a:pt x="8" y="65"/>
                  </a:cubicBezTo>
                  <a:cubicBezTo>
                    <a:pt x="0" y="9"/>
                    <a:pt x="0" y="9"/>
                    <a:pt x="0" y="9"/>
                  </a:cubicBezTo>
                  <a:cubicBezTo>
                    <a:pt x="0" y="5"/>
                    <a:pt x="2" y="1"/>
                    <a:pt x="7" y="0"/>
                  </a:cubicBezTo>
                  <a:cubicBezTo>
                    <a:pt x="11" y="0"/>
                    <a:pt x="15" y="3"/>
                    <a:pt x="15" y="7"/>
                  </a:cubicBezTo>
                  <a:cubicBezTo>
                    <a:pt x="24" y="63"/>
                    <a:pt x="24" y="63"/>
                    <a:pt x="24" y="63"/>
                  </a:cubicBezTo>
                  <a:cubicBezTo>
                    <a:pt x="24" y="67"/>
                    <a:pt x="21" y="71"/>
                    <a:pt x="17" y="72"/>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2" name="íSḻíḋè">
              <a:extLst>
                <a:ext uri="{FF2B5EF4-FFF2-40B4-BE49-F238E27FC236}">
                  <a16:creationId xmlns:a16="http://schemas.microsoft.com/office/drawing/2014/main" id="{A309CB17-2174-5072-E421-5468FFE04B45}"/>
                </a:ext>
              </a:extLst>
            </p:cNvPr>
            <p:cNvSpPr/>
            <p:nvPr/>
          </p:nvSpPr>
          <p:spPr bwMode="auto">
            <a:xfrm>
              <a:off x="7732185" y="3736514"/>
              <a:ext cx="65057" cy="187581"/>
            </a:xfrm>
            <a:custGeom>
              <a:avLst/>
              <a:gdLst>
                <a:gd name="T0" fmla="*/ 18 w 25"/>
                <a:gd name="T1" fmla="*/ 72 h 73"/>
                <a:gd name="T2" fmla="*/ 9 w 25"/>
                <a:gd name="T3" fmla="*/ 65 h 73"/>
                <a:gd name="T4" fmla="*/ 1 w 25"/>
                <a:gd name="T5" fmla="*/ 9 h 73"/>
                <a:gd name="T6" fmla="*/ 7 w 25"/>
                <a:gd name="T7" fmla="*/ 0 h 73"/>
                <a:gd name="T8" fmla="*/ 16 w 25"/>
                <a:gd name="T9" fmla="*/ 7 h 73"/>
                <a:gd name="T10" fmla="*/ 24 w 25"/>
                <a:gd name="T11" fmla="*/ 63 h 73"/>
                <a:gd name="T12" fmla="*/ 18 w 25"/>
                <a:gd name="T13" fmla="*/ 72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8" y="72"/>
                  </a:moveTo>
                  <a:cubicBezTo>
                    <a:pt x="14" y="73"/>
                    <a:pt x="10" y="70"/>
                    <a:pt x="9" y="65"/>
                  </a:cubicBezTo>
                  <a:cubicBezTo>
                    <a:pt x="1" y="9"/>
                    <a:pt x="1" y="9"/>
                    <a:pt x="1" y="9"/>
                  </a:cubicBezTo>
                  <a:cubicBezTo>
                    <a:pt x="0" y="5"/>
                    <a:pt x="3" y="1"/>
                    <a:pt x="7" y="0"/>
                  </a:cubicBezTo>
                  <a:cubicBezTo>
                    <a:pt x="11" y="0"/>
                    <a:pt x="15" y="3"/>
                    <a:pt x="16" y="7"/>
                  </a:cubicBezTo>
                  <a:cubicBezTo>
                    <a:pt x="24" y="63"/>
                    <a:pt x="24" y="63"/>
                    <a:pt x="24" y="63"/>
                  </a:cubicBezTo>
                  <a:cubicBezTo>
                    <a:pt x="25" y="67"/>
                    <a:pt x="22" y="71"/>
                    <a:pt x="18" y="72"/>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3" name="îṡḷíďé">
              <a:extLst>
                <a:ext uri="{FF2B5EF4-FFF2-40B4-BE49-F238E27FC236}">
                  <a16:creationId xmlns:a16="http://schemas.microsoft.com/office/drawing/2014/main" id="{7AB6C051-4C28-81BF-49C5-CB1191165AA4}"/>
                </a:ext>
              </a:extLst>
            </p:cNvPr>
            <p:cNvSpPr/>
            <p:nvPr/>
          </p:nvSpPr>
          <p:spPr bwMode="auto">
            <a:xfrm>
              <a:off x="7581469" y="3154254"/>
              <a:ext cx="238542" cy="528046"/>
            </a:xfrm>
            <a:custGeom>
              <a:avLst/>
              <a:gdLst>
                <a:gd name="T0" fmla="*/ 0 w 220"/>
                <a:gd name="T1" fmla="*/ 0 h 487"/>
                <a:gd name="T2" fmla="*/ 26 w 220"/>
                <a:gd name="T3" fmla="*/ 487 h 487"/>
                <a:gd name="T4" fmla="*/ 220 w 220"/>
                <a:gd name="T5" fmla="*/ 475 h 487"/>
                <a:gd name="T6" fmla="*/ 199 w 220"/>
                <a:gd name="T7" fmla="*/ 99 h 487"/>
                <a:gd name="T8" fmla="*/ 0 w 220"/>
                <a:gd name="T9" fmla="*/ 0 h 487"/>
              </a:gdLst>
              <a:ahLst/>
              <a:cxnLst>
                <a:cxn ang="0">
                  <a:pos x="T0" y="T1"/>
                </a:cxn>
                <a:cxn ang="0">
                  <a:pos x="T2" y="T3"/>
                </a:cxn>
                <a:cxn ang="0">
                  <a:pos x="T4" y="T5"/>
                </a:cxn>
                <a:cxn ang="0">
                  <a:pos x="T6" y="T7"/>
                </a:cxn>
                <a:cxn ang="0">
                  <a:pos x="T8" y="T9"/>
                </a:cxn>
              </a:cxnLst>
              <a:rect l="0" t="0" r="r" b="b"/>
              <a:pathLst>
                <a:path w="220" h="487">
                  <a:moveTo>
                    <a:pt x="0" y="0"/>
                  </a:moveTo>
                  <a:lnTo>
                    <a:pt x="26" y="487"/>
                  </a:lnTo>
                  <a:lnTo>
                    <a:pt x="220" y="475"/>
                  </a:lnTo>
                  <a:lnTo>
                    <a:pt x="199" y="99"/>
                  </a:lnTo>
                  <a:lnTo>
                    <a:pt x="0" y="0"/>
                  </a:lnTo>
                  <a:close/>
                </a:path>
              </a:pathLst>
            </a:custGeom>
            <a:solidFill>
              <a:srgbClr val="0145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4" name="iş1íḋe">
              <a:extLst>
                <a:ext uri="{FF2B5EF4-FFF2-40B4-BE49-F238E27FC236}">
                  <a16:creationId xmlns:a16="http://schemas.microsoft.com/office/drawing/2014/main" id="{D780A136-4C53-9881-9A38-4A08FD545DA7}"/>
                </a:ext>
              </a:extLst>
            </p:cNvPr>
            <p:cNvSpPr/>
            <p:nvPr/>
          </p:nvSpPr>
          <p:spPr bwMode="auto">
            <a:xfrm>
              <a:off x="7581469" y="3154254"/>
              <a:ext cx="238542" cy="528046"/>
            </a:xfrm>
            <a:custGeom>
              <a:avLst/>
              <a:gdLst>
                <a:gd name="T0" fmla="*/ 0 w 220"/>
                <a:gd name="T1" fmla="*/ 0 h 487"/>
                <a:gd name="T2" fmla="*/ 26 w 220"/>
                <a:gd name="T3" fmla="*/ 487 h 487"/>
                <a:gd name="T4" fmla="*/ 220 w 220"/>
                <a:gd name="T5" fmla="*/ 475 h 487"/>
                <a:gd name="T6" fmla="*/ 199 w 220"/>
                <a:gd name="T7" fmla="*/ 99 h 487"/>
              </a:gdLst>
              <a:ahLst/>
              <a:cxnLst>
                <a:cxn ang="0">
                  <a:pos x="T0" y="T1"/>
                </a:cxn>
                <a:cxn ang="0">
                  <a:pos x="T2" y="T3"/>
                </a:cxn>
                <a:cxn ang="0">
                  <a:pos x="T4" y="T5"/>
                </a:cxn>
                <a:cxn ang="0">
                  <a:pos x="T6" y="T7"/>
                </a:cxn>
              </a:cxnLst>
              <a:rect l="0" t="0" r="r" b="b"/>
              <a:pathLst>
                <a:path w="220" h="487">
                  <a:moveTo>
                    <a:pt x="0" y="0"/>
                  </a:moveTo>
                  <a:lnTo>
                    <a:pt x="26" y="487"/>
                  </a:lnTo>
                  <a:lnTo>
                    <a:pt x="220" y="475"/>
                  </a:lnTo>
                  <a:lnTo>
                    <a:pt x="199" y="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5" name="iṩ1ïḓe">
              <a:extLst>
                <a:ext uri="{FF2B5EF4-FFF2-40B4-BE49-F238E27FC236}">
                  <a16:creationId xmlns:a16="http://schemas.microsoft.com/office/drawing/2014/main" id="{EEBF10A5-59CE-8AF6-9FA0-28F96D60D7B8}"/>
                </a:ext>
              </a:extLst>
            </p:cNvPr>
            <p:cNvSpPr/>
            <p:nvPr/>
          </p:nvSpPr>
          <p:spPr bwMode="auto">
            <a:xfrm>
              <a:off x="5633011" y="5678467"/>
              <a:ext cx="435882" cy="166980"/>
            </a:xfrm>
            <a:custGeom>
              <a:avLst/>
              <a:gdLst>
                <a:gd name="T0" fmla="*/ 98 w 170"/>
                <a:gd name="T1" fmla="*/ 0 h 65"/>
                <a:gd name="T2" fmla="*/ 30 w 170"/>
                <a:gd name="T3" fmla="*/ 22 h 65"/>
                <a:gd name="T4" fmla="*/ 0 w 170"/>
                <a:gd name="T5" fmla="*/ 65 h 65"/>
                <a:gd name="T6" fmla="*/ 170 w 170"/>
                <a:gd name="T7" fmla="*/ 65 h 65"/>
                <a:gd name="T8" fmla="*/ 170 w 170"/>
                <a:gd name="T9" fmla="*/ 12 h 65"/>
                <a:gd name="T10" fmla="*/ 102 w 170"/>
                <a:gd name="T11" fmla="*/ 0 h 65"/>
              </a:gdLst>
              <a:ahLst/>
              <a:cxnLst>
                <a:cxn ang="0">
                  <a:pos x="T0" y="T1"/>
                </a:cxn>
                <a:cxn ang="0">
                  <a:pos x="T2" y="T3"/>
                </a:cxn>
                <a:cxn ang="0">
                  <a:pos x="T4" y="T5"/>
                </a:cxn>
                <a:cxn ang="0">
                  <a:pos x="T6" y="T7"/>
                </a:cxn>
                <a:cxn ang="0">
                  <a:pos x="T8" y="T9"/>
                </a:cxn>
                <a:cxn ang="0">
                  <a:pos x="T10" y="T11"/>
                </a:cxn>
              </a:cxnLst>
              <a:rect l="0" t="0" r="r" b="b"/>
              <a:pathLst>
                <a:path w="170" h="65">
                  <a:moveTo>
                    <a:pt x="98" y="0"/>
                  </a:moveTo>
                  <a:cubicBezTo>
                    <a:pt x="98" y="0"/>
                    <a:pt x="48" y="20"/>
                    <a:pt x="30" y="22"/>
                  </a:cubicBezTo>
                  <a:cubicBezTo>
                    <a:pt x="6" y="24"/>
                    <a:pt x="0" y="65"/>
                    <a:pt x="0" y="65"/>
                  </a:cubicBezTo>
                  <a:cubicBezTo>
                    <a:pt x="170" y="65"/>
                    <a:pt x="170" y="65"/>
                    <a:pt x="170" y="65"/>
                  </a:cubicBezTo>
                  <a:cubicBezTo>
                    <a:pt x="170" y="12"/>
                    <a:pt x="170" y="12"/>
                    <a:pt x="170" y="12"/>
                  </a:cubicBezTo>
                  <a:cubicBezTo>
                    <a:pt x="139" y="4"/>
                    <a:pt x="102" y="0"/>
                    <a:pt x="102"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6" name="iṩḷîḑé">
              <a:extLst>
                <a:ext uri="{FF2B5EF4-FFF2-40B4-BE49-F238E27FC236}">
                  <a16:creationId xmlns:a16="http://schemas.microsoft.com/office/drawing/2014/main" id="{A318A6E5-144B-858D-B1EA-617755C78B1B}"/>
                </a:ext>
              </a:extLst>
            </p:cNvPr>
            <p:cNvSpPr/>
            <p:nvPr/>
          </p:nvSpPr>
          <p:spPr bwMode="auto">
            <a:xfrm>
              <a:off x="5717585" y="4010838"/>
              <a:ext cx="351308" cy="1763046"/>
            </a:xfrm>
            <a:custGeom>
              <a:avLst/>
              <a:gdLst>
                <a:gd name="T0" fmla="*/ 0 w 137"/>
                <a:gd name="T1" fmla="*/ 0 h 687"/>
                <a:gd name="T2" fmla="*/ 28 w 137"/>
                <a:gd name="T3" fmla="*/ 664 h 687"/>
                <a:gd name="T4" fmla="*/ 137 w 137"/>
                <a:gd name="T5" fmla="*/ 664 h 687"/>
                <a:gd name="T6" fmla="*/ 137 w 137"/>
                <a:gd name="T7" fmla="*/ 0 h 687"/>
                <a:gd name="T8" fmla="*/ 0 w 137"/>
                <a:gd name="T9" fmla="*/ 0 h 687"/>
              </a:gdLst>
              <a:ahLst/>
              <a:cxnLst>
                <a:cxn ang="0">
                  <a:pos x="T0" y="T1"/>
                </a:cxn>
                <a:cxn ang="0">
                  <a:pos x="T2" y="T3"/>
                </a:cxn>
                <a:cxn ang="0">
                  <a:pos x="T4" y="T5"/>
                </a:cxn>
                <a:cxn ang="0">
                  <a:pos x="T6" y="T7"/>
                </a:cxn>
                <a:cxn ang="0">
                  <a:pos x="T8" y="T9"/>
                </a:cxn>
              </a:cxnLst>
              <a:rect l="0" t="0" r="r" b="b"/>
              <a:pathLst>
                <a:path w="137" h="687">
                  <a:moveTo>
                    <a:pt x="0" y="0"/>
                  </a:moveTo>
                  <a:cubicBezTo>
                    <a:pt x="28" y="664"/>
                    <a:pt x="28" y="664"/>
                    <a:pt x="28" y="664"/>
                  </a:cubicBezTo>
                  <a:cubicBezTo>
                    <a:pt x="28" y="664"/>
                    <a:pt x="91" y="687"/>
                    <a:pt x="137" y="664"/>
                  </a:cubicBezTo>
                  <a:cubicBezTo>
                    <a:pt x="137" y="418"/>
                    <a:pt x="137" y="0"/>
                    <a:pt x="137" y="0"/>
                  </a:cubicBezTo>
                  <a:cubicBezTo>
                    <a:pt x="0" y="0"/>
                    <a:pt x="0" y="0"/>
                    <a:pt x="0" y="0"/>
                  </a:cubicBezTo>
                </a:path>
              </a:pathLst>
            </a:custGeom>
            <a:solidFill>
              <a:schemeClr val="tx2">
                <a:lumMod val="75000"/>
              </a:schemeClr>
            </a:solidFill>
            <a:ln>
              <a:noFill/>
            </a:ln>
          </p:spPr>
          <p:txBody>
            <a:bodyPr anchor="ctr"/>
            <a:lstStyle/>
            <a:p>
              <a:pPr algn="ctr"/>
              <a:endParaRPr/>
            </a:p>
          </p:txBody>
        </p:sp>
        <p:sp>
          <p:nvSpPr>
            <p:cNvPr id="947" name="ïsļîďè">
              <a:extLst>
                <a:ext uri="{FF2B5EF4-FFF2-40B4-BE49-F238E27FC236}">
                  <a16:creationId xmlns:a16="http://schemas.microsoft.com/office/drawing/2014/main" id="{24034CDE-9020-70EB-F197-CF3497CB02EE}"/>
                </a:ext>
              </a:extLst>
            </p:cNvPr>
            <p:cNvSpPr/>
            <p:nvPr/>
          </p:nvSpPr>
          <p:spPr bwMode="auto">
            <a:xfrm>
              <a:off x="6110096" y="5678467"/>
              <a:ext cx="440219" cy="166980"/>
            </a:xfrm>
            <a:custGeom>
              <a:avLst/>
              <a:gdLst>
                <a:gd name="T0" fmla="*/ 75 w 172"/>
                <a:gd name="T1" fmla="*/ 0 h 65"/>
                <a:gd name="T2" fmla="*/ 142 w 172"/>
                <a:gd name="T3" fmla="*/ 22 h 65"/>
                <a:gd name="T4" fmla="*/ 172 w 172"/>
                <a:gd name="T5" fmla="*/ 65 h 65"/>
                <a:gd name="T6" fmla="*/ 2 w 172"/>
                <a:gd name="T7" fmla="*/ 65 h 65"/>
                <a:gd name="T8" fmla="*/ 2 w 172"/>
                <a:gd name="T9" fmla="*/ 11 h 65"/>
                <a:gd name="T10" fmla="*/ 70 w 172"/>
                <a:gd name="T11" fmla="*/ 0 h 65"/>
              </a:gdLst>
              <a:ahLst/>
              <a:cxnLst>
                <a:cxn ang="0">
                  <a:pos x="T0" y="T1"/>
                </a:cxn>
                <a:cxn ang="0">
                  <a:pos x="T2" y="T3"/>
                </a:cxn>
                <a:cxn ang="0">
                  <a:pos x="T4" y="T5"/>
                </a:cxn>
                <a:cxn ang="0">
                  <a:pos x="T6" y="T7"/>
                </a:cxn>
                <a:cxn ang="0">
                  <a:pos x="T8" y="T9"/>
                </a:cxn>
                <a:cxn ang="0">
                  <a:pos x="T10" y="T11"/>
                </a:cxn>
              </a:cxnLst>
              <a:rect l="0" t="0" r="r" b="b"/>
              <a:pathLst>
                <a:path w="172" h="65">
                  <a:moveTo>
                    <a:pt x="75" y="0"/>
                  </a:moveTo>
                  <a:cubicBezTo>
                    <a:pt x="75" y="0"/>
                    <a:pt x="124" y="20"/>
                    <a:pt x="142" y="22"/>
                  </a:cubicBezTo>
                  <a:cubicBezTo>
                    <a:pt x="166" y="24"/>
                    <a:pt x="172" y="65"/>
                    <a:pt x="172" y="65"/>
                  </a:cubicBezTo>
                  <a:cubicBezTo>
                    <a:pt x="2" y="65"/>
                    <a:pt x="2" y="65"/>
                    <a:pt x="2" y="65"/>
                  </a:cubicBezTo>
                  <a:cubicBezTo>
                    <a:pt x="2" y="65"/>
                    <a:pt x="0" y="35"/>
                    <a:pt x="2" y="11"/>
                  </a:cubicBezTo>
                  <a:cubicBezTo>
                    <a:pt x="33" y="3"/>
                    <a:pt x="70" y="0"/>
                    <a:pt x="70"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8" name="ïŝlidè">
              <a:extLst>
                <a:ext uri="{FF2B5EF4-FFF2-40B4-BE49-F238E27FC236}">
                  <a16:creationId xmlns:a16="http://schemas.microsoft.com/office/drawing/2014/main" id="{5F6F8837-CB98-DBC6-245D-2FA26C12C124}"/>
                </a:ext>
              </a:extLst>
            </p:cNvPr>
            <p:cNvSpPr/>
            <p:nvPr/>
          </p:nvSpPr>
          <p:spPr bwMode="auto">
            <a:xfrm>
              <a:off x="6115518" y="4010838"/>
              <a:ext cx="350224" cy="1763046"/>
            </a:xfrm>
            <a:custGeom>
              <a:avLst/>
              <a:gdLst>
                <a:gd name="T0" fmla="*/ 137 w 137"/>
                <a:gd name="T1" fmla="*/ 0 h 687"/>
                <a:gd name="T2" fmla="*/ 109 w 137"/>
                <a:gd name="T3" fmla="*/ 664 h 687"/>
                <a:gd name="T4" fmla="*/ 0 w 137"/>
                <a:gd name="T5" fmla="*/ 664 h 687"/>
                <a:gd name="T6" fmla="*/ 0 w 137"/>
                <a:gd name="T7" fmla="*/ 0 h 687"/>
                <a:gd name="T8" fmla="*/ 137 w 137"/>
                <a:gd name="T9" fmla="*/ 0 h 687"/>
              </a:gdLst>
              <a:ahLst/>
              <a:cxnLst>
                <a:cxn ang="0">
                  <a:pos x="T0" y="T1"/>
                </a:cxn>
                <a:cxn ang="0">
                  <a:pos x="T2" y="T3"/>
                </a:cxn>
                <a:cxn ang="0">
                  <a:pos x="T4" y="T5"/>
                </a:cxn>
                <a:cxn ang="0">
                  <a:pos x="T6" y="T7"/>
                </a:cxn>
                <a:cxn ang="0">
                  <a:pos x="T8" y="T9"/>
                </a:cxn>
              </a:cxnLst>
              <a:rect l="0" t="0" r="r" b="b"/>
              <a:pathLst>
                <a:path w="137" h="687">
                  <a:moveTo>
                    <a:pt x="137" y="0"/>
                  </a:moveTo>
                  <a:cubicBezTo>
                    <a:pt x="109" y="664"/>
                    <a:pt x="109" y="664"/>
                    <a:pt x="109" y="664"/>
                  </a:cubicBezTo>
                  <a:cubicBezTo>
                    <a:pt x="109" y="664"/>
                    <a:pt x="46" y="687"/>
                    <a:pt x="0" y="664"/>
                  </a:cubicBezTo>
                  <a:cubicBezTo>
                    <a:pt x="0" y="418"/>
                    <a:pt x="0" y="0"/>
                    <a:pt x="0" y="0"/>
                  </a:cubicBezTo>
                  <a:cubicBezTo>
                    <a:pt x="137" y="0"/>
                    <a:pt x="137" y="0"/>
                    <a:pt x="137" y="0"/>
                  </a:cubicBezTo>
                </a:path>
              </a:pathLst>
            </a:custGeom>
            <a:solidFill>
              <a:schemeClr val="tx2">
                <a:lumMod val="75000"/>
              </a:schemeClr>
            </a:solidFill>
            <a:ln>
              <a:noFill/>
            </a:ln>
          </p:spPr>
          <p:txBody>
            <a:bodyPr anchor="ctr"/>
            <a:lstStyle/>
            <a:p>
              <a:pPr algn="ctr"/>
              <a:endParaRPr/>
            </a:p>
          </p:txBody>
        </p:sp>
        <p:sp>
          <p:nvSpPr>
            <p:cNvPr id="949" name="i$1îďè">
              <a:extLst>
                <a:ext uri="{FF2B5EF4-FFF2-40B4-BE49-F238E27FC236}">
                  <a16:creationId xmlns:a16="http://schemas.microsoft.com/office/drawing/2014/main" id="{7F2B3CC3-E38A-D1AD-92A6-AC5408393A59}"/>
                </a:ext>
              </a:extLst>
            </p:cNvPr>
            <p:cNvSpPr/>
            <p:nvPr/>
          </p:nvSpPr>
          <p:spPr bwMode="auto">
            <a:xfrm>
              <a:off x="5679635" y="2594763"/>
              <a:ext cx="443472" cy="1570043"/>
            </a:xfrm>
            <a:custGeom>
              <a:avLst/>
              <a:gdLst>
                <a:gd name="T0" fmla="*/ 98 w 173"/>
                <a:gd name="T1" fmla="*/ 0 h 612"/>
                <a:gd name="T2" fmla="*/ 0 w 173"/>
                <a:gd name="T3" fmla="*/ 60 h 612"/>
                <a:gd name="T4" fmla="*/ 0 w 173"/>
                <a:gd name="T5" fmla="*/ 612 h 612"/>
                <a:gd name="T6" fmla="*/ 173 w 173"/>
                <a:gd name="T7" fmla="*/ 612 h 612"/>
                <a:gd name="T8" fmla="*/ 173 w 173"/>
                <a:gd name="T9" fmla="*/ 202 h 612"/>
                <a:gd name="T10" fmla="*/ 98 w 173"/>
                <a:gd name="T11" fmla="*/ 0 h 612"/>
              </a:gdLst>
              <a:ahLst/>
              <a:cxnLst>
                <a:cxn ang="0">
                  <a:pos x="T0" y="T1"/>
                </a:cxn>
                <a:cxn ang="0">
                  <a:pos x="T2" y="T3"/>
                </a:cxn>
                <a:cxn ang="0">
                  <a:pos x="T4" y="T5"/>
                </a:cxn>
                <a:cxn ang="0">
                  <a:pos x="T6" y="T7"/>
                </a:cxn>
                <a:cxn ang="0">
                  <a:pos x="T8" y="T9"/>
                </a:cxn>
                <a:cxn ang="0">
                  <a:pos x="T10" y="T11"/>
                </a:cxn>
              </a:cxnLst>
              <a:rect l="0" t="0" r="r" b="b"/>
              <a:pathLst>
                <a:path w="173" h="612">
                  <a:moveTo>
                    <a:pt x="98" y="0"/>
                  </a:moveTo>
                  <a:cubicBezTo>
                    <a:pt x="98" y="0"/>
                    <a:pt x="32" y="27"/>
                    <a:pt x="0" y="60"/>
                  </a:cubicBezTo>
                  <a:cubicBezTo>
                    <a:pt x="0" y="138"/>
                    <a:pt x="0" y="612"/>
                    <a:pt x="0" y="612"/>
                  </a:cubicBezTo>
                  <a:cubicBezTo>
                    <a:pt x="173" y="612"/>
                    <a:pt x="173" y="612"/>
                    <a:pt x="173" y="612"/>
                  </a:cubicBezTo>
                  <a:cubicBezTo>
                    <a:pt x="173" y="202"/>
                    <a:pt x="173" y="202"/>
                    <a:pt x="173" y="202"/>
                  </a:cubicBezTo>
                  <a:cubicBezTo>
                    <a:pt x="98" y="0"/>
                    <a:pt x="98" y="0"/>
                    <a:pt x="98" y="0"/>
                  </a:cubicBezTo>
                </a:path>
              </a:pathLst>
            </a:custGeom>
            <a:solidFill>
              <a:schemeClr val="tx2"/>
            </a:solidFill>
            <a:ln>
              <a:noFill/>
            </a:ln>
          </p:spPr>
          <p:txBody>
            <a:bodyPr anchor="ctr"/>
            <a:lstStyle/>
            <a:p>
              <a:pPr algn="ctr"/>
              <a:endParaRPr/>
            </a:p>
          </p:txBody>
        </p:sp>
        <p:sp>
          <p:nvSpPr>
            <p:cNvPr id="950" name="ïslïďé">
              <a:extLst>
                <a:ext uri="{FF2B5EF4-FFF2-40B4-BE49-F238E27FC236}">
                  <a16:creationId xmlns:a16="http://schemas.microsoft.com/office/drawing/2014/main" id="{56EF0D7A-962A-48DC-6EA9-8B57E0D3DA35}"/>
                </a:ext>
              </a:extLst>
            </p:cNvPr>
            <p:cNvSpPr/>
            <p:nvPr/>
          </p:nvSpPr>
          <p:spPr bwMode="auto">
            <a:xfrm>
              <a:off x="6115518" y="2604522"/>
              <a:ext cx="443472" cy="1560285"/>
            </a:xfrm>
            <a:custGeom>
              <a:avLst/>
              <a:gdLst>
                <a:gd name="T0" fmla="*/ 81 w 173"/>
                <a:gd name="T1" fmla="*/ 0 h 608"/>
                <a:gd name="T2" fmla="*/ 173 w 173"/>
                <a:gd name="T3" fmla="*/ 57 h 608"/>
                <a:gd name="T4" fmla="*/ 173 w 173"/>
                <a:gd name="T5" fmla="*/ 608 h 608"/>
                <a:gd name="T6" fmla="*/ 0 w 173"/>
                <a:gd name="T7" fmla="*/ 608 h 608"/>
                <a:gd name="T8" fmla="*/ 0 w 173"/>
                <a:gd name="T9" fmla="*/ 200 h 608"/>
                <a:gd name="T10" fmla="*/ 81 w 173"/>
                <a:gd name="T11" fmla="*/ 0 h 608"/>
              </a:gdLst>
              <a:ahLst/>
              <a:cxnLst>
                <a:cxn ang="0">
                  <a:pos x="T0" y="T1"/>
                </a:cxn>
                <a:cxn ang="0">
                  <a:pos x="T2" y="T3"/>
                </a:cxn>
                <a:cxn ang="0">
                  <a:pos x="T4" y="T5"/>
                </a:cxn>
                <a:cxn ang="0">
                  <a:pos x="T6" y="T7"/>
                </a:cxn>
                <a:cxn ang="0">
                  <a:pos x="T8" y="T9"/>
                </a:cxn>
                <a:cxn ang="0">
                  <a:pos x="T10" y="T11"/>
                </a:cxn>
              </a:cxnLst>
              <a:rect l="0" t="0" r="r" b="b"/>
              <a:pathLst>
                <a:path w="173" h="608">
                  <a:moveTo>
                    <a:pt x="81" y="0"/>
                  </a:moveTo>
                  <a:cubicBezTo>
                    <a:pt x="81" y="0"/>
                    <a:pt x="140" y="24"/>
                    <a:pt x="173" y="57"/>
                  </a:cubicBezTo>
                  <a:cubicBezTo>
                    <a:pt x="173" y="94"/>
                    <a:pt x="173" y="160"/>
                    <a:pt x="173" y="608"/>
                  </a:cubicBezTo>
                  <a:cubicBezTo>
                    <a:pt x="0" y="608"/>
                    <a:pt x="0" y="608"/>
                    <a:pt x="0" y="608"/>
                  </a:cubicBezTo>
                  <a:cubicBezTo>
                    <a:pt x="0" y="200"/>
                    <a:pt x="0" y="200"/>
                    <a:pt x="0" y="200"/>
                  </a:cubicBezTo>
                  <a:cubicBezTo>
                    <a:pt x="81" y="0"/>
                    <a:pt x="81" y="0"/>
                    <a:pt x="81" y="0"/>
                  </a:cubicBezTo>
                </a:path>
              </a:pathLst>
            </a:custGeom>
            <a:solidFill>
              <a:schemeClr val="tx2">
                <a:lumMod val="75000"/>
              </a:schemeClr>
            </a:solidFill>
            <a:ln>
              <a:noFill/>
            </a:ln>
          </p:spPr>
          <p:txBody>
            <a:bodyPr anchor="ctr"/>
            <a:lstStyle/>
            <a:p>
              <a:pPr algn="ctr"/>
              <a:endParaRPr/>
            </a:p>
          </p:txBody>
        </p:sp>
        <p:sp>
          <p:nvSpPr>
            <p:cNvPr id="951" name="íṥlïdê">
              <a:extLst>
                <a:ext uri="{FF2B5EF4-FFF2-40B4-BE49-F238E27FC236}">
                  <a16:creationId xmlns:a16="http://schemas.microsoft.com/office/drawing/2014/main" id="{A59CE024-245B-C785-2A83-F00DF3BF98B1}"/>
                </a:ext>
              </a:extLst>
            </p:cNvPr>
            <p:cNvSpPr/>
            <p:nvPr/>
          </p:nvSpPr>
          <p:spPr bwMode="auto">
            <a:xfrm>
              <a:off x="5965886" y="2589342"/>
              <a:ext cx="292757" cy="538889"/>
            </a:xfrm>
            <a:custGeom>
              <a:avLst/>
              <a:gdLst>
                <a:gd name="T0" fmla="*/ 0 w 270"/>
                <a:gd name="T1" fmla="*/ 0 h 497"/>
                <a:gd name="T2" fmla="*/ 145 w 270"/>
                <a:gd name="T3" fmla="*/ 497 h 497"/>
                <a:gd name="T4" fmla="*/ 270 w 270"/>
                <a:gd name="T5" fmla="*/ 0 h 497"/>
                <a:gd name="T6" fmla="*/ 0 w 270"/>
                <a:gd name="T7" fmla="*/ 0 h 497"/>
              </a:gdLst>
              <a:ahLst/>
              <a:cxnLst>
                <a:cxn ang="0">
                  <a:pos x="T0" y="T1"/>
                </a:cxn>
                <a:cxn ang="0">
                  <a:pos x="T2" y="T3"/>
                </a:cxn>
                <a:cxn ang="0">
                  <a:pos x="T4" y="T5"/>
                </a:cxn>
                <a:cxn ang="0">
                  <a:pos x="T6" y="T7"/>
                </a:cxn>
              </a:cxnLst>
              <a:rect l="0" t="0" r="r" b="b"/>
              <a:pathLst>
                <a:path w="270" h="497">
                  <a:moveTo>
                    <a:pt x="0" y="0"/>
                  </a:moveTo>
                  <a:lnTo>
                    <a:pt x="145" y="497"/>
                  </a:lnTo>
                  <a:lnTo>
                    <a:pt x="27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2" name="îšḷiḑê">
              <a:extLst>
                <a:ext uri="{FF2B5EF4-FFF2-40B4-BE49-F238E27FC236}">
                  <a16:creationId xmlns:a16="http://schemas.microsoft.com/office/drawing/2014/main" id="{8485499C-4862-1096-FC40-922C5F09E861}"/>
                </a:ext>
              </a:extLst>
            </p:cNvPr>
            <p:cNvSpPr/>
            <p:nvPr/>
          </p:nvSpPr>
          <p:spPr bwMode="auto">
            <a:xfrm>
              <a:off x="5965886" y="2589342"/>
              <a:ext cx="292757" cy="538889"/>
            </a:xfrm>
            <a:custGeom>
              <a:avLst/>
              <a:gdLst>
                <a:gd name="T0" fmla="*/ 0 w 270"/>
                <a:gd name="T1" fmla="*/ 0 h 497"/>
                <a:gd name="T2" fmla="*/ 145 w 270"/>
                <a:gd name="T3" fmla="*/ 497 h 497"/>
                <a:gd name="T4" fmla="*/ 270 w 270"/>
                <a:gd name="T5" fmla="*/ 0 h 497"/>
              </a:gdLst>
              <a:ahLst/>
              <a:cxnLst>
                <a:cxn ang="0">
                  <a:pos x="T0" y="T1"/>
                </a:cxn>
                <a:cxn ang="0">
                  <a:pos x="T2" y="T3"/>
                </a:cxn>
                <a:cxn ang="0">
                  <a:pos x="T4" y="T5"/>
                </a:cxn>
              </a:cxnLst>
              <a:rect l="0" t="0" r="r" b="b"/>
              <a:pathLst>
                <a:path w="270" h="497">
                  <a:moveTo>
                    <a:pt x="0" y="0"/>
                  </a:moveTo>
                  <a:lnTo>
                    <a:pt x="145" y="497"/>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3" name="iṡ1îḍé">
              <a:extLst>
                <a:ext uri="{FF2B5EF4-FFF2-40B4-BE49-F238E27FC236}">
                  <a16:creationId xmlns:a16="http://schemas.microsoft.com/office/drawing/2014/main" id="{6E3E8FE1-EAFC-CDEB-408E-71B6C3F3A90E}"/>
                </a:ext>
              </a:extLst>
            </p:cNvPr>
            <p:cNvSpPr/>
            <p:nvPr/>
          </p:nvSpPr>
          <p:spPr bwMode="auto">
            <a:xfrm>
              <a:off x="6055882" y="2630545"/>
              <a:ext cx="135535" cy="497686"/>
            </a:xfrm>
            <a:custGeom>
              <a:avLst/>
              <a:gdLst>
                <a:gd name="T0" fmla="*/ 81 w 125"/>
                <a:gd name="T1" fmla="*/ 92 h 459"/>
                <a:gd name="T2" fmla="*/ 114 w 125"/>
                <a:gd name="T3" fmla="*/ 57 h 459"/>
                <a:gd name="T4" fmla="*/ 52 w 125"/>
                <a:gd name="T5" fmla="*/ 0 h 459"/>
                <a:gd name="T6" fmla="*/ 12 w 125"/>
                <a:gd name="T7" fmla="*/ 57 h 459"/>
                <a:gd name="T8" fmla="*/ 45 w 125"/>
                <a:gd name="T9" fmla="*/ 92 h 459"/>
                <a:gd name="T10" fmla="*/ 0 w 125"/>
                <a:gd name="T11" fmla="*/ 345 h 459"/>
                <a:gd name="T12" fmla="*/ 62 w 125"/>
                <a:gd name="T13" fmla="*/ 459 h 459"/>
                <a:gd name="T14" fmla="*/ 125 w 125"/>
                <a:gd name="T15" fmla="*/ 353 h 459"/>
                <a:gd name="T16" fmla="*/ 81 w 125"/>
                <a:gd name="T17" fmla="*/ 92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459">
                  <a:moveTo>
                    <a:pt x="81" y="92"/>
                  </a:moveTo>
                  <a:lnTo>
                    <a:pt x="114" y="57"/>
                  </a:lnTo>
                  <a:lnTo>
                    <a:pt x="52" y="0"/>
                  </a:lnTo>
                  <a:lnTo>
                    <a:pt x="12" y="57"/>
                  </a:lnTo>
                  <a:lnTo>
                    <a:pt x="45" y="92"/>
                  </a:lnTo>
                  <a:lnTo>
                    <a:pt x="0" y="345"/>
                  </a:lnTo>
                  <a:lnTo>
                    <a:pt x="62" y="459"/>
                  </a:lnTo>
                  <a:lnTo>
                    <a:pt x="125" y="353"/>
                  </a:lnTo>
                  <a:lnTo>
                    <a:pt x="81" y="92"/>
                  </a:lnTo>
                  <a:close/>
                </a:path>
              </a:pathLst>
            </a:custGeom>
            <a:solidFill>
              <a:srgbClr val="0033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4" name="ïşľîḓé">
              <a:extLst>
                <a:ext uri="{FF2B5EF4-FFF2-40B4-BE49-F238E27FC236}">
                  <a16:creationId xmlns:a16="http://schemas.microsoft.com/office/drawing/2014/main" id="{4694BD60-C77B-1AC1-84D5-A496A75B9DA2}"/>
                </a:ext>
              </a:extLst>
            </p:cNvPr>
            <p:cNvSpPr/>
            <p:nvPr/>
          </p:nvSpPr>
          <p:spPr bwMode="auto">
            <a:xfrm>
              <a:off x="6017932" y="2433205"/>
              <a:ext cx="194087" cy="197340"/>
            </a:xfrm>
            <a:custGeom>
              <a:avLst/>
              <a:gdLst>
                <a:gd name="T0" fmla="*/ 179 w 179"/>
                <a:gd name="T1" fmla="*/ 154 h 182"/>
                <a:gd name="T2" fmla="*/ 87 w 179"/>
                <a:gd name="T3" fmla="*/ 182 h 182"/>
                <a:gd name="T4" fmla="*/ 0 w 179"/>
                <a:gd name="T5" fmla="*/ 154 h 182"/>
                <a:gd name="T6" fmla="*/ 0 w 179"/>
                <a:gd name="T7" fmla="*/ 0 h 182"/>
                <a:gd name="T8" fmla="*/ 179 w 179"/>
                <a:gd name="T9" fmla="*/ 0 h 182"/>
                <a:gd name="T10" fmla="*/ 179 w 179"/>
                <a:gd name="T11" fmla="*/ 154 h 182"/>
              </a:gdLst>
              <a:ahLst/>
              <a:cxnLst>
                <a:cxn ang="0">
                  <a:pos x="T0" y="T1"/>
                </a:cxn>
                <a:cxn ang="0">
                  <a:pos x="T2" y="T3"/>
                </a:cxn>
                <a:cxn ang="0">
                  <a:pos x="T4" y="T5"/>
                </a:cxn>
                <a:cxn ang="0">
                  <a:pos x="T6" y="T7"/>
                </a:cxn>
                <a:cxn ang="0">
                  <a:pos x="T8" y="T9"/>
                </a:cxn>
                <a:cxn ang="0">
                  <a:pos x="T10" y="T11"/>
                </a:cxn>
              </a:cxnLst>
              <a:rect l="0" t="0" r="r" b="b"/>
              <a:pathLst>
                <a:path w="179" h="182">
                  <a:moveTo>
                    <a:pt x="179" y="154"/>
                  </a:moveTo>
                  <a:lnTo>
                    <a:pt x="87" y="182"/>
                  </a:lnTo>
                  <a:lnTo>
                    <a:pt x="0" y="154"/>
                  </a:lnTo>
                  <a:lnTo>
                    <a:pt x="0" y="0"/>
                  </a:lnTo>
                  <a:lnTo>
                    <a:pt x="179" y="0"/>
                  </a:lnTo>
                  <a:lnTo>
                    <a:pt x="179" y="154"/>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5" name="iṣļíďè">
              <a:extLst>
                <a:ext uri="{FF2B5EF4-FFF2-40B4-BE49-F238E27FC236}">
                  <a16:creationId xmlns:a16="http://schemas.microsoft.com/office/drawing/2014/main" id="{29BC31B7-F45C-048B-E335-EFAEEC8D44DA}"/>
                </a:ext>
              </a:extLst>
            </p:cNvPr>
            <p:cNvSpPr/>
            <p:nvPr/>
          </p:nvSpPr>
          <p:spPr bwMode="auto">
            <a:xfrm>
              <a:off x="6123108" y="2589342"/>
              <a:ext cx="291672" cy="538889"/>
            </a:xfrm>
            <a:custGeom>
              <a:avLst/>
              <a:gdLst>
                <a:gd name="T0" fmla="*/ 0 w 114"/>
                <a:gd name="T1" fmla="*/ 210 h 210"/>
                <a:gd name="T2" fmla="*/ 83 w 114"/>
                <a:gd name="T3" fmla="*/ 81 h 210"/>
                <a:gd name="T4" fmla="*/ 58 w 114"/>
                <a:gd name="T5" fmla="*/ 69 h 210"/>
                <a:gd name="T6" fmla="*/ 97 w 114"/>
                <a:gd name="T7" fmla="*/ 58 h 210"/>
                <a:gd name="T8" fmla="*/ 114 w 114"/>
                <a:gd name="T9" fmla="*/ 25 h 210"/>
                <a:gd name="T10" fmla="*/ 53 w 114"/>
                <a:gd name="T11" fmla="*/ 0 h 210"/>
                <a:gd name="T12" fmla="*/ 0 w 114"/>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14" h="210">
                  <a:moveTo>
                    <a:pt x="0" y="210"/>
                  </a:moveTo>
                  <a:cubicBezTo>
                    <a:pt x="83" y="81"/>
                    <a:pt x="83" y="81"/>
                    <a:pt x="83" y="81"/>
                  </a:cubicBezTo>
                  <a:cubicBezTo>
                    <a:pt x="58" y="69"/>
                    <a:pt x="58" y="69"/>
                    <a:pt x="58" y="69"/>
                  </a:cubicBezTo>
                  <a:cubicBezTo>
                    <a:pt x="97" y="58"/>
                    <a:pt x="97" y="58"/>
                    <a:pt x="97" y="58"/>
                  </a:cubicBezTo>
                  <a:cubicBezTo>
                    <a:pt x="114" y="25"/>
                    <a:pt x="114" y="25"/>
                    <a:pt x="114" y="25"/>
                  </a:cubicBezTo>
                  <a:cubicBezTo>
                    <a:pt x="114" y="25"/>
                    <a:pt x="87" y="4"/>
                    <a:pt x="53" y="0"/>
                  </a:cubicBezTo>
                  <a:cubicBezTo>
                    <a:pt x="43" y="37"/>
                    <a:pt x="0" y="210"/>
                    <a:pt x="0" y="210"/>
                  </a:cubicBezTo>
                  <a:close/>
                </a:path>
              </a:pathLst>
            </a:custGeom>
            <a:solidFill>
              <a:schemeClr val="tx2">
                <a:lumMod val="50000"/>
              </a:schemeClr>
            </a:solidFill>
            <a:ln>
              <a:noFill/>
            </a:ln>
          </p:spPr>
          <p:txBody>
            <a:bodyPr anchor="ctr"/>
            <a:lstStyle/>
            <a:p>
              <a:pPr algn="ctr"/>
              <a:endParaRPr/>
            </a:p>
          </p:txBody>
        </p:sp>
        <p:sp>
          <p:nvSpPr>
            <p:cNvPr id="956" name="íşlïḋè">
              <a:extLst>
                <a:ext uri="{FF2B5EF4-FFF2-40B4-BE49-F238E27FC236}">
                  <a16:creationId xmlns:a16="http://schemas.microsoft.com/office/drawing/2014/main" id="{409920B9-DB65-623F-3816-5F278ADC5F9F}"/>
                </a:ext>
              </a:extLst>
            </p:cNvPr>
            <p:cNvSpPr/>
            <p:nvPr/>
          </p:nvSpPr>
          <p:spPr bwMode="auto">
            <a:xfrm>
              <a:off x="5830351" y="2579583"/>
              <a:ext cx="292757" cy="548648"/>
            </a:xfrm>
            <a:custGeom>
              <a:avLst/>
              <a:gdLst>
                <a:gd name="T0" fmla="*/ 114 w 114"/>
                <a:gd name="T1" fmla="*/ 214 h 214"/>
                <a:gd name="T2" fmla="*/ 32 w 114"/>
                <a:gd name="T3" fmla="*/ 85 h 214"/>
                <a:gd name="T4" fmla="*/ 57 w 114"/>
                <a:gd name="T5" fmla="*/ 73 h 214"/>
                <a:gd name="T6" fmla="*/ 17 w 114"/>
                <a:gd name="T7" fmla="*/ 62 h 214"/>
                <a:gd name="T8" fmla="*/ 0 w 114"/>
                <a:gd name="T9" fmla="*/ 25 h 214"/>
                <a:gd name="T10" fmla="*/ 61 w 114"/>
                <a:gd name="T11" fmla="*/ 0 h 214"/>
                <a:gd name="T12" fmla="*/ 114 w 114"/>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114" h="214">
                  <a:moveTo>
                    <a:pt x="114" y="214"/>
                  </a:moveTo>
                  <a:cubicBezTo>
                    <a:pt x="32" y="85"/>
                    <a:pt x="32" y="85"/>
                    <a:pt x="32" y="85"/>
                  </a:cubicBezTo>
                  <a:cubicBezTo>
                    <a:pt x="57" y="73"/>
                    <a:pt x="57" y="73"/>
                    <a:pt x="57" y="73"/>
                  </a:cubicBezTo>
                  <a:cubicBezTo>
                    <a:pt x="17" y="62"/>
                    <a:pt x="17" y="62"/>
                    <a:pt x="17" y="62"/>
                  </a:cubicBezTo>
                  <a:cubicBezTo>
                    <a:pt x="0" y="25"/>
                    <a:pt x="0" y="25"/>
                    <a:pt x="0" y="25"/>
                  </a:cubicBezTo>
                  <a:cubicBezTo>
                    <a:pt x="0" y="25"/>
                    <a:pt x="26" y="9"/>
                    <a:pt x="61" y="0"/>
                  </a:cubicBezTo>
                  <a:cubicBezTo>
                    <a:pt x="70" y="37"/>
                    <a:pt x="114" y="214"/>
                    <a:pt x="114" y="214"/>
                  </a:cubicBezTo>
                  <a:close/>
                </a:path>
              </a:pathLst>
            </a:custGeom>
            <a:solidFill>
              <a:schemeClr val="tx2">
                <a:lumMod val="50000"/>
              </a:schemeClr>
            </a:solidFill>
            <a:ln>
              <a:noFill/>
            </a:ln>
          </p:spPr>
          <p:txBody>
            <a:bodyPr anchor="ctr"/>
            <a:lstStyle/>
            <a:p>
              <a:pPr algn="ctr"/>
              <a:endParaRPr/>
            </a:p>
          </p:txBody>
        </p:sp>
        <p:sp>
          <p:nvSpPr>
            <p:cNvPr id="957" name="işļíḑe">
              <a:extLst>
                <a:ext uri="{FF2B5EF4-FFF2-40B4-BE49-F238E27FC236}">
                  <a16:creationId xmlns:a16="http://schemas.microsoft.com/office/drawing/2014/main" id="{153C6F61-4790-D8D8-BFB1-C2A9EE4AF440}"/>
                </a:ext>
              </a:extLst>
            </p:cNvPr>
            <p:cNvSpPr/>
            <p:nvPr/>
          </p:nvSpPr>
          <p:spPr bwMode="auto">
            <a:xfrm>
              <a:off x="5917094" y="2574162"/>
              <a:ext cx="395764" cy="166980"/>
            </a:xfrm>
            <a:custGeom>
              <a:avLst/>
              <a:gdLst>
                <a:gd name="T0" fmla="*/ 38 w 154"/>
                <a:gd name="T1" fmla="*/ 1 h 65"/>
                <a:gd name="T2" fmla="*/ 76 w 154"/>
                <a:gd name="T3" fmla="*/ 21 h 65"/>
                <a:gd name="T4" fmla="*/ 116 w 154"/>
                <a:gd name="T5" fmla="*/ 1 h 65"/>
                <a:gd name="T6" fmla="*/ 154 w 154"/>
                <a:gd name="T7" fmla="*/ 9 h 65"/>
                <a:gd name="T8" fmla="*/ 122 w 154"/>
                <a:gd name="T9" fmla="*/ 65 h 65"/>
                <a:gd name="T10" fmla="*/ 76 w 154"/>
                <a:gd name="T11" fmla="*/ 23 h 65"/>
                <a:gd name="T12" fmla="*/ 38 w 154"/>
                <a:gd name="T13" fmla="*/ 64 h 65"/>
                <a:gd name="T14" fmla="*/ 0 w 154"/>
                <a:gd name="T15" fmla="*/ 10 h 65"/>
                <a:gd name="T16" fmla="*/ 38 w 154"/>
                <a:gd name="T17"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65">
                  <a:moveTo>
                    <a:pt x="38" y="1"/>
                  </a:moveTo>
                  <a:cubicBezTo>
                    <a:pt x="76" y="21"/>
                    <a:pt x="76" y="21"/>
                    <a:pt x="76" y="21"/>
                  </a:cubicBezTo>
                  <a:cubicBezTo>
                    <a:pt x="116" y="1"/>
                    <a:pt x="116" y="1"/>
                    <a:pt x="116" y="1"/>
                  </a:cubicBezTo>
                  <a:cubicBezTo>
                    <a:pt x="154" y="9"/>
                    <a:pt x="154" y="9"/>
                    <a:pt x="154" y="9"/>
                  </a:cubicBezTo>
                  <a:cubicBezTo>
                    <a:pt x="122" y="65"/>
                    <a:pt x="122" y="65"/>
                    <a:pt x="122" y="65"/>
                  </a:cubicBezTo>
                  <a:cubicBezTo>
                    <a:pt x="76" y="23"/>
                    <a:pt x="76" y="23"/>
                    <a:pt x="76" y="23"/>
                  </a:cubicBezTo>
                  <a:cubicBezTo>
                    <a:pt x="38" y="64"/>
                    <a:pt x="38" y="64"/>
                    <a:pt x="38" y="64"/>
                  </a:cubicBezTo>
                  <a:cubicBezTo>
                    <a:pt x="0" y="10"/>
                    <a:pt x="0" y="10"/>
                    <a:pt x="0" y="10"/>
                  </a:cubicBezTo>
                  <a:cubicBezTo>
                    <a:pt x="0" y="10"/>
                    <a:pt x="24" y="0"/>
                    <a:pt x="38" y="1"/>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8" name="îşḷiḍé">
              <a:extLst>
                <a:ext uri="{FF2B5EF4-FFF2-40B4-BE49-F238E27FC236}">
                  <a16:creationId xmlns:a16="http://schemas.microsoft.com/office/drawing/2014/main" id="{5C740876-BA07-4346-0DE0-F549CEBB58B2}"/>
                </a:ext>
              </a:extLst>
            </p:cNvPr>
            <p:cNvSpPr/>
            <p:nvPr/>
          </p:nvSpPr>
          <p:spPr bwMode="auto">
            <a:xfrm>
              <a:off x="5832520" y="1753359"/>
              <a:ext cx="557322" cy="785022"/>
            </a:xfrm>
            <a:custGeom>
              <a:avLst/>
              <a:gdLst>
                <a:gd name="T0" fmla="*/ 217 w 217"/>
                <a:gd name="T1" fmla="*/ 139 h 306"/>
                <a:gd name="T2" fmla="*/ 109 w 217"/>
                <a:gd name="T3" fmla="*/ 0 h 306"/>
                <a:gd name="T4" fmla="*/ 0 w 217"/>
                <a:gd name="T5" fmla="*/ 139 h 306"/>
                <a:gd name="T6" fmla="*/ 31 w 217"/>
                <a:gd name="T7" fmla="*/ 274 h 306"/>
                <a:gd name="T8" fmla="*/ 108 w 217"/>
                <a:gd name="T9" fmla="*/ 306 h 306"/>
                <a:gd name="T10" fmla="*/ 109 w 217"/>
                <a:gd name="T11" fmla="*/ 306 h 306"/>
                <a:gd name="T12" fmla="*/ 109 w 217"/>
                <a:gd name="T13" fmla="*/ 306 h 306"/>
                <a:gd name="T14" fmla="*/ 109 w 217"/>
                <a:gd name="T15" fmla="*/ 306 h 306"/>
                <a:gd name="T16" fmla="*/ 187 w 217"/>
                <a:gd name="T17" fmla="*/ 274 h 306"/>
                <a:gd name="T18" fmla="*/ 217 w 217"/>
                <a:gd name="T19" fmla="*/ 13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306">
                  <a:moveTo>
                    <a:pt x="217" y="139"/>
                  </a:moveTo>
                  <a:cubicBezTo>
                    <a:pt x="217" y="51"/>
                    <a:pt x="169" y="0"/>
                    <a:pt x="109" y="0"/>
                  </a:cubicBezTo>
                  <a:cubicBezTo>
                    <a:pt x="49" y="0"/>
                    <a:pt x="0" y="51"/>
                    <a:pt x="0" y="139"/>
                  </a:cubicBezTo>
                  <a:cubicBezTo>
                    <a:pt x="0" y="176"/>
                    <a:pt x="12" y="258"/>
                    <a:pt x="31" y="274"/>
                  </a:cubicBezTo>
                  <a:cubicBezTo>
                    <a:pt x="44" y="286"/>
                    <a:pt x="87" y="306"/>
                    <a:pt x="108" y="306"/>
                  </a:cubicBezTo>
                  <a:cubicBezTo>
                    <a:pt x="109" y="306"/>
                    <a:pt x="109" y="306"/>
                    <a:pt x="109" y="306"/>
                  </a:cubicBezTo>
                  <a:cubicBezTo>
                    <a:pt x="109" y="306"/>
                    <a:pt x="109" y="306"/>
                    <a:pt x="109" y="306"/>
                  </a:cubicBezTo>
                  <a:cubicBezTo>
                    <a:pt x="109" y="306"/>
                    <a:pt x="109" y="306"/>
                    <a:pt x="109" y="306"/>
                  </a:cubicBezTo>
                  <a:cubicBezTo>
                    <a:pt x="130" y="306"/>
                    <a:pt x="173" y="286"/>
                    <a:pt x="187" y="274"/>
                  </a:cubicBezTo>
                  <a:cubicBezTo>
                    <a:pt x="207" y="253"/>
                    <a:pt x="217" y="173"/>
                    <a:pt x="217" y="139"/>
                  </a:cubicBezTo>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9" name="ísḷîdê">
              <a:extLst>
                <a:ext uri="{FF2B5EF4-FFF2-40B4-BE49-F238E27FC236}">
                  <a16:creationId xmlns:a16="http://schemas.microsoft.com/office/drawing/2014/main" id="{E5525A03-3981-9376-6C5C-B39273C9F067}"/>
                </a:ext>
              </a:extLst>
            </p:cNvPr>
            <p:cNvSpPr/>
            <p:nvPr/>
          </p:nvSpPr>
          <p:spPr bwMode="auto">
            <a:xfrm>
              <a:off x="6264064" y="2037441"/>
              <a:ext cx="199508" cy="234205"/>
            </a:xfrm>
            <a:custGeom>
              <a:avLst/>
              <a:gdLst>
                <a:gd name="T0" fmla="*/ 33 w 78"/>
                <a:gd name="T1" fmla="*/ 89 h 91"/>
                <a:gd name="T2" fmla="*/ 3 w 78"/>
                <a:gd name="T3" fmla="*/ 42 h 91"/>
                <a:gd name="T4" fmla="*/ 45 w 78"/>
                <a:gd name="T5" fmla="*/ 2 h 91"/>
                <a:gd name="T6" fmla="*/ 74 w 78"/>
                <a:gd name="T7" fmla="*/ 49 h 91"/>
                <a:gd name="T8" fmla="*/ 33 w 78"/>
                <a:gd name="T9" fmla="*/ 89 h 91"/>
              </a:gdLst>
              <a:ahLst/>
              <a:cxnLst>
                <a:cxn ang="0">
                  <a:pos x="T0" y="T1"/>
                </a:cxn>
                <a:cxn ang="0">
                  <a:pos x="T2" y="T3"/>
                </a:cxn>
                <a:cxn ang="0">
                  <a:pos x="T4" y="T5"/>
                </a:cxn>
                <a:cxn ang="0">
                  <a:pos x="T6" y="T7"/>
                </a:cxn>
                <a:cxn ang="0">
                  <a:pos x="T8" y="T9"/>
                </a:cxn>
              </a:cxnLst>
              <a:rect l="0" t="0" r="r" b="b"/>
              <a:pathLst>
                <a:path w="78" h="91">
                  <a:moveTo>
                    <a:pt x="33" y="89"/>
                  </a:moveTo>
                  <a:cubicBezTo>
                    <a:pt x="13" y="87"/>
                    <a:pt x="0" y="66"/>
                    <a:pt x="3" y="42"/>
                  </a:cubicBezTo>
                  <a:cubicBezTo>
                    <a:pt x="6" y="18"/>
                    <a:pt x="25" y="0"/>
                    <a:pt x="45" y="2"/>
                  </a:cubicBezTo>
                  <a:cubicBezTo>
                    <a:pt x="64" y="4"/>
                    <a:pt x="78" y="25"/>
                    <a:pt x="74" y="49"/>
                  </a:cubicBezTo>
                  <a:cubicBezTo>
                    <a:pt x="71" y="73"/>
                    <a:pt x="52" y="91"/>
                    <a:pt x="33" y="89"/>
                  </a:cubicBezTo>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0" name="íṧḷîďé">
              <a:extLst>
                <a:ext uri="{FF2B5EF4-FFF2-40B4-BE49-F238E27FC236}">
                  <a16:creationId xmlns:a16="http://schemas.microsoft.com/office/drawing/2014/main" id="{20E38021-7E74-76D3-F22A-8662B8BB7CB1}"/>
                </a:ext>
              </a:extLst>
            </p:cNvPr>
            <p:cNvSpPr/>
            <p:nvPr/>
          </p:nvSpPr>
          <p:spPr bwMode="auto">
            <a:xfrm>
              <a:off x="5764210" y="2037441"/>
              <a:ext cx="197340" cy="234205"/>
            </a:xfrm>
            <a:custGeom>
              <a:avLst/>
              <a:gdLst>
                <a:gd name="T0" fmla="*/ 3 w 77"/>
                <a:gd name="T1" fmla="*/ 49 h 91"/>
                <a:gd name="T2" fmla="*/ 33 w 77"/>
                <a:gd name="T3" fmla="*/ 2 h 91"/>
                <a:gd name="T4" fmla="*/ 74 w 77"/>
                <a:gd name="T5" fmla="*/ 42 h 91"/>
                <a:gd name="T6" fmla="*/ 45 w 77"/>
                <a:gd name="T7" fmla="*/ 89 h 91"/>
                <a:gd name="T8" fmla="*/ 3 w 77"/>
                <a:gd name="T9" fmla="*/ 49 h 91"/>
              </a:gdLst>
              <a:ahLst/>
              <a:cxnLst>
                <a:cxn ang="0">
                  <a:pos x="T0" y="T1"/>
                </a:cxn>
                <a:cxn ang="0">
                  <a:pos x="T2" y="T3"/>
                </a:cxn>
                <a:cxn ang="0">
                  <a:pos x="T4" y="T5"/>
                </a:cxn>
                <a:cxn ang="0">
                  <a:pos x="T6" y="T7"/>
                </a:cxn>
                <a:cxn ang="0">
                  <a:pos x="T8" y="T9"/>
                </a:cxn>
              </a:cxnLst>
              <a:rect l="0" t="0" r="r" b="b"/>
              <a:pathLst>
                <a:path w="77" h="91">
                  <a:moveTo>
                    <a:pt x="3" y="49"/>
                  </a:moveTo>
                  <a:cubicBezTo>
                    <a:pt x="0" y="25"/>
                    <a:pt x="13" y="4"/>
                    <a:pt x="33" y="2"/>
                  </a:cubicBezTo>
                  <a:cubicBezTo>
                    <a:pt x="52" y="0"/>
                    <a:pt x="71" y="18"/>
                    <a:pt x="74" y="42"/>
                  </a:cubicBezTo>
                  <a:cubicBezTo>
                    <a:pt x="77" y="66"/>
                    <a:pt x="64" y="87"/>
                    <a:pt x="45" y="89"/>
                  </a:cubicBezTo>
                  <a:cubicBezTo>
                    <a:pt x="25" y="91"/>
                    <a:pt x="6" y="73"/>
                    <a:pt x="3" y="49"/>
                  </a:cubicBezTo>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1" name="iSḻíḓé">
              <a:extLst>
                <a:ext uri="{FF2B5EF4-FFF2-40B4-BE49-F238E27FC236}">
                  <a16:creationId xmlns:a16="http://schemas.microsoft.com/office/drawing/2014/main" id="{343C665C-9B49-58A5-2270-C12DC7FDAD7A}"/>
                </a:ext>
              </a:extLst>
            </p:cNvPr>
            <p:cNvSpPr/>
            <p:nvPr/>
          </p:nvSpPr>
          <p:spPr bwMode="auto">
            <a:xfrm>
              <a:off x="5792401" y="1745769"/>
              <a:ext cx="169148" cy="445641"/>
            </a:xfrm>
            <a:custGeom>
              <a:avLst/>
              <a:gdLst>
                <a:gd name="T0" fmla="*/ 66 w 66"/>
                <a:gd name="T1" fmla="*/ 27 h 174"/>
                <a:gd name="T2" fmla="*/ 43 w 66"/>
                <a:gd name="T3" fmla="*/ 103 h 174"/>
                <a:gd name="T4" fmla="*/ 25 w 66"/>
                <a:gd name="T5" fmla="*/ 174 h 174"/>
                <a:gd name="T6" fmla="*/ 7 w 66"/>
                <a:gd name="T7" fmla="*/ 123 h 174"/>
                <a:gd name="T8" fmla="*/ 66 w 66"/>
                <a:gd name="T9" fmla="*/ 27 h 174"/>
              </a:gdLst>
              <a:ahLst/>
              <a:cxnLst>
                <a:cxn ang="0">
                  <a:pos x="T0" y="T1"/>
                </a:cxn>
                <a:cxn ang="0">
                  <a:pos x="T2" y="T3"/>
                </a:cxn>
                <a:cxn ang="0">
                  <a:pos x="T4" y="T5"/>
                </a:cxn>
                <a:cxn ang="0">
                  <a:pos x="T6" y="T7"/>
                </a:cxn>
                <a:cxn ang="0">
                  <a:pos x="T8" y="T9"/>
                </a:cxn>
              </a:cxnLst>
              <a:rect l="0" t="0" r="r" b="b"/>
              <a:pathLst>
                <a:path w="66" h="174">
                  <a:moveTo>
                    <a:pt x="66" y="27"/>
                  </a:moveTo>
                  <a:cubicBezTo>
                    <a:pt x="66" y="27"/>
                    <a:pt x="29" y="67"/>
                    <a:pt x="43" y="103"/>
                  </a:cubicBezTo>
                  <a:cubicBezTo>
                    <a:pt x="45" y="147"/>
                    <a:pt x="41" y="162"/>
                    <a:pt x="25" y="174"/>
                  </a:cubicBezTo>
                  <a:cubicBezTo>
                    <a:pt x="29" y="132"/>
                    <a:pt x="24" y="118"/>
                    <a:pt x="7" y="123"/>
                  </a:cubicBezTo>
                  <a:cubicBezTo>
                    <a:pt x="0" y="89"/>
                    <a:pt x="15" y="0"/>
                    <a:pt x="66" y="27"/>
                  </a:cubicBezTo>
                </a:path>
              </a:pathLst>
            </a:custGeom>
            <a:solidFill>
              <a:srgbClr val="6901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2" name="îṡ1îḍè">
              <a:extLst>
                <a:ext uri="{FF2B5EF4-FFF2-40B4-BE49-F238E27FC236}">
                  <a16:creationId xmlns:a16="http://schemas.microsoft.com/office/drawing/2014/main" id="{8CE61DDA-56E0-EB22-3BC0-FB8FA2C81D91}"/>
                </a:ext>
              </a:extLst>
            </p:cNvPr>
            <p:cNvSpPr/>
            <p:nvPr/>
          </p:nvSpPr>
          <p:spPr bwMode="auto">
            <a:xfrm>
              <a:off x="6253222" y="1745769"/>
              <a:ext cx="169148" cy="445641"/>
            </a:xfrm>
            <a:custGeom>
              <a:avLst/>
              <a:gdLst>
                <a:gd name="T0" fmla="*/ 0 w 66"/>
                <a:gd name="T1" fmla="*/ 27 h 174"/>
                <a:gd name="T2" fmla="*/ 23 w 66"/>
                <a:gd name="T3" fmla="*/ 103 h 174"/>
                <a:gd name="T4" fmla="*/ 41 w 66"/>
                <a:gd name="T5" fmla="*/ 174 h 174"/>
                <a:gd name="T6" fmla="*/ 59 w 66"/>
                <a:gd name="T7" fmla="*/ 123 h 174"/>
                <a:gd name="T8" fmla="*/ 0 w 66"/>
                <a:gd name="T9" fmla="*/ 27 h 174"/>
              </a:gdLst>
              <a:ahLst/>
              <a:cxnLst>
                <a:cxn ang="0">
                  <a:pos x="T0" y="T1"/>
                </a:cxn>
                <a:cxn ang="0">
                  <a:pos x="T2" y="T3"/>
                </a:cxn>
                <a:cxn ang="0">
                  <a:pos x="T4" y="T5"/>
                </a:cxn>
                <a:cxn ang="0">
                  <a:pos x="T6" y="T7"/>
                </a:cxn>
                <a:cxn ang="0">
                  <a:pos x="T8" y="T9"/>
                </a:cxn>
              </a:cxnLst>
              <a:rect l="0" t="0" r="r" b="b"/>
              <a:pathLst>
                <a:path w="66" h="174">
                  <a:moveTo>
                    <a:pt x="0" y="27"/>
                  </a:moveTo>
                  <a:cubicBezTo>
                    <a:pt x="0" y="27"/>
                    <a:pt x="37" y="67"/>
                    <a:pt x="23" y="103"/>
                  </a:cubicBezTo>
                  <a:cubicBezTo>
                    <a:pt x="20" y="147"/>
                    <a:pt x="25" y="162"/>
                    <a:pt x="41" y="174"/>
                  </a:cubicBezTo>
                  <a:cubicBezTo>
                    <a:pt x="37" y="132"/>
                    <a:pt x="42" y="118"/>
                    <a:pt x="59" y="123"/>
                  </a:cubicBezTo>
                  <a:cubicBezTo>
                    <a:pt x="66" y="89"/>
                    <a:pt x="51" y="0"/>
                    <a:pt x="0" y="27"/>
                  </a:cubicBezTo>
                </a:path>
              </a:pathLst>
            </a:custGeom>
            <a:solidFill>
              <a:srgbClr val="6901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3" name="ïṡľíďê">
              <a:extLst>
                <a:ext uri="{FF2B5EF4-FFF2-40B4-BE49-F238E27FC236}">
                  <a16:creationId xmlns:a16="http://schemas.microsoft.com/office/drawing/2014/main" id="{3E099983-CF9E-EE66-6C6A-FC98AAA85275}"/>
                </a:ext>
              </a:extLst>
            </p:cNvPr>
            <p:cNvSpPr/>
            <p:nvPr/>
          </p:nvSpPr>
          <p:spPr bwMode="auto">
            <a:xfrm>
              <a:off x="5845531" y="1586379"/>
              <a:ext cx="531299" cy="379499"/>
            </a:xfrm>
            <a:custGeom>
              <a:avLst/>
              <a:gdLst>
                <a:gd name="T0" fmla="*/ 207 w 207"/>
                <a:gd name="T1" fmla="*/ 107 h 148"/>
                <a:gd name="T2" fmla="*/ 5 w 207"/>
                <a:gd name="T3" fmla="*/ 95 h 148"/>
                <a:gd name="T4" fmla="*/ 24 w 207"/>
                <a:gd name="T5" fmla="*/ 122 h 148"/>
                <a:gd name="T6" fmla="*/ 102 w 207"/>
                <a:gd name="T7" fmla="*/ 106 h 148"/>
                <a:gd name="T8" fmla="*/ 179 w 207"/>
                <a:gd name="T9" fmla="*/ 122 h 148"/>
                <a:gd name="T10" fmla="*/ 207 w 207"/>
                <a:gd name="T11" fmla="*/ 107 h 148"/>
              </a:gdLst>
              <a:ahLst/>
              <a:cxnLst>
                <a:cxn ang="0">
                  <a:pos x="T0" y="T1"/>
                </a:cxn>
                <a:cxn ang="0">
                  <a:pos x="T2" y="T3"/>
                </a:cxn>
                <a:cxn ang="0">
                  <a:pos x="T4" y="T5"/>
                </a:cxn>
                <a:cxn ang="0">
                  <a:pos x="T6" y="T7"/>
                </a:cxn>
                <a:cxn ang="0">
                  <a:pos x="T8" y="T9"/>
                </a:cxn>
                <a:cxn ang="0">
                  <a:pos x="T10" y="T11"/>
                </a:cxn>
              </a:cxnLst>
              <a:rect l="0" t="0" r="r" b="b"/>
              <a:pathLst>
                <a:path w="207" h="148">
                  <a:moveTo>
                    <a:pt x="207" y="107"/>
                  </a:moveTo>
                  <a:cubicBezTo>
                    <a:pt x="189" y="42"/>
                    <a:pt x="66" y="0"/>
                    <a:pt x="5" y="95"/>
                  </a:cubicBezTo>
                  <a:cubicBezTo>
                    <a:pt x="0" y="115"/>
                    <a:pt x="24" y="122"/>
                    <a:pt x="24" y="122"/>
                  </a:cubicBezTo>
                  <a:cubicBezTo>
                    <a:pt x="24" y="122"/>
                    <a:pt x="38" y="93"/>
                    <a:pt x="102" y="106"/>
                  </a:cubicBezTo>
                  <a:cubicBezTo>
                    <a:pt x="134" y="100"/>
                    <a:pt x="165" y="95"/>
                    <a:pt x="179" y="122"/>
                  </a:cubicBezTo>
                  <a:cubicBezTo>
                    <a:pt x="194" y="148"/>
                    <a:pt x="207" y="107"/>
                    <a:pt x="207" y="107"/>
                  </a:cubicBezTo>
                  <a:close/>
                </a:path>
              </a:pathLst>
            </a:custGeom>
            <a:solidFill>
              <a:srgbClr val="69010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4" name="ïṧliḋê">
              <a:extLst>
                <a:ext uri="{FF2B5EF4-FFF2-40B4-BE49-F238E27FC236}">
                  <a16:creationId xmlns:a16="http://schemas.microsoft.com/office/drawing/2014/main" id="{58DF1E11-95A6-FF69-E727-710E2C23BC7A}"/>
                </a:ext>
              </a:extLst>
            </p:cNvPr>
            <p:cNvSpPr/>
            <p:nvPr/>
          </p:nvSpPr>
          <p:spPr bwMode="auto">
            <a:xfrm>
              <a:off x="5394469" y="3274609"/>
              <a:ext cx="486843" cy="451062"/>
            </a:xfrm>
            <a:custGeom>
              <a:avLst/>
              <a:gdLst>
                <a:gd name="T0" fmla="*/ 81 w 449"/>
                <a:gd name="T1" fmla="*/ 9 h 416"/>
                <a:gd name="T2" fmla="*/ 0 w 449"/>
                <a:gd name="T3" fmla="*/ 64 h 416"/>
                <a:gd name="T4" fmla="*/ 374 w 449"/>
                <a:gd name="T5" fmla="*/ 416 h 416"/>
                <a:gd name="T6" fmla="*/ 449 w 449"/>
                <a:gd name="T7" fmla="*/ 310 h 416"/>
                <a:gd name="T8" fmla="*/ 130 w 449"/>
                <a:gd name="T9" fmla="*/ 90 h 416"/>
                <a:gd name="T10" fmla="*/ 116 w 449"/>
                <a:gd name="T11" fmla="*/ 0 h 416"/>
                <a:gd name="T12" fmla="*/ 81 w 449"/>
                <a:gd name="T13" fmla="*/ 9 h 416"/>
              </a:gdLst>
              <a:ahLst/>
              <a:cxnLst>
                <a:cxn ang="0">
                  <a:pos x="T0" y="T1"/>
                </a:cxn>
                <a:cxn ang="0">
                  <a:pos x="T2" y="T3"/>
                </a:cxn>
                <a:cxn ang="0">
                  <a:pos x="T4" y="T5"/>
                </a:cxn>
                <a:cxn ang="0">
                  <a:pos x="T6" y="T7"/>
                </a:cxn>
                <a:cxn ang="0">
                  <a:pos x="T8" y="T9"/>
                </a:cxn>
                <a:cxn ang="0">
                  <a:pos x="T10" y="T11"/>
                </a:cxn>
                <a:cxn ang="0">
                  <a:pos x="T12" y="T13"/>
                </a:cxn>
              </a:cxnLst>
              <a:rect l="0" t="0" r="r" b="b"/>
              <a:pathLst>
                <a:path w="449" h="416">
                  <a:moveTo>
                    <a:pt x="81" y="9"/>
                  </a:moveTo>
                  <a:lnTo>
                    <a:pt x="0" y="64"/>
                  </a:lnTo>
                  <a:lnTo>
                    <a:pt x="374" y="416"/>
                  </a:lnTo>
                  <a:lnTo>
                    <a:pt x="449" y="310"/>
                  </a:lnTo>
                  <a:lnTo>
                    <a:pt x="130" y="90"/>
                  </a:lnTo>
                  <a:lnTo>
                    <a:pt x="116" y="0"/>
                  </a:lnTo>
                  <a:lnTo>
                    <a:pt x="81" y="9"/>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5" name="îŝḻíḍè">
              <a:extLst>
                <a:ext uri="{FF2B5EF4-FFF2-40B4-BE49-F238E27FC236}">
                  <a16:creationId xmlns:a16="http://schemas.microsoft.com/office/drawing/2014/main" id="{7F66CE92-440D-375F-2FB5-8C9A0C315EE0}"/>
                </a:ext>
              </a:extLst>
            </p:cNvPr>
            <p:cNvSpPr/>
            <p:nvPr/>
          </p:nvSpPr>
          <p:spPr bwMode="auto">
            <a:xfrm>
              <a:off x="5377120" y="2943903"/>
              <a:ext cx="453231" cy="409859"/>
            </a:xfrm>
            <a:custGeom>
              <a:avLst/>
              <a:gdLst>
                <a:gd name="T0" fmla="*/ 0 w 418"/>
                <a:gd name="T1" fmla="*/ 378 h 378"/>
                <a:gd name="T2" fmla="*/ 215 w 418"/>
                <a:gd name="T3" fmla="*/ 348 h 378"/>
                <a:gd name="T4" fmla="*/ 418 w 418"/>
                <a:gd name="T5" fmla="*/ 56 h 378"/>
                <a:gd name="T6" fmla="*/ 167 w 418"/>
                <a:gd name="T7" fmla="*/ 0 h 378"/>
                <a:gd name="T8" fmla="*/ 0 w 418"/>
                <a:gd name="T9" fmla="*/ 378 h 378"/>
              </a:gdLst>
              <a:ahLst/>
              <a:cxnLst>
                <a:cxn ang="0">
                  <a:pos x="T0" y="T1"/>
                </a:cxn>
                <a:cxn ang="0">
                  <a:pos x="T2" y="T3"/>
                </a:cxn>
                <a:cxn ang="0">
                  <a:pos x="T4" y="T5"/>
                </a:cxn>
                <a:cxn ang="0">
                  <a:pos x="T6" y="T7"/>
                </a:cxn>
                <a:cxn ang="0">
                  <a:pos x="T8" y="T9"/>
                </a:cxn>
              </a:cxnLst>
              <a:rect l="0" t="0" r="r" b="b"/>
              <a:pathLst>
                <a:path w="418" h="378">
                  <a:moveTo>
                    <a:pt x="0" y="378"/>
                  </a:moveTo>
                  <a:lnTo>
                    <a:pt x="215" y="348"/>
                  </a:lnTo>
                  <a:lnTo>
                    <a:pt x="418" y="56"/>
                  </a:lnTo>
                  <a:lnTo>
                    <a:pt x="167" y="0"/>
                  </a:lnTo>
                  <a:lnTo>
                    <a:pt x="0" y="378"/>
                  </a:lnTo>
                  <a:close/>
                </a:path>
              </a:pathLst>
            </a:custGeom>
            <a:solidFill>
              <a:schemeClr val="tx2"/>
            </a:solidFill>
            <a:ln>
              <a:noFill/>
            </a:ln>
          </p:spPr>
          <p:txBody>
            <a:bodyPr anchor="ctr"/>
            <a:lstStyle/>
            <a:p>
              <a:pPr algn="ctr"/>
              <a:endParaRPr/>
            </a:p>
          </p:txBody>
        </p:sp>
        <p:sp>
          <p:nvSpPr>
            <p:cNvPr id="966" name="îṥ1iḋé">
              <a:extLst>
                <a:ext uri="{FF2B5EF4-FFF2-40B4-BE49-F238E27FC236}">
                  <a16:creationId xmlns:a16="http://schemas.microsoft.com/office/drawing/2014/main" id="{CC1C7340-E871-9073-76B8-BA2050BB8C57}"/>
                </a:ext>
              </a:extLst>
            </p:cNvPr>
            <p:cNvSpPr/>
            <p:nvPr/>
          </p:nvSpPr>
          <p:spPr bwMode="auto">
            <a:xfrm>
              <a:off x="5866132" y="3582546"/>
              <a:ext cx="125777" cy="43371"/>
            </a:xfrm>
            <a:custGeom>
              <a:avLst/>
              <a:gdLst>
                <a:gd name="T0" fmla="*/ 17 w 49"/>
                <a:gd name="T1" fmla="*/ 17 h 17"/>
                <a:gd name="T2" fmla="*/ 43 w 49"/>
                <a:gd name="T3" fmla="*/ 14 h 17"/>
                <a:gd name="T4" fmla="*/ 49 w 49"/>
                <a:gd name="T5" fmla="*/ 11 h 17"/>
                <a:gd name="T6" fmla="*/ 34 w 49"/>
                <a:gd name="T7" fmla="*/ 0 h 17"/>
                <a:gd name="T8" fmla="*/ 0 w 49"/>
                <a:gd name="T9" fmla="*/ 4 h 17"/>
                <a:gd name="T10" fmla="*/ 17 w 49"/>
                <a:gd name="T11" fmla="*/ 17 h 17"/>
              </a:gdLst>
              <a:ahLst/>
              <a:cxnLst>
                <a:cxn ang="0">
                  <a:pos x="T0" y="T1"/>
                </a:cxn>
                <a:cxn ang="0">
                  <a:pos x="T2" y="T3"/>
                </a:cxn>
                <a:cxn ang="0">
                  <a:pos x="T4" y="T5"/>
                </a:cxn>
                <a:cxn ang="0">
                  <a:pos x="T6" y="T7"/>
                </a:cxn>
                <a:cxn ang="0">
                  <a:pos x="T8" y="T9"/>
                </a:cxn>
                <a:cxn ang="0">
                  <a:pos x="T10" y="T11"/>
                </a:cxn>
              </a:cxnLst>
              <a:rect l="0" t="0" r="r" b="b"/>
              <a:pathLst>
                <a:path w="49" h="17">
                  <a:moveTo>
                    <a:pt x="17" y="17"/>
                  </a:moveTo>
                  <a:cubicBezTo>
                    <a:pt x="43" y="14"/>
                    <a:pt x="43" y="14"/>
                    <a:pt x="43" y="14"/>
                  </a:cubicBezTo>
                  <a:cubicBezTo>
                    <a:pt x="45" y="14"/>
                    <a:pt x="47" y="13"/>
                    <a:pt x="49" y="11"/>
                  </a:cubicBezTo>
                  <a:cubicBezTo>
                    <a:pt x="34" y="0"/>
                    <a:pt x="34" y="0"/>
                    <a:pt x="34" y="0"/>
                  </a:cubicBezTo>
                  <a:cubicBezTo>
                    <a:pt x="0" y="4"/>
                    <a:pt x="0" y="4"/>
                    <a:pt x="0" y="4"/>
                  </a:cubicBezTo>
                  <a:lnTo>
                    <a:pt x="17" y="17"/>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7" name="iśliḑe">
              <a:extLst>
                <a:ext uri="{FF2B5EF4-FFF2-40B4-BE49-F238E27FC236}">
                  <a16:creationId xmlns:a16="http://schemas.microsoft.com/office/drawing/2014/main" id="{325E4241-71BB-9887-F241-9B98186241BA}"/>
                </a:ext>
              </a:extLst>
            </p:cNvPr>
            <p:cNvSpPr/>
            <p:nvPr/>
          </p:nvSpPr>
          <p:spPr bwMode="auto">
            <a:xfrm>
              <a:off x="5914925" y="3595557"/>
              <a:ext cx="105176" cy="61804"/>
            </a:xfrm>
            <a:custGeom>
              <a:avLst/>
              <a:gdLst>
                <a:gd name="T0" fmla="*/ 0 w 41"/>
                <a:gd name="T1" fmla="*/ 2 h 24"/>
                <a:gd name="T2" fmla="*/ 23 w 41"/>
                <a:gd name="T3" fmla="*/ 20 h 24"/>
                <a:gd name="T4" fmla="*/ 38 w 41"/>
                <a:gd name="T5" fmla="*/ 18 h 24"/>
                <a:gd name="T6" fmla="*/ 40 w 41"/>
                <a:gd name="T7" fmla="*/ 15 h 24"/>
                <a:gd name="T8" fmla="*/ 41 w 41"/>
                <a:gd name="T9" fmla="*/ 15 h 24"/>
                <a:gd name="T10" fmla="*/ 22 w 41"/>
                <a:gd name="T11" fmla="*/ 0 h 24"/>
                <a:gd name="T12" fmla="*/ 0 w 41"/>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0" y="2"/>
                  </a:moveTo>
                  <a:cubicBezTo>
                    <a:pt x="23" y="20"/>
                    <a:pt x="23" y="20"/>
                    <a:pt x="23" y="20"/>
                  </a:cubicBezTo>
                  <a:cubicBezTo>
                    <a:pt x="27" y="24"/>
                    <a:pt x="34" y="23"/>
                    <a:pt x="38" y="18"/>
                  </a:cubicBezTo>
                  <a:cubicBezTo>
                    <a:pt x="40" y="15"/>
                    <a:pt x="40" y="15"/>
                    <a:pt x="40" y="15"/>
                  </a:cubicBezTo>
                  <a:cubicBezTo>
                    <a:pt x="41" y="15"/>
                    <a:pt x="41" y="15"/>
                    <a:pt x="41" y="15"/>
                  </a:cubicBezTo>
                  <a:cubicBezTo>
                    <a:pt x="22" y="0"/>
                    <a:pt x="22" y="0"/>
                    <a:pt x="22" y="0"/>
                  </a:cubicBezTo>
                  <a:lnTo>
                    <a:pt x="0" y="2"/>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8" name="íṥḷiḓé">
              <a:extLst>
                <a:ext uri="{FF2B5EF4-FFF2-40B4-BE49-F238E27FC236}">
                  <a16:creationId xmlns:a16="http://schemas.microsoft.com/office/drawing/2014/main" id="{4105530E-62EF-30AD-B4EA-37278285EAE2}"/>
                </a:ext>
              </a:extLst>
            </p:cNvPr>
            <p:cNvSpPr/>
            <p:nvPr/>
          </p:nvSpPr>
          <p:spPr bwMode="auto">
            <a:xfrm>
              <a:off x="5768547" y="3587967"/>
              <a:ext cx="225531" cy="225531"/>
            </a:xfrm>
            <a:custGeom>
              <a:avLst/>
              <a:gdLst>
                <a:gd name="T0" fmla="*/ 53 w 88"/>
                <a:gd name="T1" fmla="*/ 6 h 88"/>
                <a:gd name="T2" fmla="*/ 26 w 88"/>
                <a:gd name="T3" fmla="*/ 10 h 88"/>
                <a:gd name="T4" fmla="*/ 6 w 88"/>
                <a:gd name="T5" fmla="*/ 35 h 88"/>
                <a:gd name="T6" fmla="*/ 10 w 88"/>
                <a:gd name="T7" fmla="*/ 62 h 88"/>
                <a:gd name="T8" fmla="*/ 34 w 88"/>
                <a:gd name="T9" fmla="*/ 81 h 88"/>
                <a:gd name="T10" fmla="*/ 62 w 88"/>
                <a:gd name="T11" fmla="*/ 78 h 88"/>
                <a:gd name="T12" fmla="*/ 81 w 88"/>
                <a:gd name="T13" fmla="*/ 53 h 88"/>
                <a:gd name="T14" fmla="*/ 78 w 88"/>
                <a:gd name="T15" fmla="*/ 26 h 88"/>
                <a:gd name="T16" fmla="*/ 53 w 88"/>
                <a:gd name="T17"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88">
                  <a:moveTo>
                    <a:pt x="53" y="6"/>
                  </a:moveTo>
                  <a:cubicBezTo>
                    <a:pt x="44" y="0"/>
                    <a:pt x="32" y="1"/>
                    <a:pt x="26" y="10"/>
                  </a:cubicBezTo>
                  <a:cubicBezTo>
                    <a:pt x="6" y="35"/>
                    <a:pt x="6" y="35"/>
                    <a:pt x="6" y="35"/>
                  </a:cubicBezTo>
                  <a:cubicBezTo>
                    <a:pt x="0" y="43"/>
                    <a:pt x="1" y="55"/>
                    <a:pt x="10" y="62"/>
                  </a:cubicBezTo>
                  <a:cubicBezTo>
                    <a:pt x="34" y="81"/>
                    <a:pt x="34" y="81"/>
                    <a:pt x="34" y="81"/>
                  </a:cubicBezTo>
                  <a:cubicBezTo>
                    <a:pt x="43" y="88"/>
                    <a:pt x="55" y="86"/>
                    <a:pt x="62" y="78"/>
                  </a:cubicBezTo>
                  <a:cubicBezTo>
                    <a:pt x="81" y="53"/>
                    <a:pt x="81" y="53"/>
                    <a:pt x="81" y="53"/>
                  </a:cubicBezTo>
                  <a:cubicBezTo>
                    <a:pt x="88" y="45"/>
                    <a:pt x="86" y="32"/>
                    <a:pt x="78" y="26"/>
                  </a:cubicBezTo>
                  <a:lnTo>
                    <a:pt x="53" y="6"/>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9" name="íSḻïḓe">
              <a:extLst>
                <a:ext uri="{FF2B5EF4-FFF2-40B4-BE49-F238E27FC236}">
                  <a16:creationId xmlns:a16="http://schemas.microsoft.com/office/drawing/2014/main" id="{DFACE15D-18CF-AD75-F12B-E877FF699C26}"/>
                </a:ext>
              </a:extLst>
            </p:cNvPr>
            <p:cNvSpPr/>
            <p:nvPr/>
          </p:nvSpPr>
          <p:spPr bwMode="auto">
            <a:xfrm>
              <a:off x="5809750" y="3731093"/>
              <a:ext cx="153968" cy="127946"/>
            </a:xfrm>
            <a:custGeom>
              <a:avLst/>
              <a:gdLst>
                <a:gd name="T0" fmla="*/ 58 w 60"/>
                <a:gd name="T1" fmla="*/ 47 h 50"/>
                <a:gd name="T2" fmla="*/ 47 w 60"/>
                <a:gd name="T3" fmla="*/ 48 h 50"/>
                <a:gd name="T4" fmla="*/ 4 w 60"/>
                <a:gd name="T5" fmla="*/ 14 h 50"/>
                <a:gd name="T6" fmla="*/ 3 w 60"/>
                <a:gd name="T7" fmla="*/ 4 h 50"/>
                <a:gd name="T8" fmla="*/ 13 w 60"/>
                <a:gd name="T9" fmla="*/ 2 h 50"/>
                <a:gd name="T10" fmla="*/ 57 w 60"/>
                <a:gd name="T11" fmla="*/ 36 h 50"/>
                <a:gd name="T12" fmla="*/ 58 w 60"/>
                <a:gd name="T13" fmla="*/ 47 h 50"/>
              </a:gdLst>
              <a:ahLst/>
              <a:cxnLst>
                <a:cxn ang="0">
                  <a:pos x="T0" y="T1"/>
                </a:cxn>
                <a:cxn ang="0">
                  <a:pos x="T2" y="T3"/>
                </a:cxn>
                <a:cxn ang="0">
                  <a:pos x="T4" y="T5"/>
                </a:cxn>
                <a:cxn ang="0">
                  <a:pos x="T6" y="T7"/>
                </a:cxn>
                <a:cxn ang="0">
                  <a:pos x="T8" y="T9"/>
                </a:cxn>
                <a:cxn ang="0">
                  <a:pos x="T10" y="T11"/>
                </a:cxn>
                <a:cxn ang="0">
                  <a:pos x="T12" y="T13"/>
                </a:cxn>
              </a:cxnLst>
              <a:rect l="0" t="0" r="r" b="b"/>
              <a:pathLst>
                <a:path w="60" h="50">
                  <a:moveTo>
                    <a:pt x="58" y="47"/>
                  </a:moveTo>
                  <a:cubicBezTo>
                    <a:pt x="55" y="50"/>
                    <a:pt x="51" y="50"/>
                    <a:pt x="47" y="48"/>
                  </a:cubicBezTo>
                  <a:cubicBezTo>
                    <a:pt x="4" y="14"/>
                    <a:pt x="4" y="14"/>
                    <a:pt x="4" y="14"/>
                  </a:cubicBezTo>
                  <a:cubicBezTo>
                    <a:pt x="1" y="11"/>
                    <a:pt x="0" y="7"/>
                    <a:pt x="3" y="4"/>
                  </a:cubicBezTo>
                  <a:cubicBezTo>
                    <a:pt x="5" y="0"/>
                    <a:pt x="10" y="0"/>
                    <a:pt x="13" y="2"/>
                  </a:cubicBezTo>
                  <a:cubicBezTo>
                    <a:pt x="57" y="36"/>
                    <a:pt x="57" y="36"/>
                    <a:pt x="57" y="36"/>
                  </a:cubicBezTo>
                  <a:cubicBezTo>
                    <a:pt x="60" y="39"/>
                    <a:pt x="60" y="43"/>
                    <a:pt x="58" y="47"/>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0" name="í$ḷiḓe">
              <a:extLst>
                <a:ext uri="{FF2B5EF4-FFF2-40B4-BE49-F238E27FC236}">
                  <a16:creationId xmlns:a16="http://schemas.microsoft.com/office/drawing/2014/main" id="{141D56B5-7707-87B9-6569-B9D9391AFEDD}"/>
                </a:ext>
              </a:extLst>
            </p:cNvPr>
            <p:cNvSpPr/>
            <p:nvPr/>
          </p:nvSpPr>
          <p:spPr bwMode="auto">
            <a:xfrm>
              <a:off x="5873722" y="3721334"/>
              <a:ext cx="157221" cy="130114"/>
            </a:xfrm>
            <a:custGeom>
              <a:avLst/>
              <a:gdLst>
                <a:gd name="T0" fmla="*/ 58 w 61"/>
                <a:gd name="T1" fmla="*/ 47 h 51"/>
                <a:gd name="T2" fmla="*/ 48 w 61"/>
                <a:gd name="T3" fmla="*/ 48 h 51"/>
                <a:gd name="T4" fmla="*/ 4 w 61"/>
                <a:gd name="T5" fmla="*/ 15 h 51"/>
                <a:gd name="T6" fmla="*/ 3 w 61"/>
                <a:gd name="T7" fmla="*/ 4 h 51"/>
                <a:gd name="T8" fmla="*/ 13 w 61"/>
                <a:gd name="T9" fmla="*/ 3 h 51"/>
                <a:gd name="T10" fmla="*/ 57 w 61"/>
                <a:gd name="T11" fmla="*/ 37 h 51"/>
                <a:gd name="T12" fmla="*/ 58 w 61"/>
                <a:gd name="T13" fmla="*/ 47 h 51"/>
              </a:gdLst>
              <a:ahLst/>
              <a:cxnLst>
                <a:cxn ang="0">
                  <a:pos x="T0" y="T1"/>
                </a:cxn>
                <a:cxn ang="0">
                  <a:pos x="T2" y="T3"/>
                </a:cxn>
                <a:cxn ang="0">
                  <a:pos x="T4" y="T5"/>
                </a:cxn>
                <a:cxn ang="0">
                  <a:pos x="T6" y="T7"/>
                </a:cxn>
                <a:cxn ang="0">
                  <a:pos x="T8" y="T9"/>
                </a:cxn>
                <a:cxn ang="0">
                  <a:pos x="T10" y="T11"/>
                </a:cxn>
                <a:cxn ang="0">
                  <a:pos x="T12" y="T13"/>
                </a:cxn>
              </a:cxnLst>
              <a:rect l="0" t="0" r="r" b="b"/>
              <a:pathLst>
                <a:path w="61" h="51">
                  <a:moveTo>
                    <a:pt x="58" y="47"/>
                  </a:moveTo>
                  <a:cubicBezTo>
                    <a:pt x="56" y="50"/>
                    <a:pt x="51" y="51"/>
                    <a:pt x="48" y="48"/>
                  </a:cubicBezTo>
                  <a:cubicBezTo>
                    <a:pt x="4" y="15"/>
                    <a:pt x="4" y="15"/>
                    <a:pt x="4" y="15"/>
                  </a:cubicBezTo>
                  <a:cubicBezTo>
                    <a:pt x="1" y="12"/>
                    <a:pt x="0" y="7"/>
                    <a:pt x="3" y="4"/>
                  </a:cubicBezTo>
                  <a:cubicBezTo>
                    <a:pt x="5" y="1"/>
                    <a:pt x="10" y="0"/>
                    <a:pt x="13" y="3"/>
                  </a:cubicBezTo>
                  <a:cubicBezTo>
                    <a:pt x="57" y="37"/>
                    <a:pt x="57" y="37"/>
                    <a:pt x="57" y="37"/>
                  </a:cubicBezTo>
                  <a:cubicBezTo>
                    <a:pt x="60" y="39"/>
                    <a:pt x="61" y="44"/>
                    <a:pt x="58" y="47"/>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1" name="î$ḻîdê">
              <a:extLst>
                <a:ext uri="{FF2B5EF4-FFF2-40B4-BE49-F238E27FC236}">
                  <a16:creationId xmlns:a16="http://schemas.microsoft.com/office/drawing/2014/main" id="{0FCDC804-EE2A-CA81-BD46-9FFA61DAA138}"/>
                </a:ext>
              </a:extLst>
            </p:cNvPr>
            <p:cNvSpPr/>
            <p:nvPr/>
          </p:nvSpPr>
          <p:spPr bwMode="auto">
            <a:xfrm>
              <a:off x="5933358" y="3646519"/>
              <a:ext cx="153968" cy="131198"/>
            </a:xfrm>
            <a:custGeom>
              <a:avLst/>
              <a:gdLst>
                <a:gd name="T0" fmla="*/ 58 w 60"/>
                <a:gd name="T1" fmla="*/ 47 h 51"/>
                <a:gd name="T2" fmla="*/ 47 w 60"/>
                <a:gd name="T3" fmla="*/ 48 h 51"/>
                <a:gd name="T4" fmla="*/ 4 w 60"/>
                <a:gd name="T5" fmla="*/ 14 h 51"/>
                <a:gd name="T6" fmla="*/ 3 w 60"/>
                <a:gd name="T7" fmla="*/ 4 h 51"/>
                <a:gd name="T8" fmla="*/ 13 w 60"/>
                <a:gd name="T9" fmla="*/ 2 h 51"/>
                <a:gd name="T10" fmla="*/ 57 w 60"/>
                <a:gd name="T11" fmla="*/ 36 h 51"/>
                <a:gd name="T12" fmla="*/ 58 w 60"/>
                <a:gd name="T13" fmla="*/ 47 h 51"/>
              </a:gdLst>
              <a:ahLst/>
              <a:cxnLst>
                <a:cxn ang="0">
                  <a:pos x="T0" y="T1"/>
                </a:cxn>
                <a:cxn ang="0">
                  <a:pos x="T2" y="T3"/>
                </a:cxn>
                <a:cxn ang="0">
                  <a:pos x="T4" y="T5"/>
                </a:cxn>
                <a:cxn ang="0">
                  <a:pos x="T6" y="T7"/>
                </a:cxn>
                <a:cxn ang="0">
                  <a:pos x="T8" y="T9"/>
                </a:cxn>
                <a:cxn ang="0">
                  <a:pos x="T10" y="T11"/>
                </a:cxn>
                <a:cxn ang="0">
                  <a:pos x="T12" y="T13"/>
                </a:cxn>
              </a:cxnLst>
              <a:rect l="0" t="0" r="r" b="b"/>
              <a:pathLst>
                <a:path w="60" h="51">
                  <a:moveTo>
                    <a:pt x="58" y="47"/>
                  </a:moveTo>
                  <a:cubicBezTo>
                    <a:pt x="55" y="50"/>
                    <a:pt x="51" y="51"/>
                    <a:pt x="47" y="48"/>
                  </a:cubicBezTo>
                  <a:cubicBezTo>
                    <a:pt x="4" y="14"/>
                    <a:pt x="4" y="14"/>
                    <a:pt x="4" y="14"/>
                  </a:cubicBezTo>
                  <a:cubicBezTo>
                    <a:pt x="1" y="12"/>
                    <a:pt x="0" y="7"/>
                    <a:pt x="3" y="4"/>
                  </a:cubicBezTo>
                  <a:cubicBezTo>
                    <a:pt x="5" y="1"/>
                    <a:pt x="10" y="0"/>
                    <a:pt x="13" y="2"/>
                  </a:cubicBezTo>
                  <a:cubicBezTo>
                    <a:pt x="57" y="36"/>
                    <a:pt x="57" y="36"/>
                    <a:pt x="57" y="36"/>
                  </a:cubicBezTo>
                  <a:cubicBezTo>
                    <a:pt x="60" y="39"/>
                    <a:pt x="60" y="44"/>
                    <a:pt x="58" y="47"/>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2" name="íš1ïdé">
              <a:extLst>
                <a:ext uri="{FF2B5EF4-FFF2-40B4-BE49-F238E27FC236}">
                  <a16:creationId xmlns:a16="http://schemas.microsoft.com/office/drawing/2014/main" id="{99C7DFD1-CE68-7958-9F95-25BA24B0EDB9}"/>
                </a:ext>
              </a:extLst>
            </p:cNvPr>
            <p:cNvSpPr/>
            <p:nvPr/>
          </p:nvSpPr>
          <p:spPr bwMode="auto">
            <a:xfrm>
              <a:off x="5940948" y="3713744"/>
              <a:ext cx="153968" cy="127946"/>
            </a:xfrm>
            <a:custGeom>
              <a:avLst/>
              <a:gdLst>
                <a:gd name="T0" fmla="*/ 58 w 60"/>
                <a:gd name="T1" fmla="*/ 46 h 50"/>
                <a:gd name="T2" fmla="*/ 47 w 60"/>
                <a:gd name="T3" fmla="*/ 48 h 50"/>
                <a:gd name="T4" fmla="*/ 4 w 60"/>
                <a:gd name="T5" fmla="*/ 14 h 50"/>
                <a:gd name="T6" fmla="*/ 2 w 60"/>
                <a:gd name="T7" fmla="*/ 3 h 50"/>
                <a:gd name="T8" fmla="*/ 13 w 60"/>
                <a:gd name="T9" fmla="*/ 2 h 50"/>
                <a:gd name="T10" fmla="*/ 56 w 60"/>
                <a:gd name="T11" fmla="*/ 36 h 50"/>
                <a:gd name="T12" fmla="*/ 58 w 60"/>
                <a:gd name="T13" fmla="*/ 46 h 50"/>
              </a:gdLst>
              <a:ahLst/>
              <a:cxnLst>
                <a:cxn ang="0">
                  <a:pos x="T0" y="T1"/>
                </a:cxn>
                <a:cxn ang="0">
                  <a:pos x="T2" y="T3"/>
                </a:cxn>
                <a:cxn ang="0">
                  <a:pos x="T4" y="T5"/>
                </a:cxn>
                <a:cxn ang="0">
                  <a:pos x="T6" y="T7"/>
                </a:cxn>
                <a:cxn ang="0">
                  <a:pos x="T8" y="T9"/>
                </a:cxn>
                <a:cxn ang="0">
                  <a:pos x="T10" y="T11"/>
                </a:cxn>
                <a:cxn ang="0">
                  <a:pos x="T12" y="T13"/>
                </a:cxn>
              </a:cxnLst>
              <a:rect l="0" t="0" r="r" b="b"/>
              <a:pathLst>
                <a:path w="60" h="50">
                  <a:moveTo>
                    <a:pt x="58" y="46"/>
                  </a:moveTo>
                  <a:cubicBezTo>
                    <a:pt x="55" y="50"/>
                    <a:pt x="50" y="50"/>
                    <a:pt x="47" y="48"/>
                  </a:cubicBezTo>
                  <a:cubicBezTo>
                    <a:pt x="4" y="14"/>
                    <a:pt x="4" y="14"/>
                    <a:pt x="4" y="14"/>
                  </a:cubicBezTo>
                  <a:cubicBezTo>
                    <a:pt x="0" y="11"/>
                    <a:pt x="0" y="7"/>
                    <a:pt x="2" y="3"/>
                  </a:cubicBezTo>
                  <a:cubicBezTo>
                    <a:pt x="5" y="0"/>
                    <a:pt x="10" y="0"/>
                    <a:pt x="13" y="2"/>
                  </a:cubicBezTo>
                  <a:cubicBezTo>
                    <a:pt x="56" y="36"/>
                    <a:pt x="56" y="36"/>
                    <a:pt x="56" y="36"/>
                  </a:cubicBezTo>
                  <a:cubicBezTo>
                    <a:pt x="60" y="38"/>
                    <a:pt x="60" y="43"/>
                    <a:pt x="58" y="46"/>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3" name="îṧ1iḑé">
              <a:extLst>
                <a:ext uri="{FF2B5EF4-FFF2-40B4-BE49-F238E27FC236}">
                  <a16:creationId xmlns:a16="http://schemas.microsoft.com/office/drawing/2014/main" id="{28205E95-0270-0DA5-953C-EEE5DFB6C2D8}"/>
                </a:ext>
              </a:extLst>
            </p:cNvPr>
            <p:cNvSpPr/>
            <p:nvPr/>
          </p:nvSpPr>
          <p:spPr bwMode="auto">
            <a:xfrm>
              <a:off x="5377120" y="3321234"/>
              <a:ext cx="492265" cy="381668"/>
            </a:xfrm>
            <a:custGeom>
              <a:avLst/>
              <a:gdLst>
                <a:gd name="T0" fmla="*/ 0 w 454"/>
                <a:gd name="T1" fmla="*/ 30 h 352"/>
                <a:gd name="T2" fmla="*/ 324 w 454"/>
                <a:gd name="T3" fmla="*/ 352 h 352"/>
                <a:gd name="T4" fmla="*/ 454 w 454"/>
                <a:gd name="T5" fmla="*/ 212 h 352"/>
                <a:gd name="T6" fmla="*/ 215 w 454"/>
                <a:gd name="T7" fmla="*/ 0 h 352"/>
                <a:gd name="T8" fmla="*/ 0 w 454"/>
                <a:gd name="T9" fmla="*/ 30 h 352"/>
              </a:gdLst>
              <a:ahLst/>
              <a:cxnLst>
                <a:cxn ang="0">
                  <a:pos x="T0" y="T1"/>
                </a:cxn>
                <a:cxn ang="0">
                  <a:pos x="T2" y="T3"/>
                </a:cxn>
                <a:cxn ang="0">
                  <a:pos x="T4" y="T5"/>
                </a:cxn>
                <a:cxn ang="0">
                  <a:pos x="T6" y="T7"/>
                </a:cxn>
                <a:cxn ang="0">
                  <a:pos x="T8" y="T9"/>
                </a:cxn>
              </a:cxnLst>
              <a:rect l="0" t="0" r="r" b="b"/>
              <a:pathLst>
                <a:path w="454" h="352">
                  <a:moveTo>
                    <a:pt x="0" y="30"/>
                  </a:moveTo>
                  <a:lnTo>
                    <a:pt x="324" y="352"/>
                  </a:lnTo>
                  <a:lnTo>
                    <a:pt x="454" y="212"/>
                  </a:lnTo>
                  <a:lnTo>
                    <a:pt x="215" y="0"/>
                  </a:lnTo>
                  <a:lnTo>
                    <a:pt x="0" y="30"/>
                  </a:lnTo>
                  <a:close/>
                </a:path>
              </a:pathLst>
            </a:custGeom>
            <a:solidFill>
              <a:schemeClr val="tx2"/>
            </a:solidFill>
            <a:ln>
              <a:noFill/>
            </a:ln>
          </p:spPr>
          <p:txBody>
            <a:bodyPr anchor="ctr"/>
            <a:lstStyle/>
            <a:p>
              <a:pPr algn="ctr"/>
              <a:endParaRPr/>
            </a:p>
          </p:txBody>
        </p:sp>
        <p:sp>
          <p:nvSpPr>
            <p:cNvPr id="974" name="iṥḻíďè">
              <a:extLst>
                <a:ext uri="{FF2B5EF4-FFF2-40B4-BE49-F238E27FC236}">
                  <a16:creationId xmlns:a16="http://schemas.microsoft.com/office/drawing/2014/main" id="{DC85A0AF-4EA9-B8AB-D887-57691BC03076}"/>
                </a:ext>
              </a:extLst>
            </p:cNvPr>
            <p:cNvSpPr/>
            <p:nvPr/>
          </p:nvSpPr>
          <p:spPr bwMode="auto">
            <a:xfrm>
              <a:off x="5377120" y="3321234"/>
              <a:ext cx="492265" cy="381668"/>
            </a:xfrm>
            <a:custGeom>
              <a:avLst/>
              <a:gdLst>
                <a:gd name="T0" fmla="*/ 0 w 454"/>
                <a:gd name="T1" fmla="*/ 30 h 352"/>
                <a:gd name="T2" fmla="*/ 324 w 454"/>
                <a:gd name="T3" fmla="*/ 352 h 352"/>
                <a:gd name="T4" fmla="*/ 454 w 454"/>
                <a:gd name="T5" fmla="*/ 212 h 352"/>
                <a:gd name="T6" fmla="*/ 215 w 454"/>
                <a:gd name="T7" fmla="*/ 0 h 352"/>
              </a:gdLst>
              <a:ahLst/>
              <a:cxnLst>
                <a:cxn ang="0">
                  <a:pos x="T0" y="T1"/>
                </a:cxn>
                <a:cxn ang="0">
                  <a:pos x="T2" y="T3"/>
                </a:cxn>
                <a:cxn ang="0">
                  <a:pos x="T4" y="T5"/>
                </a:cxn>
                <a:cxn ang="0">
                  <a:pos x="T6" y="T7"/>
                </a:cxn>
              </a:cxnLst>
              <a:rect l="0" t="0" r="r" b="b"/>
              <a:pathLst>
                <a:path w="454" h="352">
                  <a:moveTo>
                    <a:pt x="0" y="30"/>
                  </a:moveTo>
                  <a:lnTo>
                    <a:pt x="324" y="352"/>
                  </a:lnTo>
                  <a:lnTo>
                    <a:pt x="454" y="212"/>
                  </a:lnTo>
                  <a:lnTo>
                    <a:pt x="2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5" name="îṧḷïḓe">
              <a:extLst>
                <a:ext uri="{FF2B5EF4-FFF2-40B4-BE49-F238E27FC236}">
                  <a16:creationId xmlns:a16="http://schemas.microsoft.com/office/drawing/2014/main" id="{9BAC7FF7-3F6B-48BA-6AE6-22D932B64E32}"/>
                </a:ext>
              </a:extLst>
            </p:cNvPr>
            <p:cNvSpPr/>
            <p:nvPr/>
          </p:nvSpPr>
          <p:spPr bwMode="auto">
            <a:xfrm>
              <a:off x="5558196" y="2748732"/>
              <a:ext cx="136620" cy="405522"/>
            </a:xfrm>
            <a:custGeom>
              <a:avLst/>
              <a:gdLst>
                <a:gd name="T0" fmla="*/ 112 w 126"/>
                <a:gd name="T1" fmla="*/ 0 h 374"/>
                <a:gd name="T2" fmla="*/ 0 w 126"/>
                <a:gd name="T3" fmla="*/ 180 h 374"/>
                <a:gd name="T4" fmla="*/ 126 w 126"/>
                <a:gd name="T5" fmla="*/ 374 h 374"/>
                <a:gd name="T6" fmla="*/ 112 w 126"/>
                <a:gd name="T7" fmla="*/ 0 h 374"/>
              </a:gdLst>
              <a:ahLst/>
              <a:cxnLst>
                <a:cxn ang="0">
                  <a:pos x="T0" y="T1"/>
                </a:cxn>
                <a:cxn ang="0">
                  <a:pos x="T2" y="T3"/>
                </a:cxn>
                <a:cxn ang="0">
                  <a:pos x="T4" y="T5"/>
                </a:cxn>
                <a:cxn ang="0">
                  <a:pos x="T6" y="T7"/>
                </a:cxn>
              </a:cxnLst>
              <a:rect l="0" t="0" r="r" b="b"/>
              <a:pathLst>
                <a:path w="126" h="374">
                  <a:moveTo>
                    <a:pt x="112" y="0"/>
                  </a:moveTo>
                  <a:lnTo>
                    <a:pt x="0" y="180"/>
                  </a:lnTo>
                  <a:lnTo>
                    <a:pt x="126" y="374"/>
                  </a:lnTo>
                  <a:lnTo>
                    <a:pt x="112"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6" name="îsļiḍè">
              <a:extLst>
                <a:ext uri="{FF2B5EF4-FFF2-40B4-BE49-F238E27FC236}">
                  <a16:creationId xmlns:a16="http://schemas.microsoft.com/office/drawing/2014/main" id="{7D71E077-7235-21DD-A00F-C18F3EB76AB6}"/>
                </a:ext>
              </a:extLst>
            </p:cNvPr>
            <p:cNvSpPr/>
            <p:nvPr/>
          </p:nvSpPr>
          <p:spPr bwMode="auto">
            <a:xfrm>
              <a:off x="5558196" y="2748732"/>
              <a:ext cx="136620" cy="405522"/>
            </a:xfrm>
            <a:custGeom>
              <a:avLst/>
              <a:gdLst>
                <a:gd name="T0" fmla="*/ 112 w 126"/>
                <a:gd name="T1" fmla="*/ 0 h 374"/>
                <a:gd name="T2" fmla="*/ 0 w 126"/>
                <a:gd name="T3" fmla="*/ 180 h 374"/>
                <a:gd name="T4" fmla="*/ 126 w 126"/>
                <a:gd name="T5" fmla="*/ 374 h 374"/>
              </a:gdLst>
              <a:ahLst/>
              <a:cxnLst>
                <a:cxn ang="0">
                  <a:pos x="T0" y="T1"/>
                </a:cxn>
                <a:cxn ang="0">
                  <a:pos x="T2" y="T3"/>
                </a:cxn>
                <a:cxn ang="0">
                  <a:pos x="T4" y="T5"/>
                </a:cxn>
              </a:cxnLst>
              <a:rect l="0" t="0" r="r" b="b"/>
              <a:pathLst>
                <a:path w="126" h="374">
                  <a:moveTo>
                    <a:pt x="112" y="0"/>
                  </a:moveTo>
                  <a:lnTo>
                    <a:pt x="0" y="180"/>
                  </a:lnTo>
                  <a:lnTo>
                    <a:pt x="126" y="3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7" name="iṧļïḓê">
              <a:extLst>
                <a:ext uri="{FF2B5EF4-FFF2-40B4-BE49-F238E27FC236}">
                  <a16:creationId xmlns:a16="http://schemas.microsoft.com/office/drawing/2014/main" id="{C66171CF-F780-1DF7-C933-5A3163428157}"/>
                </a:ext>
              </a:extLst>
            </p:cNvPr>
            <p:cNvSpPr/>
            <p:nvPr/>
          </p:nvSpPr>
          <p:spPr bwMode="auto">
            <a:xfrm>
              <a:off x="6324784" y="3841690"/>
              <a:ext cx="302515" cy="71563"/>
            </a:xfrm>
            <a:custGeom>
              <a:avLst/>
              <a:gdLst>
                <a:gd name="T0" fmla="*/ 116 w 118"/>
                <a:gd name="T1" fmla="*/ 24 h 28"/>
                <a:gd name="T2" fmla="*/ 110 w 118"/>
                <a:gd name="T3" fmla="*/ 27 h 28"/>
                <a:gd name="T4" fmla="*/ 9 w 118"/>
                <a:gd name="T5" fmla="*/ 27 h 28"/>
                <a:gd name="T6" fmla="*/ 2 w 118"/>
                <a:gd name="T7" fmla="*/ 24 h 28"/>
                <a:gd name="T8" fmla="*/ 2 w 118"/>
                <a:gd name="T9" fmla="*/ 23 h 28"/>
                <a:gd name="T10" fmla="*/ 3 w 118"/>
                <a:gd name="T11" fmla="*/ 16 h 28"/>
                <a:gd name="T12" fmla="*/ 115 w 118"/>
                <a:gd name="T13" fmla="*/ 16 h 28"/>
                <a:gd name="T14" fmla="*/ 116 w 118"/>
                <a:gd name="T15" fmla="*/ 23 h 28"/>
                <a:gd name="T16" fmla="*/ 116 w 118"/>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28">
                  <a:moveTo>
                    <a:pt x="116" y="24"/>
                  </a:moveTo>
                  <a:cubicBezTo>
                    <a:pt x="114" y="27"/>
                    <a:pt x="112" y="28"/>
                    <a:pt x="110" y="27"/>
                  </a:cubicBezTo>
                  <a:cubicBezTo>
                    <a:pt x="77" y="13"/>
                    <a:pt x="41" y="13"/>
                    <a:pt x="9" y="27"/>
                  </a:cubicBezTo>
                  <a:cubicBezTo>
                    <a:pt x="6" y="28"/>
                    <a:pt x="4" y="27"/>
                    <a:pt x="2" y="24"/>
                  </a:cubicBezTo>
                  <a:cubicBezTo>
                    <a:pt x="2" y="23"/>
                    <a:pt x="2" y="23"/>
                    <a:pt x="2" y="23"/>
                  </a:cubicBezTo>
                  <a:cubicBezTo>
                    <a:pt x="0" y="20"/>
                    <a:pt x="1" y="17"/>
                    <a:pt x="3" y="16"/>
                  </a:cubicBezTo>
                  <a:cubicBezTo>
                    <a:pt x="39" y="0"/>
                    <a:pt x="79" y="0"/>
                    <a:pt x="115" y="16"/>
                  </a:cubicBezTo>
                  <a:cubicBezTo>
                    <a:pt x="117" y="17"/>
                    <a:pt x="118" y="20"/>
                    <a:pt x="116" y="23"/>
                  </a:cubicBezTo>
                  <a:lnTo>
                    <a:pt x="116" y="24"/>
                  </a:lnTo>
                  <a:close/>
                </a:path>
              </a:pathLst>
            </a:custGeom>
            <a:solidFill>
              <a:srgbClr val="1037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8" name="íṩ1íḋê">
              <a:extLst>
                <a:ext uri="{FF2B5EF4-FFF2-40B4-BE49-F238E27FC236}">
                  <a16:creationId xmlns:a16="http://schemas.microsoft.com/office/drawing/2014/main" id="{7D8EE1C5-02FA-FE32-77DC-8CDBA0306B69}"/>
                </a:ext>
              </a:extLst>
            </p:cNvPr>
            <p:cNvSpPr/>
            <p:nvPr/>
          </p:nvSpPr>
          <p:spPr bwMode="auto">
            <a:xfrm>
              <a:off x="6324784" y="3841690"/>
              <a:ext cx="302515" cy="58551"/>
            </a:xfrm>
            <a:custGeom>
              <a:avLst/>
              <a:gdLst>
                <a:gd name="T0" fmla="*/ 115 w 118"/>
                <a:gd name="T1" fmla="*/ 16 h 23"/>
                <a:gd name="T2" fmla="*/ 3 w 118"/>
                <a:gd name="T3" fmla="*/ 16 h 23"/>
                <a:gd name="T4" fmla="*/ 2 w 118"/>
                <a:gd name="T5" fmla="*/ 23 h 23"/>
                <a:gd name="T6" fmla="*/ 116 w 118"/>
                <a:gd name="T7" fmla="*/ 23 h 23"/>
                <a:gd name="T8" fmla="*/ 115 w 118"/>
                <a:gd name="T9" fmla="*/ 16 h 23"/>
              </a:gdLst>
              <a:ahLst/>
              <a:cxnLst>
                <a:cxn ang="0">
                  <a:pos x="T0" y="T1"/>
                </a:cxn>
                <a:cxn ang="0">
                  <a:pos x="T2" y="T3"/>
                </a:cxn>
                <a:cxn ang="0">
                  <a:pos x="T4" y="T5"/>
                </a:cxn>
                <a:cxn ang="0">
                  <a:pos x="T6" y="T7"/>
                </a:cxn>
                <a:cxn ang="0">
                  <a:pos x="T8" y="T9"/>
                </a:cxn>
              </a:cxnLst>
              <a:rect l="0" t="0" r="r" b="b"/>
              <a:pathLst>
                <a:path w="118" h="23">
                  <a:moveTo>
                    <a:pt x="115" y="16"/>
                  </a:moveTo>
                  <a:cubicBezTo>
                    <a:pt x="79" y="0"/>
                    <a:pt x="39" y="0"/>
                    <a:pt x="3" y="16"/>
                  </a:cubicBezTo>
                  <a:cubicBezTo>
                    <a:pt x="1" y="17"/>
                    <a:pt x="0" y="20"/>
                    <a:pt x="2" y="23"/>
                  </a:cubicBezTo>
                  <a:cubicBezTo>
                    <a:pt x="38" y="5"/>
                    <a:pt x="80" y="5"/>
                    <a:pt x="116" y="23"/>
                  </a:cubicBezTo>
                  <a:cubicBezTo>
                    <a:pt x="118" y="20"/>
                    <a:pt x="117" y="17"/>
                    <a:pt x="115" y="16"/>
                  </a:cubicBezTo>
                  <a:close/>
                </a:path>
              </a:pathLst>
            </a:custGeom>
            <a:solidFill>
              <a:srgbClr val="174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9" name="ï$ļiďe">
              <a:extLst>
                <a:ext uri="{FF2B5EF4-FFF2-40B4-BE49-F238E27FC236}">
                  <a16:creationId xmlns:a16="http://schemas.microsoft.com/office/drawing/2014/main" id="{FF1DC3B6-3706-0B36-A748-C77BF504D50A}"/>
                </a:ext>
              </a:extLst>
            </p:cNvPr>
            <p:cNvSpPr/>
            <p:nvPr/>
          </p:nvSpPr>
          <p:spPr bwMode="auto">
            <a:xfrm>
              <a:off x="6337796" y="3892651"/>
              <a:ext cx="22770" cy="105176"/>
            </a:xfrm>
            <a:custGeom>
              <a:avLst/>
              <a:gdLst>
                <a:gd name="T0" fmla="*/ 9 w 9"/>
                <a:gd name="T1" fmla="*/ 37 h 41"/>
                <a:gd name="T2" fmla="*/ 5 w 9"/>
                <a:gd name="T3" fmla="*/ 41 h 41"/>
                <a:gd name="T4" fmla="*/ 4 w 9"/>
                <a:gd name="T5" fmla="*/ 41 h 41"/>
                <a:gd name="T6" fmla="*/ 0 w 9"/>
                <a:gd name="T7" fmla="*/ 37 h 41"/>
                <a:gd name="T8" fmla="*/ 0 w 9"/>
                <a:gd name="T9" fmla="*/ 4 h 41"/>
                <a:gd name="T10" fmla="*/ 4 w 9"/>
                <a:gd name="T11" fmla="*/ 0 h 41"/>
                <a:gd name="T12" fmla="*/ 5 w 9"/>
                <a:gd name="T13" fmla="*/ 0 h 41"/>
                <a:gd name="T14" fmla="*/ 9 w 9"/>
                <a:gd name="T15" fmla="*/ 4 h 41"/>
                <a:gd name="T16" fmla="*/ 9 w 9"/>
                <a:gd name="T17"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1">
                  <a:moveTo>
                    <a:pt x="9" y="37"/>
                  </a:moveTo>
                  <a:cubicBezTo>
                    <a:pt x="9" y="39"/>
                    <a:pt x="7" y="41"/>
                    <a:pt x="5" y="41"/>
                  </a:cubicBezTo>
                  <a:cubicBezTo>
                    <a:pt x="4" y="41"/>
                    <a:pt x="4" y="41"/>
                    <a:pt x="4" y="41"/>
                  </a:cubicBezTo>
                  <a:cubicBezTo>
                    <a:pt x="2" y="41"/>
                    <a:pt x="0" y="39"/>
                    <a:pt x="0" y="37"/>
                  </a:cubicBezTo>
                  <a:cubicBezTo>
                    <a:pt x="0" y="4"/>
                    <a:pt x="0" y="4"/>
                    <a:pt x="0" y="4"/>
                  </a:cubicBezTo>
                  <a:cubicBezTo>
                    <a:pt x="0" y="2"/>
                    <a:pt x="2" y="0"/>
                    <a:pt x="4" y="0"/>
                  </a:cubicBezTo>
                  <a:cubicBezTo>
                    <a:pt x="5" y="0"/>
                    <a:pt x="5" y="0"/>
                    <a:pt x="5" y="0"/>
                  </a:cubicBezTo>
                  <a:cubicBezTo>
                    <a:pt x="7" y="0"/>
                    <a:pt x="9" y="2"/>
                    <a:pt x="9" y="4"/>
                  </a:cubicBezTo>
                  <a:cubicBezTo>
                    <a:pt x="9" y="37"/>
                    <a:pt x="9" y="37"/>
                    <a:pt x="9" y="37"/>
                  </a:cubicBezTo>
                </a:path>
              </a:pathLst>
            </a:custGeom>
            <a:solidFill>
              <a:srgbClr val="B1B6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0" name="iślídè">
              <a:extLst>
                <a:ext uri="{FF2B5EF4-FFF2-40B4-BE49-F238E27FC236}">
                  <a16:creationId xmlns:a16="http://schemas.microsoft.com/office/drawing/2014/main" id="{838B6100-6895-82BD-3B79-833D96883FFF}"/>
                </a:ext>
              </a:extLst>
            </p:cNvPr>
            <p:cNvSpPr/>
            <p:nvPr/>
          </p:nvSpPr>
          <p:spPr bwMode="auto">
            <a:xfrm>
              <a:off x="6324784" y="3926264"/>
              <a:ext cx="48793" cy="48793"/>
            </a:xfrm>
            <a:prstGeom prst="ellipse">
              <a:avLst/>
            </a:prstGeom>
            <a:solidFill>
              <a:srgbClr val="B1B6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1" name="iṩ1iḋê">
              <a:extLst>
                <a:ext uri="{FF2B5EF4-FFF2-40B4-BE49-F238E27FC236}">
                  <a16:creationId xmlns:a16="http://schemas.microsoft.com/office/drawing/2014/main" id="{02334146-42F9-2017-CF41-0ECF264143F3}"/>
                </a:ext>
              </a:extLst>
            </p:cNvPr>
            <p:cNvSpPr/>
            <p:nvPr/>
          </p:nvSpPr>
          <p:spPr bwMode="auto">
            <a:xfrm>
              <a:off x="6591518" y="3892651"/>
              <a:ext cx="23854" cy="105176"/>
            </a:xfrm>
            <a:custGeom>
              <a:avLst/>
              <a:gdLst>
                <a:gd name="T0" fmla="*/ 9 w 9"/>
                <a:gd name="T1" fmla="*/ 37 h 41"/>
                <a:gd name="T2" fmla="*/ 5 w 9"/>
                <a:gd name="T3" fmla="*/ 41 h 41"/>
                <a:gd name="T4" fmla="*/ 4 w 9"/>
                <a:gd name="T5" fmla="*/ 41 h 41"/>
                <a:gd name="T6" fmla="*/ 0 w 9"/>
                <a:gd name="T7" fmla="*/ 37 h 41"/>
                <a:gd name="T8" fmla="*/ 0 w 9"/>
                <a:gd name="T9" fmla="*/ 4 h 41"/>
                <a:gd name="T10" fmla="*/ 4 w 9"/>
                <a:gd name="T11" fmla="*/ 0 h 41"/>
                <a:gd name="T12" fmla="*/ 5 w 9"/>
                <a:gd name="T13" fmla="*/ 0 h 41"/>
                <a:gd name="T14" fmla="*/ 9 w 9"/>
                <a:gd name="T15" fmla="*/ 4 h 41"/>
                <a:gd name="T16" fmla="*/ 9 w 9"/>
                <a:gd name="T17"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1">
                  <a:moveTo>
                    <a:pt x="9" y="37"/>
                  </a:moveTo>
                  <a:cubicBezTo>
                    <a:pt x="9" y="39"/>
                    <a:pt x="7" y="41"/>
                    <a:pt x="5" y="41"/>
                  </a:cubicBezTo>
                  <a:cubicBezTo>
                    <a:pt x="4" y="41"/>
                    <a:pt x="4" y="41"/>
                    <a:pt x="4" y="41"/>
                  </a:cubicBezTo>
                  <a:cubicBezTo>
                    <a:pt x="2" y="41"/>
                    <a:pt x="0" y="39"/>
                    <a:pt x="0" y="37"/>
                  </a:cubicBezTo>
                  <a:cubicBezTo>
                    <a:pt x="0" y="4"/>
                    <a:pt x="0" y="4"/>
                    <a:pt x="0" y="4"/>
                  </a:cubicBezTo>
                  <a:cubicBezTo>
                    <a:pt x="0" y="2"/>
                    <a:pt x="2" y="0"/>
                    <a:pt x="4" y="0"/>
                  </a:cubicBezTo>
                  <a:cubicBezTo>
                    <a:pt x="5" y="0"/>
                    <a:pt x="5" y="0"/>
                    <a:pt x="5" y="0"/>
                  </a:cubicBezTo>
                  <a:cubicBezTo>
                    <a:pt x="7" y="0"/>
                    <a:pt x="9" y="2"/>
                    <a:pt x="9" y="4"/>
                  </a:cubicBezTo>
                  <a:cubicBezTo>
                    <a:pt x="9" y="37"/>
                    <a:pt x="9" y="37"/>
                    <a:pt x="9" y="37"/>
                  </a:cubicBezTo>
                </a:path>
              </a:pathLst>
            </a:custGeom>
            <a:solidFill>
              <a:srgbClr val="B1B6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2" name="iṩlîďê">
              <a:extLst>
                <a:ext uri="{FF2B5EF4-FFF2-40B4-BE49-F238E27FC236}">
                  <a16:creationId xmlns:a16="http://schemas.microsoft.com/office/drawing/2014/main" id="{0055BF53-1F42-31EE-390D-8FE5B4A18B96}"/>
                </a:ext>
              </a:extLst>
            </p:cNvPr>
            <p:cNvSpPr/>
            <p:nvPr/>
          </p:nvSpPr>
          <p:spPr bwMode="auto">
            <a:xfrm>
              <a:off x="6578507" y="3926264"/>
              <a:ext cx="48793" cy="48793"/>
            </a:xfrm>
            <a:prstGeom prst="ellipse">
              <a:avLst/>
            </a:prstGeom>
            <a:solidFill>
              <a:srgbClr val="B1B6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3" name="iṡḷïďé">
              <a:extLst>
                <a:ext uri="{FF2B5EF4-FFF2-40B4-BE49-F238E27FC236}">
                  <a16:creationId xmlns:a16="http://schemas.microsoft.com/office/drawing/2014/main" id="{144BFA96-3758-B1E1-786B-E2630B42AA46}"/>
                </a:ext>
              </a:extLst>
            </p:cNvPr>
            <p:cNvSpPr/>
            <p:nvPr/>
          </p:nvSpPr>
          <p:spPr bwMode="auto">
            <a:xfrm>
              <a:off x="6020101" y="3949034"/>
              <a:ext cx="912967" cy="613705"/>
            </a:xfrm>
            <a:custGeom>
              <a:avLst/>
              <a:gdLst>
                <a:gd name="T0" fmla="*/ 356 w 356"/>
                <a:gd name="T1" fmla="*/ 227 h 239"/>
                <a:gd name="T2" fmla="*/ 344 w 356"/>
                <a:gd name="T3" fmla="*/ 239 h 239"/>
                <a:gd name="T4" fmla="*/ 12 w 356"/>
                <a:gd name="T5" fmla="*/ 239 h 239"/>
                <a:gd name="T6" fmla="*/ 0 w 356"/>
                <a:gd name="T7" fmla="*/ 227 h 239"/>
                <a:gd name="T8" fmla="*/ 0 w 356"/>
                <a:gd name="T9" fmla="*/ 12 h 239"/>
                <a:gd name="T10" fmla="*/ 12 w 356"/>
                <a:gd name="T11" fmla="*/ 0 h 239"/>
                <a:gd name="T12" fmla="*/ 344 w 356"/>
                <a:gd name="T13" fmla="*/ 0 h 239"/>
                <a:gd name="T14" fmla="*/ 356 w 356"/>
                <a:gd name="T15" fmla="*/ 12 h 239"/>
                <a:gd name="T16" fmla="*/ 356 w 356"/>
                <a:gd name="T17"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239">
                  <a:moveTo>
                    <a:pt x="356" y="227"/>
                  </a:moveTo>
                  <a:cubicBezTo>
                    <a:pt x="356" y="234"/>
                    <a:pt x="350" y="239"/>
                    <a:pt x="344" y="239"/>
                  </a:cubicBezTo>
                  <a:cubicBezTo>
                    <a:pt x="12" y="239"/>
                    <a:pt x="12" y="239"/>
                    <a:pt x="12" y="239"/>
                  </a:cubicBezTo>
                  <a:cubicBezTo>
                    <a:pt x="6" y="239"/>
                    <a:pt x="0" y="234"/>
                    <a:pt x="0" y="227"/>
                  </a:cubicBezTo>
                  <a:cubicBezTo>
                    <a:pt x="0" y="12"/>
                    <a:pt x="0" y="12"/>
                    <a:pt x="0" y="12"/>
                  </a:cubicBezTo>
                  <a:cubicBezTo>
                    <a:pt x="0" y="6"/>
                    <a:pt x="6" y="0"/>
                    <a:pt x="12" y="0"/>
                  </a:cubicBezTo>
                  <a:cubicBezTo>
                    <a:pt x="344" y="0"/>
                    <a:pt x="344" y="0"/>
                    <a:pt x="344" y="0"/>
                  </a:cubicBezTo>
                  <a:cubicBezTo>
                    <a:pt x="350" y="0"/>
                    <a:pt x="356" y="6"/>
                    <a:pt x="356" y="12"/>
                  </a:cubicBezTo>
                  <a:cubicBezTo>
                    <a:pt x="356" y="227"/>
                    <a:pt x="356" y="227"/>
                    <a:pt x="356" y="227"/>
                  </a:cubicBezTo>
                </a:path>
              </a:pathLst>
            </a:custGeom>
            <a:solidFill>
              <a:srgbClr val="1037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4" name="í$ľïďé">
              <a:extLst>
                <a:ext uri="{FF2B5EF4-FFF2-40B4-BE49-F238E27FC236}">
                  <a16:creationId xmlns:a16="http://schemas.microsoft.com/office/drawing/2014/main" id="{0D3CF843-3957-9936-EFFB-60B56BFA6196}"/>
                </a:ext>
              </a:extLst>
            </p:cNvPr>
            <p:cNvSpPr/>
            <p:nvPr/>
          </p:nvSpPr>
          <p:spPr bwMode="auto">
            <a:xfrm>
              <a:off x="6020101" y="4508525"/>
              <a:ext cx="912967" cy="54214"/>
            </a:xfrm>
            <a:custGeom>
              <a:avLst/>
              <a:gdLst>
                <a:gd name="T0" fmla="*/ 344 w 356"/>
                <a:gd name="T1" fmla="*/ 12 h 21"/>
                <a:gd name="T2" fmla="*/ 12 w 356"/>
                <a:gd name="T3" fmla="*/ 12 h 21"/>
                <a:gd name="T4" fmla="*/ 0 w 356"/>
                <a:gd name="T5" fmla="*/ 0 h 21"/>
                <a:gd name="T6" fmla="*/ 0 w 356"/>
                <a:gd name="T7" fmla="*/ 9 h 21"/>
                <a:gd name="T8" fmla="*/ 12 w 356"/>
                <a:gd name="T9" fmla="*/ 21 h 21"/>
                <a:gd name="T10" fmla="*/ 344 w 356"/>
                <a:gd name="T11" fmla="*/ 21 h 21"/>
                <a:gd name="T12" fmla="*/ 356 w 356"/>
                <a:gd name="T13" fmla="*/ 9 h 21"/>
                <a:gd name="T14" fmla="*/ 356 w 356"/>
                <a:gd name="T15" fmla="*/ 0 h 21"/>
                <a:gd name="T16" fmla="*/ 344 w 356"/>
                <a:gd name="T1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21">
                  <a:moveTo>
                    <a:pt x="344" y="12"/>
                  </a:moveTo>
                  <a:cubicBezTo>
                    <a:pt x="12" y="12"/>
                    <a:pt x="12" y="12"/>
                    <a:pt x="12" y="12"/>
                  </a:cubicBezTo>
                  <a:cubicBezTo>
                    <a:pt x="6" y="12"/>
                    <a:pt x="0" y="7"/>
                    <a:pt x="0" y="0"/>
                  </a:cubicBezTo>
                  <a:cubicBezTo>
                    <a:pt x="0" y="9"/>
                    <a:pt x="0" y="9"/>
                    <a:pt x="0" y="9"/>
                  </a:cubicBezTo>
                  <a:cubicBezTo>
                    <a:pt x="0" y="16"/>
                    <a:pt x="6" y="21"/>
                    <a:pt x="12" y="21"/>
                  </a:cubicBezTo>
                  <a:cubicBezTo>
                    <a:pt x="344" y="21"/>
                    <a:pt x="344" y="21"/>
                    <a:pt x="344" y="21"/>
                  </a:cubicBezTo>
                  <a:cubicBezTo>
                    <a:pt x="350" y="21"/>
                    <a:pt x="356" y="16"/>
                    <a:pt x="356" y="9"/>
                  </a:cubicBezTo>
                  <a:cubicBezTo>
                    <a:pt x="356" y="0"/>
                    <a:pt x="356" y="0"/>
                    <a:pt x="356" y="0"/>
                  </a:cubicBezTo>
                  <a:cubicBezTo>
                    <a:pt x="356" y="7"/>
                    <a:pt x="350" y="12"/>
                    <a:pt x="344" y="12"/>
                  </a:cubicBezTo>
                  <a:close/>
                </a:path>
              </a:pathLst>
            </a:custGeom>
            <a:solidFill>
              <a:srgbClr val="0D2F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5" name="íṣlíďe">
              <a:extLst>
                <a:ext uri="{FF2B5EF4-FFF2-40B4-BE49-F238E27FC236}">
                  <a16:creationId xmlns:a16="http://schemas.microsoft.com/office/drawing/2014/main" id="{6DB8FCF5-0F15-E621-0117-EE81B622BF8D}"/>
                </a:ext>
              </a:extLst>
            </p:cNvPr>
            <p:cNvSpPr/>
            <p:nvPr/>
          </p:nvSpPr>
          <p:spPr bwMode="auto">
            <a:xfrm>
              <a:off x="6020101" y="4005417"/>
              <a:ext cx="912967" cy="290588"/>
            </a:xfrm>
            <a:custGeom>
              <a:avLst/>
              <a:gdLst>
                <a:gd name="T0" fmla="*/ 0 w 356"/>
                <a:gd name="T1" fmla="*/ 0 h 113"/>
                <a:gd name="T2" fmla="*/ 0 w 356"/>
                <a:gd name="T3" fmla="*/ 0 h 113"/>
                <a:gd name="T4" fmla="*/ 0 w 356"/>
                <a:gd name="T5" fmla="*/ 79 h 113"/>
                <a:gd name="T6" fmla="*/ 12 w 356"/>
                <a:gd name="T7" fmla="*/ 93 h 113"/>
                <a:gd name="T8" fmla="*/ 178 w 356"/>
                <a:gd name="T9" fmla="*/ 113 h 113"/>
                <a:gd name="T10" fmla="*/ 344 w 356"/>
                <a:gd name="T11" fmla="*/ 93 h 113"/>
                <a:gd name="T12" fmla="*/ 356 w 356"/>
                <a:gd name="T13" fmla="*/ 79 h 113"/>
                <a:gd name="T14" fmla="*/ 356 w 356"/>
                <a:gd name="T15" fmla="*/ 69 h 113"/>
                <a:gd name="T16" fmla="*/ 344 w 356"/>
                <a:gd name="T17" fmla="*/ 84 h 113"/>
                <a:gd name="T18" fmla="*/ 178 w 356"/>
                <a:gd name="T19" fmla="*/ 103 h 113"/>
                <a:gd name="T20" fmla="*/ 12 w 356"/>
                <a:gd name="T21" fmla="*/ 84 h 113"/>
                <a:gd name="T22" fmla="*/ 0 w 356"/>
                <a:gd name="T23" fmla="*/ 69 h 113"/>
                <a:gd name="T24" fmla="*/ 0 w 356"/>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113">
                  <a:moveTo>
                    <a:pt x="0" y="0"/>
                  </a:moveTo>
                  <a:cubicBezTo>
                    <a:pt x="0" y="0"/>
                    <a:pt x="0" y="0"/>
                    <a:pt x="0" y="0"/>
                  </a:cubicBezTo>
                  <a:cubicBezTo>
                    <a:pt x="0" y="26"/>
                    <a:pt x="0" y="52"/>
                    <a:pt x="0" y="79"/>
                  </a:cubicBezTo>
                  <a:cubicBezTo>
                    <a:pt x="0" y="85"/>
                    <a:pt x="6" y="92"/>
                    <a:pt x="12" y="93"/>
                  </a:cubicBezTo>
                  <a:cubicBezTo>
                    <a:pt x="67" y="106"/>
                    <a:pt x="122" y="113"/>
                    <a:pt x="178" y="113"/>
                  </a:cubicBezTo>
                  <a:cubicBezTo>
                    <a:pt x="234" y="113"/>
                    <a:pt x="290" y="106"/>
                    <a:pt x="344" y="93"/>
                  </a:cubicBezTo>
                  <a:cubicBezTo>
                    <a:pt x="351" y="92"/>
                    <a:pt x="356" y="85"/>
                    <a:pt x="356" y="79"/>
                  </a:cubicBezTo>
                  <a:cubicBezTo>
                    <a:pt x="356" y="69"/>
                    <a:pt x="356" y="69"/>
                    <a:pt x="356" y="69"/>
                  </a:cubicBezTo>
                  <a:cubicBezTo>
                    <a:pt x="356" y="75"/>
                    <a:pt x="351" y="82"/>
                    <a:pt x="344" y="84"/>
                  </a:cubicBezTo>
                  <a:cubicBezTo>
                    <a:pt x="290" y="97"/>
                    <a:pt x="234" y="103"/>
                    <a:pt x="178" y="103"/>
                  </a:cubicBezTo>
                  <a:cubicBezTo>
                    <a:pt x="122" y="103"/>
                    <a:pt x="67" y="97"/>
                    <a:pt x="12" y="84"/>
                  </a:cubicBezTo>
                  <a:cubicBezTo>
                    <a:pt x="6" y="82"/>
                    <a:pt x="0" y="75"/>
                    <a:pt x="0" y="69"/>
                  </a:cubicBezTo>
                  <a:cubicBezTo>
                    <a:pt x="0" y="46"/>
                    <a:pt x="0" y="23"/>
                    <a:pt x="0" y="0"/>
                  </a:cubicBezTo>
                </a:path>
              </a:pathLst>
            </a:custGeom>
            <a:solidFill>
              <a:srgbClr val="0E31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6" name="iṧḷíḓè">
              <a:extLst>
                <a:ext uri="{FF2B5EF4-FFF2-40B4-BE49-F238E27FC236}">
                  <a16:creationId xmlns:a16="http://schemas.microsoft.com/office/drawing/2014/main" id="{1922356D-F0EF-FC0B-2FE9-9451EAA1DE6B}"/>
                </a:ext>
              </a:extLst>
            </p:cNvPr>
            <p:cNvSpPr/>
            <p:nvPr/>
          </p:nvSpPr>
          <p:spPr bwMode="auto">
            <a:xfrm>
              <a:off x="6020101" y="3949034"/>
              <a:ext cx="912967" cy="339381"/>
            </a:xfrm>
            <a:custGeom>
              <a:avLst/>
              <a:gdLst>
                <a:gd name="T0" fmla="*/ 356 w 356"/>
                <a:gd name="T1" fmla="*/ 91 h 132"/>
                <a:gd name="T2" fmla="*/ 344 w 356"/>
                <a:gd name="T3" fmla="*/ 106 h 132"/>
                <a:gd name="T4" fmla="*/ 12 w 356"/>
                <a:gd name="T5" fmla="*/ 106 h 132"/>
                <a:gd name="T6" fmla="*/ 0 w 356"/>
                <a:gd name="T7" fmla="*/ 91 h 132"/>
                <a:gd name="T8" fmla="*/ 0 w 356"/>
                <a:gd name="T9" fmla="*/ 12 h 132"/>
                <a:gd name="T10" fmla="*/ 12 w 356"/>
                <a:gd name="T11" fmla="*/ 0 h 132"/>
                <a:gd name="T12" fmla="*/ 344 w 356"/>
                <a:gd name="T13" fmla="*/ 0 h 132"/>
                <a:gd name="T14" fmla="*/ 356 w 356"/>
                <a:gd name="T15" fmla="*/ 12 h 132"/>
                <a:gd name="T16" fmla="*/ 356 w 356"/>
                <a:gd name="T17" fmla="*/ 9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132">
                  <a:moveTo>
                    <a:pt x="356" y="91"/>
                  </a:moveTo>
                  <a:cubicBezTo>
                    <a:pt x="356" y="97"/>
                    <a:pt x="351" y="104"/>
                    <a:pt x="344" y="106"/>
                  </a:cubicBezTo>
                  <a:cubicBezTo>
                    <a:pt x="235" y="132"/>
                    <a:pt x="121" y="132"/>
                    <a:pt x="12" y="106"/>
                  </a:cubicBezTo>
                  <a:cubicBezTo>
                    <a:pt x="6" y="104"/>
                    <a:pt x="0" y="97"/>
                    <a:pt x="0" y="91"/>
                  </a:cubicBezTo>
                  <a:cubicBezTo>
                    <a:pt x="0" y="65"/>
                    <a:pt x="0" y="38"/>
                    <a:pt x="0" y="12"/>
                  </a:cubicBezTo>
                  <a:cubicBezTo>
                    <a:pt x="0" y="6"/>
                    <a:pt x="6" y="0"/>
                    <a:pt x="12" y="0"/>
                  </a:cubicBezTo>
                  <a:cubicBezTo>
                    <a:pt x="123" y="0"/>
                    <a:pt x="233" y="0"/>
                    <a:pt x="344" y="0"/>
                  </a:cubicBezTo>
                  <a:cubicBezTo>
                    <a:pt x="350" y="0"/>
                    <a:pt x="356" y="6"/>
                    <a:pt x="356" y="12"/>
                  </a:cubicBezTo>
                  <a:cubicBezTo>
                    <a:pt x="356" y="38"/>
                    <a:pt x="356" y="65"/>
                    <a:pt x="356" y="91"/>
                  </a:cubicBezTo>
                </a:path>
              </a:pathLst>
            </a:custGeom>
            <a:solidFill>
              <a:srgbClr val="174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7" name="ïśliḋê">
              <a:extLst>
                <a:ext uri="{FF2B5EF4-FFF2-40B4-BE49-F238E27FC236}">
                  <a16:creationId xmlns:a16="http://schemas.microsoft.com/office/drawing/2014/main" id="{9D096FDA-7DC1-EEDB-1D9F-D6F60AB311B5}"/>
                </a:ext>
              </a:extLst>
            </p:cNvPr>
            <p:cNvSpPr/>
            <p:nvPr/>
          </p:nvSpPr>
          <p:spPr bwMode="auto">
            <a:xfrm>
              <a:off x="6418033" y="3949034"/>
              <a:ext cx="117103" cy="287335"/>
            </a:xfrm>
            <a:custGeom>
              <a:avLst/>
              <a:gdLst>
                <a:gd name="T0" fmla="*/ 0 w 46"/>
                <a:gd name="T1" fmla="*/ 0 h 112"/>
                <a:gd name="T2" fmla="*/ 0 w 46"/>
                <a:gd name="T3" fmla="*/ 103 h 112"/>
                <a:gd name="T4" fmla="*/ 4 w 46"/>
                <a:gd name="T5" fmla="*/ 112 h 112"/>
                <a:gd name="T6" fmla="*/ 42 w 46"/>
                <a:gd name="T7" fmla="*/ 112 h 112"/>
                <a:gd name="T8" fmla="*/ 46 w 46"/>
                <a:gd name="T9" fmla="*/ 103 h 112"/>
                <a:gd name="T10" fmla="*/ 46 w 46"/>
                <a:gd name="T11" fmla="*/ 0 h 112"/>
                <a:gd name="T12" fmla="*/ 0 w 4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46" h="112">
                  <a:moveTo>
                    <a:pt x="0" y="0"/>
                  </a:moveTo>
                  <a:cubicBezTo>
                    <a:pt x="0" y="103"/>
                    <a:pt x="0" y="103"/>
                    <a:pt x="0" y="103"/>
                  </a:cubicBezTo>
                  <a:cubicBezTo>
                    <a:pt x="0" y="108"/>
                    <a:pt x="2" y="112"/>
                    <a:pt x="4" y="112"/>
                  </a:cubicBezTo>
                  <a:cubicBezTo>
                    <a:pt x="42" y="112"/>
                    <a:pt x="42" y="112"/>
                    <a:pt x="42" y="112"/>
                  </a:cubicBezTo>
                  <a:cubicBezTo>
                    <a:pt x="44" y="112"/>
                    <a:pt x="46" y="108"/>
                    <a:pt x="46" y="103"/>
                  </a:cubicBezTo>
                  <a:cubicBezTo>
                    <a:pt x="46" y="0"/>
                    <a:pt x="46" y="0"/>
                    <a:pt x="46" y="0"/>
                  </a:cubicBezTo>
                  <a:cubicBezTo>
                    <a:pt x="0" y="0"/>
                    <a:pt x="0" y="0"/>
                    <a:pt x="0" y="0"/>
                  </a:cubicBezTo>
                </a:path>
              </a:pathLst>
            </a:custGeom>
            <a:solidFill>
              <a:srgbClr val="1037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8" name="îślïďé">
              <a:extLst>
                <a:ext uri="{FF2B5EF4-FFF2-40B4-BE49-F238E27FC236}">
                  <a16:creationId xmlns:a16="http://schemas.microsoft.com/office/drawing/2014/main" id="{B31C2BE2-E923-A898-D51A-E7672EAF6E60}"/>
                </a:ext>
              </a:extLst>
            </p:cNvPr>
            <p:cNvSpPr/>
            <p:nvPr/>
          </p:nvSpPr>
          <p:spPr bwMode="auto">
            <a:xfrm>
              <a:off x="6020101" y="3949034"/>
              <a:ext cx="912967" cy="48793"/>
            </a:xfrm>
            <a:custGeom>
              <a:avLst/>
              <a:gdLst>
                <a:gd name="T0" fmla="*/ 155 w 356"/>
                <a:gd name="T1" fmla="*/ 0 h 19"/>
                <a:gd name="T2" fmla="*/ 138 w 356"/>
                <a:gd name="T3" fmla="*/ 0 h 19"/>
                <a:gd name="T4" fmla="*/ 119 w 356"/>
                <a:gd name="T5" fmla="*/ 0 h 19"/>
                <a:gd name="T6" fmla="*/ 12 w 356"/>
                <a:gd name="T7" fmla="*/ 0 h 19"/>
                <a:gd name="T8" fmla="*/ 0 w 356"/>
                <a:gd name="T9" fmla="*/ 12 h 19"/>
                <a:gd name="T10" fmla="*/ 0 w 356"/>
                <a:gd name="T11" fmla="*/ 19 h 19"/>
                <a:gd name="T12" fmla="*/ 155 w 356"/>
                <a:gd name="T13" fmla="*/ 19 h 19"/>
                <a:gd name="T14" fmla="*/ 155 w 356"/>
                <a:gd name="T15" fmla="*/ 0 h 19"/>
                <a:gd name="T16" fmla="*/ 344 w 356"/>
                <a:gd name="T17" fmla="*/ 0 h 19"/>
                <a:gd name="T18" fmla="*/ 237 w 356"/>
                <a:gd name="T19" fmla="*/ 0 h 19"/>
                <a:gd name="T20" fmla="*/ 218 w 356"/>
                <a:gd name="T21" fmla="*/ 0 h 19"/>
                <a:gd name="T22" fmla="*/ 201 w 356"/>
                <a:gd name="T23" fmla="*/ 0 h 19"/>
                <a:gd name="T24" fmla="*/ 201 w 356"/>
                <a:gd name="T25" fmla="*/ 19 h 19"/>
                <a:gd name="T26" fmla="*/ 356 w 356"/>
                <a:gd name="T27" fmla="*/ 19 h 19"/>
                <a:gd name="T28" fmla="*/ 356 w 356"/>
                <a:gd name="T29" fmla="*/ 12 h 19"/>
                <a:gd name="T30" fmla="*/ 344 w 356"/>
                <a:gd name="T3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19">
                  <a:moveTo>
                    <a:pt x="155" y="0"/>
                  </a:moveTo>
                  <a:cubicBezTo>
                    <a:pt x="150" y="0"/>
                    <a:pt x="144" y="0"/>
                    <a:pt x="138" y="0"/>
                  </a:cubicBezTo>
                  <a:cubicBezTo>
                    <a:pt x="132" y="0"/>
                    <a:pt x="126" y="0"/>
                    <a:pt x="119" y="0"/>
                  </a:cubicBezTo>
                  <a:cubicBezTo>
                    <a:pt x="84" y="0"/>
                    <a:pt x="48" y="0"/>
                    <a:pt x="12" y="0"/>
                  </a:cubicBezTo>
                  <a:cubicBezTo>
                    <a:pt x="6" y="0"/>
                    <a:pt x="0" y="6"/>
                    <a:pt x="0" y="12"/>
                  </a:cubicBezTo>
                  <a:cubicBezTo>
                    <a:pt x="0" y="14"/>
                    <a:pt x="0" y="17"/>
                    <a:pt x="0" y="19"/>
                  </a:cubicBezTo>
                  <a:cubicBezTo>
                    <a:pt x="52" y="19"/>
                    <a:pt x="104" y="19"/>
                    <a:pt x="155" y="19"/>
                  </a:cubicBezTo>
                  <a:cubicBezTo>
                    <a:pt x="155" y="0"/>
                    <a:pt x="155" y="0"/>
                    <a:pt x="155" y="0"/>
                  </a:cubicBezTo>
                  <a:moveTo>
                    <a:pt x="344" y="0"/>
                  </a:moveTo>
                  <a:cubicBezTo>
                    <a:pt x="308" y="0"/>
                    <a:pt x="273" y="0"/>
                    <a:pt x="237" y="0"/>
                  </a:cubicBezTo>
                  <a:cubicBezTo>
                    <a:pt x="231" y="0"/>
                    <a:pt x="224" y="0"/>
                    <a:pt x="218" y="0"/>
                  </a:cubicBezTo>
                  <a:cubicBezTo>
                    <a:pt x="212" y="0"/>
                    <a:pt x="206" y="0"/>
                    <a:pt x="201" y="0"/>
                  </a:cubicBezTo>
                  <a:cubicBezTo>
                    <a:pt x="201" y="19"/>
                    <a:pt x="201" y="19"/>
                    <a:pt x="201" y="19"/>
                  </a:cubicBezTo>
                  <a:cubicBezTo>
                    <a:pt x="252" y="19"/>
                    <a:pt x="304" y="19"/>
                    <a:pt x="356" y="19"/>
                  </a:cubicBezTo>
                  <a:cubicBezTo>
                    <a:pt x="356" y="17"/>
                    <a:pt x="356" y="14"/>
                    <a:pt x="356" y="12"/>
                  </a:cubicBezTo>
                  <a:cubicBezTo>
                    <a:pt x="356" y="6"/>
                    <a:pt x="350" y="0"/>
                    <a:pt x="344" y="0"/>
                  </a:cubicBezTo>
                </a:path>
              </a:pathLst>
            </a:custGeom>
            <a:solidFill>
              <a:srgbClr val="1547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9" name="íśľîdê">
              <a:extLst>
                <a:ext uri="{FF2B5EF4-FFF2-40B4-BE49-F238E27FC236}">
                  <a16:creationId xmlns:a16="http://schemas.microsoft.com/office/drawing/2014/main" id="{FCADECF8-3BC6-FD7E-1DCA-22F73ED904C7}"/>
                </a:ext>
              </a:extLst>
            </p:cNvPr>
            <p:cNvSpPr/>
            <p:nvPr/>
          </p:nvSpPr>
          <p:spPr bwMode="auto">
            <a:xfrm>
              <a:off x="6418033" y="3949034"/>
              <a:ext cx="117103" cy="48793"/>
            </a:xfrm>
            <a:custGeom>
              <a:avLst/>
              <a:gdLst>
                <a:gd name="T0" fmla="*/ 46 w 46"/>
                <a:gd name="T1" fmla="*/ 0 h 19"/>
                <a:gd name="T2" fmla="*/ 0 w 46"/>
                <a:gd name="T3" fmla="*/ 0 h 19"/>
                <a:gd name="T4" fmla="*/ 0 w 46"/>
                <a:gd name="T5" fmla="*/ 19 h 19"/>
                <a:gd name="T6" fmla="*/ 46 w 46"/>
                <a:gd name="T7" fmla="*/ 19 h 19"/>
                <a:gd name="T8" fmla="*/ 46 w 46"/>
                <a:gd name="T9" fmla="*/ 0 h 19"/>
              </a:gdLst>
              <a:ahLst/>
              <a:cxnLst>
                <a:cxn ang="0">
                  <a:pos x="T0" y="T1"/>
                </a:cxn>
                <a:cxn ang="0">
                  <a:pos x="T2" y="T3"/>
                </a:cxn>
                <a:cxn ang="0">
                  <a:pos x="T4" y="T5"/>
                </a:cxn>
                <a:cxn ang="0">
                  <a:pos x="T6" y="T7"/>
                </a:cxn>
                <a:cxn ang="0">
                  <a:pos x="T8" y="T9"/>
                </a:cxn>
              </a:cxnLst>
              <a:rect l="0" t="0" r="r" b="b"/>
              <a:pathLst>
                <a:path w="46" h="19">
                  <a:moveTo>
                    <a:pt x="46" y="0"/>
                  </a:moveTo>
                  <a:cubicBezTo>
                    <a:pt x="0" y="0"/>
                    <a:pt x="0" y="0"/>
                    <a:pt x="0" y="0"/>
                  </a:cubicBezTo>
                  <a:cubicBezTo>
                    <a:pt x="0" y="19"/>
                    <a:pt x="0" y="19"/>
                    <a:pt x="0" y="19"/>
                  </a:cubicBezTo>
                  <a:cubicBezTo>
                    <a:pt x="15" y="19"/>
                    <a:pt x="31" y="19"/>
                    <a:pt x="46" y="19"/>
                  </a:cubicBezTo>
                  <a:cubicBezTo>
                    <a:pt x="46" y="0"/>
                    <a:pt x="46" y="0"/>
                    <a:pt x="46" y="0"/>
                  </a:cubicBezTo>
                </a:path>
              </a:pathLst>
            </a:custGeom>
            <a:solidFill>
              <a:srgbClr val="0E31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0" name="ïśľîḓé">
              <a:extLst>
                <a:ext uri="{FF2B5EF4-FFF2-40B4-BE49-F238E27FC236}">
                  <a16:creationId xmlns:a16="http://schemas.microsoft.com/office/drawing/2014/main" id="{F128FC92-DABA-AF07-E7AD-5C3DF1370AC9}"/>
                </a:ext>
              </a:extLst>
            </p:cNvPr>
            <p:cNvSpPr/>
            <p:nvPr/>
          </p:nvSpPr>
          <p:spPr bwMode="auto">
            <a:xfrm>
              <a:off x="6425623" y="4208178"/>
              <a:ext cx="101923" cy="144210"/>
            </a:xfrm>
            <a:custGeom>
              <a:avLst/>
              <a:gdLst>
                <a:gd name="T0" fmla="*/ 40 w 40"/>
                <a:gd name="T1" fmla="*/ 48 h 56"/>
                <a:gd name="T2" fmla="*/ 37 w 40"/>
                <a:gd name="T3" fmla="*/ 53 h 56"/>
                <a:gd name="T4" fmla="*/ 3 w 40"/>
                <a:gd name="T5" fmla="*/ 53 h 56"/>
                <a:gd name="T6" fmla="*/ 0 w 40"/>
                <a:gd name="T7" fmla="*/ 48 h 56"/>
                <a:gd name="T8" fmla="*/ 0 w 40"/>
                <a:gd name="T9" fmla="*/ 8 h 56"/>
                <a:gd name="T10" fmla="*/ 3 w 40"/>
                <a:gd name="T11" fmla="*/ 4 h 56"/>
                <a:gd name="T12" fmla="*/ 37 w 40"/>
                <a:gd name="T13" fmla="*/ 4 h 56"/>
                <a:gd name="T14" fmla="*/ 40 w 40"/>
                <a:gd name="T15" fmla="*/ 8 h 56"/>
                <a:gd name="T16" fmla="*/ 40 w 40"/>
                <a:gd name="T17"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6">
                  <a:moveTo>
                    <a:pt x="40" y="48"/>
                  </a:moveTo>
                  <a:cubicBezTo>
                    <a:pt x="40" y="50"/>
                    <a:pt x="39" y="52"/>
                    <a:pt x="37" y="53"/>
                  </a:cubicBezTo>
                  <a:cubicBezTo>
                    <a:pt x="26" y="56"/>
                    <a:pt x="14" y="56"/>
                    <a:pt x="3" y="53"/>
                  </a:cubicBezTo>
                  <a:cubicBezTo>
                    <a:pt x="1" y="52"/>
                    <a:pt x="0" y="50"/>
                    <a:pt x="0" y="48"/>
                  </a:cubicBezTo>
                  <a:cubicBezTo>
                    <a:pt x="0" y="35"/>
                    <a:pt x="0" y="22"/>
                    <a:pt x="0" y="8"/>
                  </a:cubicBezTo>
                  <a:cubicBezTo>
                    <a:pt x="0" y="6"/>
                    <a:pt x="1" y="4"/>
                    <a:pt x="3" y="4"/>
                  </a:cubicBezTo>
                  <a:cubicBezTo>
                    <a:pt x="14" y="0"/>
                    <a:pt x="26" y="0"/>
                    <a:pt x="37" y="4"/>
                  </a:cubicBezTo>
                  <a:cubicBezTo>
                    <a:pt x="39" y="4"/>
                    <a:pt x="40" y="6"/>
                    <a:pt x="40" y="8"/>
                  </a:cubicBezTo>
                  <a:cubicBezTo>
                    <a:pt x="40" y="22"/>
                    <a:pt x="40" y="35"/>
                    <a:pt x="40" y="48"/>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1" name="îṣľiḑe">
              <a:extLst>
                <a:ext uri="{FF2B5EF4-FFF2-40B4-BE49-F238E27FC236}">
                  <a16:creationId xmlns:a16="http://schemas.microsoft.com/office/drawing/2014/main" id="{C528F9C9-993F-7AD6-5606-4A31A88A717A}"/>
                </a:ext>
              </a:extLst>
            </p:cNvPr>
            <p:cNvSpPr/>
            <p:nvPr/>
          </p:nvSpPr>
          <p:spPr bwMode="auto">
            <a:xfrm>
              <a:off x="6425623" y="4213599"/>
              <a:ext cx="101923" cy="63973"/>
            </a:xfrm>
            <a:custGeom>
              <a:avLst/>
              <a:gdLst>
                <a:gd name="T0" fmla="*/ 37 w 40"/>
                <a:gd name="T1" fmla="*/ 3 h 25"/>
                <a:gd name="T2" fmla="*/ 3 w 40"/>
                <a:gd name="T3" fmla="*/ 3 h 25"/>
                <a:gd name="T4" fmla="*/ 0 w 40"/>
                <a:gd name="T5" fmla="*/ 7 h 25"/>
                <a:gd name="T6" fmla="*/ 0 w 40"/>
                <a:gd name="T7" fmla="*/ 25 h 25"/>
                <a:gd name="T8" fmla="*/ 0 w 40"/>
                <a:gd name="T9" fmla="*/ 25 h 25"/>
                <a:gd name="T10" fmla="*/ 40 w 40"/>
                <a:gd name="T11" fmla="*/ 25 h 25"/>
                <a:gd name="T12" fmla="*/ 40 w 40"/>
                <a:gd name="T13" fmla="*/ 7 h 25"/>
                <a:gd name="T14" fmla="*/ 37 w 40"/>
                <a:gd name="T15" fmla="*/ 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5">
                  <a:moveTo>
                    <a:pt x="37" y="3"/>
                  </a:moveTo>
                  <a:cubicBezTo>
                    <a:pt x="26" y="0"/>
                    <a:pt x="14" y="0"/>
                    <a:pt x="3" y="3"/>
                  </a:cubicBezTo>
                  <a:cubicBezTo>
                    <a:pt x="1" y="4"/>
                    <a:pt x="0" y="6"/>
                    <a:pt x="0" y="7"/>
                  </a:cubicBezTo>
                  <a:cubicBezTo>
                    <a:pt x="0" y="13"/>
                    <a:pt x="0" y="19"/>
                    <a:pt x="0" y="25"/>
                  </a:cubicBezTo>
                  <a:cubicBezTo>
                    <a:pt x="0" y="25"/>
                    <a:pt x="0" y="25"/>
                    <a:pt x="0" y="25"/>
                  </a:cubicBezTo>
                  <a:cubicBezTo>
                    <a:pt x="14" y="25"/>
                    <a:pt x="27" y="25"/>
                    <a:pt x="40" y="25"/>
                  </a:cubicBezTo>
                  <a:cubicBezTo>
                    <a:pt x="40" y="19"/>
                    <a:pt x="40" y="13"/>
                    <a:pt x="40" y="7"/>
                  </a:cubicBezTo>
                  <a:cubicBezTo>
                    <a:pt x="40" y="6"/>
                    <a:pt x="39" y="4"/>
                    <a:pt x="37" y="3"/>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2" name="išļídé">
              <a:extLst>
                <a:ext uri="{FF2B5EF4-FFF2-40B4-BE49-F238E27FC236}">
                  <a16:creationId xmlns:a16="http://schemas.microsoft.com/office/drawing/2014/main" id="{7615EF33-CB09-203B-3C6C-546FDE8244B8}"/>
                </a:ext>
              </a:extLst>
            </p:cNvPr>
            <p:cNvSpPr/>
            <p:nvPr/>
          </p:nvSpPr>
          <p:spPr bwMode="auto">
            <a:xfrm>
              <a:off x="6433213" y="4219021"/>
              <a:ext cx="86743" cy="53130"/>
            </a:xfrm>
            <a:custGeom>
              <a:avLst/>
              <a:gdLst>
                <a:gd name="T0" fmla="*/ 31 w 34"/>
                <a:gd name="T1" fmla="*/ 3 h 21"/>
                <a:gd name="T2" fmla="*/ 3 w 34"/>
                <a:gd name="T3" fmla="*/ 3 h 21"/>
                <a:gd name="T4" fmla="*/ 0 w 34"/>
                <a:gd name="T5" fmla="*/ 6 h 21"/>
                <a:gd name="T6" fmla="*/ 0 w 34"/>
                <a:gd name="T7" fmla="*/ 21 h 21"/>
                <a:gd name="T8" fmla="*/ 1 w 34"/>
                <a:gd name="T9" fmla="*/ 21 h 21"/>
                <a:gd name="T10" fmla="*/ 34 w 34"/>
                <a:gd name="T11" fmla="*/ 21 h 21"/>
                <a:gd name="T12" fmla="*/ 34 w 34"/>
                <a:gd name="T13" fmla="*/ 6 h 21"/>
                <a:gd name="T14" fmla="*/ 31 w 34"/>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1">
                  <a:moveTo>
                    <a:pt x="31" y="3"/>
                  </a:moveTo>
                  <a:cubicBezTo>
                    <a:pt x="22" y="0"/>
                    <a:pt x="12" y="0"/>
                    <a:pt x="3" y="3"/>
                  </a:cubicBezTo>
                  <a:cubicBezTo>
                    <a:pt x="2" y="3"/>
                    <a:pt x="0" y="5"/>
                    <a:pt x="0" y="6"/>
                  </a:cubicBezTo>
                  <a:cubicBezTo>
                    <a:pt x="0" y="11"/>
                    <a:pt x="0" y="16"/>
                    <a:pt x="0" y="21"/>
                  </a:cubicBezTo>
                  <a:cubicBezTo>
                    <a:pt x="1" y="21"/>
                    <a:pt x="1" y="21"/>
                    <a:pt x="1" y="21"/>
                  </a:cubicBezTo>
                  <a:cubicBezTo>
                    <a:pt x="12" y="21"/>
                    <a:pt x="23" y="21"/>
                    <a:pt x="34" y="21"/>
                  </a:cubicBezTo>
                  <a:cubicBezTo>
                    <a:pt x="34" y="16"/>
                    <a:pt x="34" y="11"/>
                    <a:pt x="34" y="6"/>
                  </a:cubicBezTo>
                  <a:cubicBezTo>
                    <a:pt x="34" y="5"/>
                    <a:pt x="32" y="3"/>
                    <a:pt x="31" y="3"/>
                  </a:cubicBezTo>
                  <a:close/>
                </a:path>
              </a:pathLst>
            </a:custGeom>
            <a:solidFill>
              <a:srgbClr val="F8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3" name="íśḻîdé">
              <a:extLst>
                <a:ext uri="{FF2B5EF4-FFF2-40B4-BE49-F238E27FC236}">
                  <a16:creationId xmlns:a16="http://schemas.microsoft.com/office/drawing/2014/main" id="{15AB93A3-9698-2E77-DE9E-7CCF442DD55E}"/>
                </a:ext>
              </a:extLst>
            </p:cNvPr>
            <p:cNvSpPr/>
            <p:nvPr/>
          </p:nvSpPr>
          <p:spPr bwMode="auto">
            <a:xfrm>
              <a:off x="6425623" y="4288415"/>
              <a:ext cx="101923" cy="63973"/>
            </a:xfrm>
            <a:custGeom>
              <a:avLst/>
              <a:gdLst>
                <a:gd name="T0" fmla="*/ 0 w 40"/>
                <a:gd name="T1" fmla="*/ 0 h 25"/>
                <a:gd name="T2" fmla="*/ 0 w 40"/>
                <a:gd name="T3" fmla="*/ 17 h 25"/>
                <a:gd name="T4" fmla="*/ 3 w 40"/>
                <a:gd name="T5" fmla="*/ 22 h 25"/>
                <a:gd name="T6" fmla="*/ 37 w 40"/>
                <a:gd name="T7" fmla="*/ 22 h 25"/>
                <a:gd name="T8" fmla="*/ 40 w 40"/>
                <a:gd name="T9" fmla="*/ 17 h 25"/>
                <a:gd name="T10" fmla="*/ 40 w 40"/>
                <a:gd name="T11" fmla="*/ 0 h 25"/>
                <a:gd name="T12" fmla="*/ 0 w 4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40" h="25">
                  <a:moveTo>
                    <a:pt x="0" y="0"/>
                  </a:moveTo>
                  <a:cubicBezTo>
                    <a:pt x="0" y="6"/>
                    <a:pt x="0" y="11"/>
                    <a:pt x="0" y="17"/>
                  </a:cubicBezTo>
                  <a:cubicBezTo>
                    <a:pt x="0" y="19"/>
                    <a:pt x="1" y="21"/>
                    <a:pt x="3" y="22"/>
                  </a:cubicBezTo>
                  <a:cubicBezTo>
                    <a:pt x="14" y="25"/>
                    <a:pt x="26" y="25"/>
                    <a:pt x="37" y="22"/>
                  </a:cubicBezTo>
                  <a:cubicBezTo>
                    <a:pt x="39" y="21"/>
                    <a:pt x="40" y="19"/>
                    <a:pt x="40" y="17"/>
                  </a:cubicBezTo>
                  <a:cubicBezTo>
                    <a:pt x="40" y="11"/>
                    <a:pt x="40" y="6"/>
                    <a:pt x="40" y="0"/>
                  </a:cubicBezTo>
                  <a:lnTo>
                    <a:pt x="0" y="0"/>
                  </a:ln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4" name="iṩļîďé">
              <a:extLst>
                <a:ext uri="{FF2B5EF4-FFF2-40B4-BE49-F238E27FC236}">
                  <a16:creationId xmlns:a16="http://schemas.microsoft.com/office/drawing/2014/main" id="{9D1FA86E-5F02-D999-7124-5467485182AC}"/>
                </a:ext>
              </a:extLst>
            </p:cNvPr>
            <p:cNvSpPr/>
            <p:nvPr/>
          </p:nvSpPr>
          <p:spPr bwMode="auto">
            <a:xfrm>
              <a:off x="6433213" y="4296005"/>
              <a:ext cx="86743" cy="45540"/>
            </a:xfrm>
            <a:custGeom>
              <a:avLst/>
              <a:gdLst>
                <a:gd name="T0" fmla="*/ 17 w 34"/>
                <a:gd name="T1" fmla="*/ 18 h 18"/>
                <a:gd name="T2" fmla="*/ 1 w 34"/>
                <a:gd name="T3" fmla="*/ 16 h 18"/>
                <a:gd name="T4" fmla="*/ 0 w 34"/>
                <a:gd name="T5" fmla="*/ 14 h 18"/>
                <a:gd name="T6" fmla="*/ 0 w 34"/>
                <a:gd name="T7" fmla="*/ 0 h 18"/>
                <a:gd name="T8" fmla="*/ 34 w 34"/>
                <a:gd name="T9" fmla="*/ 0 h 18"/>
                <a:gd name="T10" fmla="*/ 34 w 34"/>
                <a:gd name="T11" fmla="*/ 14 h 18"/>
                <a:gd name="T12" fmla="*/ 33 w 34"/>
                <a:gd name="T13" fmla="*/ 16 h 18"/>
                <a:gd name="T14" fmla="*/ 17 w 34"/>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8">
                  <a:moveTo>
                    <a:pt x="17" y="18"/>
                  </a:moveTo>
                  <a:cubicBezTo>
                    <a:pt x="12" y="18"/>
                    <a:pt x="6" y="17"/>
                    <a:pt x="1" y="16"/>
                  </a:cubicBezTo>
                  <a:cubicBezTo>
                    <a:pt x="1" y="16"/>
                    <a:pt x="0" y="15"/>
                    <a:pt x="0" y="14"/>
                  </a:cubicBezTo>
                  <a:cubicBezTo>
                    <a:pt x="0" y="0"/>
                    <a:pt x="0" y="0"/>
                    <a:pt x="0" y="0"/>
                  </a:cubicBezTo>
                  <a:cubicBezTo>
                    <a:pt x="34" y="0"/>
                    <a:pt x="34" y="0"/>
                    <a:pt x="34" y="0"/>
                  </a:cubicBezTo>
                  <a:cubicBezTo>
                    <a:pt x="34" y="14"/>
                    <a:pt x="34" y="14"/>
                    <a:pt x="34" y="14"/>
                  </a:cubicBezTo>
                  <a:cubicBezTo>
                    <a:pt x="34" y="15"/>
                    <a:pt x="33" y="16"/>
                    <a:pt x="33" y="16"/>
                  </a:cubicBezTo>
                  <a:cubicBezTo>
                    <a:pt x="28" y="17"/>
                    <a:pt x="22" y="18"/>
                    <a:pt x="17" y="18"/>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5" name="ïṩḷïḍé">
              <a:extLst>
                <a:ext uri="{FF2B5EF4-FFF2-40B4-BE49-F238E27FC236}">
                  <a16:creationId xmlns:a16="http://schemas.microsoft.com/office/drawing/2014/main" id="{01089E09-82BC-7E05-A8E1-3EFD49EB31BD}"/>
                </a:ext>
              </a:extLst>
            </p:cNvPr>
            <p:cNvSpPr/>
            <p:nvPr/>
          </p:nvSpPr>
          <p:spPr bwMode="auto">
            <a:xfrm>
              <a:off x="6471163" y="3115220"/>
              <a:ext cx="310105" cy="715627"/>
            </a:xfrm>
            <a:custGeom>
              <a:avLst/>
              <a:gdLst>
                <a:gd name="T0" fmla="*/ 208 w 286"/>
                <a:gd name="T1" fmla="*/ 0 h 660"/>
                <a:gd name="T2" fmla="*/ 286 w 286"/>
                <a:gd name="T3" fmla="*/ 137 h 660"/>
                <a:gd name="T4" fmla="*/ 123 w 286"/>
                <a:gd name="T5" fmla="*/ 660 h 660"/>
                <a:gd name="T6" fmla="*/ 0 w 286"/>
                <a:gd name="T7" fmla="*/ 606 h 660"/>
                <a:gd name="T8" fmla="*/ 130 w 286"/>
                <a:gd name="T9" fmla="*/ 166 h 660"/>
                <a:gd name="T10" fmla="*/ 95 w 286"/>
                <a:gd name="T11" fmla="*/ 81 h 660"/>
                <a:gd name="T12" fmla="*/ 208 w 286"/>
                <a:gd name="T13" fmla="*/ 0 h 660"/>
              </a:gdLst>
              <a:ahLst/>
              <a:cxnLst>
                <a:cxn ang="0">
                  <a:pos x="T0" y="T1"/>
                </a:cxn>
                <a:cxn ang="0">
                  <a:pos x="T2" y="T3"/>
                </a:cxn>
                <a:cxn ang="0">
                  <a:pos x="T4" y="T5"/>
                </a:cxn>
                <a:cxn ang="0">
                  <a:pos x="T6" y="T7"/>
                </a:cxn>
                <a:cxn ang="0">
                  <a:pos x="T8" y="T9"/>
                </a:cxn>
                <a:cxn ang="0">
                  <a:pos x="T10" y="T11"/>
                </a:cxn>
                <a:cxn ang="0">
                  <a:pos x="T12" y="T13"/>
                </a:cxn>
              </a:cxnLst>
              <a:rect l="0" t="0" r="r" b="b"/>
              <a:pathLst>
                <a:path w="286" h="660">
                  <a:moveTo>
                    <a:pt x="208" y="0"/>
                  </a:moveTo>
                  <a:lnTo>
                    <a:pt x="286" y="137"/>
                  </a:lnTo>
                  <a:lnTo>
                    <a:pt x="123" y="660"/>
                  </a:lnTo>
                  <a:lnTo>
                    <a:pt x="0" y="606"/>
                  </a:lnTo>
                  <a:lnTo>
                    <a:pt x="130" y="166"/>
                  </a:lnTo>
                  <a:lnTo>
                    <a:pt x="95" y="81"/>
                  </a:lnTo>
                  <a:lnTo>
                    <a:pt x="208" y="0"/>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6" name="ï$ļîḍé">
              <a:extLst>
                <a:ext uri="{FF2B5EF4-FFF2-40B4-BE49-F238E27FC236}">
                  <a16:creationId xmlns:a16="http://schemas.microsoft.com/office/drawing/2014/main" id="{722A1A82-FB15-F872-936B-CFC53100A49A}"/>
                </a:ext>
              </a:extLst>
            </p:cNvPr>
            <p:cNvSpPr/>
            <p:nvPr/>
          </p:nvSpPr>
          <p:spPr bwMode="auto">
            <a:xfrm>
              <a:off x="6299846" y="2754153"/>
              <a:ext cx="502023" cy="569249"/>
            </a:xfrm>
            <a:custGeom>
              <a:avLst/>
              <a:gdLst>
                <a:gd name="T0" fmla="*/ 463 w 463"/>
                <a:gd name="T1" fmla="*/ 470 h 525"/>
                <a:gd name="T2" fmla="*/ 248 w 463"/>
                <a:gd name="T3" fmla="*/ 525 h 525"/>
                <a:gd name="T4" fmla="*/ 0 w 463"/>
                <a:gd name="T5" fmla="*/ 63 h 525"/>
                <a:gd name="T6" fmla="*/ 239 w 463"/>
                <a:gd name="T7" fmla="*/ 0 h 525"/>
                <a:gd name="T8" fmla="*/ 463 w 463"/>
                <a:gd name="T9" fmla="*/ 470 h 525"/>
              </a:gdLst>
              <a:ahLst/>
              <a:cxnLst>
                <a:cxn ang="0">
                  <a:pos x="T0" y="T1"/>
                </a:cxn>
                <a:cxn ang="0">
                  <a:pos x="T2" y="T3"/>
                </a:cxn>
                <a:cxn ang="0">
                  <a:pos x="T4" y="T5"/>
                </a:cxn>
                <a:cxn ang="0">
                  <a:pos x="T6" y="T7"/>
                </a:cxn>
                <a:cxn ang="0">
                  <a:pos x="T8" y="T9"/>
                </a:cxn>
              </a:cxnLst>
              <a:rect l="0" t="0" r="r" b="b"/>
              <a:pathLst>
                <a:path w="463" h="525">
                  <a:moveTo>
                    <a:pt x="463" y="470"/>
                  </a:moveTo>
                  <a:lnTo>
                    <a:pt x="248" y="525"/>
                  </a:lnTo>
                  <a:lnTo>
                    <a:pt x="0" y="63"/>
                  </a:lnTo>
                  <a:lnTo>
                    <a:pt x="239" y="0"/>
                  </a:lnTo>
                  <a:lnTo>
                    <a:pt x="463" y="470"/>
                  </a:lnTo>
                  <a:close/>
                </a:path>
              </a:pathLst>
            </a:custGeom>
            <a:solidFill>
              <a:schemeClr val="tx2">
                <a:lumMod val="75000"/>
              </a:schemeClr>
            </a:solidFill>
            <a:ln>
              <a:noFill/>
            </a:ln>
          </p:spPr>
          <p:txBody>
            <a:bodyPr anchor="ctr"/>
            <a:lstStyle/>
            <a:p>
              <a:pPr algn="ctr"/>
              <a:endParaRPr/>
            </a:p>
          </p:txBody>
        </p:sp>
        <p:sp>
          <p:nvSpPr>
            <p:cNvPr id="997" name="íṥḷiďe">
              <a:extLst>
                <a:ext uri="{FF2B5EF4-FFF2-40B4-BE49-F238E27FC236}">
                  <a16:creationId xmlns:a16="http://schemas.microsoft.com/office/drawing/2014/main" id="{5EA34068-71E7-FAAB-73CD-DF732D0CD27D}"/>
                </a:ext>
              </a:extLst>
            </p:cNvPr>
            <p:cNvSpPr/>
            <p:nvPr/>
          </p:nvSpPr>
          <p:spPr bwMode="auto">
            <a:xfrm>
              <a:off x="6373577" y="3749526"/>
              <a:ext cx="103007" cy="81321"/>
            </a:xfrm>
            <a:custGeom>
              <a:avLst/>
              <a:gdLst>
                <a:gd name="T0" fmla="*/ 32 w 40"/>
                <a:gd name="T1" fmla="*/ 20 h 32"/>
                <a:gd name="T2" fmla="*/ 7 w 40"/>
                <a:gd name="T3" fmla="*/ 31 h 32"/>
                <a:gd name="T4" fmla="*/ 0 w 40"/>
                <a:gd name="T5" fmla="*/ 32 h 32"/>
                <a:gd name="T6" fmla="*/ 7 w 40"/>
                <a:gd name="T7" fmla="*/ 14 h 32"/>
                <a:gd name="T8" fmla="*/ 40 w 40"/>
                <a:gd name="T9" fmla="*/ 0 h 32"/>
                <a:gd name="T10" fmla="*/ 32 w 40"/>
                <a:gd name="T11" fmla="*/ 20 h 32"/>
              </a:gdLst>
              <a:ahLst/>
              <a:cxnLst>
                <a:cxn ang="0">
                  <a:pos x="T0" y="T1"/>
                </a:cxn>
                <a:cxn ang="0">
                  <a:pos x="T2" y="T3"/>
                </a:cxn>
                <a:cxn ang="0">
                  <a:pos x="T4" y="T5"/>
                </a:cxn>
                <a:cxn ang="0">
                  <a:pos x="T6" y="T7"/>
                </a:cxn>
                <a:cxn ang="0">
                  <a:pos x="T8" y="T9"/>
                </a:cxn>
                <a:cxn ang="0">
                  <a:pos x="T10" y="T11"/>
                </a:cxn>
              </a:cxnLst>
              <a:rect l="0" t="0" r="r" b="b"/>
              <a:pathLst>
                <a:path w="40" h="32">
                  <a:moveTo>
                    <a:pt x="32" y="20"/>
                  </a:moveTo>
                  <a:cubicBezTo>
                    <a:pt x="7" y="31"/>
                    <a:pt x="7" y="31"/>
                    <a:pt x="7" y="31"/>
                  </a:cubicBezTo>
                  <a:cubicBezTo>
                    <a:pt x="5" y="32"/>
                    <a:pt x="2" y="32"/>
                    <a:pt x="0" y="32"/>
                  </a:cubicBezTo>
                  <a:cubicBezTo>
                    <a:pt x="7" y="14"/>
                    <a:pt x="7" y="14"/>
                    <a:pt x="7" y="14"/>
                  </a:cubicBezTo>
                  <a:cubicBezTo>
                    <a:pt x="40" y="0"/>
                    <a:pt x="40" y="0"/>
                    <a:pt x="40" y="0"/>
                  </a:cubicBezTo>
                  <a:lnTo>
                    <a:pt x="32" y="20"/>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8" name="ïS1ïḍé">
              <a:extLst>
                <a:ext uri="{FF2B5EF4-FFF2-40B4-BE49-F238E27FC236}">
                  <a16:creationId xmlns:a16="http://schemas.microsoft.com/office/drawing/2014/main" id="{BD90E65D-740B-5E51-D01A-190717500651}"/>
                </a:ext>
              </a:extLst>
            </p:cNvPr>
            <p:cNvSpPr/>
            <p:nvPr/>
          </p:nvSpPr>
          <p:spPr bwMode="auto">
            <a:xfrm>
              <a:off x="6360566" y="3782054"/>
              <a:ext cx="74816" cy="93248"/>
            </a:xfrm>
            <a:custGeom>
              <a:avLst/>
              <a:gdLst>
                <a:gd name="T0" fmla="*/ 29 w 29"/>
                <a:gd name="T1" fmla="*/ 0 h 36"/>
                <a:gd name="T2" fmla="*/ 18 w 29"/>
                <a:gd name="T3" fmla="*/ 27 h 36"/>
                <a:gd name="T4" fmla="*/ 4 w 29"/>
                <a:gd name="T5" fmla="*/ 34 h 36"/>
                <a:gd name="T6" fmla="*/ 0 w 29"/>
                <a:gd name="T7" fmla="*/ 32 h 36"/>
                <a:gd name="T8" fmla="*/ 0 w 29"/>
                <a:gd name="T9" fmla="*/ 32 h 36"/>
                <a:gd name="T10" fmla="*/ 9 w 29"/>
                <a:gd name="T11" fmla="*/ 9 h 36"/>
                <a:gd name="T12" fmla="*/ 29 w 29"/>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29" h="36">
                  <a:moveTo>
                    <a:pt x="29" y="0"/>
                  </a:moveTo>
                  <a:cubicBezTo>
                    <a:pt x="18" y="27"/>
                    <a:pt x="18" y="27"/>
                    <a:pt x="18" y="27"/>
                  </a:cubicBezTo>
                  <a:cubicBezTo>
                    <a:pt x="16" y="33"/>
                    <a:pt x="10" y="36"/>
                    <a:pt x="4" y="34"/>
                  </a:cubicBezTo>
                  <a:cubicBezTo>
                    <a:pt x="0" y="32"/>
                    <a:pt x="0" y="32"/>
                    <a:pt x="0" y="32"/>
                  </a:cubicBezTo>
                  <a:cubicBezTo>
                    <a:pt x="0" y="32"/>
                    <a:pt x="0" y="32"/>
                    <a:pt x="0" y="32"/>
                  </a:cubicBezTo>
                  <a:cubicBezTo>
                    <a:pt x="9" y="9"/>
                    <a:pt x="9" y="9"/>
                    <a:pt x="9" y="9"/>
                  </a:cubicBezTo>
                  <a:lnTo>
                    <a:pt x="29" y="0"/>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9" name="i$1ïḍè">
              <a:extLst>
                <a:ext uri="{FF2B5EF4-FFF2-40B4-BE49-F238E27FC236}">
                  <a16:creationId xmlns:a16="http://schemas.microsoft.com/office/drawing/2014/main" id="{E8665852-1D83-FBC8-70C8-77D6AE4F5B77}"/>
                </a:ext>
              </a:extLst>
            </p:cNvPr>
            <p:cNvSpPr/>
            <p:nvPr/>
          </p:nvSpPr>
          <p:spPr bwMode="auto">
            <a:xfrm>
              <a:off x="6407190" y="3738683"/>
              <a:ext cx="223362" cy="225531"/>
            </a:xfrm>
            <a:custGeom>
              <a:avLst/>
              <a:gdLst>
                <a:gd name="T0" fmla="*/ 16 w 87"/>
                <a:gd name="T1" fmla="*/ 15 h 88"/>
                <a:gd name="T2" fmla="*/ 42 w 87"/>
                <a:gd name="T3" fmla="*/ 4 h 88"/>
                <a:gd name="T4" fmla="*/ 72 w 87"/>
                <a:gd name="T5" fmla="*/ 16 h 88"/>
                <a:gd name="T6" fmla="*/ 83 w 87"/>
                <a:gd name="T7" fmla="*/ 42 h 88"/>
                <a:gd name="T8" fmla="*/ 71 w 87"/>
                <a:gd name="T9" fmla="*/ 72 h 88"/>
                <a:gd name="T10" fmla="*/ 45 w 87"/>
                <a:gd name="T11" fmla="*/ 84 h 88"/>
                <a:gd name="T12" fmla="*/ 15 w 87"/>
                <a:gd name="T13" fmla="*/ 72 h 88"/>
                <a:gd name="T14" fmla="*/ 4 w 87"/>
                <a:gd name="T15" fmla="*/ 46 h 88"/>
                <a:gd name="T16" fmla="*/ 16 w 87"/>
                <a:gd name="T1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8">
                  <a:moveTo>
                    <a:pt x="16" y="15"/>
                  </a:moveTo>
                  <a:cubicBezTo>
                    <a:pt x="20" y="5"/>
                    <a:pt x="31" y="0"/>
                    <a:pt x="42" y="4"/>
                  </a:cubicBezTo>
                  <a:cubicBezTo>
                    <a:pt x="72" y="16"/>
                    <a:pt x="72" y="16"/>
                    <a:pt x="72" y="16"/>
                  </a:cubicBezTo>
                  <a:cubicBezTo>
                    <a:pt x="82" y="20"/>
                    <a:pt x="87" y="32"/>
                    <a:pt x="83" y="42"/>
                  </a:cubicBezTo>
                  <a:cubicBezTo>
                    <a:pt x="71" y="72"/>
                    <a:pt x="71" y="72"/>
                    <a:pt x="71" y="72"/>
                  </a:cubicBezTo>
                  <a:cubicBezTo>
                    <a:pt x="67" y="83"/>
                    <a:pt x="56" y="88"/>
                    <a:pt x="45" y="84"/>
                  </a:cubicBezTo>
                  <a:cubicBezTo>
                    <a:pt x="15" y="72"/>
                    <a:pt x="15" y="72"/>
                    <a:pt x="15" y="72"/>
                  </a:cubicBezTo>
                  <a:cubicBezTo>
                    <a:pt x="5" y="68"/>
                    <a:pt x="0" y="56"/>
                    <a:pt x="4" y="46"/>
                  </a:cubicBezTo>
                  <a:lnTo>
                    <a:pt x="16" y="15"/>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0" name="ïşḷïḋe">
              <a:extLst>
                <a:ext uri="{FF2B5EF4-FFF2-40B4-BE49-F238E27FC236}">
                  <a16:creationId xmlns:a16="http://schemas.microsoft.com/office/drawing/2014/main" id="{CE08F27C-A59F-E56B-62A9-DF5101E5CDA5}"/>
                </a:ext>
              </a:extLst>
            </p:cNvPr>
            <p:cNvSpPr/>
            <p:nvPr/>
          </p:nvSpPr>
          <p:spPr bwMode="auto">
            <a:xfrm>
              <a:off x="6519955" y="3826510"/>
              <a:ext cx="99754" cy="182160"/>
            </a:xfrm>
            <a:custGeom>
              <a:avLst/>
              <a:gdLst>
                <a:gd name="T0" fmla="*/ 6 w 39"/>
                <a:gd name="T1" fmla="*/ 69 h 71"/>
                <a:gd name="T2" fmla="*/ 16 w 39"/>
                <a:gd name="T3" fmla="*/ 65 h 71"/>
                <a:gd name="T4" fmla="*/ 37 w 39"/>
                <a:gd name="T5" fmla="*/ 12 h 71"/>
                <a:gd name="T6" fmla="*/ 33 w 39"/>
                <a:gd name="T7" fmla="*/ 2 h 71"/>
                <a:gd name="T8" fmla="*/ 23 w 39"/>
                <a:gd name="T9" fmla="*/ 6 h 71"/>
                <a:gd name="T10" fmla="*/ 2 w 39"/>
                <a:gd name="T11" fmla="*/ 59 h 71"/>
                <a:gd name="T12" fmla="*/ 6 w 39"/>
                <a:gd name="T13" fmla="*/ 69 h 71"/>
              </a:gdLst>
              <a:ahLst/>
              <a:cxnLst>
                <a:cxn ang="0">
                  <a:pos x="T0" y="T1"/>
                </a:cxn>
                <a:cxn ang="0">
                  <a:pos x="T2" y="T3"/>
                </a:cxn>
                <a:cxn ang="0">
                  <a:pos x="T4" y="T5"/>
                </a:cxn>
                <a:cxn ang="0">
                  <a:pos x="T6" y="T7"/>
                </a:cxn>
                <a:cxn ang="0">
                  <a:pos x="T8" y="T9"/>
                </a:cxn>
                <a:cxn ang="0">
                  <a:pos x="T10" y="T11"/>
                </a:cxn>
                <a:cxn ang="0">
                  <a:pos x="T12" y="T13"/>
                </a:cxn>
              </a:cxnLst>
              <a:rect l="0" t="0" r="r" b="b"/>
              <a:pathLst>
                <a:path w="39" h="71">
                  <a:moveTo>
                    <a:pt x="6" y="69"/>
                  </a:moveTo>
                  <a:cubicBezTo>
                    <a:pt x="10" y="71"/>
                    <a:pt x="14" y="69"/>
                    <a:pt x="16" y="65"/>
                  </a:cubicBezTo>
                  <a:cubicBezTo>
                    <a:pt x="37" y="12"/>
                    <a:pt x="37" y="12"/>
                    <a:pt x="37" y="12"/>
                  </a:cubicBezTo>
                  <a:cubicBezTo>
                    <a:pt x="39" y="8"/>
                    <a:pt x="37" y="4"/>
                    <a:pt x="33" y="2"/>
                  </a:cubicBezTo>
                  <a:cubicBezTo>
                    <a:pt x="29" y="0"/>
                    <a:pt x="24" y="2"/>
                    <a:pt x="23" y="6"/>
                  </a:cubicBezTo>
                  <a:cubicBezTo>
                    <a:pt x="2" y="59"/>
                    <a:pt x="2" y="59"/>
                    <a:pt x="2" y="59"/>
                  </a:cubicBezTo>
                  <a:cubicBezTo>
                    <a:pt x="0" y="63"/>
                    <a:pt x="2" y="68"/>
                    <a:pt x="6" y="69"/>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1" name="í$ľiḑê">
              <a:extLst>
                <a:ext uri="{FF2B5EF4-FFF2-40B4-BE49-F238E27FC236}">
                  <a16:creationId xmlns:a16="http://schemas.microsoft.com/office/drawing/2014/main" id="{EF2C1FBF-3D31-1650-40C0-933998F0A128}"/>
                </a:ext>
              </a:extLst>
            </p:cNvPr>
            <p:cNvSpPr/>
            <p:nvPr/>
          </p:nvSpPr>
          <p:spPr bwMode="auto">
            <a:xfrm>
              <a:off x="6468994" y="3813499"/>
              <a:ext cx="99754" cy="179991"/>
            </a:xfrm>
            <a:custGeom>
              <a:avLst/>
              <a:gdLst>
                <a:gd name="T0" fmla="*/ 6 w 39"/>
                <a:gd name="T1" fmla="*/ 69 h 70"/>
                <a:gd name="T2" fmla="*/ 16 w 39"/>
                <a:gd name="T3" fmla="*/ 64 h 70"/>
                <a:gd name="T4" fmla="*/ 37 w 39"/>
                <a:gd name="T5" fmla="*/ 11 h 70"/>
                <a:gd name="T6" fmla="*/ 33 w 39"/>
                <a:gd name="T7" fmla="*/ 1 h 70"/>
                <a:gd name="T8" fmla="*/ 23 w 39"/>
                <a:gd name="T9" fmla="*/ 6 h 70"/>
                <a:gd name="T10" fmla="*/ 2 w 39"/>
                <a:gd name="T11" fmla="*/ 59 h 70"/>
                <a:gd name="T12" fmla="*/ 6 w 39"/>
                <a:gd name="T13" fmla="*/ 69 h 70"/>
              </a:gdLst>
              <a:ahLst/>
              <a:cxnLst>
                <a:cxn ang="0">
                  <a:pos x="T0" y="T1"/>
                </a:cxn>
                <a:cxn ang="0">
                  <a:pos x="T2" y="T3"/>
                </a:cxn>
                <a:cxn ang="0">
                  <a:pos x="T4" y="T5"/>
                </a:cxn>
                <a:cxn ang="0">
                  <a:pos x="T6" y="T7"/>
                </a:cxn>
                <a:cxn ang="0">
                  <a:pos x="T8" y="T9"/>
                </a:cxn>
                <a:cxn ang="0">
                  <a:pos x="T10" y="T11"/>
                </a:cxn>
                <a:cxn ang="0">
                  <a:pos x="T12" y="T13"/>
                </a:cxn>
              </a:cxnLst>
              <a:rect l="0" t="0" r="r" b="b"/>
              <a:pathLst>
                <a:path w="39" h="70">
                  <a:moveTo>
                    <a:pt x="6" y="69"/>
                  </a:moveTo>
                  <a:cubicBezTo>
                    <a:pt x="10" y="70"/>
                    <a:pt x="15" y="68"/>
                    <a:pt x="16" y="64"/>
                  </a:cubicBezTo>
                  <a:cubicBezTo>
                    <a:pt x="37" y="11"/>
                    <a:pt x="37" y="11"/>
                    <a:pt x="37" y="11"/>
                  </a:cubicBezTo>
                  <a:cubicBezTo>
                    <a:pt x="39" y="7"/>
                    <a:pt x="37" y="3"/>
                    <a:pt x="33" y="1"/>
                  </a:cubicBezTo>
                  <a:cubicBezTo>
                    <a:pt x="29" y="0"/>
                    <a:pt x="24" y="2"/>
                    <a:pt x="23" y="6"/>
                  </a:cubicBezTo>
                  <a:cubicBezTo>
                    <a:pt x="2" y="59"/>
                    <a:pt x="2" y="59"/>
                    <a:pt x="2" y="59"/>
                  </a:cubicBezTo>
                  <a:cubicBezTo>
                    <a:pt x="0" y="63"/>
                    <a:pt x="2" y="67"/>
                    <a:pt x="6" y="69"/>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2" name="iṧḻidé">
              <a:extLst>
                <a:ext uri="{FF2B5EF4-FFF2-40B4-BE49-F238E27FC236}">
                  <a16:creationId xmlns:a16="http://schemas.microsoft.com/office/drawing/2014/main" id="{8044F3ED-2B47-F8A6-A4BC-C8CF3E52E742}"/>
                </a:ext>
              </a:extLst>
            </p:cNvPr>
            <p:cNvSpPr/>
            <p:nvPr/>
          </p:nvSpPr>
          <p:spPr bwMode="auto">
            <a:xfrm>
              <a:off x="6376830" y="3777717"/>
              <a:ext cx="99754" cy="182160"/>
            </a:xfrm>
            <a:custGeom>
              <a:avLst/>
              <a:gdLst>
                <a:gd name="T0" fmla="*/ 6 w 39"/>
                <a:gd name="T1" fmla="*/ 69 h 71"/>
                <a:gd name="T2" fmla="*/ 16 w 39"/>
                <a:gd name="T3" fmla="*/ 65 h 71"/>
                <a:gd name="T4" fmla="*/ 37 w 39"/>
                <a:gd name="T5" fmla="*/ 12 h 71"/>
                <a:gd name="T6" fmla="*/ 33 w 39"/>
                <a:gd name="T7" fmla="*/ 2 h 71"/>
                <a:gd name="T8" fmla="*/ 23 w 39"/>
                <a:gd name="T9" fmla="*/ 6 h 71"/>
                <a:gd name="T10" fmla="*/ 2 w 39"/>
                <a:gd name="T11" fmla="*/ 59 h 71"/>
                <a:gd name="T12" fmla="*/ 6 w 39"/>
                <a:gd name="T13" fmla="*/ 69 h 71"/>
              </a:gdLst>
              <a:ahLst/>
              <a:cxnLst>
                <a:cxn ang="0">
                  <a:pos x="T0" y="T1"/>
                </a:cxn>
                <a:cxn ang="0">
                  <a:pos x="T2" y="T3"/>
                </a:cxn>
                <a:cxn ang="0">
                  <a:pos x="T4" y="T5"/>
                </a:cxn>
                <a:cxn ang="0">
                  <a:pos x="T6" y="T7"/>
                </a:cxn>
                <a:cxn ang="0">
                  <a:pos x="T8" y="T9"/>
                </a:cxn>
                <a:cxn ang="0">
                  <a:pos x="T10" y="T11"/>
                </a:cxn>
                <a:cxn ang="0">
                  <a:pos x="T12" y="T13"/>
                </a:cxn>
              </a:cxnLst>
              <a:rect l="0" t="0" r="r" b="b"/>
              <a:pathLst>
                <a:path w="39" h="71">
                  <a:moveTo>
                    <a:pt x="6" y="69"/>
                  </a:moveTo>
                  <a:cubicBezTo>
                    <a:pt x="10" y="71"/>
                    <a:pt x="15" y="69"/>
                    <a:pt x="16" y="65"/>
                  </a:cubicBezTo>
                  <a:cubicBezTo>
                    <a:pt x="37" y="12"/>
                    <a:pt x="37" y="12"/>
                    <a:pt x="37" y="12"/>
                  </a:cubicBezTo>
                  <a:cubicBezTo>
                    <a:pt x="39" y="8"/>
                    <a:pt x="37" y="4"/>
                    <a:pt x="33" y="2"/>
                  </a:cubicBezTo>
                  <a:cubicBezTo>
                    <a:pt x="29" y="0"/>
                    <a:pt x="24" y="2"/>
                    <a:pt x="23" y="6"/>
                  </a:cubicBezTo>
                  <a:cubicBezTo>
                    <a:pt x="2" y="59"/>
                    <a:pt x="2" y="59"/>
                    <a:pt x="2" y="59"/>
                  </a:cubicBezTo>
                  <a:cubicBezTo>
                    <a:pt x="0" y="63"/>
                    <a:pt x="2" y="68"/>
                    <a:pt x="6" y="69"/>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3" name="ïşļîḓê">
              <a:extLst>
                <a:ext uri="{FF2B5EF4-FFF2-40B4-BE49-F238E27FC236}">
                  <a16:creationId xmlns:a16="http://schemas.microsoft.com/office/drawing/2014/main" id="{6DB9D9BA-3203-3EAC-F841-4C57D9B1535A}"/>
                </a:ext>
              </a:extLst>
            </p:cNvPr>
            <p:cNvSpPr/>
            <p:nvPr/>
          </p:nvSpPr>
          <p:spPr bwMode="auto">
            <a:xfrm>
              <a:off x="6420201" y="3790729"/>
              <a:ext cx="99754" cy="182160"/>
            </a:xfrm>
            <a:custGeom>
              <a:avLst/>
              <a:gdLst>
                <a:gd name="T0" fmla="*/ 6 w 39"/>
                <a:gd name="T1" fmla="*/ 69 h 71"/>
                <a:gd name="T2" fmla="*/ 16 w 39"/>
                <a:gd name="T3" fmla="*/ 65 h 71"/>
                <a:gd name="T4" fmla="*/ 37 w 39"/>
                <a:gd name="T5" fmla="*/ 12 h 71"/>
                <a:gd name="T6" fmla="*/ 33 w 39"/>
                <a:gd name="T7" fmla="*/ 2 h 71"/>
                <a:gd name="T8" fmla="*/ 23 w 39"/>
                <a:gd name="T9" fmla="*/ 6 h 71"/>
                <a:gd name="T10" fmla="*/ 2 w 39"/>
                <a:gd name="T11" fmla="*/ 59 h 71"/>
                <a:gd name="T12" fmla="*/ 6 w 39"/>
                <a:gd name="T13" fmla="*/ 69 h 71"/>
              </a:gdLst>
              <a:ahLst/>
              <a:cxnLst>
                <a:cxn ang="0">
                  <a:pos x="T0" y="T1"/>
                </a:cxn>
                <a:cxn ang="0">
                  <a:pos x="T2" y="T3"/>
                </a:cxn>
                <a:cxn ang="0">
                  <a:pos x="T4" y="T5"/>
                </a:cxn>
                <a:cxn ang="0">
                  <a:pos x="T6" y="T7"/>
                </a:cxn>
                <a:cxn ang="0">
                  <a:pos x="T8" y="T9"/>
                </a:cxn>
                <a:cxn ang="0">
                  <a:pos x="T10" y="T11"/>
                </a:cxn>
                <a:cxn ang="0">
                  <a:pos x="T12" y="T13"/>
                </a:cxn>
              </a:cxnLst>
              <a:rect l="0" t="0" r="r" b="b"/>
              <a:pathLst>
                <a:path w="39" h="71">
                  <a:moveTo>
                    <a:pt x="6" y="69"/>
                  </a:moveTo>
                  <a:cubicBezTo>
                    <a:pt x="10" y="71"/>
                    <a:pt x="15" y="69"/>
                    <a:pt x="16" y="65"/>
                  </a:cubicBezTo>
                  <a:cubicBezTo>
                    <a:pt x="37" y="12"/>
                    <a:pt x="37" y="12"/>
                    <a:pt x="37" y="12"/>
                  </a:cubicBezTo>
                  <a:cubicBezTo>
                    <a:pt x="39" y="8"/>
                    <a:pt x="37" y="3"/>
                    <a:pt x="33" y="2"/>
                  </a:cubicBezTo>
                  <a:cubicBezTo>
                    <a:pt x="29" y="0"/>
                    <a:pt x="24" y="2"/>
                    <a:pt x="23" y="6"/>
                  </a:cubicBezTo>
                  <a:cubicBezTo>
                    <a:pt x="2" y="59"/>
                    <a:pt x="2" y="59"/>
                    <a:pt x="2" y="59"/>
                  </a:cubicBezTo>
                  <a:cubicBezTo>
                    <a:pt x="0" y="63"/>
                    <a:pt x="2" y="68"/>
                    <a:pt x="6" y="69"/>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4" name="îS1iḓe">
              <a:extLst>
                <a:ext uri="{FF2B5EF4-FFF2-40B4-BE49-F238E27FC236}">
                  <a16:creationId xmlns:a16="http://schemas.microsoft.com/office/drawing/2014/main" id="{127E577C-9DB2-919D-5915-375F867A5727}"/>
                </a:ext>
              </a:extLst>
            </p:cNvPr>
            <p:cNvSpPr/>
            <p:nvPr/>
          </p:nvSpPr>
          <p:spPr bwMode="auto">
            <a:xfrm>
              <a:off x="6450561" y="3263766"/>
              <a:ext cx="351308" cy="508529"/>
            </a:xfrm>
            <a:custGeom>
              <a:avLst/>
              <a:gdLst>
                <a:gd name="T0" fmla="*/ 324 w 324"/>
                <a:gd name="T1" fmla="*/ 0 h 469"/>
                <a:gd name="T2" fmla="*/ 189 w 324"/>
                <a:gd name="T3" fmla="*/ 469 h 469"/>
                <a:gd name="T4" fmla="*/ 0 w 324"/>
                <a:gd name="T5" fmla="*/ 415 h 469"/>
                <a:gd name="T6" fmla="*/ 109 w 324"/>
                <a:gd name="T7" fmla="*/ 55 h 469"/>
                <a:gd name="T8" fmla="*/ 324 w 324"/>
                <a:gd name="T9" fmla="*/ 0 h 469"/>
              </a:gdLst>
              <a:ahLst/>
              <a:cxnLst>
                <a:cxn ang="0">
                  <a:pos x="T0" y="T1"/>
                </a:cxn>
                <a:cxn ang="0">
                  <a:pos x="T2" y="T3"/>
                </a:cxn>
                <a:cxn ang="0">
                  <a:pos x="T4" y="T5"/>
                </a:cxn>
                <a:cxn ang="0">
                  <a:pos x="T6" y="T7"/>
                </a:cxn>
                <a:cxn ang="0">
                  <a:pos x="T8" y="T9"/>
                </a:cxn>
              </a:cxnLst>
              <a:rect l="0" t="0" r="r" b="b"/>
              <a:pathLst>
                <a:path w="324" h="469">
                  <a:moveTo>
                    <a:pt x="324" y="0"/>
                  </a:moveTo>
                  <a:lnTo>
                    <a:pt x="189" y="469"/>
                  </a:lnTo>
                  <a:lnTo>
                    <a:pt x="0" y="415"/>
                  </a:lnTo>
                  <a:lnTo>
                    <a:pt x="109" y="55"/>
                  </a:lnTo>
                  <a:lnTo>
                    <a:pt x="324" y="0"/>
                  </a:lnTo>
                  <a:close/>
                </a:path>
              </a:pathLst>
            </a:custGeom>
            <a:solidFill>
              <a:schemeClr val="tx2"/>
            </a:solidFill>
            <a:ln>
              <a:noFill/>
            </a:ln>
          </p:spPr>
          <p:txBody>
            <a:bodyPr anchor="ctr"/>
            <a:lstStyle/>
            <a:p>
              <a:pPr algn="ctr"/>
              <a:endParaRPr/>
            </a:p>
          </p:txBody>
        </p:sp>
        <p:sp>
          <p:nvSpPr>
            <p:cNvPr id="1005" name="íşḷíḑè">
              <a:extLst>
                <a:ext uri="{FF2B5EF4-FFF2-40B4-BE49-F238E27FC236}">
                  <a16:creationId xmlns:a16="http://schemas.microsoft.com/office/drawing/2014/main" id="{E9F5D3B2-3995-15A3-B449-E7BFE8D0CD4D}"/>
                </a:ext>
              </a:extLst>
            </p:cNvPr>
            <p:cNvSpPr/>
            <p:nvPr/>
          </p:nvSpPr>
          <p:spPr bwMode="auto">
            <a:xfrm>
              <a:off x="6450561" y="3263766"/>
              <a:ext cx="351308" cy="508529"/>
            </a:xfrm>
            <a:custGeom>
              <a:avLst/>
              <a:gdLst>
                <a:gd name="T0" fmla="*/ 324 w 324"/>
                <a:gd name="T1" fmla="*/ 0 h 469"/>
                <a:gd name="T2" fmla="*/ 189 w 324"/>
                <a:gd name="T3" fmla="*/ 469 h 469"/>
                <a:gd name="T4" fmla="*/ 0 w 324"/>
                <a:gd name="T5" fmla="*/ 415 h 469"/>
                <a:gd name="T6" fmla="*/ 109 w 324"/>
                <a:gd name="T7" fmla="*/ 55 h 469"/>
              </a:gdLst>
              <a:ahLst/>
              <a:cxnLst>
                <a:cxn ang="0">
                  <a:pos x="T0" y="T1"/>
                </a:cxn>
                <a:cxn ang="0">
                  <a:pos x="T2" y="T3"/>
                </a:cxn>
                <a:cxn ang="0">
                  <a:pos x="T4" y="T5"/>
                </a:cxn>
                <a:cxn ang="0">
                  <a:pos x="T6" y="T7"/>
                </a:cxn>
              </a:cxnLst>
              <a:rect l="0" t="0" r="r" b="b"/>
              <a:pathLst>
                <a:path w="324" h="469">
                  <a:moveTo>
                    <a:pt x="324" y="0"/>
                  </a:moveTo>
                  <a:lnTo>
                    <a:pt x="189" y="469"/>
                  </a:lnTo>
                  <a:lnTo>
                    <a:pt x="0" y="415"/>
                  </a:lnTo>
                  <a:lnTo>
                    <a:pt x="109"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6" name="iṣlîḓé">
              <a:extLst>
                <a:ext uri="{FF2B5EF4-FFF2-40B4-BE49-F238E27FC236}">
                  <a16:creationId xmlns:a16="http://schemas.microsoft.com/office/drawing/2014/main" id="{7B398EA0-230F-5874-0910-14A88B4AAD25}"/>
                </a:ext>
              </a:extLst>
            </p:cNvPr>
            <p:cNvSpPr/>
            <p:nvPr/>
          </p:nvSpPr>
          <p:spPr bwMode="auto">
            <a:xfrm>
              <a:off x="5860711" y="2061295"/>
              <a:ext cx="236374" cy="43371"/>
            </a:xfrm>
            <a:custGeom>
              <a:avLst/>
              <a:gdLst>
                <a:gd name="T0" fmla="*/ 8 w 92"/>
                <a:gd name="T1" fmla="*/ 17 h 17"/>
                <a:gd name="T2" fmla="*/ 18 w 92"/>
                <a:gd name="T3" fmla="*/ 8 h 17"/>
                <a:gd name="T4" fmla="*/ 78 w 92"/>
                <a:gd name="T5" fmla="*/ 8 h 17"/>
                <a:gd name="T6" fmla="*/ 88 w 92"/>
                <a:gd name="T7" fmla="*/ 17 h 17"/>
                <a:gd name="T8" fmla="*/ 92 w 92"/>
                <a:gd name="T9" fmla="*/ 17 h 17"/>
                <a:gd name="T10" fmla="*/ 79 w 92"/>
                <a:gd name="T11" fmla="*/ 3 h 17"/>
                <a:gd name="T12" fmla="*/ 48 w 92"/>
                <a:gd name="T13" fmla="*/ 0 h 17"/>
                <a:gd name="T14" fmla="*/ 17 w 92"/>
                <a:gd name="T15" fmla="*/ 3 h 17"/>
                <a:gd name="T16" fmla="*/ 2 w 92"/>
                <a:gd name="T17" fmla="*/ 13 h 17"/>
                <a:gd name="T18" fmla="*/ 0 w 92"/>
                <a:gd name="T19" fmla="*/ 16 h 17"/>
                <a:gd name="T20" fmla="*/ 0 w 92"/>
                <a:gd name="T21" fmla="*/ 17 h 17"/>
                <a:gd name="T22" fmla="*/ 8 w 92"/>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
                  <a:moveTo>
                    <a:pt x="8" y="17"/>
                  </a:moveTo>
                  <a:cubicBezTo>
                    <a:pt x="10" y="12"/>
                    <a:pt x="13" y="9"/>
                    <a:pt x="18" y="8"/>
                  </a:cubicBezTo>
                  <a:cubicBezTo>
                    <a:pt x="38" y="4"/>
                    <a:pt x="58" y="4"/>
                    <a:pt x="78" y="8"/>
                  </a:cubicBezTo>
                  <a:cubicBezTo>
                    <a:pt x="82" y="9"/>
                    <a:pt x="86" y="13"/>
                    <a:pt x="88" y="17"/>
                  </a:cubicBezTo>
                  <a:cubicBezTo>
                    <a:pt x="92" y="17"/>
                    <a:pt x="92" y="17"/>
                    <a:pt x="92" y="17"/>
                  </a:cubicBezTo>
                  <a:cubicBezTo>
                    <a:pt x="90" y="11"/>
                    <a:pt x="84" y="5"/>
                    <a:pt x="79" y="3"/>
                  </a:cubicBezTo>
                  <a:cubicBezTo>
                    <a:pt x="68" y="1"/>
                    <a:pt x="58" y="0"/>
                    <a:pt x="48" y="0"/>
                  </a:cubicBezTo>
                  <a:cubicBezTo>
                    <a:pt x="38" y="0"/>
                    <a:pt x="28" y="1"/>
                    <a:pt x="17" y="3"/>
                  </a:cubicBezTo>
                  <a:cubicBezTo>
                    <a:pt x="12" y="4"/>
                    <a:pt x="2" y="13"/>
                    <a:pt x="2" y="13"/>
                  </a:cubicBezTo>
                  <a:cubicBezTo>
                    <a:pt x="1" y="13"/>
                    <a:pt x="0" y="14"/>
                    <a:pt x="0" y="16"/>
                  </a:cubicBezTo>
                  <a:cubicBezTo>
                    <a:pt x="0" y="16"/>
                    <a:pt x="0" y="17"/>
                    <a:pt x="0" y="17"/>
                  </a:cubicBezTo>
                  <a:cubicBezTo>
                    <a:pt x="8" y="17"/>
                    <a:pt x="8" y="17"/>
                    <a:pt x="8" y="17"/>
                  </a:cubicBezTo>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7" name="îşľiḓé">
              <a:extLst>
                <a:ext uri="{FF2B5EF4-FFF2-40B4-BE49-F238E27FC236}">
                  <a16:creationId xmlns:a16="http://schemas.microsoft.com/office/drawing/2014/main" id="{D5AF737A-2B9C-B903-2937-85F5ED2E358C}"/>
                </a:ext>
              </a:extLst>
            </p:cNvPr>
            <p:cNvSpPr/>
            <p:nvPr/>
          </p:nvSpPr>
          <p:spPr bwMode="auto">
            <a:xfrm>
              <a:off x="5927937" y="2078644"/>
              <a:ext cx="161558" cy="140957"/>
            </a:xfrm>
            <a:custGeom>
              <a:avLst/>
              <a:gdLst>
                <a:gd name="T0" fmla="*/ 21 w 63"/>
                <a:gd name="T1" fmla="*/ 0 h 55"/>
                <a:gd name="T2" fmla="*/ 0 w 63"/>
                <a:gd name="T3" fmla="*/ 1 h 55"/>
                <a:gd name="T4" fmla="*/ 10 w 63"/>
                <a:gd name="T5" fmla="*/ 26 h 55"/>
                <a:gd name="T6" fmla="*/ 6 w 63"/>
                <a:gd name="T7" fmla="*/ 54 h 55"/>
                <a:gd name="T8" fmla="*/ 22 w 63"/>
                <a:gd name="T9" fmla="*/ 55 h 55"/>
                <a:gd name="T10" fmla="*/ 47 w 63"/>
                <a:gd name="T11" fmla="*/ 54 h 55"/>
                <a:gd name="T12" fmla="*/ 60 w 63"/>
                <a:gd name="T13" fmla="*/ 41 h 55"/>
                <a:gd name="T14" fmla="*/ 63 w 63"/>
                <a:gd name="T15" fmla="*/ 18 h 55"/>
                <a:gd name="T16" fmla="*/ 52 w 63"/>
                <a:gd name="T17" fmla="*/ 3 h 55"/>
                <a:gd name="T18" fmla="*/ 21 w 63"/>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55">
                  <a:moveTo>
                    <a:pt x="21" y="0"/>
                  </a:moveTo>
                  <a:cubicBezTo>
                    <a:pt x="14" y="0"/>
                    <a:pt x="7" y="1"/>
                    <a:pt x="0" y="1"/>
                  </a:cubicBezTo>
                  <a:cubicBezTo>
                    <a:pt x="5" y="8"/>
                    <a:pt x="9" y="16"/>
                    <a:pt x="10" y="26"/>
                  </a:cubicBezTo>
                  <a:cubicBezTo>
                    <a:pt x="12" y="36"/>
                    <a:pt x="10" y="46"/>
                    <a:pt x="6" y="54"/>
                  </a:cubicBezTo>
                  <a:cubicBezTo>
                    <a:pt x="11" y="55"/>
                    <a:pt x="17" y="55"/>
                    <a:pt x="22" y="55"/>
                  </a:cubicBezTo>
                  <a:cubicBezTo>
                    <a:pt x="31" y="55"/>
                    <a:pt x="39" y="54"/>
                    <a:pt x="47" y="54"/>
                  </a:cubicBezTo>
                  <a:cubicBezTo>
                    <a:pt x="52" y="54"/>
                    <a:pt x="58" y="48"/>
                    <a:pt x="60" y="41"/>
                  </a:cubicBezTo>
                  <a:cubicBezTo>
                    <a:pt x="62" y="33"/>
                    <a:pt x="63" y="26"/>
                    <a:pt x="63" y="18"/>
                  </a:cubicBezTo>
                  <a:cubicBezTo>
                    <a:pt x="63" y="11"/>
                    <a:pt x="58" y="4"/>
                    <a:pt x="52" y="3"/>
                  </a:cubicBezTo>
                  <a:cubicBezTo>
                    <a:pt x="42" y="1"/>
                    <a:pt x="31" y="0"/>
                    <a:pt x="21" y="0"/>
                  </a:cubicBezTo>
                </a:path>
              </a:pathLst>
            </a:custGeom>
            <a:solidFill>
              <a:srgbClr val="FEE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8" name="ïṧ1îďè">
              <a:extLst>
                <a:ext uri="{FF2B5EF4-FFF2-40B4-BE49-F238E27FC236}">
                  <a16:creationId xmlns:a16="http://schemas.microsoft.com/office/drawing/2014/main" id="{B5961681-9A59-1B92-DD9A-F2C00556A471}"/>
                </a:ext>
              </a:extLst>
            </p:cNvPr>
            <p:cNvSpPr/>
            <p:nvPr/>
          </p:nvSpPr>
          <p:spPr bwMode="auto">
            <a:xfrm>
              <a:off x="5884565" y="2081897"/>
              <a:ext cx="73731" cy="135536"/>
            </a:xfrm>
            <a:custGeom>
              <a:avLst/>
              <a:gdLst>
                <a:gd name="T0" fmla="*/ 17 w 29"/>
                <a:gd name="T1" fmla="*/ 0 h 53"/>
                <a:gd name="T2" fmla="*/ 9 w 29"/>
                <a:gd name="T3" fmla="*/ 2 h 53"/>
                <a:gd name="T4" fmla="*/ 7 w 29"/>
                <a:gd name="T5" fmla="*/ 2 h 53"/>
                <a:gd name="T6" fmla="*/ 0 w 29"/>
                <a:gd name="T7" fmla="*/ 32 h 53"/>
                <a:gd name="T8" fmla="*/ 1 w 29"/>
                <a:gd name="T9" fmla="*/ 40 h 53"/>
                <a:gd name="T10" fmla="*/ 14 w 29"/>
                <a:gd name="T11" fmla="*/ 53 h 53"/>
                <a:gd name="T12" fmla="*/ 23 w 29"/>
                <a:gd name="T13" fmla="*/ 53 h 53"/>
                <a:gd name="T14" fmla="*/ 27 w 29"/>
                <a:gd name="T15" fmla="*/ 25 h 53"/>
                <a:gd name="T16" fmla="*/ 17 w 29"/>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3">
                  <a:moveTo>
                    <a:pt x="17" y="0"/>
                  </a:moveTo>
                  <a:cubicBezTo>
                    <a:pt x="14" y="1"/>
                    <a:pt x="12" y="1"/>
                    <a:pt x="9" y="2"/>
                  </a:cubicBezTo>
                  <a:cubicBezTo>
                    <a:pt x="8" y="2"/>
                    <a:pt x="8" y="2"/>
                    <a:pt x="7" y="2"/>
                  </a:cubicBezTo>
                  <a:cubicBezTo>
                    <a:pt x="7" y="16"/>
                    <a:pt x="4" y="25"/>
                    <a:pt x="0" y="32"/>
                  </a:cubicBezTo>
                  <a:cubicBezTo>
                    <a:pt x="0" y="35"/>
                    <a:pt x="1" y="37"/>
                    <a:pt x="1" y="40"/>
                  </a:cubicBezTo>
                  <a:cubicBezTo>
                    <a:pt x="3" y="47"/>
                    <a:pt x="9" y="53"/>
                    <a:pt x="14" y="53"/>
                  </a:cubicBezTo>
                  <a:cubicBezTo>
                    <a:pt x="17" y="53"/>
                    <a:pt x="20" y="53"/>
                    <a:pt x="23" y="53"/>
                  </a:cubicBezTo>
                  <a:cubicBezTo>
                    <a:pt x="27" y="45"/>
                    <a:pt x="29" y="35"/>
                    <a:pt x="27" y="25"/>
                  </a:cubicBezTo>
                  <a:cubicBezTo>
                    <a:pt x="26" y="15"/>
                    <a:pt x="22" y="7"/>
                    <a:pt x="17" y="0"/>
                  </a:cubicBezTo>
                </a:path>
              </a:pathLst>
            </a:custGeom>
            <a:solidFill>
              <a:srgbClr val="FEE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9" name="îṡlîḋe">
              <a:extLst>
                <a:ext uri="{FF2B5EF4-FFF2-40B4-BE49-F238E27FC236}">
                  <a16:creationId xmlns:a16="http://schemas.microsoft.com/office/drawing/2014/main" id="{7C7CC547-491F-D64F-5CD9-C59B4FEEE37F}"/>
                </a:ext>
              </a:extLst>
            </p:cNvPr>
            <p:cNvSpPr/>
            <p:nvPr/>
          </p:nvSpPr>
          <p:spPr bwMode="auto">
            <a:xfrm>
              <a:off x="5879144" y="2086234"/>
              <a:ext cx="22770" cy="76984"/>
            </a:xfrm>
            <a:custGeom>
              <a:avLst/>
              <a:gdLst>
                <a:gd name="T0" fmla="*/ 9 w 9"/>
                <a:gd name="T1" fmla="*/ 0 h 30"/>
                <a:gd name="T2" fmla="*/ 0 w 9"/>
                <a:gd name="T3" fmla="*/ 14 h 30"/>
                <a:gd name="T4" fmla="*/ 2 w 9"/>
                <a:gd name="T5" fmla="*/ 30 h 30"/>
                <a:gd name="T6" fmla="*/ 9 w 9"/>
                <a:gd name="T7" fmla="*/ 0 h 30"/>
              </a:gdLst>
              <a:ahLst/>
              <a:cxnLst>
                <a:cxn ang="0">
                  <a:pos x="T0" y="T1"/>
                </a:cxn>
                <a:cxn ang="0">
                  <a:pos x="T2" y="T3"/>
                </a:cxn>
                <a:cxn ang="0">
                  <a:pos x="T4" y="T5"/>
                </a:cxn>
                <a:cxn ang="0">
                  <a:pos x="T6" y="T7"/>
                </a:cxn>
              </a:cxnLst>
              <a:rect l="0" t="0" r="r" b="b"/>
              <a:pathLst>
                <a:path w="9" h="30">
                  <a:moveTo>
                    <a:pt x="9" y="0"/>
                  </a:moveTo>
                  <a:cubicBezTo>
                    <a:pt x="4" y="2"/>
                    <a:pt x="0" y="8"/>
                    <a:pt x="0" y="14"/>
                  </a:cubicBezTo>
                  <a:cubicBezTo>
                    <a:pt x="0" y="19"/>
                    <a:pt x="1" y="25"/>
                    <a:pt x="2" y="30"/>
                  </a:cubicBezTo>
                  <a:cubicBezTo>
                    <a:pt x="6" y="23"/>
                    <a:pt x="9" y="14"/>
                    <a:pt x="9" y="0"/>
                  </a:cubicBezTo>
                </a:path>
              </a:pathLst>
            </a:custGeom>
            <a:solidFill>
              <a:srgbClr val="781B1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0" name="ïṡľiḓé">
              <a:extLst>
                <a:ext uri="{FF2B5EF4-FFF2-40B4-BE49-F238E27FC236}">
                  <a16:creationId xmlns:a16="http://schemas.microsoft.com/office/drawing/2014/main" id="{33647141-1F1C-A04C-E9EE-3D8E569F262A}"/>
                </a:ext>
              </a:extLst>
            </p:cNvPr>
            <p:cNvSpPr/>
            <p:nvPr/>
          </p:nvSpPr>
          <p:spPr bwMode="auto">
            <a:xfrm>
              <a:off x="5860711" y="2065633"/>
              <a:ext cx="238542" cy="164811"/>
            </a:xfrm>
            <a:custGeom>
              <a:avLst/>
              <a:gdLst>
                <a:gd name="T0" fmla="*/ 79 w 93"/>
                <a:gd name="T1" fmla="*/ 4 h 64"/>
                <a:gd name="T2" fmla="*/ 48 w 93"/>
                <a:gd name="T3" fmla="*/ 0 h 64"/>
                <a:gd name="T4" fmla="*/ 17 w 93"/>
                <a:gd name="T5" fmla="*/ 3 h 64"/>
                <a:gd name="T6" fmla="*/ 2 w 93"/>
                <a:gd name="T7" fmla="*/ 13 h 64"/>
                <a:gd name="T8" fmla="*/ 0 w 93"/>
                <a:gd name="T9" fmla="*/ 16 h 64"/>
                <a:gd name="T10" fmla="*/ 0 w 93"/>
                <a:gd name="T11" fmla="*/ 31 h 64"/>
                <a:gd name="T12" fmla="*/ 2 w 93"/>
                <a:gd name="T13" fmla="*/ 33 h 64"/>
                <a:gd name="T14" fmla="*/ 5 w 93"/>
                <a:gd name="T15" fmla="*/ 39 h 64"/>
                <a:gd name="T16" fmla="*/ 7 w 93"/>
                <a:gd name="T17" fmla="*/ 48 h 64"/>
                <a:gd name="T18" fmla="*/ 22 w 93"/>
                <a:gd name="T19" fmla="*/ 64 h 64"/>
                <a:gd name="T20" fmla="*/ 48 w 93"/>
                <a:gd name="T21" fmla="*/ 64 h 64"/>
                <a:gd name="T22" fmla="*/ 73 w 93"/>
                <a:gd name="T23" fmla="*/ 64 h 64"/>
                <a:gd name="T24" fmla="*/ 89 w 93"/>
                <a:gd name="T25" fmla="*/ 48 h 64"/>
                <a:gd name="T26" fmla="*/ 93 w 93"/>
                <a:gd name="T27" fmla="*/ 23 h 64"/>
                <a:gd name="T28" fmla="*/ 79 w 93"/>
                <a:gd name="T29" fmla="*/ 4 h 64"/>
                <a:gd name="T30" fmla="*/ 86 w 93"/>
                <a:gd name="T31" fmla="*/ 46 h 64"/>
                <a:gd name="T32" fmla="*/ 73 w 93"/>
                <a:gd name="T33" fmla="*/ 59 h 64"/>
                <a:gd name="T34" fmla="*/ 23 w 93"/>
                <a:gd name="T35" fmla="*/ 59 h 64"/>
                <a:gd name="T36" fmla="*/ 10 w 93"/>
                <a:gd name="T37" fmla="*/ 46 h 64"/>
                <a:gd name="T38" fmla="*/ 7 w 93"/>
                <a:gd name="T39" fmla="*/ 22 h 64"/>
                <a:gd name="T40" fmla="*/ 18 w 93"/>
                <a:gd name="T41" fmla="*/ 8 h 64"/>
                <a:gd name="T42" fmla="*/ 78 w 93"/>
                <a:gd name="T43" fmla="*/ 8 h 64"/>
                <a:gd name="T44" fmla="*/ 89 w 93"/>
                <a:gd name="T45" fmla="*/ 23 h 64"/>
                <a:gd name="T46" fmla="*/ 86 w 93"/>
                <a:gd name="T4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64">
                  <a:moveTo>
                    <a:pt x="79" y="4"/>
                  </a:moveTo>
                  <a:cubicBezTo>
                    <a:pt x="68" y="2"/>
                    <a:pt x="58" y="0"/>
                    <a:pt x="48" y="0"/>
                  </a:cubicBezTo>
                  <a:cubicBezTo>
                    <a:pt x="38" y="0"/>
                    <a:pt x="28" y="1"/>
                    <a:pt x="17" y="3"/>
                  </a:cubicBezTo>
                  <a:cubicBezTo>
                    <a:pt x="12" y="4"/>
                    <a:pt x="2" y="13"/>
                    <a:pt x="2" y="13"/>
                  </a:cubicBezTo>
                  <a:cubicBezTo>
                    <a:pt x="1" y="13"/>
                    <a:pt x="0" y="14"/>
                    <a:pt x="0" y="16"/>
                  </a:cubicBezTo>
                  <a:cubicBezTo>
                    <a:pt x="0" y="21"/>
                    <a:pt x="0" y="26"/>
                    <a:pt x="0" y="31"/>
                  </a:cubicBezTo>
                  <a:cubicBezTo>
                    <a:pt x="0" y="33"/>
                    <a:pt x="1" y="33"/>
                    <a:pt x="2" y="33"/>
                  </a:cubicBezTo>
                  <a:cubicBezTo>
                    <a:pt x="3" y="34"/>
                    <a:pt x="5" y="37"/>
                    <a:pt x="5" y="39"/>
                  </a:cubicBezTo>
                  <a:cubicBezTo>
                    <a:pt x="6" y="42"/>
                    <a:pt x="6" y="45"/>
                    <a:pt x="7" y="48"/>
                  </a:cubicBezTo>
                  <a:cubicBezTo>
                    <a:pt x="9" y="56"/>
                    <a:pt x="16" y="63"/>
                    <a:pt x="22" y="64"/>
                  </a:cubicBezTo>
                  <a:cubicBezTo>
                    <a:pt x="31" y="64"/>
                    <a:pt x="40" y="64"/>
                    <a:pt x="48" y="64"/>
                  </a:cubicBezTo>
                  <a:cubicBezTo>
                    <a:pt x="56" y="64"/>
                    <a:pt x="65" y="64"/>
                    <a:pt x="73" y="64"/>
                  </a:cubicBezTo>
                  <a:cubicBezTo>
                    <a:pt x="80" y="63"/>
                    <a:pt x="87" y="56"/>
                    <a:pt x="89" y="48"/>
                  </a:cubicBezTo>
                  <a:cubicBezTo>
                    <a:pt x="91" y="40"/>
                    <a:pt x="92" y="31"/>
                    <a:pt x="93" y="23"/>
                  </a:cubicBezTo>
                  <a:cubicBezTo>
                    <a:pt x="93" y="15"/>
                    <a:pt x="87" y="5"/>
                    <a:pt x="79" y="4"/>
                  </a:cubicBezTo>
                  <a:close/>
                  <a:moveTo>
                    <a:pt x="86" y="46"/>
                  </a:moveTo>
                  <a:cubicBezTo>
                    <a:pt x="84" y="53"/>
                    <a:pt x="78" y="59"/>
                    <a:pt x="73" y="59"/>
                  </a:cubicBezTo>
                  <a:cubicBezTo>
                    <a:pt x="56" y="60"/>
                    <a:pt x="40" y="60"/>
                    <a:pt x="23" y="59"/>
                  </a:cubicBezTo>
                  <a:cubicBezTo>
                    <a:pt x="18" y="59"/>
                    <a:pt x="12" y="53"/>
                    <a:pt x="10" y="46"/>
                  </a:cubicBezTo>
                  <a:cubicBezTo>
                    <a:pt x="8" y="38"/>
                    <a:pt x="7" y="30"/>
                    <a:pt x="7" y="22"/>
                  </a:cubicBezTo>
                  <a:cubicBezTo>
                    <a:pt x="7" y="16"/>
                    <a:pt x="12" y="9"/>
                    <a:pt x="18" y="8"/>
                  </a:cubicBezTo>
                  <a:cubicBezTo>
                    <a:pt x="38" y="4"/>
                    <a:pt x="58" y="4"/>
                    <a:pt x="78" y="8"/>
                  </a:cubicBezTo>
                  <a:cubicBezTo>
                    <a:pt x="84" y="9"/>
                    <a:pt x="89" y="16"/>
                    <a:pt x="89" y="23"/>
                  </a:cubicBezTo>
                  <a:cubicBezTo>
                    <a:pt x="89" y="31"/>
                    <a:pt x="88" y="38"/>
                    <a:pt x="86" y="46"/>
                  </a:cubicBezTo>
                  <a:close/>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1" name="iŝlîḋé">
              <a:extLst>
                <a:ext uri="{FF2B5EF4-FFF2-40B4-BE49-F238E27FC236}">
                  <a16:creationId xmlns:a16="http://schemas.microsoft.com/office/drawing/2014/main" id="{6A52DB4D-5E49-4E1D-5F46-B1444560EF56}"/>
                </a:ext>
              </a:extLst>
            </p:cNvPr>
            <p:cNvSpPr/>
            <p:nvPr/>
          </p:nvSpPr>
          <p:spPr bwMode="auto">
            <a:xfrm>
              <a:off x="5873722" y="2073223"/>
              <a:ext cx="208183" cy="129030"/>
            </a:xfrm>
            <a:custGeom>
              <a:avLst/>
              <a:gdLst>
                <a:gd name="T0" fmla="*/ 8 w 81"/>
                <a:gd name="T1" fmla="*/ 50 h 50"/>
                <a:gd name="T2" fmla="*/ 5 w 81"/>
                <a:gd name="T3" fmla="*/ 43 h 50"/>
                <a:gd name="T4" fmla="*/ 2 w 81"/>
                <a:gd name="T5" fmla="*/ 19 h 50"/>
                <a:gd name="T6" fmla="*/ 13 w 81"/>
                <a:gd name="T7" fmla="*/ 5 h 50"/>
                <a:gd name="T8" fmla="*/ 73 w 81"/>
                <a:gd name="T9" fmla="*/ 5 h 50"/>
                <a:gd name="T10" fmla="*/ 81 w 81"/>
                <a:gd name="T11" fmla="*/ 10 h 50"/>
                <a:gd name="T12" fmla="*/ 72 w 81"/>
                <a:gd name="T13" fmla="*/ 3 h 50"/>
                <a:gd name="T14" fmla="*/ 11 w 81"/>
                <a:gd name="T15" fmla="*/ 3 h 50"/>
                <a:gd name="T16" fmla="*/ 1 w 81"/>
                <a:gd name="T17" fmla="*/ 18 h 50"/>
                <a:gd name="T18" fmla="*/ 4 w 81"/>
                <a:gd name="T19" fmla="*/ 42 h 50"/>
                <a:gd name="T20" fmla="*/ 8 w 81"/>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50">
                  <a:moveTo>
                    <a:pt x="8" y="50"/>
                  </a:moveTo>
                  <a:cubicBezTo>
                    <a:pt x="7" y="48"/>
                    <a:pt x="6" y="45"/>
                    <a:pt x="5" y="43"/>
                  </a:cubicBezTo>
                  <a:cubicBezTo>
                    <a:pt x="3" y="35"/>
                    <a:pt x="2" y="27"/>
                    <a:pt x="2" y="19"/>
                  </a:cubicBezTo>
                  <a:cubicBezTo>
                    <a:pt x="2" y="13"/>
                    <a:pt x="7" y="6"/>
                    <a:pt x="13" y="5"/>
                  </a:cubicBezTo>
                  <a:cubicBezTo>
                    <a:pt x="33" y="1"/>
                    <a:pt x="53" y="1"/>
                    <a:pt x="73" y="5"/>
                  </a:cubicBezTo>
                  <a:cubicBezTo>
                    <a:pt x="76" y="6"/>
                    <a:pt x="79" y="8"/>
                    <a:pt x="81" y="10"/>
                  </a:cubicBezTo>
                  <a:cubicBezTo>
                    <a:pt x="79" y="7"/>
                    <a:pt x="75" y="4"/>
                    <a:pt x="72" y="3"/>
                  </a:cubicBezTo>
                  <a:cubicBezTo>
                    <a:pt x="52" y="0"/>
                    <a:pt x="32" y="0"/>
                    <a:pt x="11" y="3"/>
                  </a:cubicBezTo>
                  <a:cubicBezTo>
                    <a:pt x="6" y="4"/>
                    <a:pt x="0" y="11"/>
                    <a:pt x="1" y="18"/>
                  </a:cubicBezTo>
                  <a:cubicBezTo>
                    <a:pt x="1" y="26"/>
                    <a:pt x="2" y="34"/>
                    <a:pt x="4" y="42"/>
                  </a:cubicBezTo>
                  <a:cubicBezTo>
                    <a:pt x="5" y="45"/>
                    <a:pt x="6" y="47"/>
                    <a:pt x="8" y="50"/>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2" name="isliďê">
              <a:extLst>
                <a:ext uri="{FF2B5EF4-FFF2-40B4-BE49-F238E27FC236}">
                  <a16:creationId xmlns:a16="http://schemas.microsoft.com/office/drawing/2014/main" id="{D6E09223-BD2E-62FC-EF81-A67CAD834CC2}"/>
                </a:ext>
              </a:extLst>
            </p:cNvPr>
            <p:cNvSpPr/>
            <p:nvPr/>
          </p:nvSpPr>
          <p:spPr bwMode="auto">
            <a:xfrm>
              <a:off x="6127445" y="2061295"/>
              <a:ext cx="236374" cy="43371"/>
            </a:xfrm>
            <a:custGeom>
              <a:avLst/>
              <a:gdLst>
                <a:gd name="T0" fmla="*/ 84 w 92"/>
                <a:gd name="T1" fmla="*/ 17 h 17"/>
                <a:gd name="T2" fmla="*/ 74 w 92"/>
                <a:gd name="T3" fmla="*/ 8 h 17"/>
                <a:gd name="T4" fmla="*/ 13 w 92"/>
                <a:gd name="T5" fmla="*/ 8 h 17"/>
                <a:gd name="T6" fmla="*/ 4 w 92"/>
                <a:gd name="T7" fmla="*/ 17 h 17"/>
                <a:gd name="T8" fmla="*/ 0 w 92"/>
                <a:gd name="T9" fmla="*/ 17 h 17"/>
                <a:gd name="T10" fmla="*/ 13 w 92"/>
                <a:gd name="T11" fmla="*/ 3 h 17"/>
                <a:gd name="T12" fmla="*/ 43 w 92"/>
                <a:gd name="T13" fmla="*/ 0 h 17"/>
                <a:gd name="T14" fmla="*/ 74 w 92"/>
                <a:gd name="T15" fmla="*/ 3 h 17"/>
                <a:gd name="T16" fmla="*/ 90 w 92"/>
                <a:gd name="T17" fmla="*/ 13 h 17"/>
                <a:gd name="T18" fmla="*/ 92 w 92"/>
                <a:gd name="T19" fmla="*/ 16 h 17"/>
                <a:gd name="T20" fmla="*/ 92 w 92"/>
                <a:gd name="T21" fmla="*/ 17 h 17"/>
                <a:gd name="T22" fmla="*/ 84 w 92"/>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
                  <a:moveTo>
                    <a:pt x="84" y="17"/>
                  </a:moveTo>
                  <a:cubicBezTo>
                    <a:pt x="82" y="12"/>
                    <a:pt x="78" y="9"/>
                    <a:pt x="74" y="8"/>
                  </a:cubicBezTo>
                  <a:cubicBezTo>
                    <a:pt x="54" y="4"/>
                    <a:pt x="33" y="4"/>
                    <a:pt x="13" y="8"/>
                  </a:cubicBezTo>
                  <a:cubicBezTo>
                    <a:pt x="9" y="9"/>
                    <a:pt x="5" y="13"/>
                    <a:pt x="4" y="17"/>
                  </a:cubicBezTo>
                  <a:cubicBezTo>
                    <a:pt x="0" y="17"/>
                    <a:pt x="0" y="17"/>
                    <a:pt x="0" y="17"/>
                  </a:cubicBezTo>
                  <a:cubicBezTo>
                    <a:pt x="2" y="11"/>
                    <a:pt x="7" y="5"/>
                    <a:pt x="13" y="3"/>
                  </a:cubicBezTo>
                  <a:cubicBezTo>
                    <a:pt x="23" y="1"/>
                    <a:pt x="33" y="0"/>
                    <a:pt x="43" y="0"/>
                  </a:cubicBezTo>
                  <a:cubicBezTo>
                    <a:pt x="54" y="0"/>
                    <a:pt x="64" y="1"/>
                    <a:pt x="74" y="3"/>
                  </a:cubicBezTo>
                  <a:cubicBezTo>
                    <a:pt x="79" y="4"/>
                    <a:pt x="90" y="13"/>
                    <a:pt x="90" y="13"/>
                  </a:cubicBezTo>
                  <a:cubicBezTo>
                    <a:pt x="91" y="13"/>
                    <a:pt x="92" y="14"/>
                    <a:pt x="92" y="16"/>
                  </a:cubicBezTo>
                  <a:cubicBezTo>
                    <a:pt x="92" y="16"/>
                    <a:pt x="92" y="17"/>
                    <a:pt x="92" y="17"/>
                  </a:cubicBezTo>
                  <a:cubicBezTo>
                    <a:pt x="84" y="17"/>
                    <a:pt x="84" y="17"/>
                    <a:pt x="84" y="17"/>
                  </a:cubicBezTo>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3" name="îślîḋê">
              <a:extLst>
                <a:ext uri="{FF2B5EF4-FFF2-40B4-BE49-F238E27FC236}">
                  <a16:creationId xmlns:a16="http://schemas.microsoft.com/office/drawing/2014/main" id="{FF69A8FE-1D68-9A69-2D3E-808E4CCD4611}"/>
                </a:ext>
              </a:extLst>
            </p:cNvPr>
            <p:cNvSpPr/>
            <p:nvPr/>
          </p:nvSpPr>
          <p:spPr bwMode="auto">
            <a:xfrm>
              <a:off x="6132866" y="2078644"/>
              <a:ext cx="163727" cy="140957"/>
            </a:xfrm>
            <a:custGeom>
              <a:avLst/>
              <a:gdLst>
                <a:gd name="T0" fmla="*/ 43 w 64"/>
                <a:gd name="T1" fmla="*/ 0 h 55"/>
                <a:gd name="T2" fmla="*/ 11 w 64"/>
                <a:gd name="T3" fmla="*/ 3 h 55"/>
                <a:gd name="T4" fmla="*/ 0 w 64"/>
                <a:gd name="T5" fmla="*/ 18 h 55"/>
                <a:gd name="T6" fmla="*/ 4 w 64"/>
                <a:gd name="T7" fmla="*/ 41 h 55"/>
                <a:gd name="T8" fmla="*/ 16 w 64"/>
                <a:gd name="T9" fmla="*/ 54 h 55"/>
                <a:gd name="T10" fmla="*/ 41 w 64"/>
                <a:gd name="T11" fmla="*/ 55 h 55"/>
                <a:gd name="T12" fmla="*/ 58 w 64"/>
                <a:gd name="T13" fmla="*/ 54 h 55"/>
                <a:gd name="T14" fmla="*/ 54 w 64"/>
                <a:gd name="T15" fmla="*/ 26 h 55"/>
                <a:gd name="T16" fmla="*/ 64 w 64"/>
                <a:gd name="T17" fmla="*/ 2 h 55"/>
                <a:gd name="T18" fmla="*/ 43 w 64"/>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5">
                  <a:moveTo>
                    <a:pt x="43" y="0"/>
                  </a:moveTo>
                  <a:cubicBezTo>
                    <a:pt x="32" y="0"/>
                    <a:pt x="22" y="1"/>
                    <a:pt x="11" y="3"/>
                  </a:cubicBezTo>
                  <a:cubicBezTo>
                    <a:pt x="5" y="4"/>
                    <a:pt x="0" y="11"/>
                    <a:pt x="0" y="18"/>
                  </a:cubicBezTo>
                  <a:cubicBezTo>
                    <a:pt x="1" y="26"/>
                    <a:pt x="2" y="33"/>
                    <a:pt x="4" y="41"/>
                  </a:cubicBezTo>
                  <a:cubicBezTo>
                    <a:pt x="5" y="48"/>
                    <a:pt x="11" y="54"/>
                    <a:pt x="16" y="54"/>
                  </a:cubicBezTo>
                  <a:cubicBezTo>
                    <a:pt x="24" y="54"/>
                    <a:pt x="33" y="55"/>
                    <a:pt x="41" y="55"/>
                  </a:cubicBezTo>
                  <a:cubicBezTo>
                    <a:pt x="47" y="55"/>
                    <a:pt x="53" y="55"/>
                    <a:pt x="58" y="54"/>
                  </a:cubicBezTo>
                  <a:cubicBezTo>
                    <a:pt x="54" y="46"/>
                    <a:pt x="53" y="36"/>
                    <a:pt x="54" y="26"/>
                  </a:cubicBezTo>
                  <a:cubicBezTo>
                    <a:pt x="55" y="16"/>
                    <a:pt x="59" y="8"/>
                    <a:pt x="64" y="2"/>
                  </a:cubicBezTo>
                  <a:cubicBezTo>
                    <a:pt x="57" y="1"/>
                    <a:pt x="50" y="0"/>
                    <a:pt x="43" y="0"/>
                  </a:cubicBezTo>
                </a:path>
              </a:pathLst>
            </a:custGeom>
            <a:solidFill>
              <a:srgbClr val="FEE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4" name="iṧ1íḑe">
              <a:extLst>
                <a:ext uri="{FF2B5EF4-FFF2-40B4-BE49-F238E27FC236}">
                  <a16:creationId xmlns:a16="http://schemas.microsoft.com/office/drawing/2014/main" id="{6655F068-127F-632E-30B0-C913555991F3}"/>
                </a:ext>
              </a:extLst>
            </p:cNvPr>
            <p:cNvSpPr/>
            <p:nvPr/>
          </p:nvSpPr>
          <p:spPr bwMode="auto">
            <a:xfrm>
              <a:off x="6268402" y="2084065"/>
              <a:ext cx="69394" cy="133367"/>
            </a:xfrm>
            <a:custGeom>
              <a:avLst/>
              <a:gdLst>
                <a:gd name="T0" fmla="*/ 11 w 27"/>
                <a:gd name="T1" fmla="*/ 0 h 52"/>
                <a:gd name="T2" fmla="*/ 1 w 27"/>
                <a:gd name="T3" fmla="*/ 24 h 52"/>
                <a:gd name="T4" fmla="*/ 5 w 27"/>
                <a:gd name="T5" fmla="*/ 52 h 52"/>
                <a:gd name="T6" fmla="*/ 14 w 27"/>
                <a:gd name="T7" fmla="*/ 52 h 52"/>
                <a:gd name="T8" fmla="*/ 26 w 27"/>
                <a:gd name="T9" fmla="*/ 39 h 52"/>
                <a:gd name="T10" fmla="*/ 27 w 27"/>
                <a:gd name="T11" fmla="*/ 35 h 52"/>
                <a:gd name="T12" fmla="*/ 16 w 27"/>
                <a:gd name="T13" fmla="*/ 0 h 52"/>
                <a:gd name="T14" fmla="*/ 11 w 2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52">
                  <a:moveTo>
                    <a:pt x="11" y="0"/>
                  </a:moveTo>
                  <a:cubicBezTo>
                    <a:pt x="6" y="6"/>
                    <a:pt x="2" y="14"/>
                    <a:pt x="1" y="24"/>
                  </a:cubicBezTo>
                  <a:cubicBezTo>
                    <a:pt x="0" y="34"/>
                    <a:pt x="1" y="44"/>
                    <a:pt x="5" y="52"/>
                  </a:cubicBezTo>
                  <a:cubicBezTo>
                    <a:pt x="8" y="52"/>
                    <a:pt x="11" y="52"/>
                    <a:pt x="14" y="52"/>
                  </a:cubicBezTo>
                  <a:cubicBezTo>
                    <a:pt x="18" y="52"/>
                    <a:pt x="24" y="46"/>
                    <a:pt x="26" y="39"/>
                  </a:cubicBezTo>
                  <a:cubicBezTo>
                    <a:pt x="26" y="38"/>
                    <a:pt x="27" y="36"/>
                    <a:pt x="27" y="35"/>
                  </a:cubicBezTo>
                  <a:cubicBezTo>
                    <a:pt x="21" y="27"/>
                    <a:pt x="17" y="17"/>
                    <a:pt x="16" y="0"/>
                  </a:cubicBezTo>
                  <a:cubicBezTo>
                    <a:pt x="14" y="0"/>
                    <a:pt x="13" y="0"/>
                    <a:pt x="11" y="0"/>
                  </a:cubicBezTo>
                </a:path>
              </a:pathLst>
            </a:custGeom>
            <a:solidFill>
              <a:srgbClr val="FEE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5" name="iśliḓè">
              <a:extLst>
                <a:ext uri="{FF2B5EF4-FFF2-40B4-BE49-F238E27FC236}">
                  <a16:creationId xmlns:a16="http://schemas.microsoft.com/office/drawing/2014/main" id="{C999EB0A-DAE1-1AC9-1FF8-51E5F6B827E5}"/>
                </a:ext>
              </a:extLst>
            </p:cNvPr>
            <p:cNvSpPr/>
            <p:nvPr/>
          </p:nvSpPr>
          <p:spPr bwMode="auto">
            <a:xfrm>
              <a:off x="6309604" y="2084065"/>
              <a:ext cx="35781" cy="89996"/>
            </a:xfrm>
            <a:custGeom>
              <a:avLst/>
              <a:gdLst>
                <a:gd name="T0" fmla="*/ 0 w 14"/>
                <a:gd name="T1" fmla="*/ 0 h 35"/>
                <a:gd name="T2" fmla="*/ 11 w 14"/>
                <a:gd name="T3" fmla="*/ 35 h 35"/>
                <a:gd name="T4" fmla="*/ 13 w 14"/>
                <a:gd name="T5" fmla="*/ 15 h 35"/>
                <a:gd name="T6" fmla="*/ 3 w 14"/>
                <a:gd name="T7" fmla="*/ 1 h 35"/>
                <a:gd name="T8" fmla="*/ 0 w 14"/>
                <a:gd name="T9" fmla="*/ 0 h 35"/>
              </a:gdLst>
              <a:ahLst/>
              <a:cxnLst>
                <a:cxn ang="0">
                  <a:pos x="T0" y="T1"/>
                </a:cxn>
                <a:cxn ang="0">
                  <a:pos x="T2" y="T3"/>
                </a:cxn>
                <a:cxn ang="0">
                  <a:pos x="T4" y="T5"/>
                </a:cxn>
                <a:cxn ang="0">
                  <a:pos x="T6" y="T7"/>
                </a:cxn>
                <a:cxn ang="0">
                  <a:pos x="T8" y="T9"/>
                </a:cxn>
              </a:cxnLst>
              <a:rect l="0" t="0" r="r" b="b"/>
              <a:pathLst>
                <a:path w="14" h="35">
                  <a:moveTo>
                    <a:pt x="0" y="0"/>
                  </a:moveTo>
                  <a:cubicBezTo>
                    <a:pt x="1" y="17"/>
                    <a:pt x="5" y="27"/>
                    <a:pt x="11" y="35"/>
                  </a:cubicBezTo>
                  <a:cubicBezTo>
                    <a:pt x="12" y="28"/>
                    <a:pt x="13" y="22"/>
                    <a:pt x="13" y="15"/>
                  </a:cubicBezTo>
                  <a:cubicBezTo>
                    <a:pt x="14" y="9"/>
                    <a:pt x="9" y="2"/>
                    <a:pt x="3" y="1"/>
                  </a:cubicBezTo>
                  <a:cubicBezTo>
                    <a:pt x="2" y="1"/>
                    <a:pt x="1" y="0"/>
                    <a:pt x="0" y="0"/>
                  </a:cubicBezTo>
                </a:path>
              </a:pathLst>
            </a:custGeom>
            <a:solidFill>
              <a:srgbClr val="781B1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6" name="iṩlïde">
              <a:extLst>
                <a:ext uri="{FF2B5EF4-FFF2-40B4-BE49-F238E27FC236}">
                  <a16:creationId xmlns:a16="http://schemas.microsoft.com/office/drawing/2014/main" id="{9BE22968-DC1B-21C3-EAAC-A09733E00D32}"/>
                </a:ext>
              </a:extLst>
            </p:cNvPr>
            <p:cNvSpPr/>
            <p:nvPr/>
          </p:nvSpPr>
          <p:spPr bwMode="auto">
            <a:xfrm>
              <a:off x="6123108" y="2065633"/>
              <a:ext cx="240711" cy="164811"/>
            </a:xfrm>
            <a:custGeom>
              <a:avLst/>
              <a:gdLst>
                <a:gd name="T0" fmla="*/ 15 w 94"/>
                <a:gd name="T1" fmla="*/ 4 h 64"/>
                <a:gd name="T2" fmla="*/ 45 w 94"/>
                <a:gd name="T3" fmla="*/ 0 h 64"/>
                <a:gd name="T4" fmla="*/ 76 w 94"/>
                <a:gd name="T5" fmla="*/ 3 h 64"/>
                <a:gd name="T6" fmla="*/ 92 w 94"/>
                <a:gd name="T7" fmla="*/ 13 h 64"/>
                <a:gd name="T8" fmla="*/ 94 w 94"/>
                <a:gd name="T9" fmla="*/ 16 h 64"/>
                <a:gd name="T10" fmla="*/ 94 w 94"/>
                <a:gd name="T11" fmla="*/ 31 h 64"/>
                <a:gd name="T12" fmla="*/ 92 w 94"/>
                <a:gd name="T13" fmla="*/ 33 h 64"/>
                <a:gd name="T14" fmla="*/ 88 w 94"/>
                <a:gd name="T15" fmla="*/ 39 h 64"/>
                <a:gd name="T16" fmla="*/ 87 w 94"/>
                <a:gd name="T17" fmla="*/ 48 h 64"/>
                <a:gd name="T18" fmla="*/ 71 w 94"/>
                <a:gd name="T19" fmla="*/ 64 h 64"/>
                <a:gd name="T20" fmla="*/ 45 w 94"/>
                <a:gd name="T21" fmla="*/ 64 h 64"/>
                <a:gd name="T22" fmla="*/ 20 w 94"/>
                <a:gd name="T23" fmla="*/ 64 h 64"/>
                <a:gd name="T24" fmla="*/ 4 w 94"/>
                <a:gd name="T25" fmla="*/ 48 h 64"/>
                <a:gd name="T26" fmla="*/ 1 w 94"/>
                <a:gd name="T27" fmla="*/ 23 h 64"/>
                <a:gd name="T28" fmla="*/ 15 w 94"/>
                <a:gd name="T29" fmla="*/ 4 h 64"/>
                <a:gd name="T30" fmla="*/ 8 w 94"/>
                <a:gd name="T31" fmla="*/ 46 h 64"/>
                <a:gd name="T32" fmla="*/ 20 w 94"/>
                <a:gd name="T33" fmla="*/ 59 h 64"/>
                <a:gd name="T34" fmla="*/ 71 w 94"/>
                <a:gd name="T35" fmla="*/ 59 h 64"/>
                <a:gd name="T36" fmla="*/ 83 w 94"/>
                <a:gd name="T37" fmla="*/ 46 h 64"/>
                <a:gd name="T38" fmla="*/ 86 w 94"/>
                <a:gd name="T39" fmla="*/ 22 h 64"/>
                <a:gd name="T40" fmla="*/ 76 w 94"/>
                <a:gd name="T41" fmla="*/ 8 h 64"/>
                <a:gd name="T42" fmla="*/ 15 w 94"/>
                <a:gd name="T43" fmla="*/ 8 h 64"/>
                <a:gd name="T44" fmla="*/ 4 w 94"/>
                <a:gd name="T45" fmla="*/ 23 h 64"/>
                <a:gd name="T46" fmla="*/ 8 w 94"/>
                <a:gd name="T4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64">
                  <a:moveTo>
                    <a:pt x="15" y="4"/>
                  </a:moveTo>
                  <a:cubicBezTo>
                    <a:pt x="25" y="2"/>
                    <a:pt x="35" y="0"/>
                    <a:pt x="45" y="0"/>
                  </a:cubicBezTo>
                  <a:cubicBezTo>
                    <a:pt x="56" y="0"/>
                    <a:pt x="66" y="1"/>
                    <a:pt x="76" y="3"/>
                  </a:cubicBezTo>
                  <a:cubicBezTo>
                    <a:pt x="81" y="4"/>
                    <a:pt x="92" y="13"/>
                    <a:pt x="92" y="13"/>
                  </a:cubicBezTo>
                  <a:cubicBezTo>
                    <a:pt x="93" y="13"/>
                    <a:pt x="94" y="14"/>
                    <a:pt x="94" y="16"/>
                  </a:cubicBezTo>
                  <a:cubicBezTo>
                    <a:pt x="94" y="21"/>
                    <a:pt x="94" y="26"/>
                    <a:pt x="94" y="31"/>
                  </a:cubicBezTo>
                  <a:cubicBezTo>
                    <a:pt x="94" y="33"/>
                    <a:pt x="93" y="33"/>
                    <a:pt x="92" y="33"/>
                  </a:cubicBezTo>
                  <a:cubicBezTo>
                    <a:pt x="90" y="34"/>
                    <a:pt x="89" y="37"/>
                    <a:pt x="88" y="39"/>
                  </a:cubicBezTo>
                  <a:cubicBezTo>
                    <a:pt x="88" y="42"/>
                    <a:pt x="87" y="45"/>
                    <a:pt x="87" y="48"/>
                  </a:cubicBezTo>
                  <a:cubicBezTo>
                    <a:pt x="84" y="56"/>
                    <a:pt x="77" y="63"/>
                    <a:pt x="71" y="64"/>
                  </a:cubicBezTo>
                  <a:cubicBezTo>
                    <a:pt x="62" y="64"/>
                    <a:pt x="54" y="64"/>
                    <a:pt x="45" y="64"/>
                  </a:cubicBezTo>
                  <a:cubicBezTo>
                    <a:pt x="37" y="64"/>
                    <a:pt x="28" y="64"/>
                    <a:pt x="20" y="64"/>
                  </a:cubicBezTo>
                  <a:cubicBezTo>
                    <a:pt x="14" y="63"/>
                    <a:pt x="6" y="56"/>
                    <a:pt x="4" y="48"/>
                  </a:cubicBezTo>
                  <a:cubicBezTo>
                    <a:pt x="2" y="40"/>
                    <a:pt x="1" y="31"/>
                    <a:pt x="1" y="23"/>
                  </a:cubicBezTo>
                  <a:cubicBezTo>
                    <a:pt x="0" y="15"/>
                    <a:pt x="7" y="5"/>
                    <a:pt x="15" y="4"/>
                  </a:cubicBezTo>
                  <a:close/>
                  <a:moveTo>
                    <a:pt x="8" y="46"/>
                  </a:moveTo>
                  <a:cubicBezTo>
                    <a:pt x="9" y="53"/>
                    <a:pt x="15" y="59"/>
                    <a:pt x="20" y="59"/>
                  </a:cubicBezTo>
                  <a:cubicBezTo>
                    <a:pt x="37" y="60"/>
                    <a:pt x="54" y="60"/>
                    <a:pt x="71" y="59"/>
                  </a:cubicBezTo>
                  <a:cubicBezTo>
                    <a:pt x="75" y="59"/>
                    <a:pt x="81" y="53"/>
                    <a:pt x="83" y="46"/>
                  </a:cubicBezTo>
                  <a:cubicBezTo>
                    <a:pt x="85" y="38"/>
                    <a:pt x="86" y="30"/>
                    <a:pt x="86" y="22"/>
                  </a:cubicBezTo>
                  <a:cubicBezTo>
                    <a:pt x="87" y="16"/>
                    <a:pt x="82" y="9"/>
                    <a:pt x="76" y="8"/>
                  </a:cubicBezTo>
                  <a:cubicBezTo>
                    <a:pt x="56" y="4"/>
                    <a:pt x="35" y="4"/>
                    <a:pt x="15" y="8"/>
                  </a:cubicBezTo>
                  <a:cubicBezTo>
                    <a:pt x="9" y="9"/>
                    <a:pt x="4" y="16"/>
                    <a:pt x="4" y="23"/>
                  </a:cubicBezTo>
                  <a:cubicBezTo>
                    <a:pt x="5" y="31"/>
                    <a:pt x="6" y="38"/>
                    <a:pt x="8" y="46"/>
                  </a:cubicBezTo>
                  <a:close/>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7" name="íśļîḍê">
              <a:extLst>
                <a:ext uri="{FF2B5EF4-FFF2-40B4-BE49-F238E27FC236}">
                  <a16:creationId xmlns:a16="http://schemas.microsoft.com/office/drawing/2014/main" id="{3925E0F3-5D1A-C517-B4D5-7ADE02147898}"/>
                </a:ext>
              </a:extLst>
            </p:cNvPr>
            <p:cNvSpPr/>
            <p:nvPr/>
          </p:nvSpPr>
          <p:spPr bwMode="auto">
            <a:xfrm>
              <a:off x="6143709" y="2073223"/>
              <a:ext cx="204930" cy="129030"/>
            </a:xfrm>
            <a:custGeom>
              <a:avLst/>
              <a:gdLst>
                <a:gd name="T0" fmla="*/ 72 w 80"/>
                <a:gd name="T1" fmla="*/ 50 h 50"/>
                <a:gd name="T2" fmla="*/ 75 w 80"/>
                <a:gd name="T3" fmla="*/ 43 h 50"/>
                <a:gd name="T4" fmla="*/ 78 w 80"/>
                <a:gd name="T5" fmla="*/ 19 h 50"/>
                <a:gd name="T6" fmla="*/ 68 w 80"/>
                <a:gd name="T7" fmla="*/ 5 h 50"/>
                <a:gd name="T8" fmla="*/ 7 w 80"/>
                <a:gd name="T9" fmla="*/ 5 h 50"/>
                <a:gd name="T10" fmla="*/ 0 w 80"/>
                <a:gd name="T11" fmla="*/ 10 h 50"/>
                <a:gd name="T12" fmla="*/ 8 w 80"/>
                <a:gd name="T13" fmla="*/ 3 h 50"/>
                <a:gd name="T14" fmla="*/ 69 w 80"/>
                <a:gd name="T15" fmla="*/ 3 h 50"/>
                <a:gd name="T16" fmla="*/ 80 w 80"/>
                <a:gd name="T17" fmla="*/ 18 h 50"/>
                <a:gd name="T18" fmla="*/ 76 w 80"/>
                <a:gd name="T19" fmla="*/ 42 h 50"/>
                <a:gd name="T20" fmla="*/ 72 w 80"/>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0">
                  <a:moveTo>
                    <a:pt x="72" y="50"/>
                  </a:moveTo>
                  <a:cubicBezTo>
                    <a:pt x="73" y="48"/>
                    <a:pt x="75" y="45"/>
                    <a:pt x="75" y="43"/>
                  </a:cubicBezTo>
                  <a:cubicBezTo>
                    <a:pt x="77" y="35"/>
                    <a:pt x="78" y="27"/>
                    <a:pt x="78" y="19"/>
                  </a:cubicBezTo>
                  <a:cubicBezTo>
                    <a:pt x="79" y="13"/>
                    <a:pt x="74" y="6"/>
                    <a:pt x="68" y="5"/>
                  </a:cubicBezTo>
                  <a:cubicBezTo>
                    <a:pt x="48" y="1"/>
                    <a:pt x="27" y="1"/>
                    <a:pt x="7" y="5"/>
                  </a:cubicBezTo>
                  <a:cubicBezTo>
                    <a:pt x="4" y="6"/>
                    <a:pt x="2" y="8"/>
                    <a:pt x="0" y="10"/>
                  </a:cubicBezTo>
                  <a:cubicBezTo>
                    <a:pt x="2" y="7"/>
                    <a:pt x="5" y="4"/>
                    <a:pt x="8" y="3"/>
                  </a:cubicBezTo>
                  <a:cubicBezTo>
                    <a:pt x="28" y="0"/>
                    <a:pt x="49" y="0"/>
                    <a:pt x="69" y="3"/>
                  </a:cubicBezTo>
                  <a:cubicBezTo>
                    <a:pt x="75" y="4"/>
                    <a:pt x="80" y="11"/>
                    <a:pt x="80" y="18"/>
                  </a:cubicBezTo>
                  <a:cubicBezTo>
                    <a:pt x="79" y="26"/>
                    <a:pt x="78" y="34"/>
                    <a:pt x="76" y="42"/>
                  </a:cubicBezTo>
                  <a:cubicBezTo>
                    <a:pt x="76" y="45"/>
                    <a:pt x="74" y="47"/>
                    <a:pt x="72" y="50"/>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8" name="iṣľîḋê">
              <a:extLst>
                <a:ext uri="{FF2B5EF4-FFF2-40B4-BE49-F238E27FC236}">
                  <a16:creationId xmlns:a16="http://schemas.microsoft.com/office/drawing/2014/main" id="{DE23AB58-DCDE-3E59-A790-59DBD0DD4E42}"/>
                </a:ext>
              </a:extLst>
            </p:cNvPr>
            <p:cNvSpPr/>
            <p:nvPr/>
          </p:nvSpPr>
          <p:spPr bwMode="auto">
            <a:xfrm>
              <a:off x="6087326" y="2089487"/>
              <a:ext cx="28191" cy="53130"/>
            </a:xfrm>
            <a:custGeom>
              <a:avLst/>
              <a:gdLst>
                <a:gd name="T0" fmla="*/ 11 w 11"/>
                <a:gd name="T1" fmla="*/ 2 h 21"/>
                <a:gd name="T2" fmla="*/ 0 w 11"/>
                <a:gd name="T3" fmla="*/ 0 h 21"/>
                <a:gd name="T4" fmla="*/ 4 w 11"/>
                <a:gd name="T5" fmla="*/ 21 h 21"/>
                <a:gd name="T6" fmla="*/ 11 w 11"/>
                <a:gd name="T7" fmla="*/ 16 h 21"/>
                <a:gd name="T8" fmla="*/ 11 w 11"/>
                <a:gd name="T9" fmla="*/ 2 h 21"/>
              </a:gdLst>
              <a:ahLst/>
              <a:cxnLst>
                <a:cxn ang="0">
                  <a:pos x="T0" y="T1"/>
                </a:cxn>
                <a:cxn ang="0">
                  <a:pos x="T2" y="T3"/>
                </a:cxn>
                <a:cxn ang="0">
                  <a:pos x="T4" y="T5"/>
                </a:cxn>
                <a:cxn ang="0">
                  <a:pos x="T6" y="T7"/>
                </a:cxn>
                <a:cxn ang="0">
                  <a:pos x="T8" y="T9"/>
                </a:cxn>
              </a:cxnLst>
              <a:rect l="0" t="0" r="r" b="b"/>
              <a:pathLst>
                <a:path w="11" h="21">
                  <a:moveTo>
                    <a:pt x="11" y="2"/>
                  </a:moveTo>
                  <a:cubicBezTo>
                    <a:pt x="7" y="3"/>
                    <a:pt x="4" y="2"/>
                    <a:pt x="0" y="0"/>
                  </a:cubicBezTo>
                  <a:cubicBezTo>
                    <a:pt x="4" y="6"/>
                    <a:pt x="5" y="16"/>
                    <a:pt x="4" y="21"/>
                  </a:cubicBezTo>
                  <a:cubicBezTo>
                    <a:pt x="5" y="16"/>
                    <a:pt x="8" y="15"/>
                    <a:pt x="11" y="16"/>
                  </a:cubicBezTo>
                  <a:lnTo>
                    <a:pt x="11" y="2"/>
                  </a:lnTo>
                  <a:close/>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9" name="ïṩ1ídê">
              <a:extLst>
                <a:ext uri="{FF2B5EF4-FFF2-40B4-BE49-F238E27FC236}">
                  <a16:creationId xmlns:a16="http://schemas.microsoft.com/office/drawing/2014/main" id="{D735A6F4-BA55-A801-8613-8F8FBDF7BBB0}"/>
                </a:ext>
              </a:extLst>
            </p:cNvPr>
            <p:cNvSpPr/>
            <p:nvPr/>
          </p:nvSpPr>
          <p:spPr bwMode="auto">
            <a:xfrm>
              <a:off x="6106843" y="2089487"/>
              <a:ext cx="28191" cy="53130"/>
            </a:xfrm>
            <a:custGeom>
              <a:avLst/>
              <a:gdLst>
                <a:gd name="T0" fmla="*/ 0 w 11"/>
                <a:gd name="T1" fmla="*/ 2 h 21"/>
                <a:gd name="T2" fmla="*/ 11 w 11"/>
                <a:gd name="T3" fmla="*/ 0 h 21"/>
                <a:gd name="T4" fmla="*/ 7 w 11"/>
                <a:gd name="T5" fmla="*/ 21 h 21"/>
                <a:gd name="T6" fmla="*/ 0 w 11"/>
                <a:gd name="T7" fmla="*/ 16 h 21"/>
                <a:gd name="T8" fmla="*/ 0 w 11"/>
                <a:gd name="T9" fmla="*/ 2 h 21"/>
              </a:gdLst>
              <a:ahLst/>
              <a:cxnLst>
                <a:cxn ang="0">
                  <a:pos x="T0" y="T1"/>
                </a:cxn>
                <a:cxn ang="0">
                  <a:pos x="T2" y="T3"/>
                </a:cxn>
                <a:cxn ang="0">
                  <a:pos x="T4" y="T5"/>
                </a:cxn>
                <a:cxn ang="0">
                  <a:pos x="T6" y="T7"/>
                </a:cxn>
                <a:cxn ang="0">
                  <a:pos x="T8" y="T9"/>
                </a:cxn>
              </a:cxnLst>
              <a:rect l="0" t="0" r="r" b="b"/>
              <a:pathLst>
                <a:path w="11" h="21">
                  <a:moveTo>
                    <a:pt x="0" y="2"/>
                  </a:moveTo>
                  <a:cubicBezTo>
                    <a:pt x="4" y="3"/>
                    <a:pt x="7" y="2"/>
                    <a:pt x="11" y="0"/>
                  </a:cubicBezTo>
                  <a:cubicBezTo>
                    <a:pt x="8" y="6"/>
                    <a:pt x="6" y="16"/>
                    <a:pt x="7" y="21"/>
                  </a:cubicBezTo>
                  <a:cubicBezTo>
                    <a:pt x="6" y="16"/>
                    <a:pt x="3" y="15"/>
                    <a:pt x="0" y="16"/>
                  </a:cubicBezTo>
                  <a:lnTo>
                    <a:pt x="0" y="2"/>
                  </a:lnTo>
                  <a:close/>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0" name="îŝ1iḍê">
              <a:extLst>
                <a:ext uri="{FF2B5EF4-FFF2-40B4-BE49-F238E27FC236}">
                  <a16:creationId xmlns:a16="http://schemas.microsoft.com/office/drawing/2014/main" id="{F65888D5-6E65-DD73-9AC6-FF52ECD11C3F}"/>
                </a:ext>
              </a:extLst>
            </p:cNvPr>
            <p:cNvSpPr/>
            <p:nvPr/>
          </p:nvSpPr>
          <p:spPr bwMode="auto">
            <a:xfrm>
              <a:off x="2220770" y="1729504"/>
              <a:ext cx="2397352" cy="216856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21" name="isľîḓè">
              <a:extLst>
                <a:ext uri="{FF2B5EF4-FFF2-40B4-BE49-F238E27FC236}">
                  <a16:creationId xmlns:a16="http://schemas.microsoft.com/office/drawing/2014/main" id="{E89D76A5-0A68-BBE4-B26E-3741CA3236D2}"/>
                </a:ext>
              </a:extLst>
            </p:cNvPr>
            <p:cNvSpPr/>
            <p:nvPr/>
          </p:nvSpPr>
          <p:spPr bwMode="auto">
            <a:xfrm>
              <a:off x="2205590" y="1701313"/>
              <a:ext cx="2427712" cy="63973"/>
            </a:xfrm>
            <a:custGeom>
              <a:avLst/>
              <a:gdLst>
                <a:gd name="T0" fmla="*/ 947 w 947"/>
                <a:gd name="T1" fmla="*/ 13 h 25"/>
                <a:gd name="T2" fmla="*/ 934 w 947"/>
                <a:gd name="T3" fmla="*/ 25 h 25"/>
                <a:gd name="T4" fmla="*/ 13 w 947"/>
                <a:gd name="T5" fmla="*/ 25 h 25"/>
                <a:gd name="T6" fmla="*/ 0 w 947"/>
                <a:gd name="T7" fmla="*/ 13 h 25"/>
                <a:gd name="T8" fmla="*/ 13 w 947"/>
                <a:gd name="T9" fmla="*/ 0 h 25"/>
                <a:gd name="T10" fmla="*/ 934 w 947"/>
                <a:gd name="T11" fmla="*/ 0 h 25"/>
                <a:gd name="T12" fmla="*/ 947 w 947"/>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47" h="25">
                  <a:moveTo>
                    <a:pt x="947" y="13"/>
                  </a:moveTo>
                  <a:cubicBezTo>
                    <a:pt x="947" y="20"/>
                    <a:pt x="941" y="25"/>
                    <a:pt x="934" y="25"/>
                  </a:cubicBezTo>
                  <a:cubicBezTo>
                    <a:pt x="13" y="25"/>
                    <a:pt x="13" y="25"/>
                    <a:pt x="13" y="25"/>
                  </a:cubicBezTo>
                  <a:cubicBezTo>
                    <a:pt x="6" y="25"/>
                    <a:pt x="0" y="20"/>
                    <a:pt x="0" y="13"/>
                  </a:cubicBezTo>
                  <a:cubicBezTo>
                    <a:pt x="0" y="6"/>
                    <a:pt x="6" y="0"/>
                    <a:pt x="13" y="0"/>
                  </a:cubicBezTo>
                  <a:cubicBezTo>
                    <a:pt x="934" y="0"/>
                    <a:pt x="934" y="0"/>
                    <a:pt x="934" y="0"/>
                  </a:cubicBezTo>
                  <a:cubicBezTo>
                    <a:pt x="941" y="0"/>
                    <a:pt x="947" y="6"/>
                    <a:pt x="947" y="13"/>
                  </a:cubicBezTo>
                  <a:close/>
                </a:path>
              </a:pathLst>
            </a:custGeom>
            <a:solidFill>
              <a:srgbClr val="3B57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2" name="îṧliḋê">
              <a:extLst>
                <a:ext uri="{FF2B5EF4-FFF2-40B4-BE49-F238E27FC236}">
                  <a16:creationId xmlns:a16="http://schemas.microsoft.com/office/drawing/2014/main" id="{C4C5A83D-F1FE-5114-F3C5-94CE2F3868D2}"/>
                </a:ext>
              </a:extLst>
            </p:cNvPr>
            <p:cNvSpPr/>
            <p:nvPr/>
          </p:nvSpPr>
          <p:spPr bwMode="auto">
            <a:xfrm>
              <a:off x="2205590" y="3864460"/>
              <a:ext cx="2427712" cy="67226"/>
            </a:xfrm>
            <a:custGeom>
              <a:avLst/>
              <a:gdLst>
                <a:gd name="T0" fmla="*/ 947 w 947"/>
                <a:gd name="T1" fmla="*/ 13 h 26"/>
                <a:gd name="T2" fmla="*/ 934 w 947"/>
                <a:gd name="T3" fmla="*/ 26 h 26"/>
                <a:gd name="T4" fmla="*/ 13 w 947"/>
                <a:gd name="T5" fmla="*/ 26 h 26"/>
                <a:gd name="T6" fmla="*/ 0 w 947"/>
                <a:gd name="T7" fmla="*/ 13 h 26"/>
                <a:gd name="T8" fmla="*/ 13 w 947"/>
                <a:gd name="T9" fmla="*/ 0 h 26"/>
                <a:gd name="T10" fmla="*/ 934 w 947"/>
                <a:gd name="T11" fmla="*/ 0 h 26"/>
                <a:gd name="T12" fmla="*/ 947 w 947"/>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947" h="26">
                  <a:moveTo>
                    <a:pt x="947" y="13"/>
                  </a:moveTo>
                  <a:cubicBezTo>
                    <a:pt x="947" y="20"/>
                    <a:pt x="941" y="26"/>
                    <a:pt x="934" y="26"/>
                  </a:cubicBezTo>
                  <a:cubicBezTo>
                    <a:pt x="13" y="26"/>
                    <a:pt x="13" y="26"/>
                    <a:pt x="13" y="26"/>
                  </a:cubicBezTo>
                  <a:cubicBezTo>
                    <a:pt x="6" y="26"/>
                    <a:pt x="0" y="20"/>
                    <a:pt x="0" y="13"/>
                  </a:cubicBezTo>
                  <a:cubicBezTo>
                    <a:pt x="0" y="6"/>
                    <a:pt x="6" y="0"/>
                    <a:pt x="13" y="0"/>
                  </a:cubicBezTo>
                  <a:cubicBezTo>
                    <a:pt x="934" y="0"/>
                    <a:pt x="934" y="0"/>
                    <a:pt x="934" y="0"/>
                  </a:cubicBezTo>
                  <a:cubicBezTo>
                    <a:pt x="941" y="0"/>
                    <a:pt x="947" y="6"/>
                    <a:pt x="947" y="13"/>
                  </a:cubicBezTo>
                  <a:close/>
                </a:path>
              </a:pathLst>
            </a:custGeom>
            <a:solidFill>
              <a:srgbClr val="3B57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3" name="íṣľíde">
              <a:extLst>
                <a:ext uri="{FF2B5EF4-FFF2-40B4-BE49-F238E27FC236}">
                  <a16:creationId xmlns:a16="http://schemas.microsoft.com/office/drawing/2014/main" id="{436BDE5A-DB68-8ED1-334B-FB2C84E041F7}"/>
                </a:ext>
              </a:extLst>
            </p:cNvPr>
            <p:cNvSpPr/>
            <p:nvPr/>
          </p:nvSpPr>
          <p:spPr bwMode="auto">
            <a:xfrm>
              <a:off x="3387459" y="3864460"/>
              <a:ext cx="63973" cy="1404148"/>
            </a:xfrm>
            <a:custGeom>
              <a:avLst/>
              <a:gdLst>
                <a:gd name="T0" fmla="*/ 12 w 25"/>
                <a:gd name="T1" fmla="*/ 547 h 547"/>
                <a:gd name="T2" fmla="*/ 0 w 25"/>
                <a:gd name="T3" fmla="*/ 535 h 547"/>
                <a:gd name="T4" fmla="*/ 0 w 25"/>
                <a:gd name="T5" fmla="*/ 13 h 547"/>
                <a:gd name="T6" fmla="*/ 12 w 25"/>
                <a:gd name="T7" fmla="*/ 0 h 547"/>
                <a:gd name="T8" fmla="*/ 25 w 25"/>
                <a:gd name="T9" fmla="*/ 13 h 547"/>
                <a:gd name="T10" fmla="*/ 25 w 25"/>
                <a:gd name="T11" fmla="*/ 535 h 547"/>
                <a:gd name="T12" fmla="*/ 12 w 25"/>
                <a:gd name="T13" fmla="*/ 547 h 547"/>
              </a:gdLst>
              <a:ahLst/>
              <a:cxnLst>
                <a:cxn ang="0">
                  <a:pos x="T0" y="T1"/>
                </a:cxn>
                <a:cxn ang="0">
                  <a:pos x="T2" y="T3"/>
                </a:cxn>
                <a:cxn ang="0">
                  <a:pos x="T4" y="T5"/>
                </a:cxn>
                <a:cxn ang="0">
                  <a:pos x="T6" y="T7"/>
                </a:cxn>
                <a:cxn ang="0">
                  <a:pos x="T8" y="T9"/>
                </a:cxn>
                <a:cxn ang="0">
                  <a:pos x="T10" y="T11"/>
                </a:cxn>
                <a:cxn ang="0">
                  <a:pos x="T12" y="T13"/>
                </a:cxn>
              </a:cxnLst>
              <a:rect l="0" t="0" r="r" b="b"/>
              <a:pathLst>
                <a:path w="25" h="547">
                  <a:moveTo>
                    <a:pt x="12" y="547"/>
                  </a:moveTo>
                  <a:cubicBezTo>
                    <a:pt x="5" y="547"/>
                    <a:pt x="0" y="542"/>
                    <a:pt x="0" y="535"/>
                  </a:cubicBezTo>
                  <a:cubicBezTo>
                    <a:pt x="0" y="13"/>
                    <a:pt x="0" y="13"/>
                    <a:pt x="0" y="13"/>
                  </a:cubicBezTo>
                  <a:cubicBezTo>
                    <a:pt x="0" y="6"/>
                    <a:pt x="5" y="0"/>
                    <a:pt x="12" y="0"/>
                  </a:cubicBezTo>
                  <a:cubicBezTo>
                    <a:pt x="20" y="0"/>
                    <a:pt x="25" y="6"/>
                    <a:pt x="25" y="13"/>
                  </a:cubicBezTo>
                  <a:cubicBezTo>
                    <a:pt x="25" y="535"/>
                    <a:pt x="25" y="535"/>
                    <a:pt x="25" y="535"/>
                  </a:cubicBezTo>
                  <a:cubicBezTo>
                    <a:pt x="25" y="542"/>
                    <a:pt x="20" y="547"/>
                    <a:pt x="12" y="547"/>
                  </a:cubicBezTo>
                  <a:close/>
                </a:path>
              </a:pathLst>
            </a:custGeom>
            <a:solidFill>
              <a:srgbClr val="3B57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4" name="îṣ1ídè">
              <a:extLst>
                <a:ext uri="{FF2B5EF4-FFF2-40B4-BE49-F238E27FC236}">
                  <a16:creationId xmlns:a16="http://schemas.microsoft.com/office/drawing/2014/main" id="{6050DF62-68F7-D284-3932-3FFDE3FB8806}"/>
                </a:ext>
              </a:extLst>
            </p:cNvPr>
            <p:cNvSpPr/>
            <p:nvPr/>
          </p:nvSpPr>
          <p:spPr bwMode="auto">
            <a:xfrm>
              <a:off x="3684553" y="3890483"/>
              <a:ext cx="471663" cy="1352102"/>
            </a:xfrm>
            <a:custGeom>
              <a:avLst/>
              <a:gdLst>
                <a:gd name="T0" fmla="*/ 173 w 184"/>
                <a:gd name="T1" fmla="*/ 525 h 527"/>
                <a:gd name="T2" fmla="*/ 157 w 184"/>
                <a:gd name="T3" fmla="*/ 517 h 527"/>
                <a:gd name="T4" fmla="*/ 3 w 184"/>
                <a:gd name="T5" fmla="*/ 18 h 527"/>
                <a:gd name="T6" fmla="*/ 11 w 184"/>
                <a:gd name="T7" fmla="*/ 2 h 527"/>
                <a:gd name="T8" fmla="*/ 27 w 184"/>
                <a:gd name="T9" fmla="*/ 11 h 527"/>
                <a:gd name="T10" fmla="*/ 182 w 184"/>
                <a:gd name="T11" fmla="*/ 509 h 527"/>
                <a:gd name="T12" fmla="*/ 173 w 184"/>
                <a:gd name="T13" fmla="*/ 525 h 527"/>
              </a:gdLst>
              <a:ahLst/>
              <a:cxnLst>
                <a:cxn ang="0">
                  <a:pos x="T0" y="T1"/>
                </a:cxn>
                <a:cxn ang="0">
                  <a:pos x="T2" y="T3"/>
                </a:cxn>
                <a:cxn ang="0">
                  <a:pos x="T4" y="T5"/>
                </a:cxn>
                <a:cxn ang="0">
                  <a:pos x="T6" y="T7"/>
                </a:cxn>
                <a:cxn ang="0">
                  <a:pos x="T8" y="T9"/>
                </a:cxn>
                <a:cxn ang="0">
                  <a:pos x="T10" y="T11"/>
                </a:cxn>
                <a:cxn ang="0">
                  <a:pos x="T12" y="T13"/>
                </a:cxn>
              </a:cxnLst>
              <a:rect l="0" t="0" r="r" b="b"/>
              <a:pathLst>
                <a:path w="184" h="527">
                  <a:moveTo>
                    <a:pt x="173" y="525"/>
                  </a:moveTo>
                  <a:cubicBezTo>
                    <a:pt x="166" y="527"/>
                    <a:pt x="159" y="523"/>
                    <a:pt x="157" y="517"/>
                  </a:cubicBezTo>
                  <a:cubicBezTo>
                    <a:pt x="3" y="18"/>
                    <a:pt x="3" y="18"/>
                    <a:pt x="3" y="18"/>
                  </a:cubicBezTo>
                  <a:cubicBezTo>
                    <a:pt x="0" y="11"/>
                    <a:pt x="4" y="4"/>
                    <a:pt x="11" y="2"/>
                  </a:cubicBezTo>
                  <a:cubicBezTo>
                    <a:pt x="18" y="0"/>
                    <a:pt x="25" y="4"/>
                    <a:pt x="27" y="11"/>
                  </a:cubicBezTo>
                  <a:cubicBezTo>
                    <a:pt x="182" y="509"/>
                    <a:pt x="182" y="509"/>
                    <a:pt x="182" y="509"/>
                  </a:cubicBezTo>
                  <a:cubicBezTo>
                    <a:pt x="184" y="516"/>
                    <a:pt x="180" y="523"/>
                    <a:pt x="173" y="525"/>
                  </a:cubicBezTo>
                  <a:close/>
                </a:path>
              </a:pathLst>
            </a:custGeom>
            <a:solidFill>
              <a:srgbClr val="3B57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5" name="íŝľíḋè">
              <a:extLst>
                <a:ext uri="{FF2B5EF4-FFF2-40B4-BE49-F238E27FC236}">
                  <a16:creationId xmlns:a16="http://schemas.microsoft.com/office/drawing/2014/main" id="{698E6ED2-D7E3-F404-3F27-7897DA6541DC}"/>
                </a:ext>
              </a:extLst>
            </p:cNvPr>
            <p:cNvSpPr/>
            <p:nvPr/>
          </p:nvSpPr>
          <p:spPr bwMode="auto">
            <a:xfrm>
              <a:off x="2695686" y="3890483"/>
              <a:ext cx="468411" cy="1352102"/>
            </a:xfrm>
            <a:custGeom>
              <a:avLst/>
              <a:gdLst>
                <a:gd name="T0" fmla="*/ 11 w 183"/>
                <a:gd name="T1" fmla="*/ 525 h 527"/>
                <a:gd name="T2" fmla="*/ 27 w 183"/>
                <a:gd name="T3" fmla="*/ 517 h 527"/>
                <a:gd name="T4" fmla="*/ 181 w 183"/>
                <a:gd name="T5" fmla="*/ 18 h 527"/>
                <a:gd name="T6" fmla="*/ 173 w 183"/>
                <a:gd name="T7" fmla="*/ 2 h 527"/>
                <a:gd name="T8" fmla="*/ 157 w 183"/>
                <a:gd name="T9" fmla="*/ 11 h 527"/>
                <a:gd name="T10" fmla="*/ 2 w 183"/>
                <a:gd name="T11" fmla="*/ 509 h 527"/>
                <a:gd name="T12" fmla="*/ 11 w 183"/>
                <a:gd name="T13" fmla="*/ 525 h 527"/>
              </a:gdLst>
              <a:ahLst/>
              <a:cxnLst>
                <a:cxn ang="0">
                  <a:pos x="T0" y="T1"/>
                </a:cxn>
                <a:cxn ang="0">
                  <a:pos x="T2" y="T3"/>
                </a:cxn>
                <a:cxn ang="0">
                  <a:pos x="T4" y="T5"/>
                </a:cxn>
                <a:cxn ang="0">
                  <a:pos x="T6" y="T7"/>
                </a:cxn>
                <a:cxn ang="0">
                  <a:pos x="T8" y="T9"/>
                </a:cxn>
                <a:cxn ang="0">
                  <a:pos x="T10" y="T11"/>
                </a:cxn>
                <a:cxn ang="0">
                  <a:pos x="T12" y="T13"/>
                </a:cxn>
              </a:cxnLst>
              <a:rect l="0" t="0" r="r" b="b"/>
              <a:pathLst>
                <a:path w="183" h="527">
                  <a:moveTo>
                    <a:pt x="11" y="525"/>
                  </a:moveTo>
                  <a:cubicBezTo>
                    <a:pt x="17" y="527"/>
                    <a:pt x="25" y="523"/>
                    <a:pt x="27" y="517"/>
                  </a:cubicBezTo>
                  <a:cubicBezTo>
                    <a:pt x="181" y="18"/>
                    <a:pt x="181" y="18"/>
                    <a:pt x="181" y="18"/>
                  </a:cubicBezTo>
                  <a:cubicBezTo>
                    <a:pt x="183" y="11"/>
                    <a:pt x="180" y="4"/>
                    <a:pt x="173" y="2"/>
                  </a:cubicBezTo>
                  <a:cubicBezTo>
                    <a:pt x="166" y="0"/>
                    <a:pt x="159" y="4"/>
                    <a:pt x="157" y="11"/>
                  </a:cubicBezTo>
                  <a:cubicBezTo>
                    <a:pt x="2" y="509"/>
                    <a:pt x="2" y="509"/>
                    <a:pt x="2" y="509"/>
                  </a:cubicBezTo>
                  <a:cubicBezTo>
                    <a:pt x="0" y="516"/>
                    <a:pt x="4" y="523"/>
                    <a:pt x="11" y="525"/>
                  </a:cubicBezTo>
                  <a:close/>
                </a:path>
              </a:pathLst>
            </a:custGeom>
            <a:solidFill>
              <a:srgbClr val="3B57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6" name="ïśḻîḋe">
              <a:extLst>
                <a:ext uri="{FF2B5EF4-FFF2-40B4-BE49-F238E27FC236}">
                  <a16:creationId xmlns:a16="http://schemas.microsoft.com/office/drawing/2014/main" id="{3010DB45-A692-37D3-3449-38697C2D545D}"/>
                </a:ext>
              </a:extLst>
            </p:cNvPr>
            <p:cNvSpPr/>
            <p:nvPr/>
          </p:nvSpPr>
          <p:spPr bwMode="auto">
            <a:xfrm>
              <a:off x="3385291" y="1665532"/>
              <a:ext cx="68310" cy="67226"/>
            </a:xfrm>
            <a:prstGeom prst="ellipse">
              <a:avLst/>
            </a:prstGeom>
            <a:solidFill>
              <a:srgbClr val="3B57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7" name="íṥḷïďè">
              <a:extLst>
                <a:ext uri="{FF2B5EF4-FFF2-40B4-BE49-F238E27FC236}">
                  <a16:creationId xmlns:a16="http://schemas.microsoft.com/office/drawing/2014/main" id="{1143984E-E570-4513-36BF-ED6FA3021AD9}"/>
                </a:ext>
              </a:extLst>
            </p:cNvPr>
            <p:cNvSpPr/>
            <p:nvPr/>
          </p:nvSpPr>
          <p:spPr bwMode="auto">
            <a:xfrm>
              <a:off x="8889116" y="2097077"/>
              <a:ext cx="693942" cy="697195"/>
            </a:xfrm>
            <a:prstGeom prst="rect">
              <a:avLst/>
            </a:prstGeom>
            <a:solidFill>
              <a:srgbClr val="4618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28" name="ïŝlidè">
              <a:extLst>
                <a:ext uri="{FF2B5EF4-FFF2-40B4-BE49-F238E27FC236}">
                  <a16:creationId xmlns:a16="http://schemas.microsoft.com/office/drawing/2014/main" id="{7EB24B21-F2B2-1620-D05D-5BB2195494C2}"/>
                </a:ext>
              </a:extLst>
            </p:cNvPr>
            <p:cNvSpPr/>
            <p:nvPr/>
          </p:nvSpPr>
          <p:spPr bwMode="auto">
            <a:xfrm>
              <a:off x="8889116" y="2097077"/>
              <a:ext cx="693942" cy="69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29" name="îśļiḍê">
              <a:extLst>
                <a:ext uri="{FF2B5EF4-FFF2-40B4-BE49-F238E27FC236}">
                  <a16:creationId xmlns:a16="http://schemas.microsoft.com/office/drawing/2014/main" id="{706ED958-9F24-11D7-64CC-F5AC07B583D6}"/>
                </a:ext>
              </a:extLst>
            </p:cNvPr>
            <p:cNvSpPr/>
            <p:nvPr/>
          </p:nvSpPr>
          <p:spPr bwMode="auto">
            <a:xfrm>
              <a:off x="8889116" y="1734926"/>
              <a:ext cx="693942" cy="698279"/>
            </a:xfrm>
            <a:prstGeom prst="ellipse">
              <a:avLst/>
            </a:prstGeom>
            <a:solidFill>
              <a:srgbClr val="4618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0" name="ïš1iḋe">
              <a:extLst>
                <a:ext uri="{FF2B5EF4-FFF2-40B4-BE49-F238E27FC236}">
                  <a16:creationId xmlns:a16="http://schemas.microsoft.com/office/drawing/2014/main" id="{894008AD-475D-7C16-2539-5E3047802746}"/>
                </a:ext>
              </a:extLst>
            </p:cNvPr>
            <p:cNvSpPr/>
            <p:nvPr/>
          </p:nvSpPr>
          <p:spPr bwMode="auto">
            <a:xfrm>
              <a:off x="8696113" y="3920843"/>
              <a:ext cx="172401" cy="208183"/>
            </a:xfrm>
            <a:custGeom>
              <a:avLst/>
              <a:gdLst>
                <a:gd name="T0" fmla="*/ 0 w 159"/>
                <a:gd name="T1" fmla="*/ 161 h 192"/>
                <a:gd name="T2" fmla="*/ 116 w 159"/>
                <a:gd name="T3" fmla="*/ 192 h 192"/>
                <a:gd name="T4" fmla="*/ 159 w 159"/>
                <a:gd name="T5" fmla="*/ 31 h 192"/>
                <a:gd name="T6" fmla="*/ 43 w 159"/>
                <a:gd name="T7" fmla="*/ 0 h 192"/>
                <a:gd name="T8" fmla="*/ 0 w 159"/>
                <a:gd name="T9" fmla="*/ 161 h 192"/>
              </a:gdLst>
              <a:ahLst/>
              <a:cxnLst>
                <a:cxn ang="0">
                  <a:pos x="T0" y="T1"/>
                </a:cxn>
                <a:cxn ang="0">
                  <a:pos x="T2" y="T3"/>
                </a:cxn>
                <a:cxn ang="0">
                  <a:pos x="T4" y="T5"/>
                </a:cxn>
                <a:cxn ang="0">
                  <a:pos x="T6" y="T7"/>
                </a:cxn>
                <a:cxn ang="0">
                  <a:pos x="T8" y="T9"/>
                </a:cxn>
              </a:cxnLst>
              <a:rect l="0" t="0" r="r" b="b"/>
              <a:pathLst>
                <a:path w="159" h="192">
                  <a:moveTo>
                    <a:pt x="0" y="161"/>
                  </a:moveTo>
                  <a:lnTo>
                    <a:pt x="116" y="192"/>
                  </a:lnTo>
                  <a:lnTo>
                    <a:pt x="159" y="31"/>
                  </a:lnTo>
                  <a:lnTo>
                    <a:pt x="43" y="0"/>
                  </a:lnTo>
                  <a:lnTo>
                    <a:pt x="0" y="161"/>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1" name="i$ļïḋê">
              <a:extLst>
                <a:ext uri="{FF2B5EF4-FFF2-40B4-BE49-F238E27FC236}">
                  <a16:creationId xmlns:a16="http://schemas.microsoft.com/office/drawing/2014/main" id="{ABE7169F-ECDB-E3BF-BC20-5FC6E70D54ED}"/>
                </a:ext>
              </a:extLst>
            </p:cNvPr>
            <p:cNvSpPr/>
            <p:nvPr/>
          </p:nvSpPr>
          <p:spPr bwMode="auto">
            <a:xfrm>
              <a:off x="8680933" y="3982647"/>
              <a:ext cx="164811" cy="241795"/>
            </a:xfrm>
            <a:custGeom>
              <a:avLst/>
              <a:gdLst>
                <a:gd name="T0" fmla="*/ 64 w 64"/>
                <a:gd name="T1" fmla="*/ 2 h 94"/>
                <a:gd name="T2" fmla="*/ 17 w 64"/>
                <a:gd name="T3" fmla="*/ 0 h 94"/>
                <a:gd name="T4" fmla="*/ 16 w 64"/>
                <a:gd name="T5" fmla="*/ 37 h 94"/>
                <a:gd name="T6" fmla="*/ 0 w 64"/>
                <a:gd name="T7" fmla="*/ 76 h 94"/>
                <a:gd name="T8" fmla="*/ 55 w 64"/>
                <a:gd name="T9" fmla="*/ 94 h 94"/>
                <a:gd name="T10" fmla="*/ 64 w 64"/>
                <a:gd name="T11" fmla="*/ 2 h 94"/>
              </a:gdLst>
              <a:ahLst/>
              <a:cxnLst>
                <a:cxn ang="0">
                  <a:pos x="T0" y="T1"/>
                </a:cxn>
                <a:cxn ang="0">
                  <a:pos x="T2" y="T3"/>
                </a:cxn>
                <a:cxn ang="0">
                  <a:pos x="T4" y="T5"/>
                </a:cxn>
                <a:cxn ang="0">
                  <a:pos x="T6" y="T7"/>
                </a:cxn>
                <a:cxn ang="0">
                  <a:pos x="T8" y="T9"/>
                </a:cxn>
                <a:cxn ang="0">
                  <a:pos x="T10" y="T11"/>
                </a:cxn>
              </a:cxnLst>
              <a:rect l="0" t="0" r="r" b="b"/>
              <a:pathLst>
                <a:path w="64" h="94">
                  <a:moveTo>
                    <a:pt x="64" y="2"/>
                  </a:moveTo>
                  <a:cubicBezTo>
                    <a:pt x="17" y="0"/>
                    <a:pt x="17" y="0"/>
                    <a:pt x="17" y="0"/>
                  </a:cubicBezTo>
                  <a:cubicBezTo>
                    <a:pt x="16" y="37"/>
                    <a:pt x="16" y="37"/>
                    <a:pt x="16" y="37"/>
                  </a:cubicBezTo>
                  <a:cubicBezTo>
                    <a:pt x="0" y="76"/>
                    <a:pt x="0" y="76"/>
                    <a:pt x="0" y="76"/>
                  </a:cubicBezTo>
                  <a:cubicBezTo>
                    <a:pt x="20" y="81"/>
                    <a:pt x="53" y="65"/>
                    <a:pt x="55" y="94"/>
                  </a:cubicBezTo>
                  <a:lnTo>
                    <a:pt x="64" y="2"/>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2" name="iŝliďé">
              <a:extLst>
                <a:ext uri="{FF2B5EF4-FFF2-40B4-BE49-F238E27FC236}">
                  <a16:creationId xmlns:a16="http://schemas.microsoft.com/office/drawing/2014/main" id="{BC41180C-92D7-1D60-CB43-622BF8E1A502}"/>
                </a:ext>
              </a:extLst>
            </p:cNvPr>
            <p:cNvSpPr/>
            <p:nvPr/>
          </p:nvSpPr>
          <p:spPr bwMode="auto">
            <a:xfrm>
              <a:off x="8658163" y="3975057"/>
              <a:ext cx="197340" cy="371909"/>
            </a:xfrm>
            <a:custGeom>
              <a:avLst/>
              <a:gdLst>
                <a:gd name="T0" fmla="*/ 4 w 77"/>
                <a:gd name="T1" fmla="*/ 94 h 145"/>
                <a:gd name="T2" fmla="*/ 22 w 77"/>
                <a:gd name="T3" fmla="*/ 22 h 145"/>
                <a:gd name="T4" fmla="*/ 35 w 77"/>
                <a:gd name="T5" fmla="*/ 14 h 145"/>
                <a:gd name="T6" fmla="*/ 36 w 77"/>
                <a:gd name="T7" fmla="*/ 15 h 145"/>
                <a:gd name="T8" fmla="*/ 38 w 77"/>
                <a:gd name="T9" fmla="*/ 9 h 145"/>
                <a:gd name="T10" fmla="*/ 52 w 77"/>
                <a:gd name="T11" fmla="*/ 2 h 145"/>
                <a:gd name="T12" fmla="*/ 59 w 77"/>
                <a:gd name="T13" fmla="*/ 10 h 145"/>
                <a:gd name="T14" fmla="*/ 67 w 77"/>
                <a:gd name="T15" fmla="*/ 10 h 145"/>
                <a:gd name="T16" fmla="*/ 75 w 77"/>
                <a:gd name="T17" fmla="*/ 24 h 145"/>
                <a:gd name="T18" fmla="*/ 49 w 77"/>
                <a:gd name="T19" fmla="*/ 101 h 145"/>
                <a:gd name="T20" fmla="*/ 44 w 77"/>
                <a:gd name="T21" fmla="*/ 135 h 145"/>
                <a:gd name="T22" fmla="*/ 29 w 77"/>
                <a:gd name="T23" fmla="*/ 143 h 145"/>
                <a:gd name="T24" fmla="*/ 23 w 77"/>
                <a:gd name="T25" fmla="*/ 126 h 145"/>
                <a:gd name="T26" fmla="*/ 4 w 77"/>
                <a:gd name="T27" fmla="*/ 9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5">
                  <a:moveTo>
                    <a:pt x="4" y="94"/>
                  </a:moveTo>
                  <a:cubicBezTo>
                    <a:pt x="22" y="22"/>
                    <a:pt x="22" y="22"/>
                    <a:pt x="22" y="22"/>
                  </a:cubicBezTo>
                  <a:cubicBezTo>
                    <a:pt x="23" y="16"/>
                    <a:pt x="29" y="13"/>
                    <a:pt x="35" y="14"/>
                  </a:cubicBezTo>
                  <a:cubicBezTo>
                    <a:pt x="35" y="15"/>
                    <a:pt x="36" y="15"/>
                    <a:pt x="36" y="15"/>
                  </a:cubicBezTo>
                  <a:cubicBezTo>
                    <a:pt x="38" y="9"/>
                    <a:pt x="38" y="9"/>
                    <a:pt x="38" y="9"/>
                  </a:cubicBezTo>
                  <a:cubicBezTo>
                    <a:pt x="40" y="3"/>
                    <a:pt x="46" y="0"/>
                    <a:pt x="52" y="2"/>
                  </a:cubicBezTo>
                  <a:cubicBezTo>
                    <a:pt x="56" y="3"/>
                    <a:pt x="58" y="6"/>
                    <a:pt x="59" y="10"/>
                  </a:cubicBezTo>
                  <a:cubicBezTo>
                    <a:pt x="62" y="9"/>
                    <a:pt x="64" y="9"/>
                    <a:pt x="67" y="10"/>
                  </a:cubicBezTo>
                  <a:cubicBezTo>
                    <a:pt x="73" y="11"/>
                    <a:pt x="77" y="18"/>
                    <a:pt x="75" y="24"/>
                  </a:cubicBezTo>
                  <a:cubicBezTo>
                    <a:pt x="49" y="101"/>
                    <a:pt x="49" y="101"/>
                    <a:pt x="49" y="101"/>
                  </a:cubicBezTo>
                  <a:cubicBezTo>
                    <a:pt x="44" y="135"/>
                    <a:pt x="44" y="135"/>
                    <a:pt x="44" y="135"/>
                  </a:cubicBezTo>
                  <a:cubicBezTo>
                    <a:pt x="42" y="142"/>
                    <a:pt x="36" y="145"/>
                    <a:pt x="29" y="143"/>
                  </a:cubicBezTo>
                  <a:cubicBezTo>
                    <a:pt x="23" y="142"/>
                    <a:pt x="22" y="132"/>
                    <a:pt x="23" y="126"/>
                  </a:cubicBezTo>
                  <a:cubicBezTo>
                    <a:pt x="22" y="122"/>
                    <a:pt x="0" y="109"/>
                    <a:pt x="4" y="94"/>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3" name="iṧļîḑè">
              <a:extLst>
                <a:ext uri="{FF2B5EF4-FFF2-40B4-BE49-F238E27FC236}">
                  <a16:creationId xmlns:a16="http://schemas.microsoft.com/office/drawing/2014/main" id="{72E8F1C1-56E3-419E-184F-B0E3786106DC}"/>
                </a:ext>
              </a:extLst>
            </p:cNvPr>
            <p:cNvSpPr/>
            <p:nvPr/>
          </p:nvSpPr>
          <p:spPr bwMode="auto">
            <a:xfrm>
              <a:off x="8735147" y="4236369"/>
              <a:ext cx="43371" cy="202761"/>
            </a:xfrm>
            <a:custGeom>
              <a:avLst/>
              <a:gdLst>
                <a:gd name="T0" fmla="*/ 8 w 17"/>
                <a:gd name="T1" fmla="*/ 79 h 79"/>
                <a:gd name="T2" fmla="*/ 8 w 17"/>
                <a:gd name="T3" fmla="*/ 79 h 79"/>
                <a:gd name="T4" fmla="*/ 0 w 17"/>
                <a:gd name="T5" fmla="*/ 71 h 79"/>
                <a:gd name="T6" fmla="*/ 1 w 17"/>
                <a:gd name="T7" fmla="*/ 0 h 79"/>
                <a:gd name="T8" fmla="*/ 0 w 17"/>
                <a:gd name="T9" fmla="*/ 0 h 79"/>
                <a:gd name="T10" fmla="*/ 17 w 17"/>
                <a:gd name="T11" fmla="*/ 7 h 79"/>
                <a:gd name="T12" fmla="*/ 16 w 17"/>
                <a:gd name="T13" fmla="*/ 71 h 79"/>
                <a:gd name="T14" fmla="*/ 8 w 17"/>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9">
                  <a:moveTo>
                    <a:pt x="8" y="79"/>
                  </a:moveTo>
                  <a:cubicBezTo>
                    <a:pt x="8" y="79"/>
                    <a:pt x="8" y="79"/>
                    <a:pt x="8" y="79"/>
                  </a:cubicBezTo>
                  <a:cubicBezTo>
                    <a:pt x="4" y="79"/>
                    <a:pt x="0" y="75"/>
                    <a:pt x="0" y="71"/>
                  </a:cubicBezTo>
                  <a:cubicBezTo>
                    <a:pt x="1" y="0"/>
                    <a:pt x="1" y="0"/>
                    <a:pt x="1" y="0"/>
                  </a:cubicBezTo>
                  <a:cubicBezTo>
                    <a:pt x="0" y="0"/>
                    <a:pt x="0" y="0"/>
                    <a:pt x="0" y="0"/>
                  </a:cubicBezTo>
                  <a:cubicBezTo>
                    <a:pt x="17" y="7"/>
                    <a:pt x="17" y="7"/>
                    <a:pt x="17" y="7"/>
                  </a:cubicBezTo>
                  <a:cubicBezTo>
                    <a:pt x="16" y="71"/>
                    <a:pt x="16" y="71"/>
                    <a:pt x="16" y="71"/>
                  </a:cubicBezTo>
                  <a:cubicBezTo>
                    <a:pt x="17" y="75"/>
                    <a:pt x="13" y="79"/>
                    <a:pt x="8" y="79"/>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4" name="i$ļïḓê">
              <a:extLst>
                <a:ext uri="{FF2B5EF4-FFF2-40B4-BE49-F238E27FC236}">
                  <a16:creationId xmlns:a16="http://schemas.microsoft.com/office/drawing/2014/main" id="{12EB5FCD-AFA4-769A-ECAC-59C0AC10BD17}"/>
                </a:ext>
              </a:extLst>
            </p:cNvPr>
            <p:cNvSpPr/>
            <p:nvPr/>
          </p:nvSpPr>
          <p:spPr bwMode="auto">
            <a:xfrm>
              <a:off x="8724305" y="4026018"/>
              <a:ext cx="149631" cy="274324"/>
            </a:xfrm>
            <a:custGeom>
              <a:avLst/>
              <a:gdLst>
                <a:gd name="T0" fmla="*/ 50 w 58"/>
                <a:gd name="T1" fmla="*/ 107 h 107"/>
                <a:gd name="T2" fmla="*/ 50 w 58"/>
                <a:gd name="T3" fmla="*/ 107 h 107"/>
                <a:gd name="T4" fmla="*/ 40 w 58"/>
                <a:gd name="T5" fmla="*/ 99 h 107"/>
                <a:gd name="T6" fmla="*/ 38 w 58"/>
                <a:gd name="T7" fmla="*/ 72 h 107"/>
                <a:gd name="T8" fmla="*/ 25 w 58"/>
                <a:gd name="T9" fmla="*/ 77 h 107"/>
                <a:gd name="T10" fmla="*/ 0 w 58"/>
                <a:gd name="T11" fmla="*/ 23 h 107"/>
                <a:gd name="T12" fmla="*/ 25 w 58"/>
                <a:gd name="T13" fmla="*/ 0 h 107"/>
                <a:gd name="T14" fmla="*/ 40 w 58"/>
                <a:gd name="T15" fmla="*/ 21 h 107"/>
                <a:gd name="T16" fmla="*/ 53 w 58"/>
                <a:gd name="T17" fmla="*/ 41 h 107"/>
                <a:gd name="T18" fmla="*/ 58 w 58"/>
                <a:gd name="T19" fmla="*/ 97 h 107"/>
                <a:gd name="T20" fmla="*/ 50 w 58"/>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07">
                  <a:moveTo>
                    <a:pt x="50" y="107"/>
                  </a:moveTo>
                  <a:cubicBezTo>
                    <a:pt x="50" y="107"/>
                    <a:pt x="50" y="107"/>
                    <a:pt x="50" y="107"/>
                  </a:cubicBezTo>
                  <a:cubicBezTo>
                    <a:pt x="45" y="107"/>
                    <a:pt x="41" y="103"/>
                    <a:pt x="40" y="99"/>
                  </a:cubicBezTo>
                  <a:cubicBezTo>
                    <a:pt x="38" y="72"/>
                    <a:pt x="38" y="72"/>
                    <a:pt x="38" y="72"/>
                  </a:cubicBezTo>
                  <a:cubicBezTo>
                    <a:pt x="36" y="62"/>
                    <a:pt x="29" y="65"/>
                    <a:pt x="25" y="77"/>
                  </a:cubicBezTo>
                  <a:cubicBezTo>
                    <a:pt x="0" y="23"/>
                    <a:pt x="0" y="23"/>
                    <a:pt x="0" y="23"/>
                  </a:cubicBezTo>
                  <a:cubicBezTo>
                    <a:pt x="25" y="0"/>
                    <a:pt x="25" y="0"/>
                    <a:pt x="25" y="0"/>
                  </a:cubicBezTo>
                  <a:cubicBezTo>
                    <a:pt x="40" y="21"/>
                    <a:pt x="40" y="21"/>
                    <a:pt x="40" y="21"/>
                  </a:cubicBezTo>
                  <a:cubicBezTo>
                    <a:pt x="48" y="22"/>
                    <a:pt x="52" y="35"/>
                    <a:pt x="53" y="41"/>
                  </a:cubicBezTo>
                  <a:cubicBezTo>
                    <a:pt x="58" y="97"/>
                    <a:pt x="58" y="97"/>
                    <a:pt x="58" y="97"/>
                  </a:cubicBezTo>
                  <a:cubicBezTo>
                    <a:pt x="58" y="102"/>
                    <a:pt x="54" y="106"/>
                    <a:pt x="50" y="107"/>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5" name="ïşḻiďè">
              <a:extLst>
                <a:ext uri="{FF2B5EF4-FFF2-40B4-BE49-F238E27FC236}">
                  <a16:creationId xmlns:a16="http://schemas.microsoft.com/office/drawing/2014/main" id="{D88ADBD4-C67E-BBBD-DF92-4AC37D441462}"/>
                </a:ext>
              </a:extLst>
            </p:cNvPr>
            <p:cNvSpPr/>
            <p:nvPr/>
          </p:nvSpPr>
          <p:spPr bwMode="auto">
            <a:xfrm>
              <a:off x="8675512" y="4213599"/>
              <a:ext cx="95417" cy="193003"/>
            </a:xfrm>
            <a:custGeom>
              <a:avLst/>
              <a:gdLst>
                <a:gd name="T0" fmla="*/ 30 w 37"/>
                <a:gd name="T1" fmla="*/ 74 h 75"/>
                <a:gd name="T2" fmla="*/ 30 w 37"/>
                <a:gd name="T3" fmla="*/ 74 h 75"/>
                <a:gd name="T4" fmla="*/ 20 w 37"/>
                <a:gd name="T5" fmla="*/ 69 h 75"/>
                <a:gd name="T6" fmla="*/ 0 w 37"/>
                <a:gd name="T7" fmla="*/ 1 h 75"/>
                <a:gd name="T8" fmla="*/ 0 w 37"/>
                <a:gd name="T9" fmla="*/ 0 h 75"/>
                <a:gd name="T10" fmla="*/ 18 w 37"/>
                <a:gd name="T11" fmla="*/ 3 h 75"/>
                <a:gd name="T12" fmla="*/ 35 w 37"/>
                <a:gd name="T13" fmla="*/ 64 h 75"/>
                <a:gd name="T14" fmla="*/ 30 w 37"/>
                <a:gd name="T15" fmla="*/ 74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75">
                  <a:moveTo>
                    <a:pt x="30" y="74"/>
                  </a:moveTo>
                  <a:cubicBezTo>
                    <a:pt x="30" y="74"/>
                    <a:pt x="30" y="74"/>
                    <a:pt x="30" y="74"/>
                  </a:cubicBezTo>
                  <a:cubicBezTo>
                    <a:pt x="26" y="75"/>
                    <a:pt x="21" y="73"/>
                    <a:pt x="20" y="69"/>
                  </a:cubicBezTo>
                  <a:cubicBezTo>
                    <a:pt x="0" y="1"/>
                    <a:pt x="0" y="1"/>
                    <a:pt x="0" y="1"/>
                  </a:cubicBezTo>
                  <a:cubicBezTo>
                    <a:pt x="0" y="0"/>
                    <a:pt x="0" y="0"/>
                    <a:pt x="0" y="0"/>
                  </a:cubicBezTo>
                  <a:cubicBezTo>
                    <a:pt x="18" y="3"/>
                    <a:pt x="18" y="3"/>
                    <a:pt x="18" y="3"/>
                  </a:cubicBezTo>
                  <a:cubicBezTo>
                    <a:pt x="35" y="64"/>
                    <a:pt x="35" y="64"/>
                    <a:pt x="35" y="64"/>
                  </a:cubicBezTo>
                  <a:cubicBezTo>
                    <a:pt x="37" y="68"/>
                    <a:pt x="34" y="73"/>
                    <a:pt x="30" y="74"/>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6" name="iṡlîďê">
              <a:extLst>
                <a:ext uri="{FF2B5EF4-FFF2-40B4-BE49-F238E27FC236}">
                  <a16:creationId xmlns:a16="http://schemas.microsoft.com/office/drawing/2014/main" id="{0203498B-BFAA-00D0-CF36-D3352F5B01DA}"/>
                </a:ext>
              </a:extLst>
            </p:cNvPr>
            <p:cNvSpPr/>
            <p:nvPr/>
          </p:nvSpPr>
          <p:spPr bwMode="auto">
            <a:xfrm>
              <a:off x="8671175" y="4247212"/>
              <a:ext cx="125777" cy="159390"/>
            </a:xfrm>
            <a:custGeom>
              <a:avLst/>
              <a:gdLst>
                <a:gd name="T0" fmla="*/ 44 w 49"/>
                <a:gd name="T1" fmla="*/ 60 h 62"/>
                <a:gd name="T2" fmla="*/ 44 w 49"/>
                <a:gd name="T3" fmla="*/ 60 h 62"/>
                <a:gd name="T4" fmla="*/ 33 w 49"/>
                <a:gd name="T5" fmla="*/ 57 h 62"/>
                <a:gd name="T6" fmla="*/ 0 w 49"/>
                <a:gd name="T7" fmla="*/ 0 h 62"/>
                <a:gd name="T8" fmla="*/ 20 w 49"/>
                <a:gd name="T9" fmla="*/ 6 h 62"/>
                <a:gd name="T10" fmla="*/ 47 w 49"/>
                <a:gd name="T11" fmla="*/ 48 h 62"/>
                <a:gd name="T12" fmla="*/ 44 w 49"/>
                <a:gd name="T13" fmla="*/ 60 h 62"/>
              </a:gdLst>
              <a:ahLst/>
              <a:cxnLst>
                <a:cxn ang="0">
                  <a:pos x="T0" y="T1"/>
                </a:cxn>
                <a:cxn ang="0">
                  <a:pos x="T2" y="T3"/>
                </a:cxn>
                <a:cxn ang="0">
                  <a:pos x="T4" y="T5"/>
                </a:cxn>
                <a:cxn ang="0">
                  <a:pos x="T6" y="T7"/>
                </a:cxn>
                <a:cxn ang="0">
                  <a:pos x="T8" y="T9"/>
                </a:cxn>
                <a:cxn ang="0">
                  <a:pos x="T10" y="T11"/>
                </a:cxn>
                <a:cxn ang="0">
                  <a:pos x="T12" y="T13"/>
                </a:cxn>
              </a:cxnLst>
              <a:rect l="0" t="0" r="r" b="b"/>
              <a:pathLst>
                <a:path w="49" h="62">
                  <a:moveTo>
                    <a:pt x="44" y="60"/>
                  </a:moveTo>
                  <a:cubicBezTo>
                    <a:pt x="44" y="60"/>
                    <a:pt x="44" y="60"/>
                    <a:pt x="44" y="60"/>
                  </a:cubicBezTo>
                  <a:cubicBezTo>
                    <a:pt x="40" y="62"/>
                    <a:pt x="35" y="61"/>
                    <a:pt x="33" y="57"/>
                  </a:cubicBezTo>
                  <a:cubicBezTo>
                    <a:pt x="0" y="0"/>
                    <a:pt x="0" y="0"/>
                    <a:pt x="0" y="0"/>
                  </a:cubicBezTo>
                  <a:cubicBezTo>
                    <a:pt x="20" y="6"/>
                    <a:pt x="20" y="6"/>
                    <a:pt x="20" y="6"/>
                  </a:cubicBezTo>
                  <a:cubicBezTo>
                    <a:pt x="47" y="48"/>
                    <a:pt x="47" y="48"/>
                    <a:pt x="47" y="48"/>
                  </a:cubicBezTo>
                  <a:cubicBezTo>
                    <a:pt x="49" y="52"/>
                    <a:pt x="48" y="57"/>
                    <a:pt x="44" y="60"/>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7" name="ïşľíḋè">
              <a:extLst>
                <a:ext uri="{FF2B5EF4-FFF2-40B4-BE49-F238E27FC236}">
                  <a16:creationId xmlns:a16="http://schemas.microsoft.com/office/drawing/2014/main" id="{726D5C16-3B53-6DC1-E9B6-F5F07AD18D51}"/>
                </a:ext>
              </a:extLst>
            </p:cNvPr>
            <p:cNvSpPr/>
            <p:nvPr/>
          </p:nvSpPr>
          <p:spPr bwMode="auto">
            <a:xfrm>
              <a:off x="8684186" y="4080232"/>
              <a:ext cx="186497" cy="56383"/>
            </a:xfrm>
            <a:custGeom>
              <a:avLst/>
              <a:gdLst>
                <a:gd name="T0" fmla="*/ 0 w 172"/>
                <a:gd name="T1" fmla="*/ 45 h 52"/>
                <a:gd name="T2" fmla="*/ 170 w 172"/>
                <a:gd name="T3" fmla="*/ 52 h 52"/>
                <a:gd name="T4" fmla="*/ 172 w 172"/>
                <a:gd name="T5" fmla="*/ 7 h 52"/>
                <a:gd name="T6" fmla="*/ 2 w 172"/>
                <a:gd name="T7" fmla="*/ 0 h 52"/>
                <a:gd name="T8" fmla="*/ 0 w 172"/>
                <a:gd name="T9" fmla="*/ 45 h 52"/>
              </a:gdLst>
              <a:ahLst/>
              <a:cxnLst>
                <a:cxn ang="0">
                  <a:pos x="T0" y="T1"/>
                </a:cxn>
                <a:cxn ang="0">
                  <a:pos x="T2" y="T3"/>
                </a:cxn>
                <a:cxn ang="0">
                  <a:pos x="T4" y="T5"/>
                </a:cxn>
                <a:cxn ang="0">
                  <a:pos x="T6" y="T7"/>
                </a:cxn>
                <a:cxn ang="0">
                  <a:pos x="T8" y="T9"/>
                </a:cxn>
              </a:cxnLst>
              <a:rect l="0" t="0" r="r" b="b"/>
              <a:pathLst>
                <a:path w="172" h="52">
                  <a:moveTo>
                    <a:pt x="0" y="45"/>
                  </a:moveTo>
                  <a:lnTo>
                    <a:pt x="170" y="52"/>
                  </a:lnTo>
                  <a:lnTo>
                    <a:pt x="172" y="7"/>
                  </a:lnTo>
                  <a:lnTo>
                    <a:pt x="2"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8" name="iśľïḓé">
              <a:extLst>
                <a:ext uri="{FF2B5EF4-FFF2-40B4-BE49-F238E27FC236}">
                  <a16:creationId xmlns:a16="http://schemas.microsoft.com/office/drawing/2014/main" id="{E2CA3EDA-156A-B079-CE3F-3DB785E98431}"/>
                </a:ext>
              </a:extLst>
            </p:cNvPr>
            <p:cNvSpPr/>
            <p:nvPr/>
          </p:nvSpPr>
          <p:spPr bwMode="auto">
            <a:xfrm>
              <a:off x="8667922" y="2771502"/>
              <a:ext cx="392511" cy="1321742"/>
            </a:xfrm>
            <a:custGeom>
              <a:avLst/>
              <a:gdLst>
                <a:gd name="T0" fmla="*/ 153 w 153"/>
                <a:gd name="T1" fmla="*/ 5 h 515"/>
                <a:gd name="T2" fmla="*/ 69 w 153"/>
                <a:gd name="T3" fmla="*/ 0 h 515"/>
                <a:gd name="T4" fmla="*/ 0 w 153"/>
                <a:gd name="T5" fmla="*/ 510 h 515"/>
                <a:gd name="T6" fmla="*/ 0 w 153"/>
                <a:gd name="T7" fmla="*/ 511 h 515"/>
                <a:gd name="T8" fmla="*/ 84 w 153"/>
                <a:gd name="T9" fmla="*/ 515 h 515"/>
                <a:gd name="T10" fmla="*/ 84 w 153"/>
                <a:gd name="T11" fmla="*/ 515 h 515"/>
                <a:gd name="T12" fmla="*/ 153 w 153"/>
                <a:gd name="T13" fmla="*/ 5 h 515"/>
              </a:gdLst>
              <a:ahLst/>
              <a:cxnLst>
                <a:cxn ang="0">
                  <a:pos x="T0" y="T1"/>
                </a:cxn>
                <a:cxn ang="0">
                  <a:pos x="T2" y="T3"/>
                </a:cxn>
                <a:cxn ang="0">
                  <a:pos x="T4" y="T5"/>
                </a:cxn>
                <a:cxn ang="0">
                  <a:pos x="T6" y="T7"/>
                </a:cxn>
                <a:cxn ang="0">
                  <a:pos x="T8" y="T9"/>
                </a:cxn>
                <a:cxn ang="0">
                  <a:pos x="T10" y="T11"/>
                </a:cxn>
                <a:cxn ang="0">
                  <a:pos x="T12" y="T13"/>
                </a:cxn>
              </a:cxnLst>
              <a:rect l="0" t="0" r="r" b="b"/>
              <a:pathLst>
                <a:path w="153" h="515">
                  <a:moveTo>
                    <a:pt x="153" y="5"/>
                  </a:moveTo>
                  <a:cubicBezTo>
                    <a:pt x="69" y="0"/>
                    <a:pt x="69" y="0"/>
                    <a:pt x="69" y="0"/>
                  </a:cubicBezTo>
                  <a:cubicBezTo>
                    <a:pt x="68" y="0"/>
                    <a:pt x="2" y="473"/>
                    <a:pt x="0" y="510"/>
                  </a:cubicBezTo>
                  <a:cubicBezTo>
                    <a:pt x="0" y="511"/>
                    <a:pt x="0" y="511"/>
                    <a:pt x="0" y="511"/>
                  </a:cubicBezTo>
                  <a:cubicBezTo>
                    <a:pt x="84" y="515"/>
                    <a:pt x="84" y="515"/>
                    <a:pt x="84" y="515"/>
                  </a:cubicBezTo>
                  <a:cubicBezTo>
                    <a:pt x="84" y="515"/>
                    <a:pt x="84" y="515"/>
                    <a:pt x="84" y="515"/>
                  </a:cubicBezTo>
                  <a:cubicBezTo>
                    <a:pt x="153" y="5"/>
                    <a:pt x="153" y="5"/>
                    <a:pt x="153" y="5"/>
                  </a:cubicBezTo>
                  <a:close/>
                </a:path>
              </a:pathLst>
            </a:custGeom>
            <a:solidFill>
              <a:srgbClr val="73D5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9" name="isľîde">
              <a:extLst>
                <a:ext uri="{FF2B5EF4-FFF2-40B4-BE49-F238E27FC236}">
                  <a16:creationId xmlns:a16="http://schemas.microsoft.com/office/drawing/2014/main" id="{28342B4C-B90C-1398-AD3B-C36CDC0E98F9}"/>
                </a:ext>
              </a:extLst>
            </p:cNvPr>
            <p:cNvSpPr/>
            <p:nvPr/>
          </p:nvSpPr>
          <p:spPr bwMode="auto">
            <a:xfrm>
              <a:off x="9591732" y="3920843"/>
              <a:ext cx="165895" cy="206014"/>
            </a:xfrm>
            <a:custGeom>
              <a:avLst/>
              <a:gdLst>
                <a:gd name="T0" fmla="*/ 153 w 153"/>
                <a:gd name="T1" fmla="*/ 161 h 190"/>
                <a:gd name="T2" fmla="*/ 37 w 153"/>
                <a:gd name="T3" fmla="*/ 190 h 190"/>
                <a:gd name="T4" fmla="*/ 0 w 153"/>
                <a:gd name="T5" fmla="*/ 26 h 190"/>
                <a:gd name="T6" fmla="*/ 115 w 153"/>
                <a:gd name="T7" fmla="*/ 0 h 190"/>
                <a:gd name="T8" fmla="*/ 153 w 153"/>
                <a:gd name="T9" fmla="*/ 161 h 190"/>
              </a:gdLst>
              <a:ahLst/>
              <a:cxnLst>
                <a:cxn ang="0">
                  <a:pos x="T0" y="T1"/>
                </a:cxn>
                <a:cxn ang="0">
                  <a:pos x="T2" y="T3"/>
                </a:cxn>
                <a:cxn ang="0">
                  <a:pos x="T4" y="T5"/>
                </a:cxn>
                <a:cxn ang="0">
                  <a:pos x="T6" y="T7"/>
                </a:cxn>
                <a:cxn ang="0">
                  <a:pos x="T8" y="T9"/>
                </a:cxn>
              </a:cxnLst>
              <a:rect l="0" t="0" r="r" b="b"/>
              <a:pathLst>
                <a:path w="153" h="190">
                  <a:moveTo>
                    <a:pt x="153" y="161"/>
                  </a:moveTo>
                  <a:lnTo>
                    <a:pt x="37" y="190"/>
                  </a:lnTo>
                  <a:lnTo>
                    <a:pt x="0" y="26"/>
                  </a:lnTo>
                  <a:lnTo>
                    <a:pt x="115" y="0"/>
                  </a:lnTo>
                  <a:lnTo>
                    <a:pt x="153" y="161"/>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0" name="ísľïdè">
              <a:extLst>
                <a:ext uri="{FF2B5EF4-FFF2-40B4-BE49-F238E27FC236}">
                  <a16:creationId xmlns:a16="http://schemas.microsoft.com/office/drawing/2014/main" id="{242AA0DE-F2FE-9344-84A7-6C8701185932}"/>
                </a:ext>
              </a:extLst>
            </p:cNvPr>
            <p:cNvSpPr/>
            <p:nvPr/>
          </p:nvSpPr>
          <p:spPr bwMode="auto">
            <a:xfrm>
              <a:off x="9611249" y="3982647"/>
              <a:ext cx="164811" cy="238542"/>
            </a:xfrm>
            <a:custGeom>
              <a:avLst/>
              <a:gdLst>
                <a:gd name="T0" fmla="*/ 0 w 64"/>
                <a:gd name="T1" fmla="*/ 1 h 93"/>
                <a:gd name="T2" fmla="*/ 47 w 64"/>
                <a:gd name="T3" fmla="*/ 0 h 93"/>
                <a:gd name="T4" fmla="*/ 48 w 64"/>
                <a:gd name="T5" fmla="*/ 37 h 93"/>
                <a:gd name="T6" fmla="*/ 64 w 64"/>
                <a:gd name="T7" fmla="*/ 76 h 93"/>
                <a:gd name="T8" fmla="*/ 8 w 64"/>
                <a:gd name="T9" fmla="*/ 93 h 93"/>
                <a:gd name="T10" fmla="*/ 0 w 64"/>
                <a:gd name="T11" fmla="*/ 1 h 93"/>
              </a:gdLst>
              <a:ahLst/>
              <a:cxnLst>
                <a:cxn ang="0">
                  <a:pos x="T0" y="T1"/>
                </a:cxn>
                <a:cxn ang="0">
                  <a:pos x="T2" y="T3"/>
                </a:cxn>
                <a:cxn ang="0">
                  <a:pos x="T4" y="T5"/>
                </a:cxn>
                <a:cxn ang="0">
                  <a:pos x="T6" y="T7"/>
                </a:cxn>
                <a:cxn ang="0">
                  <a:pos x="T8" y="T9"/>
                </a:cxn>
                <a:cxn ang="0">
                  <a:pos x="T10" y="T11"/>
                </a:cxn>
              </a:cxnLst>
              <a:rect l="0" t="0" r="r" b="b"/>
              <a:pathLst>
                <a:path w="64" h="93">
                  <a:moveTo>
                    <a:pt x="0" y="1"/>
                  </a:moveTo>
                  <a:cubicBezTo>
                    <a:pt x="47" y="0"/>
                    <a:pt x="47" y="0"/>
                    <a:pt x="47" y="0"/>
                  </a:cubicBezTo>
                  <a:cubicBezTo>
                    <a:pt x="48" y="37"/>
                    <a:pt x="48" y="37"/>
                    <a:pt x="48" y="37"/>
                  </a:cubicBezTo>
                  <a:cubicBezTo>
                    <a:pt x="64" y="76"/>
                    <a:pt x="64" y="76"/>
                    <a:pt x="64" y="76"/>
                  </a:cubicBezTo>
                  <a:cubicBezTo>
                    <a:pt x="43" y="81"/>
                    <a:pt x="11" y="64"/>
                    <a:pt x="8" y="93"/>
                  </a:cubicBezTo>
                  <a:lnTo>
                    <a:pt x="0" y="1"/>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1" name="ïšḻïdè">
              <a:extLst>
                <a:ext uri="{FF2B5EF4-FFF2-40B4-BE49-F238E27FC236}">
                  <a16:creationId xmlns:a16="http://schemas.microsoft.com/office/drawing/2014/main" id="{1FA69B79-C80D-6C7E-9A79-2C18349E85C6}"/>
                </a:ext>
              </a:extLst>
            </p:cNvPr>
            <p:cNvSpPr/>
            <p:nvPr/>
          </p:nvSpPr>
          <p:spPr bwMode="auto">
            <a:xfrm>
              <a:off x="9601490" y="3972888"/>
              <a:ext cx="195171" cy="374078"/>
            </a:xfrm>
            <a:custGeom>
              <a:avLst/>
              <a:gdLst>
                <a:gd name="T0" fmla="*/ 72 w 76"/>
                <a:gd name="T1" fmla="*/ 95 h 146"/>
                <a:gd name="T2" fmla="*/ 55 w 76"/>
                <a:gd name="T3" fmla="*/ 22 h 146"/>
                <a:gd name="T4" fmla="*/ 42 w 76"/>
                <a:gd name="T5" fmla="*/ 15 h 146"/>
                <a:gd name="T6" fmla="*/ 41 w 76"/>
                <a:gd name="T7" fmla="*/ 15 h 146"/>
                <a:gd name="T8" fmla="*/ 39 w 76"/>
                <a:gd name="T9" fmla="*/ 9 h 146"/>
                <a:gd name="T10" fmla="*/ 26 w 76"/>
                <a:gd name="T11" fmla="*/ 2 h 146"/>
                <a:gd name="T12" fmla="*/ 18 w 76"/>
                <a:gd name="T13" fmla="*/ 10 h 146"/>
                <a:gd name="T14" fmla="*/ 10 w 76"/>
                <a:gd name="T15" fmla="*/ 10 h 146"/>
                <a:gd name="T16" fmla="*/ 2 w 76"/>
                <a:gd name="T17" fmla="*/ 24 h 146"/>
                <a:gd name="T18" fmla="*/ 27 w 76"/>
                <a:gd name="T19" fmla="*/ 102 h 146"/>
                <a:gd name="T20" fmla="*/ 31 w 76"/>
                <a:gd name="T21" fmla="*/ 136 h 146"/>
                <a:gd name="T22" fmla="*/ 46 w 76"/>
                <a:gd name="T23" fmla="*/ 144 h 146"/>
                <a:gd name="T24" fmla="*/ 52 w 76"/>
                <a:gd name="T25" fmla="*/ 127 h 146"/>
                <a:gd name="T26" fmla="*/ 72 w 76"/>
                <a:gd name="T27" fmla="*/ 9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2" y="95"/>
                  </a:moveTo>
                  <a:cubicBezTo>
                    <a:pt x="55" y="22"/>
                    <a:pt x="55" y="22"/>
                    <a:pt x="55" y="22"/>
                  </a:cubicBezTo>
                  <a:cubicBezTo>
                    <a:pt x="54" y="17"/>
                    <a:pt x="48" y="13"/>
                    <a:pt x="42" y="15"/>
                  </a:cubicBezTo>
                  <a:cubicBezTo>
                    <a:pt x="42" y="15"/>
                    <a:pt x="41" y="15"/>
                    <a:pt x="41" y="15"/>
                  </a:cubicBezTo>
                  <a:cubicBezTo>
                    <a:pt x="39" y="9"/>
                    <a:pt x="39" y="9"/>
                    <a:pt x="39" y="9"/>
                  </a:cubicBezTo>
                  <a:cubicBezTo>
                    <a:pt x="38" y="4"/>
                    <a:pt x="32" y="0"/>
                    <a:pt x="26" y="2"/>
                  </a:cubicBezTo>
                  <a:cubicBezTo>
                    <a:pt x="22" y="3"/>
                    <a:pt x="19" y="6"/>
                    <a:pt x="18" y="10"/>
                  </a:cubicBezTo>
                  <a:cubicBezTo>
                    <a:pt x="16" y="9"/>
                    <a:pt x="13" y="9"/>
                    <a:pt x="10" y="10"/>
                  </a:cubicBezTo>
                  <a:cubicBezTo>
                    <a:pt x="4" y="11"/>
                    <a:pt x="0" y="18"/>
                    <a:pt x="2" y="24"/>
                  </a:cubicBezTo>
                  <a:cubicBezTo>
                    <a:pt x="27" y="102"/>
                    <a:pt x="27" y="102"/>
                    <a:pt x="27" y="102"/>
                  </a:cubicBezTo>
                  <a:cubicBezTo>
                    <a:pt x="31" y="136"/>
                    <a:pt x="31" y="136"/>
                    <a:pt x="31" y="136"/>
                  </a:cubicBezTo>
                  <a:cubicBezTo>
                    <a:pt x="33" y="142"/>
                    <a:pt x="39" y="146"/>
                    <a:pt x="46" y="144"/>
                  </a:cubicBezTo>
                  <a:cubicBezTo>
                    <a:pt x="52" y="142"/>
                    <a:pt x="53" y="133"/>
                    <a:pt x="52" y="127"/>
                  </a:cubicBezTo>
                  <a:cubicBezTo>
                    <a:pt x="53" y="122"/>
                    <a:pt x="76" y="110"/>
                    <a:pt x="72" y="95"/>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2" name="íṥḻïďé">
              <a:extLst>
                <a:ext uri="{FF2B5EF4-FFF2-40B4-BE49-F238E27FC236}">
                  <a16:creationId xmlns:a16="http://schemas.microsoft.com/office/drawing/2014/main" id="{49F7452B-5079-0435-F57F-04DE0C2E82DB}"/>
                </a:ext>
              </a:extLst>
            </p:cNvPr>
            <p:cNvSpPr/>
            <p:nvPr/>
          </p:nvSpPr>
          <p:spPr bwMode="auto">
            <a:xfrm>
              <a:off x="9673053" y="4234201"/>
              <a:ext cx="43371" cy="204930"/>
            </a:xfrm>
            <a:custGeom>
              <a:avLst/>
              <a:gdLst>
                <a:gd name="T0" fmla="*/ 8 w 17"/>
                <a:gd name="T1" fmla="*/ 79 h 80"/>
                <a:gd name="T2" fmla="*/ 8 w 17"/>
                <a:gd name="T3" fmla="*/ 79 h 80"/>
                <a:gd name="T4" fmla="*/ 17 w 17"/>
                <a:gd name="T5" fmla="*/ 71 h 80"/>
                <a:gd name="T6" fmla="*/ 17 w 17"/>
                <a:gd name="T7" fmla="*/ 1 h 80"/>
                <a:gd name="T8" fmla="*/ 17 w 17"/>
                <a:gd name="T9" fmla="*/ 0 h 80"/>
                <a:gd name="T10" fmla="*/ 0 w 17"/>
                <a:gd name="T11" fmla="*/ 7 h 80"/>
                <a:gd name="T12" fmla="*/ 0 w 17"/>
                <a:gd name="T13" fmla="*/ 71 h 80"/>
                <a:gd name="T14" fmla="*/ 8 w 17"/>
                <a:gd name="T15" fmla="*/ 79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80">
                  <a:moveTo>
                    <a:pt x="8" y="79"/>
                  </a:moveTo>
                  <a:cubicBezTo>
                    <a:pt x="8" y="79"/>
                    <a:pt x="8" y="79"/>
                    <a:pt x="8" y="79"/>
                  </a:cubicBezTo>
                  <a:cubicBezTo>
                    <a:pt x="13" y="80"/>
                    <a:pt x="16" y="76"/>
                    <a:pt x="17" y="71"/>
                  </a:cubicBezTo>
                  <a:cubicBezTo>
                    <a:pt x="17" y="1"/>
                    <a:pt x="17" y="1"/>
                    <a:pt x="17" y="1"/>
                  </a:cubicBezTo>
                  <a:cubicBezTo>
                    <a:pt x="17" y="0"/>
                    <a:pt x="17" y="0"/>
                    <a:pt x="17" y="0"/>
                  </a:cubicBezTo>
                  <a:cubicBezTo>
                    <a:pt x="0" y="7"/>
                    <a:pt x="0" y="7"/>
                    <a:pt x="0" y="7"/>
                  </a:cubicBezTo>
                  <a:cubicBezTo>
                    <a:pt x="0" y="71"/>
                    <a:pt x="0" y="71"/>
                    <a:pt x="0" y="71"/>
                  </a:cubicBezTo>
                  <a:cubicBezTo>
                    <a:pt x="0" y="75"/>
                    <a:pt x="4" y="79"/>
                    <a:pt x="8" y="79"/>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3" name="iŝḻíḓé">
              <a:extLst>
                <a:ext uri="{FF2B5EF4-FFF2-40B4-BE49-F238E27FC236}">
                  <a16:creationId xmlns:a16="http://schemas.microsoft.com/office/drawing/2014/main" id="{4FDAE2BB-05C2-DC48-2E75-02110ACD0283}"/>
                </a:ext>
              </a:extLst>
            </p:cNvPr>
            <p:cNvSpPr/>
            <p:nvPr/>
          </p:nvSpPr>
          <p:spPr bwMode="auto">
            <a:xfrm>
              <a:off x="9578720" y="4023850"/>
              <a:ext cx="150715" cy="274324"/>
            </a:xfrm>
            <a:custGeom>
              <a:avLst/>
              <a:gdLst>
                <a:gd name="T0" fmla="*/ 9 w 59"/>
                <a:gd name="T1" fmla="*/ 106 h 107"/>
                <a:gd name="T2" fmla="*/ 9 w 59"/>
                <a:gd name="T3" fmla="*/ 106 h 107"/>
                <a:gd name="T4" fmla="*/ 18 w 59"/>
                <a:gd name="T5" fmla="*/ 99 h 107"/>
                <a:gd name="T6" fmla="*/ 21 w 59"/>
                <a:gd name="T7" fmla="*/ 72 h 107"/>
                <a:gd name="T8" fmla="*/ 34 w 59"/>
                <a:gd name="T9" fmla="*/ 77 h 107"/>
                <a:gd name="T10" fmla="*/ 59 w 59"/>
                <a:gd name="T11" fmla="*/ 24 h 107"/>
                <a:gd name="T12" fmla="*/ 36 w 59"/>
                <a:gd name="T13" fmla="*/ 0 h 107"/>
                <a:gd name="T14" fmla="*/ 20 w 59"/>
                <a:gd name="T15" fmla="*/ 21 h 107"/>
                <a:gd name="T16" fmla="*/ 7 w 59"/>
                <a:gd name="T17" fmla="*/ 41 h 107"/>
                <a:gd name="T18" fmla="*/ 1 w 59"/>
                <a:gd name="T19" fmla="*/ 97 h 107"/>
                <a:gd name="T20" fmla="*/ 9 w 59"/>
                <a:gd name="T21"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7">
                  <a:moveTo>
                    <a:pt x="9" y="106"/>
                  </a:moveTo>
                  <a:cubicBezTo>
                    <a:pt x="9" y="106"/>
                    <a:pt x="9" y="106"/>
                    <a:pt x="9" y="106"/>
                  </a:cubicBezTo>
                  <a:cubicBezTo>
                    <a:pt x="14" y="107"/>
                    <a:pt x="18" y="103"/>
                    <a:pt x="18" y="99"/>
                  </a:cubicBezTo>
                  <a:cubicBezTo>
                    <a:pt x="21" y="72"/>
                    <a:pt x="21" y="72"/>
                    <a:pt x="21" y="72"/>
                  </a:cubicBezTo>
                  <a:cubicBezTo>
                    <a:pt x="23" y="62"/>
                    <a:pt x="30" y="65"/>
                    <a:pt x="34" y="77"/>
                  </a:cubicBezTo>
                  <a:cubicBezTo>
                    <a:pt x="59" y="24"/>
                    <a:pt x="59" y="24"/>
                    <a:pt x="59" y="24"/>
                  </a:cubicBezTo>
                  <a:cubicBezTo>
                    <a:pt x="36" y="0"/>
                    <a:pt x="36" y="0"/>
                    <a:pt x="36" y="0"/>
                  </a:cubicBezTo>
                  <a:cubicBezTo>
                    <a:pt x="20" y="21"/>
                    <a:pt x="20" y="21"/>
                    <a:pt x="20" y="21"/>
                  </a:cubicBezTo>
                  <a:cubicBezTo>
                    <a:pt x="12" y="22"/>
                    <a:pt x="7" y="34"/>
                    <a:pt x="7" y="41"/>
                  </a:cubicBezTo>
                  <a:cubicBezTo>
                    <a:pt x="1" y="97"/>
                    <a:pt x="1" y="97"/>
                    <a:pt x="1" y="97"/>
                  </a:cubicBezTo>
                  <a:cubicBezTo>
                    <a:pt x="0" y="102"/>
                    <a:pt x="4" y="106"/>
                    <a:pt x="9" y="106"/>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4" name="íṧ1íďé">
              <a:extLst>
                <a:ext uri="{FF2B5EF4-FFF2-40B4-BE49-F238E27FC236}">
                  <a16:creationId xmlns:a16="http://schemas.microsoft.com/office/drawing/2014/main" id="{91F72A2E-3A50-7EB9-BC28-12C3BD515FE1}"/>
                </a:ext>
              </a:extLst>
            </p:cNvPr>
            <p:cNvSpPr/>
            <p:nvPr/>
          </p:nvSpPr>
          <p:spPr bwMode="auto">
            <a:xfrm>
              <a:off x="9680643" y="4213599"/>
              <a:ext cx="97586" cy="193003"/>
            </a:xfrm>
            <a:custGeom>
              <a:avLst/>
              <a:gdLst>
                <a:gd name="T0" fmla="*/ 7 w 38"/>
                <a:gd name="T1" fmla="*/ 74 h 75"/>
                <a:gd name="T2" fmla="*/ 7 w 38"/>
                <a:gd name="T3" fmla="*/ 74 h 75"/>
                <a:gd name="T4" fmla="*/ 17 w 38"/>
                <a:gd name="T5" fmla="*/ 68 h 75"/>
                <a:gd name="T6" fmla="*/ 38 w 38"/>
                <a:gd name="T7" fmla="*/ 1 h 75"/>
                <a:gd name="T8" fmla="*/ 38 w 38"/>
                <a:gd name="T9" fmla="*/ 0 h 75"/>
                <a:gd name="T10" fmla="*/ 20 w 38"/>
                <a:gd name="T11" fmla="*/ 2 h 75"/>
                <a:gd name="T12" fmla="*/ 2 w 38"/>
                <a:gd name="T13" fmla="*/ 63 h 75"/>
                <a:gd name="T14" fmla="*/ 7 w 38"/>
                <a:gd name="T15" fmla="*/ 74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5">
                  <a:moveTo>
                    <a:pt x="7" y="74"/>
                  </a:moveTo>
                  <a:cubicBezTo>
                    <a:pt x="7" y="74"/>
                    <a:pt x="7" y="74"/>
                    <a:pt x="7" y="74"/>
                  </a:cubicBezTo>
                  <a:cubicBezTo>
                    <a:pt x="11" y="75"/>
                    <a:pt x="16" y="73"/>
                    <a:pt x="17" y="68"/>
                  </a:cubicBezTo>
                  <a:cubicBezTo>
                    <a:pt x="38" y="1"/>
                    <a:pt x="38" y="1"/>
                    <a:pt x="38" y="1"/>
                  </a:cubicBezTo>
                  <a:cubicBezTo>
                    <a:pt x="38" y="0"/>
                    <a:pt x="38" y="0"/>
                    <a:pt x="38" y="0"/>
                  </a:cubicBezTo>
                  <a:cubicBezTo>
                    <a:pt x="20" y="2"/>
                    <a:pt x="20" y="2"/>
                    <a:pt x="20" y="2"/>
                  </a:cubicBezTo>
                  <a:cubicBezTo>
                    <a:pt x="2" y="63"/>
                    <a:pt x="2" y="63"/>
                    <a:pt x="2" y="63"/>
                  </a:cubicBezTo>
                  <a:cubicBezTo>
                    <a:pt x="0" y="68"/>
                    <a:pt x="3" y="72"/>
                    <a:pt x="7" y="74"/>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5" name="iṣľiḋé">
              <a:extLst>
                <a:ext uri="{FF2B5EF4-FFF2-40B4-BE49-F238E27FC236}">
                  <a16:creationId xmlns:a16="http://schemas.microsoft.com/office/drawing/2014/main" id="{CE304F80-4047-DEF0-0AEC-B97E587CB397}"/>
                </a:ext>
              </a:extLst>
            </p:cNvPr>
            <p:cNvSpPr/>
            <p:nvPr/>
          </p:nvSpPr>
          <p:spPr bwMode="auto">
            <a:xfrm>
              <a:off x="9655704" y="4247212"/>
              <a:ext cx="124693" cy="156137"/>
            </a:xfrm>
            <a:custGeom>
              <a:avLst/>
              <a:gdLst>
                <a:gd name="T0" fmla="*/ 5 w 49"/>
                <a:gd name="T1" fmla="*/ 59 h 61"/>
                <a:gd name="T2" fmla="*/ 5 w 49"/>
                <a:gd name="T3" fmla="*/ 59 h 61"/>
                <a:gd name="T4" fmla="*/ 16 w 49"/>
                <a:gd name="T5" fmla="*/ 57 h 61"/>
                <a:gd name="T6" fmla="*/ 49 w 49"/>
                <a:gd name="T7" fmla="*/ 0 h 61"/>
                <a:gd name="T8" fmla="*/ 29 w 49"/>
                <a:gd name="T9" fmla="*/ 6 h 61"/>
                <a:gd name="T10" fmla="*/ 2 w 49"/>
                <a:gd name="T11" fmla="*/ 48 h 61"/>
                <a:gd name="T12" fmla="*/ 5 w 49"/>
                <a:gd name="T13" fmla="*/ 59 h 61"/>
              </a:gdLst>
              <a:ahLst/>
              <a:cxnLst>
                <a:cxn ang="0">
                  <a:pos x="T0" y="T1"/>
                </a:cxn>
                <a:cxn ang="0">
                  <a:pos x="T2" y="T3"/>
                </a:cxn>
                <a:cxn ang="0">
                  <a:pos x="T4" y="T5"/>
                </a:cxn>
                <a:cxn ang="0">
                  <a:pos x="T6" y="T7"/>
                </a:cxn>
                <a:cxn ang="0">
                  <a:pos x="T8" y="T9"/>
                </a:cxn>
                <a:cxn ang="0">
                  <a:pos x="T10" y="T11"/>
                </a:cxn>
                <a:cxn ang="0">
                  <a:pos x="T12" y="T13"/>
                </a:cxn>
              </a:cxnLst>
              <a:rect l="0" t="0" r="r" b="b"/>
              <a:pathLst>
                <a:path w="49" h="61">
                  <a:moveTo>
                    <a:pt x="5" y="59"/>
                  </a:moveTo>
                  <a:cubicBezTo>
                    <a:pt x="5" y="59"/>
                    <a:pt x="5" y="59"/>
                    <a:pt x="5" y="59"/>
                  </a:cubicBezTo>
                  <a:cubicBezTo>
                    <a:pt x="8" y="61"/>
                    <a:pt x="13" y="60"/>
                    <a:pt x="16" y="57"/>
                  </a:cubicBezTo>
                  <a:cubicBezTo>
                    <a:pt x="49" y="0"/>
                    <a:pt x="49" y="0"/>
                    <a:pt x="49" y="0"/>
                  </a:cubicBezTo>
                  <a:cubicBezTo>
                    <a:pt x="29" y="6"/>
                    <a:pt x="29" y="6"/>
                    <a:pt x="29" y="6"/>
                  </a:cubicBezTo>
                  <a:cubicBezTo>
                    <a:pt x="2" y="48"/>
                    <a:pt x="2" y="48"/>
                    <a:pt x="2" y="48"/>
                  </a:cubicBezTo>
                  <a:cubicBezTo>
                    <a:pt x="0" y="51"/>
                    <a:pt x="1" y="57"/>
                    <a:pt x="5" y="59"/>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6" name="íSḻiḍè">
              <a:extLst>
                <a:ext uri="{FF2B5EF4-FFF2-40B4-BE49-F238E27FC236}">
                  <a16:creationId xmlns:a16="http://schemas.microsoft.com/office/drawing/2014/main" id="{27BBC08C-467C-0065-7C41-EC7F212D291D}"/>
                </a:ext>
              </a:extLst>
            </p:cNvPr>
            <p:cNvSpPr/>
            <p:nvPr/>
          </p:nvSpPr>
          <p:spPr bwMode="auto">
            <a:xfrm>
              <a:off x="9586310" y="4078064"/>
              <a:ext cx="186497" cy="56383"/>
            </a:xfrm>
            <a:custGeom>
              <a:avLst/>
              <a:gdLst>
                <a:gd name="T0" fmla="*/ 172 w 172"/>
                <a:gd name="T1" fmla="*/ 45 h 52"/>
                <a:gd name="T2" fmla="*/ 2 w 172"/>
                <a:gd name="T3" fmla="*/ 52 h 52"/>
                <a:gd name="T4" fmla="*/ 0 w 172"/>
                <a:gd name="T5" fmla="*/ 7 h 52"/>
                <a:gd name="T6" fmla="*/ 170 w 172"/>
                <a:gd name="T7" fmla="*/ 0 h 52"/>
                <a:gd name="T8" fmla="*/ 172 w 172"/>
                <a:gd name="T9" fmla="*/ 45 h 52"/>
              </a:gdLst>
              <a:ahLst/>
              <a:cxnLst>
                <a:cxn ang="0">
                  <a:pos x="T0" y="T1"/>
                </a:cxn>
                <a:cxn ang="0">
                  <a:pos x="T2" y="T3"/>
                </a:cxn>
                <a:cxn ang="0">
                  <a:pos x="T4" y="T5"/>
                </a:cxn>
                <a:cxn ang="0">
                  <a:pos x="T6" y="T7"/>
                </a:cxn>
                <a:cxn ang="0">
                  <a:pos x="T8" y="T9"/>
                </a:cxn>
              </a:cxnLst>
              <a:rect l="0" t="0" r="r" b="b"/>
              <a:pathLst>
                <a:path w="172" h="52">
                  <a:moveTo>
                    <a:pt x="172" y="45"/>
                  </a:moveTo>
                  <a:lnTo>
                    <a:pt x="2" y="52"/>
                  </a:lnTo>
                  <a:lnTo>
                    <a:pt x="0" y="7"/>
                  </a:lnTo>
                  <a:lnTo>
                    <a:pt x="170" y="0"/>
                  </a:lnTo>
                  <a:lnTo>
                    <a:pt x="17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7" name="îślïḑè">
              <a:extLst>
                <a:ext uri="{FF2B5EF4-FFF2-40B4-BE49-F238E27FC236}">
                  <a16:creationId xmlns:a16="http://schemas.microsoft.com/office/drawing/2014/main" id="{9EC7B309-BBA6-6522-1291-4AFA0CF0EABF}"/>
                </a:ext>
              </a:extLst>
            </p:cNvPr>
            <p:cNvSpPr/>
            <p:nvPr/>
          </p:nvSpPr>
          <p:spPr bwMode="auto">
            <a:xfrm>
              <a:off x="9417162" y="2769333"/>
              <a:ext cx="371909" cy="1320658"/>
            </a:xfrm>
            <a:custGeom>
              <a:avLst/>
              <a:gdLst>
                <a:gd name="T0" fmla="*/ 0 w 145"/>
                <a:gd name="T1" fmla="*/ 3 h 515"/>
                <a:gd name="T2" fmla="*/ 84 w 145"/>
                <a:gd name="T3" fmla="*/ 0 h 515"/>
                <a:gd name="T4" fmla="*/ 145 w 145"/>
                <a:gd name="T5" fmla="*/ 511 h 515"/>
                <a:gd name="T6" fmla="*/ 145 w 145"/>
                <a:gd name="T7" fmla="*/ 512 h 515"/>
                <a:gd name="T8" fmla="*/ 60 w 145"/>
                <a:gd name="T9" fmla="*/ 515 h 515"/>
                <a:gd name="T10" fmla="*/ 60 w 145"/>
                <a:gd name="T11" fmla="*/ 514 h 515"/>
                <a:gd name="T12" fmla="*/ 0 w 145"/>
                <a:gd name="T13" fmla="*/ 4 h 515"/>
                <a:gd name="T14" fmla="*/ 0 w 145"/>
                <a:gd name="T15" fmla="*/ 3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515">
                  <a:moveTo>
                    <a:pt x="0" y="3"/>
                  </a:moveTo>
                  <a:cubicBezTo>
                    <a:pt x="84" y="0"/>
                    <a:pt x="84" y="0"/>
                    <a:pt x="84" y="0"/>
                  </a:cubicBezTo>
                  <a:cubicBezTo>
                    <a:pt x="85" y="0"/>
                    <a:pt x="144" y="474"/>
                    <a:pt x="145" y="511"/>
                  </a:cubicBezTo>
                  <a:cubicBezTo>
                    <a:pt x="145" y="512"/>
                    <a:pt x="145" y="512"/>
                    <a:pt x="145" y="512"/>
                  </a:cubicBezTo>
                  <a:cubicBezTo>
                    <a:pt x="60" y="515"/>
                    <a:pt x="60" y="515"/>
                    <a:pt x="60" y="515"/>
                  </a:cubicBezTo>
                  <a:cubicBezTo>
                    <a:pt x="60" y="514"/>
                    <a:pt x="60" y="514"/>
                    <a:pt x="60" y="514"/>
                  </a:cubicBezTo>
                  <a:cubicBezTo>
                    <a:pt x="0" y="4"/>
                    <a:pt x="0" y="4"/>
                    <a:pt x="0" y="4"/>
                  </a:cubicBezTo>
                  <a:lnTo>
                    <a:pt x="0" y="3"/>
                  </a:lnTo>
                  <a:close/>
                </a:path>
              </a:pathLst>
            </a:custGeom>
            <a:solidFill>
              <a:srgbClr val="73D5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8" name="îṡlîḑè">
              <a:extLst>
                <a:ext uri="{FF2B5EF4-FFF2-40B4-BE49-F238E27FC236}">
                  <a16:creationId xmlns:a16="http://schemas.microsoft.com/office/drawing/2014/main" id="{9CE87AB2-9C48-FC05-1633-175B11F52E49}"/>
                </a:ext>
              </a:extLst>
            </p:cNvPr>
            <p:cNvSpPr/>
            <p:nvPr/>
          </p:nvSpPr>
          <p:spPr bwMode="auto">
            <a:xfrm>
              <a:off x="8812132" y="4018428"/>
              <a:ext cx="409859" cy="1883401"/>
            </a:xfrm>
            <a:custGeom>
              <a:avLst/>
              <a:gdLst>
                <a:gd name="T0" fmla="*/ 53 w 160"/>
                <a:gd name="T1" fmla="*/ 0 h 734"/>
                <a:gd name="T2" fmla="*/ 137 w 160"/>
                <a:gd name="T3" fmla="*/ 0 h 734"/>
                <a:gd name="T4" fmla="*/ 158 w 160"/>
                <a:gd name="T5" fmla="*/ 21 h 734"/>
                <a:gd name="T6" fmla="*/ 142 w 160"/>
                <a:gd name="T7" fmla="*/ 367 h 734"/>
                <a:gd name="T8" fmla="*/ 131 w 160"/>
                <a:gd name="T9" fmla="*/ 583 h 734"/>
                <a:gd name="T10" fmla="*/ 138 w 160"/>
                <a:gd name="T11" fmla="*/ 655 h 734"/>
                <a:gd name="T12" fmla="*/ 55 w 160"/>
                <a:gd name="T13" fmla="*/ 725 h 734"/>
                <a:gd name="T14" fmla="*/ 11 w 160"/>
                <a:gd name="T15" fmla="*/ 713 h 734"/>
                <a:gd name="T16" fmla="*/ 60 w 160"/>
                <a:gd name="T17" fmla="*/ 645 h 734"/>
                <a:gd name="T18" fmla="*/ 55 w 160"/>
                <a:gd name="T19" fmla="*/ 354 h 734"/>
                <a:gd name="T20" fmla="*/ 32 w 160"/>
                <a:gd name="T21" fmla="*/ 21 h 734"/>
                <a:gd name="T22" fmla="*/ 53 w 160"/>
                <a:gd name="T23"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734">
                  <a:moveTo>
                    <a:pt x="53" y="0"/>
                  </a:moveTo>
                  <a:cubicBezTo>
                    <a:pt x="137" y="0"/>
                    <a:pt x="137" y="0"/>
                    <a:pt x="137" y="0"/>
                  </a:cubicBezTo>
                  <a:cubicBezTo>
                    <a:pt x="149" y="0"/>
                    <a:pt x="159" y="9"/>
                    <a:pt x="158" y="21"/>
                  </a:cubicBezTo>
                  <a:cubicBezTo>
                    <a:pt x="155" y="144"/>
                    <a:pt x="160" y="243"/>
                    <a:pt x="142" y="367"/>
                  </a:cubicBezTo>
                  <a:cubicBezTo>
                    <a:pt x="134" y="425"/>
                    <a:pt x="138" y="498"/>
                    <a:pt x="131" y="583"/>
                  </a:cubicBezTo>
                  <a:cubicBezTo>
                    <a:pt x="127" y="628"/>
                    <a:pt x="142" y="646"/>
                    <a:pt x="138" y="655"/>
                  </a:cubicBezTo>
                  <a:cubicBezTo>
                    <a:pt x="134" y="665"/>
                    <a:pt x="89" y="734"/>
                    <a:pt x="55" y="725"/>
                  </a:cubicBezTo>
                  <a:cubicBezTo>
                    <a:pt x="11" y="713"/>
                    <a:pt x="11" y="713"/>
                    <a:pt x="11" y="713"/>
                  </a:cubicBezTo>
                  <a:cubicBezTo>
                    <a:pt x="0" y="710"/>
                    <a:pt x="57" y="657"/>
                    <a:pt x="60" y="645"/>
                  </a:cubicBezTo>
                  <a:cubicBezTo>
                    <a:pt x="85" y="538"/>
                    <a:pt x="66" y="456"/>
                    <a:pt x="55" y="354"/>
                  </a:cubicBezTo>
                  <a:cubicBezTo>
                    <a:pt x="44" y="249"/>
                    <a:pt x="32" y="126"/>
                    <a:pt x="32" y="21"/>
                  </a:cubicBezTo>
                  <a:cubicBezTo>
                    <a:pt x="32" y="9"/>
                    <a:pt x="41" y="0"/>
                    <a:pt x="53" y="0"/>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9" name="isľïḍe">
              <a:extLst>
                <a:ext uri="{FF2B5EF4-FFF2-40B4-BE49-F238E27FC236}">
                  <a16:creationId xmlns:a16="http://schemas.microsoft.com/office/drawing/2014/main" id="{FC86E628-3C1F-B65F-9C39-68F695616836}"/>
                </a:ext>
              </a:extLst>
            </p:cNvPr>
            <p:cNvSpPr/>
            <p:nvPr/>
          </p:nvSpPr>
          <p:spPr bwMode="auto">
            <a:xfrm>
              <a:off x="8719967" y="5635096"/>
              <a:ext cx="494433" cy="351308"/>
            </a:xfrm>
            <a:custGeom>
              <a:avLst/>
              <a:gdLst>
                <a:gd name="T0" fmla="*/ 170 w 193"/>
                <a:gd name="T1" fmla="*/ 0 h 137"/>
                <a:gd name="T2" fmla="*/ 192 w 193"/>
                <a:gd name="T3" fmla="*/ 61 h 137"/>
                <a:gd name="T4" fmla="*/ 180 w 193"/>
                <a:gd name="T5" fmla="*/ 85 h 137"/>
                <a:gd name="T6" fmla="*/ 164 w 193"/>
                <a:gd name="T7" fmla="*/ 86 h 137"/>
                <a:gd name="T8" fmla="*/ 130 w 193"/>
                <a:gd name="T9" fmla="*/ 108 h 137"/>
                <a:gd name="T10" fmla="*/ 76 w 193"/>
                <a:gd name="T11" fmla="*/ 131 h 137"/>
                <a:gd name="T12" fmla="*/ 26 w 193"/>
                <a:gd name="T13" fmla="*/ 125 h 137"/>
                <a:gd name="T14" fmla="*/ 80 w 193"/>
                <a:gd name="T15" fmla="*/ 37 h 137"/>
                <a:gd name="T16" fmla="*/ 71 w 193"/>
                <a:gd name="T17" fmla="*/ 80 h 137"/>
                <a:gd name="T18" fmla="*/ 170 w 193"/>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37">
                  <a:moveTo>
                    <a:pt x="170" y="0"/>
                  </a:moveTo>
                  <a:cubicBezTo>
                    <a:pt x="181" y="10"/>
                    <a:pt x="193" y="44"/>
                    <a:pt x="192" y="61"/>
                  </a:cubicBezTo>
                  <a:cubicBezTo>
                    <a:pt x="190" y="78"/>
                    <a:pt x="190" y="80"/>
                    <a:pt x="180" y="85"/>
                  </a:cubicBezTo>
                  <a:cubicBezTo>
                    <a:pt x="170" y="90"/>
                    <a:pt x="167" y="91"/>
                    <a:pt x="164" y="86"/>
                  </a:cubicBezTo>
                  <a:cubicBezTo>
                    <a:pt x="162" y="82"/>
                    <a:pt x="141" y="102"/>
                    <a:pt x="130" y="108"/>
                  </a:cubicBezTo>
                  <a:cubicBezTo>
                    <a:pt x="119" y="115"/>
                    <a:pt x="105" y="124"/>
                    <a:pt x="76" y="131"/>
                  </a:cubicBezTo>
                  <a:cubicBezTo>
                    <a:pt x="59" y="136"/>
                    <a:pt x="36" y="137"/>
                    <a:pt x="26" y="125"/>
                  </a:cubicBezTo>
                  <a:cubicBezTo>
                    <a:pt x="0" y="97"/>
                    <a:pt x="56" y="67"/>
                    <a:pt x="80" y="37"/>
                  </a:cubicBezTo>
                  <a:cubicBezTo>
                    <a:pt x="67" y="59"/>
                    <a:pt x="38" y="79"/>
                    <a:pt x="71" y="80"/>
                  </a:cubicBezTo>
                  <a:cubicBezTo>
                    <a:pt x="130" y="83"/>
                    <a:pt x="169" y="42"/>
                    <a:pt x="170" y="0"/>
                  </a:cubicBezTo>
                  <a:close/>
                </a:path>
              </a:pathLst>
            </a:custGeom>
            <a:solidFill>
              <a:srgbClr val="0003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0" name="iṣḻiḓè">
              <a:extLst>
                <a:ext uri="{FF2B5EF4-FFF2-40B4-BE49-F238E27FC236}">
                  <a16:creationId xmlns:a16="http://schemas.microsoft.com/office/drawing/2014/main" id="{78A6F0C8-A731-E2C7-EB40-FD46ED55E1F9}"/>
                </a:ext>
              </a:extLst>
            </p:cNvPr>
            <p:cNvSpPr/>
            <p:nvPr/>
          </p:nvSpPr>
          <p:spPr bwMode="auto">
            <a:xfrm>
              <a:off x="9244761" y="4018428"/>
              <a:ext cx="410944" cy="1883401"/>
            </a:xfrm>
            <a:custGeom>
              <a:avLst/>
              <a:gdLst>
                <a:gd name="T0" fmla="*/ 107 w 160"/>
                <a:gd name="T1" fmla="*/ 0 h 734"/>
                <a:gd name="T2" fmla="*/ 23 w 160"/>
                <a:gd name="T3" fmla="*/ 0 h 734"/>
                <a:gd name="T4" fmla="*/ 2 w 160"/>
                <a:gd name="T5" fmla="*/ 21 h 734"/>
                <a:gd name="T6" fmla="*/ 18 w 160"/>
                <a:gd name="T7" fmla="*/ 367 h 734"/>
                <a:gd name="T8" fmla="*/ 29 w 160"/>
                <a:gd name="T9" fmla="*/ 583 h 734"/>
                <a:gd name="T10" fmla="*/ 22 w 160"/>
                <a:gd name="T11" fmla="*/ 655 h 734"/>
                <a:gd name="T12" fmla="*/ 105 w 160"/>
                <a:gd name="T13" fmla="*/ 725 h 734"/>
                <a:gd name="T14" fmla="*/ 149 w 160"/>
                <a:gd name="T15" fmla="*/ 713 h 734"/>
                <a:gd name="T16" fmla="*/ 100 w 160"/>
                <a:gd name="T17" fmla="*/ 645 h 734"/>
                <a:gd name="T18" fmla="*/ 105 w 160"/>
                <a:gd name="T19" fmla="*/ 354 h 734"/>
                <a:gd name="T20" fmla="*/ 128 w 160"/>
                <a:gd name="T21" fmla="*/ 21 h 734"/>
                <a:gd name="T22" fmla="*/ 107 w 160"/>
                <a:gd name="T23"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734">
                  <a:moveTo>
                    <a:pt x="107" y="0"/>
                  </a:moveTo>
                  <a:cubicBezTo>
                    <a:pt x="23" y="0"/>
                    <a:pt x="23" y="0"/>
                    <a:pt x="23" y="0"/>
                  </a:cubicBezTo>
                  <a:cubicBezTo>
                    <a:pt x="11" y="0"/>
                    <a:pt x="2" y="9"/>
                    <a:pt x="2" y="21"/>
                  </a:cubicBezTo>
                  <a:cubicBezTo>
                    <a:pt x="5" y="144"/>
                    <a:pt x="0" y="243"/>
                    <a:pt x="18" y="367"/>
                  </a:cubicBezTo>
                  <a:cubicBezTo>
                    <a:pt x="27" y="425"/>
                    <a:pt x="22" y="498"/>
                    <a:pt x="29" y="583"/>
                  </a:cubicBezTo>
                  <a:cubicBezTo>
                    <a:pt x="33" y="628"/>
                    <a:pt x="18" y="646"/>
                    <a:pt x="22" y="655"/>
                  </a:cubicBezTo>
                  <a:cubicBezTo>
                    <a:pt x="26" y="665"/>
                    <a:pt x="71" y="734"/>
                    <a:pt x="105" y="725"/>
                  </a:cubicBezTo>
                  <a:cubicBezTo>
                    <a:pt x="149" y="713"/>
                    <a:pt x="149" y="713"/>
                    <a:pt x="149" y="713"/>
                  </a:cubicBezTo>
                  <a:cubicBezTo>
                    <a:pt x="160" y="710"/>
                    <a:pt x="103" y="657"/>
                    <a:pt x="100" y="645"/>
                  </a:cubicBezTo>
                  <a:cubicBezTo>
                    <a:pt x="76" y="538"/>
                    <a:pt x="94" y="456"/>
                    <a:pt x="105" y="354"/>
                  </a:cubicBezTo>
                  <a:cubicBezTo>
                    <a:pt x="116" y="249"/>
                    <a:pt x="128" y="126"/>
                    <a:pt x="128" y="21"/>
                  </a:cubicBezTo>
                  <a:cubicBezTo>
                    <a:pt x="128" y="9"/>
                    <a:pt x="119" y="0"/>
                    <a:pt x="107" y="0"/>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1" name="i$liḍê">
              <a:extLst>
                <a:ext uri="{FF2B5EF4-FFF2-40B4-BE49-F238E27FC236}">
                  <a16:creationId xmlns:a16="http://schemas.microsoft.com/office/drawing/2014/main" id="{0EEF88BD-789E-C95D-679B-307D2BE0D454}"/>
                </a:ext>
              </a:extLst>
            </p:cNvPr>
            <p:cNvSpPr/>
            <p:nvPr/>
          </p:nvSpPr>
          <p:spPr bwMode="auto">
            <a:xfrm>
              <a:off x="9252351" y="5635096"/>
              <a:ext cx="495518" cy="351308"/>
            </a:xfrm>
            <a:custGeom>
              <a:avLst/>
              <a:gdLst>
                <a:gd name="T0" fmla="*/ 23 w 193"/>
                <a:gd name="T1" fmla="*/ 0 h 137"/>
                <a:gd name="T2" fmla="*/ 2 w 193"/>
                <a:gd name="T3" fmla="*/ 61 h 137"/>
                <a:gd name="T4" fmla="*/ 13 w 193"/>
                <a:gd name="T5" fmla="*/ 85 h 137"/>
                <a:gd name="T6" fmla="*/ 29 w 193"/>
                <a:gd name="T7" fmla="*/ 86 h 137"/>
                <a:gd name="T8" fmla="*/ 63 w 193"/>
                <a:gd name="T9" fmla="*/ 108 h 137"/>
                <a:gd name="T10" fmla="*/ 117 w 193"/>
                <a:gd name="T11" fmla="*/ 131 h 137"/>
                <a:gd name="T12" fmla="*/ 167 w 193"/>
                <a:gd name="T13" fmla="*/ 125 h 137"/>
                <a:gd name="T14" fmla="*/ 113 w 193"/>
                <a:gd name="T15" fmla="*/ 37 h 137"/>
                <a:gd name="T16" fmla="*/ 122 w 193"/>
                <a:gd name="T17" fmla="*/ 80 h 137"/>
                <a:gd name="T18" fmla="*/ 23 w 193"/>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37">
                  <a:moveTo>
                    <a:pt x="23" y="0"/>
                  </a:moveTo>
                  <a:cubicBezTo>
                    <a:pt x="12" y="10"/>
                    <a:pt x="0" y="44"/>
                    <a:pt x="2" y="61"/>
                  </a:cubicBezTo>
                  <a:cubicBezTo>
                    <a:pt x="3" y="78"/>
                    <a:pt x="3" y="80"/>
                    <a:pt x="13" y="85"/>
                  </a:cubicBezTo>
                  <a:cubicBezTo>
                    <a:pt x="23" y="90"/>
                    <a:pt x="27" y="91"/>
                    <a:pt x="29" y="86"/>
                  </a:cubicBezTo>
                  <a:cubicBezTo>
                    <a:pt x="31" y="82"/>
                    <a:pt x="53" y="102"/>
                    <a:pt x="63" y="108"/>
                  </a:cubicBezTo>
                  <a:cubicBezTo>
                    <a:pt x="74" y="115"/>
                    <a:pt x="88" y="124"/>
                    <a:pt x="117" y="131"/>
                  </a:cubicBezTo>
                  <a:cubicBezTo>
                    <a:pt x="134" y="136"/>
                    <a:pt x="157" y="137"/>
                    <a:pt x="167" y="125"/>
                  </a:cubicBezTo>
                  <a:cubicBezTo>
                    <a:pt x="193" y="97"/>
                    <a:pt x="137" y="67"/>
                    <a:pt x="113" y="37"/>
                  </a:cubicBezTo>
                  <a:cubicBezTo>
                    <a:pt x="126" y="59"/>
                    <a:pt x="155" y="79"/>
                    <a:pt x="122" y="80"/>
                  </a:cubicBezTo>
                  <a:cubicBezTo>
                    <a:pt x="63" y="83"/>
                    <a:pt x="24" y="42"/>
                    <a:pt x="23" y="0"/>
                  </a:cubicBezTo>
                  <a:close/>
                </a:path>
              </a:pathLst>
            </a:custGeom>
            <a:solidFill>
              <a:srgbClr val="0003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2" name="îšlîḓè">
              <a:extLst>
                <a:ext uri="{FF2B5EF4-FFF2-40B4-BE49-F238E27FC236}">
                  <a16:creationId xmlns:a16="http://schemas.microsoft.com/office/drawing/2014/main" id="{1F92716A-2337-119F-A81D-2601FAEE5A10}"/>
                </a:ext>
              </a:extLst>
            </p:cNvPr>
            <p:cNvSpPr/>
            <p:nvPr/>
          </p:nvSpPr>
          <p:spPr bwMode="auto">
            <a:xfrm>
              <a:off x="8765507" y="3603147"/>
              <a:ext cx="933568" cy="1079947"/>
            </a:xfrm>
            <a:custGeom>
              <a:avLst/>
              <a:gdLst>
                <a:gd name="T0" fmla="*/ 67 w 364"/>
                <a:gd name="T1" fmla="*/ 0 h 421"/>
                <a:gd name="T2" fmla="*/ 50 w 364"/>
                <a:gd name="T3" fmla="*/ 408 h 421"/>
                <a:gd name="T4" fmla="*/ 317 w 364"/>
                <a:gd name="T5" fmla="*/ 408 h 421"/>
                <a:gd name="T6" fmla="*/ 293 w 364"/>
                <a:gd name="T7" fmla="*/ 0 h 421"/>
                <a:gd name="T8" fmla="*/ 67 w 364"/>
                <a:gd name="T9" fmla="*/ 0 h 421"/>
              </a:gdLst>
              <a:ahLst/>
              <a:cxnLst>
                <a:cxn ang="0">
                  <a:pos x="T0" y="T1"/>
                </a:cxn>
                <a:cxn ang="0">
                  <a:pos x="T2" y="T3"/>
                </a:cxn>
                <a:cxn ang="0">
                  <a:pos x="T4" y="T5"/>
                </a:cxn>
                <a:cxn ang="0">
                  <a:pos x="T6" y="T7"/>
                </a:cxn>
                <a:cxn ang="0">
                  <a:pos x="T8" y="T9"/>
                </a:cxn>
              </a:cxnLst>
              <a:rect l="0" t="0" r="r" b="b"/>
              <a:pathLst>
                <a:path w="364" h="421">
                  <a:moveTo>
                    <a:pt x="67" y="0"/>
                  </a:moveTo>
                  <a:cubicBezTo>
                    <a:pt x="46" y="48"/>
                    <a:pt x="0" y="201"/>
                    <a:pt x="50" y="408"/>
                  </a:cubicBezTo>
                  <a:cubicBezTo>
                    <a:pt x="62" y="421"/>
                    <a:pt x="309" y="421"/>
                    <a:pt x="317" y="408"/>
                  </a:cubicBezTo>
                  <a:cubicBezTo>
                    <a:pt x="364" y="208"/>
                    <a:pt x="316" y="51"/>
                    <a:pt x="293" y="0"/>
                  </a:cubicBezTo>
                  <a:lnTo>
                    <a:pt x="67" y="0"/>
                  </a:lnTo>
                  <a:close/>
                </a:path>
              </a:pathLst>
            </a:custGeom>
            <a:solidFill>
              <a:schemeClr val="tx2">
                <a:lumMod val="50000"/>
              </a:schemeClr>
            </a:solidFill>
            <a:ln>
              <a:noFill/>
            </a:ln>
          </p:spPr>
          <p:txBody>
            <a:bodyPr anchor="ctr"/>
            <a:lstStyle/>
            <a:p>
              <a:pPr algn="ctr"/>
              <a:endParaRPr/>
            </a:p>
          </p:txBody>
        </p:sp>
        <p:sp>
          <p:nvSpPr>
            <p:cNvPr id="1053" name="íṩ1ïḑé">
              <a:extLst>
                <a:ext uri="{FF2B5EF4-FFF2-40B4-BE49-F238E27FC236}">
                  <a16:creationId xmlns:a16="http://schemas.microsoft.com/office/drawing/2014/main" id="{0CF2F716-51C0-F1E2-541A-85D3669DDBE3}"/>
                </a:ext>
              </a:extLst>
            </p:cNvPr>
            <p:cNvSpPr/>
            <p:nvPr/>
          </p:nvSpPr>
          <p:spPr bwMode="auto">
            <a:xfrm>
              <a:off x="9039831" y="2622955"/>
              <a:ext cx="392511" cy="792612"/>
            </a:xfrm>
            <a:custGeom>
              <a:avLst/>
              <a:gdLst>
                <a:gd name="T0" fmla="*/ 10 w 362"/>
                <a:gd name="T1" fmla="*/ 50 h 731"/>
                <a:gd name="T2" fmla="*/ 0 w 362"/>
                <a:gd name="T3" fmla="*/ 267 h 731"/>
                <a:gd name="T4" fmla="*/ 182 w 362"/>
                <a:gd name="T5" fmla="*/ 731 h 731"/>
                <a:gd name="T6" fmla="*/ 362 w 362"/>
                <a:gd name="T7" fmla="*/ 267 h 731"/>
                <a:gd name="T8" fmla="*/ 352 w 362"/>
                <a:gd name="T9" fmla="*/ 42 h 731"/>
                <a:gd name="T10" fmla="*/ 274 w 362"/>
                <a:gd name="T11" fmla="*/ 0 h 731"/>
                <a:gd name="T12" fmla="*/ 90 w 362"/>
                <a:gd name="T13" fmla="*/ 2 h 731"/>
                <a:gd name="T14" fmla="*/ 10 w 362"/>
                <a:gd name="T15" fmla="*/ 50 h 7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731">
                  <a:moveTo>
                    <a:pt x="10" y="50"/>
                  </a:moveTo>
                  <a:lnTo>
                    <a:pt x="0" y="267"/>
                  </a:lnTo>
                  <a:lnTo>
                    <a:pt x="182" y="731"/>
                  </a:lnTo>
                  <a:lnTo>
                    <a:pt x="362" y="267"/>
                  </a:lnTo>
                  <a:lnTo>
                    <a:pt x="352" y="42"/>
                  </a:lnTo>
                  <a:lnTo>
                    <a:pt x="274" y="0"/>
                  </a:lnTo>
                  <a:lnTo>
                    <a:pt x="90" y="2"/>
                  </a:lnTo>
                  <a:lnTo>
                    <a:pt x="1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4" name="îṡ1iďe">
              <a:extLst>
                <a:ext uri="{FF2B5EF4-FFF2-40B4-BE49-F238E27FC236}">
                  <a16:creationId xmlns:a16="http://schemas.microsoft.com/office/drawing/2014/main" id="{3B3E2F8D-F9C4-6B3F-5FD4-C8286C015FAE}"/>
                </a:ext>
              </a:extLst>
            </p:cNvPr>
            <p:cNvSpPr/>
            <p:nvPr/>
          </p:nvSpPr>
          <p:spPr bwMode="auto">
            <a:xfrm>
              <a:off x="9039831" y="2622955"/>
              <a:ext cx="392511" cy="792612"/>
            </a:xfrm>
            <a:custGeom>
              <a:avLst/>
              <a:gdLst>
                <a:gd name="T0" fmla="*/ 10 w 362"/>
                <a:gd name="T1" fmla="*/ 50 h 731"/>
                <a:gd name="T2" fmla="*/ 0 w 362"/>
                <a:gd name="T3" fmla="*/ 267 h 731"/>
                <a:gd name="T4" fmla="*/ 182 w 362"/>
                <a:gd name="T5" fmla="*/ 731 h 731"/>
                <a:gd name="T6" fmla="*/ 362 w 362"/>
                <a:gd name="T7" fmla="*/ 267 h 731"/>
                <a:gd name="T8" fmla="*/ 352 w 362"/>
                <a:gd name="T9" fmla="*/ 42 h 731"/>
                <a:gd name="T10" fmla="*/ 274 w 362"/>
                <a:gd name="T11" fmla="*/ 0 h 731"/>
                <a:gd name="T12" fmla="*/ 90 w 362"/>
                <a:gd name="T13" fmla="*/ 2 h 731"/>
                <a:gd name="T14" fmla="*/ 10 w 362"/>
                <a:gd name="T15" fmla="*/ 50 h 7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731">
                  <a:moveTo>
                    <a:pt x="10" y="50"/>
                  </a:moveTo>
                  <a:lnTo>
                    <a:pt x="0" y="267"/>
                  </a:lnTo>
                  <a:lnTo>
                    <a:pt x="182" y="731"/>
                  </a:lnTo>
                  <a:lnTo>
                    <a:pt x="362" y="267"/>
                  </a:lnTo>
                  <a:lnTo>
                    <a:pt x="352" y="42"/>
                  </a:lnTo>
                  <a:lnTo>
                    <a:pt x="274" y="0"/>
                  </a:lnTo>
                  <a:lnTo>
                    <a:pt x="90" y="2"/>
                  </a:lnTo>
                  <a:lnTo>
                    <a:pt x="1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5" name="íṣḷîďê">
              <a:extLst>
                <a:ext uri="{FF2B5EF4-FFF2-40B4-BE49-F238E27FC236}">
                  <a16:creationId xmlns:a16="http://schemas.microsoft.com/office/drawing/2014/main" id="{117E3839-7216-CF60-F9D9-D22864F88F93}"/>
                </a:ext>
              </a:extLst>
            </p:cNvPr>
            <p:cNvSpPr/>
            <p:nvPr/>
          </p:nvSpPr>
          <p:spPr bwMode="auto">
            <a:xfrm>
              <a:off x="8837070" y="2622955"/>
              <a:ext cx="794780" cy="1185123"/>
            </a:xfrm>
            <a:custGeom>
              <a:avLst/>
              <a:gdLst>
                <a:gd name="T0" fmla="*/ 40 w 310"/>
                <a:gd name="T1" fmla="*/ 246 h 462"/>
                <a:gd name="T2" fmla="*/ 24 w 310"/>
                <a:gd name="T3" fmla="*/ 413 h 462"/>
                <a:gd name="T4" fmla="*/ 285 w 310"/>
                <a:gd name="T5" fmla="*/ 410 h 462"/>
                <a:gd name="T6" fmla="*/ 270 w 310"/>
                <a:gd name="T7" fmla="*/ 247 h 462"/>
                <a:gd name="T8" fmla="*/ 310 w 310"/>
                <a:gd name="T9" fmla="*/ 58 h 462"/>
                <a:gd name="T10" fmla="*/ 195 w 310"/>
                <a:gd name="T11" fmla="*/ 0 h 462"/>
                <a:gd name="T12" fmla="*/ 156 w 310"/>
                <a:gd name="T13" fmla="*/ 16 h 462"/>
                <a:gd name="T14" fmla="*/ 117 w 310"/>
                <a:gd name="T15" fmla="*/ 1 h 462"/>
                <a:gd name="T16" fmla="*/ 3 w 310"/>
                <a:gd name="T17" fmla="*/ 58 h 462"/>
                <a:gd name="T18" fmla="*/ 40 w 310"/>
                <a:gd name="T19" fmla="*/ 24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462">
                  <a:moveTo>
                    <a:pt x="40" y="246"/>
                  </a:moveTo>
                  <a:cubicBezTo>
                    <a:pt x="90" y="321"/>
                    <a:pt x="59" y="329"/>
                    <a:pt x="24" y="413"/>
                  </a:cubicBezTo>
                  <a:cubicBezTo>
                    <a:pt x="67" y="431"/>
                    <a:pt x="170" y="462"/>
                    <a:pt x="285" y="410"/>
                  </a:cubicBezTo>
                  <a:cubicBezTo>
                    <a:pt x="217" y="309"/>
                    <a:pt x="247" y="319"/>
                    <a:pt x="270" y="247"/>
                  </a:cubicBezTo>
                  <a:cubicBezTo>
                    <a:pt x="297" y="161"/>
                    <a:pt x="270" y="142"/>
                    <a:pt x="310" y="58"/>
                  </a:cubicBezTo>
                  <a:cubicBezTo>
                    <a:pt x="271" y="32"/>
                    <a:pt x="217" y="18"/>
                    <a:pt x="195" y="0"/>
                  </a:cubicBezTo>
                  <a:cubicBezTo>
                    <a:pt x="182" y="12"/>
                    <a:pt x="171" y="16"/>
                    <a:pt x="156" y="16"/>
                  </a:cubicBezTo>
                  <a:cubicBezTo>
                    <a:pt x="140" y="16"/>
                    <a:pt x="131" y="13"/>
                    <a:pt x="117" y="1"/>
                  </a:cubicBezTo>
                  <a:cubicBezTo>
                    <a:pt x="88" y="24"/>
                    <a:pt x="40" y="34"/>
                    <a:pt x="3" y="58"/>
                  </a:cubicBezTo>
                  <a:cubicBezTo>
                    <a:pt x="45" y="140"/>
                    <a:pt x="0" y="186"/>
                    <a:pt x="40" y="246"/>
                  </a:cubicBezTo>
                </a:path>
              </a:pathLst>
            </a:custGeom>
            <a:solidFill>
              <a:srgbClr val="8FE3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6" name="íṡľïḓè">
              <a:extLst>
                <a:ext uri="{FF2B5EF4-FFF2-40B4-BE49-F238E27FC236}">
                  <a16:creationId xmlns:a16="http://schemas.microsoft.com/office/drawing/2014/main" id="{9B4FF598-DF5C-CFE0-3EB8-FE56788135A4}"/>
                </a:ext>
              </a:extLst>
            </p:cNvPr>
            <p:cNvSpPr/>
            <p:nvPr/>
          </p:nvSpPr>
          <p:spPr bwMode="auto">
            <a:xfrm>
              <a:off x="9137417" y="2542718"/>
              <a:ext cx="197340" cy="254807"/>
            </a:xfrm>
            <a:prstGeom prst="rect">
              <a:avLst/>
            </a:prstGeom>
            <a:solidFill>
              <a:srgbClr val="FEE1B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7" name="iṥḻídé">
              <a:extLst>
                <a:ext uri="{FF2B5EF4-FFF2-40B4-BE49-F238E27FC236}">
                  <a16:creationId xmlns:a16="http://schemas.microsoft.com/office/drawing/2014/main" id="{B57FDA8F-471A-86C6-3351-63B3E0E70A66}"/>
                </a:ext>
              </a:extLst>
            </p:cNvPr>
            <p:cNvSpPr/>
            <p:nvPr/>
          </p:nvSpPr>
          <p:spPr bwMode="auto">
            <a:xfrm>
              <a:off x="9137417" y="2542718"/>
              <a:ext cx="197340" cy="25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8" name="iṥľïḑê">
              <a:extLst>
                <a:ext uri="{FF2B5EF4-FFF2-40B4-BE49-F238E27FC236}">
                  <a16:creationId xmlns:a16="http://schemas.microsoft.com/office/drawing/2014/main" id="{F3F34A10-1C50-6181-A2E0-F5BAEBCACCB1}"/>
                </a:ext>
              </a:extLst>
            </p:cNvPr>
            <p:cNvSpPr/>
            <p:nvPr/>
          </p:nvSpPr>
          <p:spPr bwMode="auto">
            <a:xfrm>
              <a:off x="9137417" y="2542718"/>
              <a:ext cx="197340" cy="131198"/>
            </a:xfrm>
            <a:custGeom>
              <a:avLst/>
              <a:gdLst>
                <a:gd name="T0" fmla="*/ 77 w 77"/>
                <a:gd name="T1" fmla="*/ 0 h 51"/>
                <a:gd name="T2" fmla="*/ 0 w 77"/>
                <a:gd name="T3" fmla="*/ 0 h 51"/>
                <a:gd name="T4" fmla="*/ 0 w 77"/>
                <a:gd name="T5" fmla="*/ 25 h 51"/>
                <a:gd name="T6" fmla="*/ 56 w 77"/>
                <a:gd name="T7" fmla="*/ 51 h 51"/>
                <a:gd name="T8" fmla="*/ 77 w 77"/>
                <a:gd name="T9" fmla="*/ 48 h 51"/>
                <a:gd name="T10" fmla="*/ 77 w 77"/>
                <a:gd name="T11" fmla="*/ 33 h 51"/>
                <a:gd name="T12" fmla="*/ 77 w 77"/>
                <a:gd name="T13" fmla="*/ 31 h 51"/>
                <a:gd name="T14" fmla="*/ 77 w 77"/>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51">
                  <a:moveTo>
                    <a:pt x="77" y="0"/>
                  </a:moveTo>
                  <a:cubicBezTo>
                    <a:pt x="0" y="0"/>
                    <a:pt x="0" y="0"/>
                    <a:pt x="0" y="0"/>
                  </a:cubicBezTo>
                  <a:cubicBezTo>
                    <a:pt x="0" y="25"/>
                    <a:pt x="0" y="25"/>
                    <a:pt x="0" y="25"/>
                  </a:cubicBezTo>
                  <a:cubicBezTo>
                    <a:pt x="11" y="42"/>
                    <a:pt x="37" y="51"/>
                    <a:pt x="56" y="51"/>
                  </a:cubicBezTo>
                  <a:cubicBezTo>
                    <a:pt x="63" y="51"/>
                    <a:pt x="70" y="50"/>
                    <a:pt x="77" y="48"/>
                  </a:cubicBezTo>
                  <a:cubicBezTo>
                    <a:pt x="77" y="33"/>
                    <a:pt x="77" y="33"/>
                    <a:pt x="77" y="33"/>
                  </a:cubicBezTo>
                  <a:cubicBezTo>
                    <a:pt x="77" y="31"/>
                    <a:pt x="77" y="31"/>
                    <a:pt x="77" y="31"/>
                  </a:cubicBezTo>
                  <a:cubicBezTo>
                    <a:pt x="77" y="0"/>
                    <a:pt x="77" y="0"/>
                    <a:pt x="77" y="0"/>
                  </a:cubicBezTo>
                </a:path>
              </a:pathLst>
            </a:custGeom>
            <a:solidFill>
              <a:srgbClr val="FBDA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9" name="iṡḻíḑè">
              <a:extLst>
                <a:ext uri="{FF2B5EF4-FFF2-40B4-BE49-F238E27FC236}">
                  <a16:creationId xmlns:a16="http://schemas.microsoft.com/office/drawing/2014/main" id="{7A1ECC20-B98A-F977-1669-0619EE4BE320}"/>
                </a:ext>
              </a:extLst>
            </p:cNvPr>
            <p:cNvSpPr/>
            <p:nvPr/>
          </p:nvSpPr>
          <p:spPr bwMode="auto">
            <a:xfrm>
              <a:off x="9039831" y="2625123"/>
              <a:ext cx="197340" cy="298178"/>
            </a:xfrm>
            <a:custGeom>
              <a:avLst/>
              <a:gdLst>
                <a:gd name="T0" fmla="*/ 90 w 182"/>
                <a:gd name="T1" fmla="*/ 0 h 275"/>
                <a:gd name="T2" fmla="*/ 182 w 182"/>
                <a:gd name="T3" fmla="*/ 159 h 275"/>
                <a:gd name="T4" fmla="*/ 116 w 182"/>
                <a:gd name="T5" fmla="*/ 275 h 275"/>
                <a:gd name="T6" fmla="*/ 0 w 182"/>
                <a:gd name="T7" fmla="*/ 50 h 275"/>
                <a:gd name="T8" fmla="*/ 90 w 182"/>
                <a:gd name="T9" fmla="*/ 0 h 275"/>
              </a:gdLst>
              <a:ahLst/>
              <a:cxnLst>
                <a:cxn ang="0">
                  <a:pos x="T0" y="T1"/>
                </a:cxn>
                <a:cxn ang="0">
                  <a:pos x="T2" y="T3"/>
                </a:cxn>
                <a:cxn ang="0">
                  <a:pos x="T4" y="T5"/>
                </a:cxn>
                <a:cxn ang="0">
                  <a:pos x="T6" y="T7"/>
                </a:cxn>
                <a:cxn ang="0">
                  <a:pos x="T8" y="T9"/>
                </a:cxn>
              </a:cxnLst>
              <a:rect l="0" t="0" r="r" b="b"/>
              <a:pathLst>
                <a:path w="182" h="275">
                  <a:moveTo>
                    <a:pt x="90" y="0"/>
                  </a:moveTo>
                  <a:lnTo>
                    <a:pt x="182" y="159"/>
                  </a:lnTo>
                  <a:lnTo>
                    <a:pt x="116" y="275"/>
                  </a:lnTo>
                  <a:lnTo>
                    <a:pt x="0" y="50"/>
                  </a:lnTo>
                  <a:lnTo>
                    <a:pt x="90" y="0"/>
                  </a:lnTo>
                  <a:close/>
                </a:path>
              </a:pathLst>
            </a:custGeom>
            <a:solidFill>
              <a:srgbClr val="73D5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0" name="ísliďê">
              <a:extLst>
                <a:ext uri="{FF2B5EF4-FFF2-40B4-BE49-F238E27FC236}">
                  <a16:creationId xmlns:a16="http://schemas.microsoft.com/office/drawing/2014/main" id="{47EEFEE0-568F-2BA0-BBFE-50EDC86B193B}"/>
                </a:ext>
              </a:extLst>
            </p:cNvPr>
            <p:cNvSpPr/>
            <p:nvPr/>
          </p:nvSpPr>
          <p:spPr bwMode="auto">
            <a:xfrm>
              <a:off x="9237171" y="2622955"/>
              <a:ext cx="184328" cy="300347"/>
            </a:xfrm>
            <a:custGeom>
              <a:avLst/>
              <a:gdLst>
                <a:gd name="T0" fmla="*/ 92 w 170"/>
                <a:gd name="T1" fmla="*/ 0 h 277"/>
                <a:gd name="T2" fmla="*/ 0 w 170"/>
                <a:gd name="T3" fmla="*/ 161 h 277"/>
                <a:gd name="T4" fmla="*/ 66 w 170"/>
                <a:gd name="T5" fmla="*/ 277 h 277"/>
                <a:gd name="T6" fmla="*/ 170 w 170"/>
                <a:gd name="T7" fmla="*/ 42 h 277"/>
                <a:gd name="T8" fmla="*/ 92 w 170"/>
                <a:gd name="T9" fmla="*/ 0 h 277"/>
              </a:gdLst>
              <a:ahLst/>
              <a:cxnLst>
                <a:cxn ang="0">
                  <a:pos x="T0" y="T1"/>
                </a:cxn>
                <a:cxn ang="0">
                  <a:pos x="T2" y="T3"/>
                </a:cxn>
                <a:cxn ang="0">
                  <a:pos x="T4" y="T5"/>
                </a:cxn>
                <a:cxn ang="0">
                  <a:pos x="T6" y="T7"/>
                </a:cxn>
                <a:cxn ang="0">
                  <a:pos x="T8" y="T9"/>
                </a:cxn>
              </a:cxnLst>
              <a:rect l="0" t="0" r="r" b="b"/>
              <a:pathLst>
                <a:path w="170" h="277">
                  <a:moveTo>
                    <a:pt x="92" y="0"/>
                  </a:moveTo>
                  <a:lnTo>
                    <a:pt x="0" y="161"/>
                  </a:lnTo>
                  <a:lnTo>
                    <a:pt x="66" y="277"/>
                  </a:lnTo>
                  <a:lnTo>
                    <a:pt x="170" y="42"/>
                  </a:lnTo>
                  <a:lnTo>
                    <a:pt x="92" y="0"/>
                  </a:lnTo>
                  <a:close/>
                </a:path>
              </a:pathLst>
            </a:custGeom>
            <a:solidFill>
              <a:srgbClr val="73D5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1" name="íş1îḋè">
              <a:extLst>
                <a:ext uri="{FF2B5EF4-FFF2-40B4-BE49-F238E27FC236}">
                  <a16:creationId xmlns:a16="http://schemas.microsoft.com/office/drawing/2014/main" id="{EE69C62D-1B39-48EC-2A74-D067A13949F2}"/>
                </a:ext>
              </a:extLst>
            </p:cNvPr>
            <p:cNvSpPr/>
            <p:nvPr/>
          </p:nvSpPr>
          <p:spPr bwMode="auto">
            <a:xfrm>
              <a:off x="9039832" y="2625123"/>
              <a:ext cx="197340" cy="249385"/>
            </a:xfrm>
            <a:custGeom>
              <a:avLst/>
              <a:gdLst>
                <a:gd name="T0" fmla="*/ 90 w 182"/>
                <a:gd name="T1" fmla="*/ 0 h 230"/>
                <a:gd name="T2" fmla="*/ 182 w 182"/>
                <a:gd name="T3" fmla="*/ 159 h 230"/>
                <a:gd name="T4" fmla="*/ 116 w 182"/>
                <a:gd name="T5" fmla="*/ 230 h 230"/>
                <a:gd name="T6" fmla="*/ 0 w 182"/>
                <a:gd name="T7" fmla="*/ 50 h 230"/>
                <a:gd name="T8" fmla="*/ 90 w 182"/>
                <a:gd name="T9" fmla="*/ 0 h 230"/>
              </a:gdLst>
              <a:ahLst/>
              <a:cxnLst>
                <a:cxn ang="0">
                  <a:pos x="T0" y="T1"/>
                </a:cxn>
                <a:cxn ang="0">
                  <a:pos x="T2" y="T3"/>
                </a:cxn>
                <a:cxn ang="0">
                  <a:pos x="T4" y="T5"/>
                </a:cxn>
                <a:cxn ang="0">
                  <a:pos x="T6" y="T7"/>
                </a:cxn>
                <a:cxn ang="0">
                  <a:pos x="T8" y="T9"/>
                </a:cxn>
              </a:cxnLst>
              <a:rect l="0" t="0" r="r" b="b"/>
              <a:pathLst>
                <a:path w="182" h="230">
                  <a:moveTo>
                    <a:pt x="90" y="0"/>
                  </a:moveTo>
                  <a:lnTo>
                    <a:pt x="182" y="159"/>
                  </a:lnTo>
                  <a:lnTo>
                    <a:pt x="116" y="230"/>
                  </a:lnTo>
                  <a:lnTo>
                    <a:pt x="0" y="50"/>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2" name="ïṡļîḓe">
              <a:extLst>
                <a:ext uri="{FF2B5EF4-FFF2-40B4-BE49-F238E27FC236}">
                  <a16:creationId xmlns:a16="http://schemas.microsoft.com/office/drawing/2014/main" id="{C039C49D-FE5E-D851-48C7-86903E49E204}"/>
                </a:ext>
              </a:extLst>
            </p:cNvPr>
            <p:cNvSpPr/>
            <p:nvPr/>
          </p:nvSpPr>
          <p:spPr bwMode="auto">
            <a:xfrm>
              <a:off x="9237171" y="2622955"/>
              <a:ext cx="184328" cy="251554"/>
            </a:xfrm>
            <a:custGeom>
              <a:avLst/>
              <a:gdLst>
                <a:gd name="T0" fmla="*/ 92 w 170"/>
                <a:gd name="T1" fmla="*/ 0 h 232"/>
                <a:gd name="T2" fmla="*/ 0 w 170"/>
                <a:gd name="T3" fmla="*/ 161 h 232"/>
                <a:gd name="T4" fmla="*/ 66 w 170"/>
                <a:gd name="T5" fmla="*/ 232 h 232"/>
                <a:gd name="T6" fmla="*/ 170 w 170"/>
                <a:gd name="T7" fmla="*/ 42 h 232"/>
                <a:gd name="T8" fmla="*/ 92 w 170"/>
                <a:gd name="T9" fmla="*/ 0 h 232"/>
              </a:gdLst>
              <a:ahLst/>
              <a:cxnLst>
                <a:cxn ang="0">
                  <a:pos x="T0" y="T1"/>
                </a:cxn>
                <a:cxn ang="0">
                  <a:pos x="T2" y="T3"/>
                </a:cxn>
                <a:cxn ang="0">
                  <a:pos x="T4" y="T5"/>
                </a:cxn>
                <a:cxn ang="0">
                  <a:pos x="T6" y="T7"/>
                </a:cxn>
                <a:cxn ang="0">
                  <a:pos x="T8" y="T9"/>
                </a:cxn>
              </a:cxnLst>
              <a:rect l="0" t="0" r="r" b="b"/>
              <a:pathLst>
                <a:path w="170" h="232">
                  <a:moveTo>
                    <a:pt x="92" y="0"/>
                  </a:moveTo>
                  <a:lnTo>
                    <a:pt x="0" y="161"/>
                  </a:lnTo>
                  <a:lnTo>
                    <a:pt x="66" y="232"/>
                  </a:lnTo>
                  <a:lnTo>
                    <a:pt x="170" y="42"/>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3" name="îślídè">
              <a:extLst>
                <a:ext uri="{FF2B5EF4-FFF2-40B4-BE49-F238E27FC236}">
                  <a16:creationId xmlns:a16="http://schemas.microsoft.com/office/drawing/2014/main" id="{6D477F60-E0EF-074C-D2EB-666B08B4AA0F}"/>
                </a:ext>
              </a:extLst>
            </p:cNvPr>
            <p:cNvSpPr/>
            <p:nvPr/>
          </p:nvSpPr>
          <p:spPr bwMode="auto">
            <a:xfrm>
              <a:off x="8955257" y="1834680"/>
              <a:ext cx="556238" cy="765505"/>
            </a:xfrm>
            <a:prstGeom prst="ellipse">
              <a:avLst/>
            </a:pr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4" name="ïś1ïḑé">
              <a:extLst>
                <a:ext uri="{FF2B5EF4-FFF2-40B4-BE49-F238E27FC236}">
                  <a16:creationId xmlns:a16="http://schemas.microsoft.com/office/drawing/2014/main" id="{0D17E9A4-48AA-9F61-9B0D-A943646EDCD9}"/>
                </a:ext>
              </a:extLst>
            </p:cNvPr>
            <p:cNvSpPr/>
            <p:nvPr/>
          </p:nvSpPr>
          <p:spPr bwMode="auto">
            <a:xfrm>
              <a:off x="9385718" y="2104667"/>
              <a:ext cx="197340" cy="246132"/>
            </a:xfrm>
            <a:custGeom>
              <a:avLst/>
              <a:gdLst>
                <a:gd name="T0" fmla="*/ 33 w 77"/>
                <a:gd name="T1" fmla="*/ 94 h 96"/>
                <a:gd name="T2" fmla="*/ 3 w 77"/>
                <a:gd name="T3" fmla="*/ 44 h 96"/>
                <a:gd name="T4" fmla="*/ 45 w 77"/>
                <a:gd name="T5" fmla="*/ 2 h 96"/>
                <a:gd name="T6" fmla="*/ 74 w 77"/>
                <a:gd name="T7" fmla="*/ 52 h 96"/>
                <a:gd name="T8" fmla="*/ 33 w 77"/>
                <a:gd name="T9" fmla="*/ 94 h 96"/>
              </a:gdLst>
              <a:ahLst/>
              <a:cxnLst>
                <a:cxn ang="0">
                  <a:pos x="T0" y="T1"/>
                </a:cxn>
                <a:cxn ang="0">
                  <a:pos x="T2" y="T3"/>
                </a:cxn>
                <a:cxn ang="0">
                  <a:pos x="T4" y="T5"/>
                </a:cxn>
                <a:cxn ang="0">
                  <a:pos x="T6" y="T7"/>
                </a:cxn>
                <a:cxn ang="0">
                  <a:pos x="T8" y="T9"/>
                </a:cxn>
              </a:cxnLst>
              <a:rect l="0" t="0" r="r" b="b"/>
              <a:pathLst>
                <a:path w="77" h="96">
                  <a:moveTo>
                    <a:pt x="33" y="94"/>
                  </a:moveTo>
                  <a:cubicBezTo>
                    <a:pt x="13" y="92"/>
                    <a:pt x="0" y="70"/>
                    <a:pt x="3" y="44"/>
                  </a:cubicBezTo>
                  <a:cubicBezTo>
                    <a:pt x="6" y="19"/>
                    <a:pt x="25" y="0"/>
                    <a:pt x="45" y="2"/>
                  </a:cubicBezTo>
                  <a:cubicBezTo>
                    <a:pt x="64" y="4"/>
                    <a:pt x="77" y="26"/>
                    <a:pt x="74" y="52"/>
                  </a:cubicBezTo>
                  <a:cubicBezTo>
                    <a:pt x="71" y="78"/>
                    <a:pt x="52" y="96"/>
                    <a:pt x="33" y="94"/>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5" name="ïšḷiḍé">
              <a:extLst>
                <a:ext uri="{FF2B5EF4-FFF2-40B4-BE49-F238E27FC236}">
                  <a16:creationId xmlns:a16="http://schemas.microsoft.com/office/drawing/2014/main" id="{1AA22A9E-EB8D-DCAE-B94A-B8C4294E382C}"/>
                </a:ext>
              </a:extLst>
            </p:cNvPr>
            <p:cNvSpPr/>
            <p:nvPr/>
          </p:nvSpPr>
          <p:spPr bwMode="auto">
            <a:xfrm>
              <a:off x="8885863" y="2104667"/>
              <a:ext cx="197340" cy="246132"/>
            </a:xfrm>
            <a:custGeom>
              <a:avLst/>
              <a:gdLst>
                <a:gd name="T0" fmla="*/ 3 w 77"/>
                <a:gd name="T1" fmla="*/ 52 h 96"/>
                <a:gd name="T2" fmla="*/ 33 w 77"/>
                <a:gd name="T3" fmla="*/ 2 h 96"/>
                <a:gd name="T4" fmla="*/ 74 w 77"/>
                <a:gd name="T5" fmla="*/ 44 h 96"/>
                <a:gd name="T6" fmla="*/ 45 w 77"/>
                <a:gd name="T7" fmla="*/ 94 h 96"/>
                <a:gd name="T8" fmla="*/ 3 w 77"/>
                <a:gd name="T9" fmla="*/ 52 h 96"/>
              </a:gdLst>
              <a:ahLst/>
              <a:cxnLst>
                <a:cxn ang="0">
                  <a:pos x="T0" y="T1"/>
                </a:cxn>
                <a:cxn ang="0">
                  <a:pos x="T2" y="T3"/>
                </a:cxn>
                <a:cxn ang="0">
                  <a:pos x="T4" y="T5"/>
                </a:cxn>
                <a:cxn ang="0">
                  <a:pos x="T6" y="T7"/>
                </a:cxn>
                <a:cxn ang="0">
                  <a:pos x="T8" y="T9"/>
                </a:cxn>
              </a:cxnLst>
              <a:rect l="0" t="0" r="r" b="b"/>
              <a:pathLst>
                <a:path w="77" h="96">
                  <a:moveTo>
                    <a:pt x="3" y="52"/>
                  </a:moveTo>
                  <a:cubicBezTo>
                    <a:pt x="0" y="26"/>
                    <a:pt x="13" y="4"/>
                    <a:pt x="33" y="2"/>
                  </a:cubicBezTo>
                  <a:cubicBezTo>
                    <a:pt x="52" y="0"/>
                    <a:pt x="71" y="19"/>
                    <a:pt x="74" y="44"/>
                  </a:cubicBezTo>
                  <a:cubicBezTo>
                    <a:pt x="77" y="70"/>
                    <a:pt x="64" y="92"/>
                    <a:pt x="45" y="94"/>
                  </a:cubicBezTo>
                  <a:cubicBezTo>
                    <a:pt x="25" y="96"/>
                    <a:pt x="6" y="78"/>
                    <a:pt x="3" y="52"/>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6" name="iSļiďe">
              <a:extLst>
                <a:ext uri="{FF2B5EF4-FFF2-40B4-BE49-F238E27FC236}">
                  <a16:creationId xmlns:a16="http://schemas.microsoft.com/office/drawing/2014/main" id="{4F63648C-94C8-A4A9-4420-A5D70BB98A8B}"/>
                </a:ext>
              </a:extLst>
            </p:cNvPr>
            <p:cNvSpPr/>
            <p:nvPr/>
          </p:nvSpPr>
          <p:spPr bwMode="auto">
            <a:xfrm>
              <a:off x="9235003" y="1834680"/>
              <a:ext cx="276492" cy="765505"/>
            </a:xfrm>
            <a:custGeom>
              <a:avLst/>
              <a:gdLst>
                <a:gd name="T0" fmla="*/ 108 w 108"/>
                <a:gd name="T1" fmla="*/ 138 h 298"/>
                <a:gd name="T2" fmla="*/ 0 w 108"/>
                <a:gd name="T3" fmla="*/ 0 h 298"/>
                <a:gd name="T4" fmla="*/ 0 w 108"/>
                <a:gd name="T5" fmla="*/ 298 h 298"/>
                <a:gd name="T6" fmla="*/ 108 w 108"/>
                <a:gd name="T7" fmla="*/ 138 h 298"/>
              </a:gdLst>
              <a:ahLst/>
              <a:cxnLst>
                <a:cxn ang="0">
                  <a:pos x="T0" y="T1"/>
                </a:cxn>
                <a:cxn ang="0">
                  <a:pos x="T2" y="T3"/>
                </a:cxn>
                <a:cxn ang="0">
                  <a:pos x="T4" y="T5"/>
                </a:cxn>
                <a:cxn ang="0">
                  <a:pos x="T6" y="T7"/>
                </a:cxn>
              </a:cxnLst>
              <a:rect l="0" t="0" r="r" b="b"/>
              <a:pathLst>
                <a:path w="108" h="298">
                  <a:moveTo>
                    <a:pt x="108" y="138"/>
                  </a:moveTo>
                  <a:cubicBezTo>
                    <a:pt x="108" y="50"/>
                    <a:pt x="60" y="0"/>
                    <a:pt x="0" y="0"/>
                  </a:cubicBezTo>
                  <a:cubicBezTo>
                    <a:pt x="0" y="298"/>
                    <a:pt x="0" y="298"/>
                    <a:pt x="0" y="298"/>
                  </a:cubicBezTo>
                  <a:cubicBezTo>
                    <a:pt x="60" y="298"/>
                    <a:pt x="108" y="226"/>
                    <a:pt x="108" y="138"/>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7" name="îṩlïde">
              <a:extLst>
                <a:ext uri="{FF2B5EF4-FFF2-40B4-BE49-F238E27FC236}">
                  <a16:creationId xmlns:a16="http://schemas.microsoft.com/office/drawing/2014/main" id="{DC7772E8-3582-B7F4-1357-7CAF4D05C230}"/>
                </a:ext>
              </a:extLst>
            </p:cNvPr>
            <p:cNvSpPr/>
            <p:nvPr/>
          </p:nvSpPr>
          <p:spPr bwMode="auto">
            <a:xfrm>
              <a:off x="8876105" y="1781550"/>
              <a:ext cx="541058" cy="492265"/>
            </a:xfrm>
            <a:custGeom>
              <a:avLst/>
              <a:gdLst>
                <a:gd name="T0" fmla="*/ 134 w 211"/>
                <a:gd name="T1" fmla="*/ 0 h 192"/>
                <a:gd name="T2" fmla="*/ 29 w 211"/>
                <a:gd name="T3" fmla="*/ 103 h 192"/>
                <a:gd name="T4" fmla="*/ 54 w 211"/>
                <a:gd name="T5" fmla="*/ 192 h 192"/>
                <a:gd name="T6" fmla="*/ 54 w 211"/>
                <a:gd name="T7" fmla="*/ 172 h 192"/>
                <a:gd name="T8" fmla="*/ 117 w 211"/>
                <a:gd name="T9" fmla="*/ 126 h 192"/>
                <a:gd name="T10" fmla="*/ 189 w 211"/>
                <a:gd name="T11" fmla="*/ 78 h 192"/>
                <a:gd name="T12" fmla="*/ 134 w 211"/>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211" h="192">
                  <a:moveTo>
                    <a:pt x="134" y="0"/>
                  </a:moveTo>
                  <a:cubicBezTo>
                    <a:pt x="53" y="0"/>
                    <a:pt x="29" y="70"/>
                    <a:pt x="29" y="103"/>
                  </a:cubicBezTo>
                  <a:cubicBezTo>
                    <a:pt x="0" y="143"/>
                    <a:pt x="32" y="180"/>
                    <a:pt x="54" y="192"/>
                  </a:cubicBezTo>
                  <a:cubicBezTo>
                    <a:pt x="54" y="185"/>
                    <a:pt x="54" y="182"/>
                    <a:pt x="54" y="172"/>
                  </a:cubicBezTo>
                  <a:cubicBezTo>
                    <a:pt x="54" y="146"/>
                    <a:pt x="79" y="122"/>
                    <a:pt x="117" y="126"/>
                  </a:cubicBezTo>
                  <a:cubicBezTo>
                    <a:pt x="150" y="130"/>
                    <a:pt x="171" y="111"/>
                    <a:pt x="189" y="78"/>
                  </a:cubicBezTo>
                  <a:cubicBezTo>
                    <a:pt x="211" y="35"/>
                    <a:pt x="184" y="0"/>
                    <a:pt x="134" y="0"/>
                  </a:cubicBezTo>
                  <a:close/>
                </a:path>
              </a:pathLst>
            </a:custGeom>
            <a:solidFill>
              <a:srgbClr val="4618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8" name="íṡḷïďè">
              <a:extLst>
                <a:ext uri="{FF2B5EF4-FFF2-40B4-BE49-F238E27FC236}">
                  <a16:creationId xmlns:a16="http://schemas.microsoft.com/office/drawing/2014/main" id="{4E1A5B9B-4196-28BC-8EB7-185B20C9CF21}"/>
                </a:ext>
              </a:extLst>
            </p:cNvPr>
            <p:cNvSpPr/>
            <p:nvPr/>
          </p:nvSpPr>
          <p:spPr bwMode="auto">
            <a:xfrm>
              <a:off x="9353190" y="1814079"/>
              <a:ext cx="217941" cy="395764"/>
            </a:xfrm>
            <a:custGeom>
              <a:avLst/>
              <a:gdLst>
                <a:gd name="T0" fmla="*/ 0 w 85"/>
                <a:gd name="T1" fmla="*/ 52 h 154"/>
                <a:gd name="T2" fmla="*/ 70 w 85"/>
                <a:gd name="T3" fmla="*/ 154 h 154"/>
                <a:gd name="T4" fmla="*/ 70 w 85"/>
                <a:gd name="T5" fmla="*/ 63 h 154"/>
                <a:gd name="T6" fmla="*/ 0 w 85"/>
                <a:gd name="T7" fmla="*/ 0 h 154"/>
                <a:gd name="T8" fmla="*/ 0 w 85"/>
                <a:gd name="T9" fmla="*/ 52 h 154"/>
              </a:gdLst>
              <a:ahLst/>
              <a:cxnLst>
                <a:cxn ang="0">
                  <a:pos x="T0" y="T1"/>
                </a:cxn>
                <a:cxn ang="0">
                  <a:pos x="T2" y="T3"/>
                </a:cxn>
                <a:cxn ang="0">
                  <a:pos x="T4" y="T5"/>
                </a:cxn>
                <a:cxn ang="0">
                  <a:pos x="T6" y="T7"/>
                </a:cxn>
                <a:cxn ang="0">
                  <a:pos x="T8" y="T9"/>
                </a:cxn>
              </a:cxnLst>
              <a:rect l="0" t="0" r="r" b="b"/>
              <a:pathLst>
                <a:path w="85" h="154">
                  <a:moveTo>
                    <a:pt x="0" y="52"/>
                  </a:moveTo>
                  <a:cubicBezTo>
                    <a:pt x="0" y="52"/>
                    <a:pt x="19" y="128"/>
                    <a:pt x="70" y="154"/>
                  </a:cubicBezTo>
                  <a:cubicBezTo>
                    <a:pt x="79" y="85"/>
                    <a:pt x="85" y="99"/>
                    <a:pt x="70" y="63"/>
                  </a:cubicBezTo>
                  <a:cubicBezTo>
                    <a:pt x="56" y="27"/>
                    <a:pt x="0" y="0"/>
                    <a:pt x="0" y="0"/>
                  </a:cubicBezTo>
                  <a:lnTo>
                    <a:pt x="0" y="52"/>
                  </a:lnTo>
                  <a:close/>
                </a:path>
              </a:pathLst>
            </a:custGeom>
            <a:solidFill>
              <a:srgbClr val="4618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9" name="iş1ïḋé">
              <a:extLst>
                <a:ext uri="{FF2B5EF4-FFF2-40B4-BE49-F238E27FC236}">
                  <a16:creationId xmlns:a16="http://schemas.microsoft.com/office/drawing/2014/main" id="{CCB5FA11-335A-551F-8AF9-9E5E15B1EF1F}"/>
                </a:ext>
              </a:extLst>
            </p:cNvPr>
            <p:cNvSpPr/>
            <p:nvPr/>
          </p:nvSpPr>
          <p:spPr bwMode="auto">
            <a:xfrm>
              <a:off x="8209270" y="3847112"/>
              <a:ext cx="189750" cy="212520"/>
            </a:xfrm>
            <a:custGeom>
              <a:avLst/>
              <a:gdLst>
                <a:gd name="T0" fmla="*/ 175 w 175"/>
                <a:gd name="T1" fmla="*/ 146 h 196"/>
                <a:gd name="T2" fmla="*/ 69 w 175"/>
                <a:gd name="T3" fmla="*/ 196 h 196"/>
                <a:gd name="T4" fmla="*/ 0 w 175"/>
                <a:gd name="T5" fmla="*/ 49 h 196"/>
                <a:gd name="T6" fmla="*/ 107 w 175"/>
                <a:gd name="T7" fmla="*/ 0 h 196"/>
                <a:gd name="T8" fmla="*/ 175 w 175"/>
                <a:gd name="T9" fmla="*/ 146 h 196"/>
              </a:gdLst>
              <a:ahLst/>
              <a:cxnLst>
                <a:cxn ang="0">
                  <a:pos x="T0" y="T1"/>
                </a:cxn>
                <a:cxn ang="0">
                  <a:pos x="T2" y="T3"/>
                </a:cxn>
                <a:cxn ang="0">
                  <a:pos x="T4" y="T5"/>
                </a:cxn>
                <a:cxn ang="0">
                  <a:pos x="T6" y="T7"/>
                </a:cxn>
                <a:cxn ang="0">
                  <a:pos x="T8" y="T9"/>
                </a:cxn>
              </a:cxnLst>
              <a:rect l="0" t="0" r="r" b="b"/>
              <a:pathLst>
                <a:path w="175" h="196">
                  <a:moveTo>
                    <a:pt x="175" y="146"/>
                  </a:moveTo>
                  <a:lnTo>
                    <a:pt x="69" y="196"/>
                  </a:lnTo>
                  <a:lnTo>
                    <a:pt x="0" y="49"/>
                  </a:lnTo>
                  <a:lnTo>
                    <a:pt x="107" y="0"/>
                  </a:lnTo>
                  <a:lnTo>
                    <a:pt x="175" y="146"/>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0" name="ïṩlíḓè">
              <a:extLst>
                <a:ext uri="{FF2B5EF4-FFF2-40B4-BE49-F238E27FC236}">
                  <a16:creationId xmlns:a16="http://schemas.microsoft.com/office/drawing/2014/main" id="{2B40E7D6-B359-A9F9-47CF-C3C3DFEBD4D9}"/>
                </a:ext>
              </a:extLst>
            </p:cNvPr>
            <p:cNvSpPr/>
            <p:nvPr/>
          </p:nvSpPr>
          <p:spPr bwMode="auto">
            <a:xfrm>
              <a:off x="8237461" y="3903494"/>
              <a:ext cx="191918" cy="248301"/>
            </a:xfrm>
            <a:custGeom>
              <a:avLst/>
              <a:gdLst>
                <a:gd name="T0" fmla="*/ 0 w 75"/>
                <a:gd name="T1" fmla="*/ 10 h 97"/>
                <a:gd name="T2" fmla="*/ 45 w 75"/>
                <a:gd name="T3" fmla="*/ 0 h 97"/>
                <a:gd name="T4" fmla="*/ 53 w 75"/>
                <a:gd name="T5" fmla="*/ 35 h 97"/>
                <a:gd name="T6" fmla="*/ 75 w 75"/>
                <a:gd name="T7" fmla="*/ 70 h 97"/>
                <a:gd name="T8" fmla="*/ 25 w 75"/>
                <a:gd name="T9" fmla="*/ 97 h 97"/>
                <a:gd name="T10" fmla="*/ 0 w 75"/>
                <a:gd name="T11" fmla="*/ 10 h 97"/>
              </a:gdLst>
              <a:ahLst/>
              <a:cxnLst>
                <a:cxn ang="0">
                  <a:pos x="T0" y="T1"/>
                </a:cxn>
                <a:cxn ang="0">
                  <a:pos x="T2" y="T3"/>
                </a:cxn>
                <a:cxn ang="0">
                  <a:pos x="T4" y="T5"/>
                </a:cxn>
                <a:cxn ang="0">
                  <a:pos x="T6" y="T7"/>
                </a:cxn>
                <a:cxn ang="0">
                  <a:pos x="T8" y="T9"/>
                </a:cxn>
                <a:cxn ang="0">
                  <a:pos x="T10" y="T11"/>
                </a:cxn>
              </a:cxnLst>
              <a:rect l="0" t="0" r="r" b="b"/>
              <a:pathLst>
                <a:path w="75" h="97">
                  <a:moveTo>
                    <a:pt x="0" y="10"/>
                  </a:moveTo>
                  <a:cubicBezTo>
                    <a:pt x="45" y="0"/>
                    <a:pt x="45" y="0"/>
                    <a:pt x="45" y="0"/>
                  </a:cubicBezTo>
                  <a:cubicBezTo>
                    <a:pt x="53" y="35"/>
                    <a:pt x="53" y="35"/>
                    <a:pt x="53" y="35"/>
                  </a:cubicBezTo>
                  <a:cubicBezTo>
                    <a:pt x="75" y="70"/>
                    <a:pt x="75" y="70"/>
                    <a:pt x="75" y="70"/>
                  </a:cubicBezTo>
                  <a:cubicBezTo>
                    <a:pt x="56" y="79"/>
                    <a:pt x="22" y="69"/>
                    <a:pt x="25" y="97"/>
                  </a:cubicBezTo>
                  <a:lnTo>
                    <a:pt x="0" y="10"/>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1" name="îşḻïḍé">
              <a:extLst>
                <a:ext uri="{FF2B5EF4-FFF2-40B4-BE49-F238E27FC236}">
                  <a16:creationId xmlns:a16="http://schemas.microsoft.com/office/drawing/2014/main" id="{E3F6D51D-2019-635D-4B8E-78C0533EB5B3}"/>
                </a:ext>
              </a:extLst>
            </p:cNvPr>
            <p:cNvSpPr/>
            <p:nvPr/>
          </p:nvSpPr>
          <p:spPr bwMode="auto">
            <a:xfrm>
              <a:off x="8235293" y="3905663"/>
              <a:ext cx="227700" cy="354561"/>
            </a:xfrm>
            <a:custGeom>
              <a:avLst/>
              <a:gdLst>
                <a:gd name="T0" fmla="*/ 83 w 89"/>
                <a:gd name="T1" fmla="*/ 83 h 138"/>
                <a:gd name="T2" fmla="*/ 53 w 89"/>
                <a:gd name="T3" fmla="*/ 16 h 138"/>
                <a:gd name="T4" fmla="*/ 39 w 89"/>
                <a:gd name="T5" fmla="*/ 12 h 138"/>
                <a:gd name="T6" fmla="*/ 38 w 89"/>
                <a:gd name="T7" fmla="*/ 13 h 138"/>
                <a:gd name="T8" fmla="*/ 35 w 89"/>
                <a:gd name="T9" fmla="*/ 7 h 138"/>
                <a:gd name="T10" fmla="*/ 21 w 89"/>
                <a:gd name="T11" fmla="*/ 2 h 138"/>
                <a:gd name="T12" fmla="*/ 15 w 89"/>
                <a:gd name="T13" fmla="*/ 12 h 138"/>
                <a:gd name="T14" fmla="*/ 8 w 89"/>
                <a:gd name="T15" fmla="*/ 13 h 138"/>
                <a:gd name="T16" fmla="*/ 2 w 89"/>
                <a:gd name="T17" fmla="*/ 28 h 138"/>
                <a:gd name="T18" fmla="*/ 41 w 89"/>
                <a:gd name="T19" fmla="*/ 98 h 138"/>
                <a:gd name="T20" fmla="*/ 52 w 89"/>
                <a:gd name="T21" fmla="*/ 130 h 138"/>
                <a:gd name="T22" fmla="*/ 67 w 89"/>
                <a:gd name="T23" fmla="*/ 135 h 138"/>
                <a:gd name="T24" fmla="*/ 70 w 89"/>
                <a:gd name="T25" fmla="*/ 117 h 138"/>
                <a:gd name="T26" fmla="*/ 83 w 89"/>
                <a:gd name="T27" fmla="*/ 8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38">
                  <a:moveTo>
                    <a:pt x="83" y="83"/>
                  </a:moveTo>
                  <a:cubicBezTo>
                    <a:pt x="53" y="16"/>
                    <a:pt x="53" y="16"/>
                    <a:pt x="53" y="16"/>
                  </a:cubicBezTo>
                  <a:cubicBezTo>
                    <a:pt x="51" y="11"/>
                    <a:pt x="44" y="9"/>
                    <a:pt x="39" y="12"/>
                  </a:cubicBezTo>
                  <a:cubicBezTo>
                    <a:pt x="39" y="12"/>
                    <a:pt x="38" y="12"/>
                    <a:pt x="38" y="13"/>
                  </a:cubicBezTo>
                  <a:cubicBezTo>
                    <a:pt x="35" y="7"/>
                    <a:pt x="35" y="7"/>
                    <a:pt x="35" y="7"/>
                  </a:cubicBezTo>
                  <a:cubicBezTo>
                    <a:pt x="33" y="2"/>
                    <a:pt x="26" y="0"/>
                    <a:pt x="21" y="2"/>
                  </a:cubicBezTo>
                  <a:cubicBezTo>
                    <a:pt x="17" y="4"/>
                    <a:pt x="15" y="8"/>
                    <a:pt x="15" y="12"/>
                  </a:cubicBezTo>
                  <a:cubicBezTo>
                    <a:pt x="13" y="11"/>
                    <a:pt x="10" y="11"/>
                    <a:pt x="8" y="13"/>
                  </a:cubicBezTo>
                  <a:cubicBezTo>
                    <a:pt x="2" y="16"/>
                    <a:pt x="0" y="23"/>
                    <a:pt x="2" y="28"/>
                  </a:cubicBezTo>
                  <a:cubicBezTo>
                    <a:pt x="41" y="98"/>
                    <a:pt x="41" y="98"/>
                    <a:pt x="41" y="98"/>
                  </a:cubicBezTo>
                  <a:cubicBezTo>
                    <a:pt x="52" y="130"/>
                    <a:pt x="52" y="130"/>
                    <a:pt x="52" y="130"/>
                  </a:cubicBezTo>
                  <a:cubicBezTo>
                    <a:pt x="55" y="135"/>
                    <a:pt x="62" y="138"/>
                    <a:pt x="67" y="135"/>
                  </a:cubicBezTo>
                  <a:cubicBezTo>
                    <a:pt x="73" y="132"/>
                    <a:pt x="73" y="123"/>
                    <a:pt x="70" y="117"/>
                  </a:cubicBezTo>
                  <a:cubicBezTo>
                    <a:pt x="71" y="113"/>
                    <a:pt x="89" y="96"/>
                    <a:pt x="83" y="83"/>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2" name="íśliḓé">
              <a:extLst>
                <a:ext uri="{FF2B5EF4-FFF2-40B4-BE49-F238E27FC236}">
                  <a16:creationId xmlns:a16="http://schemas.microsoft.com/office/drawing/2014/main" id="{72FF4BC9-7CAA-DC74-9CCA-999ACF66A663}"/>
                </a:ext>
              </a:extLst>
            </p:cNvPr>
            <p:cNvSpPr/>
            <p:nvPr/>
          </p:nvSpPr>
          <p:spPr bwMode="auto">
            <a:xfrm>
              <a:off x="8348058" y="4149627"/>
              <a:ext cx="73731" cy="199508"/>
            </a:xfrm>
            <a:custGeom>
              <a:avLst/>
              <a:gdLst>
                <a:gd name="T0" fmla="*/ 22 w 29"/>
                <a:gd name="T1" fmla="*/ 77 h 78"/>
                <a:gd name="T2" fmla="*/ 22 w 29"/>
                <a:gd name="T3" fmla="*/ 77 h 78"/>
                <a:gd name="T4" fmla="*/ 28 w 29"/>
                <a:gd name="T5" fmla="*/ 68 h 78"/>
                <a:gd name="T6" fmla="*/ 15 w 29"/>
                <a:gd name="T7" fmla="*/ 1 h 78"/>
                <a:gd name="T8" fmla="*/ 15 w 29"/>
                <a:gd name="T9" fmla="*/ 0 h 78"/>
                <a:gd name="T10" fmla="*/ 0 w 29"/>
                <a:gd name="T11" fmla="*/ 10 h 78"/>
                <a:gd name="T12" fmla="*/ 12 w 29"/>
                <a:gd name="T13" fmla="*/ 71 h 78"/>
                <a:gd name="T14" fmla="*/ 22 w 29"/>
                <a:gd name="T15" fmla="*/ 77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8">
                  <a:moveTo>
                    <a:pt x="22" y="77"/>
                  </a:moveTo>
                  <a:cubicBezTo>
                    <a:pt x="22" y="77"/>
                    <a:pt x="22" y="77"/>
                    <a:pt x="22" y="77"/>
                  </a:cubicBezTo>
                  <a:cubicBezTo>
                    <a:pt x="26" y="77"/>
                    <a:pt x="29" y="73"/>
                    <a:pt x="28" y="68"/>
                  </a:cubicBezTo>
                  <a:cubicBezTo>
                    <a:pt x="15" y="1"/>
                    <a:pt x="15" y="1"/>
                    <a:pt x="15" y="1"/>
                  </a:cubicBezTo>
                  <a:cubicBezTo>
                    <a:pt x="15" y="0"/>
                    <a:pt x="15" y="0"/>
                    <a:pt x="15" y="0"/>
                  </a:cubicBezTo>
                  <a:cubicBezTo>
                    <a:pt x="0" y="10"/>
                    <a:pt x="0" y="10"/>
                    <a:pt x="0" y="10"/>
                  </a:cubicBezTo>
                  <a:cubicBezTo>
                    <a:pt x="12" y="71"/>
                    <a:pt x="12" y="71"/>
                    <a:pt x="12" y="71"/>
                  </a:cubicBezTo>
                  <a:cubicBezTo>
                    <a:pt x="13" y="75"/>
                    <a:pt x="17" y="78"/>
                    <a:pt x="22" y="77"/>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3" name="iṧlïḍè">
              <a:extLst>
                <a:ext uri="{FF2B5EF4-FFF2-40B4-BE49-F238E27FC236}">
                  <a16:creationId xmlns:a16="http://schemas.microsoft.com/office/drawing/2014/main" id="{A9F902D8-86C3-49A3-1FB3-A59FA4AC63B9}"/>
                </a:ext>
              </a:extLst>
            </p:cNvPr>
            <p:cNvSpPr/>
            <p:nvPr/>
          </p:nvSpPr>
          <p:spPr bwMode="auto">
            <a:xfrm>
              <a:off x="8248304" y="3956624"/>
              <a:ext cx="122524" cy="275408"/>
            </a:xfrm>
            <a:custGeom>
              <a:avLst/>
              <a:gdLst>
                <a:gd name="T0" fmla="*/ 15 w 48"/>
                <a:gd name="T1" fmla="*/ 107 h 107"/>
                <a:gd name="T2" fmla="*/ 15 w 48"/>
                <a:gd name="T3" fmla="*/ 107 h 107"/>
                <a:gd name="T4" fmla="*/ 23 w 48"/>
                <a:gd name="T5" fmla="*/ 97 h 107"/>
                <a:gd name="T6" fmla="*/ 20 w 48"/>
                <a:gd name="T7" fmla="*/ 71 h 107"/>
                <a:gd name="T8" fmla="*/ 34 w 48"/>
                <a:gd name="T9" fmla="*/ 74 h 107"/>
                <a:gd name="T10" fmla="*/ 48 w 48"/>
                <a:gd name="T11" fmla="*/ 18 h 107"/>
                <a:gd name="T12" fmla="*/ 20 w 48"/>
                <a:gd name="T13" fmla="*/ 0 h 107"/>
                <a:gd name="T14" fmla="*/ 9 w 48"/>
                <a:gd name="T15" fmla="*/ 23 h 107"/>
                <a:gd name="T16" fmla="*/ 0 w 48"/>
                <a:gd name="T17" fmla="*/ 44 h 107"/>
                <a:gd name="T18" fmla="*/ 5 w 48"/>
                <a:gd name="T19" fmla="*/ 99 h 107"/>
                <a:gd name="T20" fmla="*/ 15 w 48"/>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07">
                  <a:moveTo>
                    <a:pt x="15" y="107"/>
                  </a:moveTo>
                  <a:cubicBezTo>
                    <a:pt x="15" y="107"/>
                    <a:pt x="15" y="107"/>
                    <a:pt x="15" y="107"/>
                  </a:cubicBezTo>
                  <a:cubicBezTo>
                    <a:pt x="20" y="106"/>
                    <a:pt x="23" y="102"/>
                    <a:pt x="23" y="97"/>
                  </a:cubicBezTo>
                  <a:cubicBezTo>
                    <a:pt x="20" y="71"/>
                    <a:pt x="20" y="71"/>
                    <a:pt x="20" y="71"/>
                  </a:cubicBezTo>
                  <a:cubicBezTo>
                    <a:pt x="20" y="61"/>
                    <a:pt x="28" y="63"/>
                    <a:pt x="34" y="74"/>
                  </a:cubicBezTo>
                  <a:cubicBezTo>
                    <a:pt x="48" y="18"/>
                    <a:pt x="48" y="18"/>
                    <a:pt x="48" y="18"/>
                  </a:cubicBezTo>
                  <a:cubicBezTo>
                    <a:pt x="20" y="0"/>
                    <a:pt x="20" y="0"/>
                    <a:pt x="20" y="0"/>
                  </a:cubicBezTo>
                  <a:cubicBezTo>
                    <a:pt x="9" y="23"/>
                    <a:pt x="9" y="23"/>
                    <a:pt x="9" y="23"/>
                  </a:cubicBezTo>
                  <a:cubicBezTo>
                    <a:pt x="1" y="25"/>
                    <a:pt x="0" y="38"/>
                    <a:pt x="0" y="44"/>
                  </a:cubicBezTo>
                  <a:cubicBezTo>
                    <a:pt x="5" y="99"/>
                    <a:pt x="5" y="99"/>
                    <a:pt x="5" y="99"/>
                  </a:cubicBezTo>
                  <a:cubicBezTo>
                    <a:pt x="6" y="104"/>
                    <a:pt x="10" y="107"/>
                    <a:pt x="15" y="107"/>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4" name="ïş1íḓé">
              <a:extLst>
                <a:ext uri="{FF2B5EF4-FFF2-40B4-BE49-F238E27FC236}">
                  <a16:creationId xmlns:a16="http://schemas.microsoft.com/office/drawing/2014/main" id="{8DDF6192-1527-3835-56FF-7588742F2013}"/>
                </a:ext>
              </a:extLst>
            </p:cNvPr>
            <p:cNvSpPr/>
            <p:nvPr/>
          </p:nvSpPr>
          <p:spPr bwMode="auto">
            <a:xfrm>
              <a:off x="8381671" y="4118183"/>
              <a:ext cx="58551" cy="195171"/>
            </a:xfrm>
            <a:custGeom>
              <a:avLst/>
              <a:gdLst>
                <a:gd name="T0" fmla="*/ 7 w 23"/>
                <a:gd name="T1" fmla="*/ 76 h 76"/>
                <a:gd name="T2" fmla="*/ 7 w 23"/>
                <a:gd name="T3" fmla="*/ 76 h 76"/>
                <a:gd name="T4" fmla="*/ 16 w 23"/>
                <a:gd name="T5" fmla="*/ 69 h 76"/>
                <a:gd name="T6" fmla="*/ 23 w 23"/>
                <a:gd name="T7" fmla="*/ 0 h 76"/>
                <a:gd name="T8" fmla="*/ 23 w 23"/>
                <a:gd name="T9" fmla="*/ 0 h 76"/>
                <a:gd name="T10" fmla="*/ 6 w 23"/>
                <a:gd name="T11" fmla="*/ 5 h 76"/>
                <a:gd name="T12" fmla="*/ 0 w 23"/>
                <a:gd name="T13" fmla="*/ 67 h 76"/>
                <a:gd name="T14" fmla="*/ 7 w 23"/>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76">
                  <a:moveTo>
                    <a:pt x="7" y="76"/>
                  </a:moveTo>
                  <a:cubicBezTo>
                    <a:pt x="7" y="76"/>
                    <a:pt x="7" y="76"/>
                    <a:pt x="7" y="76"/>
                  </a:cubicBezTo>
                  <a:cubicBezTo>
                    <a:pt x="12" y="76"/>
                    <a:pt x="16" y="73"/>
                    <a:pt x="16" y="69"/>
                  </a:cubicBezTo>
                  <a:cubicBezTo>
                    <a:pt x="23" y="0"/>
                    <a:pt x="23" y="0"/>
                    <a:pt x="23" y="0"/>
                  </a:cubicBezTo>
                  <a:cubicBezTo>
                    <a:pt x="23" y="0"/>
                    <a:pt x="23" y="0"/>
                    <a:pt x="23" y="0"/>
                  </a:cubicBezTo>
                  <a:cubicBezTo>
                    <a:pt x="6" y="5"/>
                    <a:pt x="6" y="5"/>
                    <a:pt x="6" y="5"/>
                  </a:cubicBezTo>
                  <a:cubicBezTo>
                    <a:pt x="0" y="67"/>
                    <a:pt x="0" y="67"/>
                    <a:pt x="0" y="67"/>
                  </a:cubicBezTo>
                  <a:cubicBezTo>
                    <a:pt x="0" y="71"/>
                    <a:pt x="3" y="75"/>
                    <a:pt x="7" y="76"/>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5" name="îṡḻiḍé">
              <a:extLst>
                <a:ext uri="{FF2B5EF4-FFF2-40B4-BE49-F238E27FC236}">
                  <a16:creationId xmlns:a16="http://schemas.microsoft.com/office/drawing/2014/main" id="{A297EFEC-A847-B036-982F-1A439FCC7201}"/>
                </a:ext>
              </a:extLst>
            </p:cNvPr>
            <p:cNvSpPr/>
            <p:nvPr/>
          </p:nvSpPr>
          <p:spPr bwMode="auto">
            <a:xfrm>
              <a:off x="8353480" y="4147458"/>
              <a:ext cx="96501" cy="171317"/>
            </a:xfrm>
            <a:custGeom>
              <a:avLst/>
              <a:gdLst>
                <a:gd name="T0" fmla="*/ 6 w 38"/>
                <a:gd name="T1" fmla="*/ 66 h 67"/>
                <a:gd name="T2" fmla="*/ 6 w 38"/>
                <a:gd name="T3" fmla="*/ 66 h 67"/>
                <a:gd name="T4" fmla="*/ 17 w 38"/>
                <a:gd name="T5" fmla="*/ 61 h 67"/>
                <a:gd name="T6" fmla="*/ 38 w 38"/>
                <a:gd name="T7" fmla="*/ 0 h 67"/>
                <a:gd name="T8" fmla="*/ 20 w 38"/>
                <a:gd name="T9" fmla="*/ 10 h 67"/>
                <a:gd name="T10" fmla="*/ 2 w 38"/>
                <a:gd name="T11" fmla="*/ 55 h 67"/>
                <a:gd name="T12" fmla="*/ 6 w 38"/>
                <a:gd name="T13" fmla="*/ 66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6" y="66"/>
                  </a:moveTo>
                  <a:cubicBezTo>
                    <a:pt x="6" y="66"/>
                    <a:pt x="6" y="66"/>
                    <a:pt x="6" y="66"/>
                  </a:cubicBezTo>
                  <a:cubicBezTo>
                    <a:pt x="10" y="67"/>
                    <a:pt x="15" y="65"/>
                    <a:pt x="17" y="61"/>
                  </a:cubicBezTo>
                  <a:cubicBezTo>
                    <a:pt x="38" y="0"/>
                    <a:pt x="38" y="0"/>
                    <a:pt x="38" y="0"/>
                  </a:cubicBezTo>
                  <a:cubicBezTo>
                    <a:pt x="20" y="10"/>
                    <a:pt x="20" y="10"/>
                    <a:pt x="20" y="10"/>
                  </a:cubicBezTo>
                  <a:cubicBezTo>
                    <a:pt x="2" y="55"/>
                    <a:pt x="2" y="55"/>
                    <a:pt x="2" y="55"/>
                  </a:cubicBezTo>
                  <a:cubicBezTo>
                    <a:pt x="0" y="59"/>
                    <a:pt x="2" y="64"/>
                    <a:pt x="6" y="66"/>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6" name="ïsḷïḍe">
              <a:extLst>
                <a:ext uri="{FF2B5EF4-FFF2-40B4-BE49-F238E27FC236}">
                  <a16:creationId xmlns:a16="http://schemas.microsoft.com/office/drawing/2014/main" id="{BEE858DC-AC70-706F-148F-E49DB1948031}"/>
                </a:ext>
              </a:extLst>
            </p:cNvPr>
            <p:cNvSpPr/>
            <p:nvPr/>
          </p:nvSpPr>
          <p:spPr bwMode="auto">
            <a:xfrm>
              <a:off x="8232040" y="3990237"/>
              <a:ext cx="187581" cy="87827"/>
            </a:xfrm>
            <a:custGeom>
              <a:avLst/>
              <a:gdLst>
                <a:gd name="T0" fmla="*/ 173 w 173"/>
                <a:gd name="T1" fmla="*/ 43 h 81"/>
                <a:gd name="T2" fmla="*/ 10 w 173"/>
                <a:gd name="T3" fmla="*/ 81 h 81"/>
                <a:gd name="T4" fmla="*/ 0 w 173"/>
                <a:gd name="T5" fmla="*/ 38 h 81"/>
                <a:gd name="T6" fmla="*/ 161 w 173"/>
                <a:gd name="T7" fmla="*/ 0 h 81"/>
                <a:gd name="T8" fmla="*/ 173 w 173"/>
                <a:gd name="T9" fmla="*/ 43 h 81"/>
              </a:gdLst>
              <a:ahLst/>
              <a:cxnLst>
                <a:cxn ang="0">
                  <a:pos x="T0" y="T1"/>
                </a:cxn>
                <a:cxn ang="0">
                  <a:pos x="T2" y="T3"/>
                </a:cxn>
                <a:cxn ang="0">
                  <a:pos x="T4" y="T5"/>
                </a:cxn>
                <a:cxn ang="0">
                  <a:pos x="T6" y="T7"/>
                </a:cxn>
                <a:cxn ang="0">
                  <a:pos x="T8" y="T9"/>
                </a:cxn>
              </a:cxnLst>
              <a:rect l="0" t="0" r="r" b="b"/>
              <a:pathLst>
                <a:path w="173" h="81">
                  <a:moveTo>
                    <a:pt x="173" y="43"/>
                  </a:moveTo>
                  <a:lnTo>
                    <a:pt x="10" y="81"/>
                  </a:lnTo>
                  <a:lnTo>
                    <a:pt x="0" y="38"/>
                  </a:lnTo>
                  <a:lnTo>
                    <a:pt x="161" y="0"/>
                  </a:lnTo>
                  <a:lnTo>
                    <a:pt x="17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7" name="iṡḻiḍé">
              <a:extLst>
                <a:ext uri="{FF2B5EF4-FFF2-40B4-BE49-F238E27FC236}">
                  <a16:creationId xmlns:a16="http://schemas.microsoft.com/office/drawing/2014/main" id="{A5C20302-EF2B-4BD8-0CA3-FED0B027CDC6}"/>
                </a:ext>
              </a:extLst>
            </p:cNvPr>
            <p:cNvSpPr/>
            <p:nvPr/>
          </p:nvSpPr>
          <p:spPr bwMode="auto">
            <a:xfrm>
              <a:off x="7816759" y="2761743"/>
              <a:ext cx="608283" cy="1277287"/>
            </a:xfrm>
            <a:custGeom>
              <a:avLst/>
              <a:gdLst>
                <a:gd name="T0" fmla="*/ 0 w 237"/>
                <a:gd name="T1" fmla="*/ 19 h 498"/>
                <a:gd name="T2" fmla="*/ 80 w 237"/>
                <a:gd name="T3" fmla="*/ 0 h 498"/>
                <a:gd name="T4" fmla="*/ 237 w 237"/>
                <a:gd name="T5" fmla="*/ 478 h 498"/>
                <a:gd name="T6" fmla="*/ 237 w 237"/>
                <a:gd name="T7" fmla="*/ 478 h 498"/>
                <a:gd name="T8" fmla="*/ 157 w 237"/>
                <a:gd name="T9" fmla="*/ 498 h 498"/>
                <a:gd name="T10" fmla="*/ 156 w 237"/>
                <a:gd name="T11" fmla="*/ 497 h 498"/>
                <a:gd name="T12" fmla="*/ 0 w 237"/>
                <a:gd name="T13" fmla="*/ 19 h 498"/>
              </a:gdLst>
              <a:ahLst/>
              <a:cxnLst>
                <a:cxn ang="0">
                  <a:pos x="T0" y="T1"/>
                </a:cxn>
                <a:cxn ang="0">
                  <a:pos x="T2" y="T3"/>
                </a:cxn>
                <a:cxn ang="0">
                  <a:pos x="T4" y="T5"/>
                </a:cxn>
                <a:cxn ang="0">
                  <a:pos x="T6" y="T7"/>
                </a:cxn>
                <a:cxn ang="0">
                  <a:pos x="T8" y="T9"/>
                </a:cxn>
                <a:cxn ang="0">
                  <a:pos x="T10" y="T11"/>
                </a:cxn>
                <a:cxn ang="0">
                  <a:pos x="T12" y="T13"/>
                </a:cxn>
              </a:cxnLst>
              <a:rect l="0" t="0" r="r" b="b"/>
              <a:pathLst>
                <a:path w="237" h="498">
                  <a:moveTo>
                    <a:pt x="0" y="19"/>
                  </a:moveTo>
                  <a:cubicBezTo>
                    <a:pt x="80" y="0"/>
                    <a:pt x="80" y="0"/>
                    <a:pt x="80" y="0"/>
                  </a:cubicBezTo>
                  <a:cubicBezTo>
                    <a:pt x="81" y="0"/>
                    <a:pt x="228" y="443"/>
                    <a:pt x="237" y="478"/>
                  </a:cubicBezTo>
                  <a:cubicBezTo>
                    <a:pt x="237" y="478"/>
                    <a:pt x="237" y="478"/>
                    <a:pt x="237" y="478"/>
                  </a:cubicBezTo>
                  <a:cubicBezTo>
                    <a:pt x="157" y="498"/>
                    <a:pt x="157" y="498"/>
                    <a:pt x="157" y="498"/>
                  </a:cubicBezTo>
                  <a:cubicBezTo>
                    <a:pt x="156" y="497"/>
                    <a:pt x="156" y="497"/>
                    <a:pt x="156" y="497"/>
                  </a:cubicBezTo>
                  <a:cubicBezTo>
                    <a:pt x="0" y="19"/>
                    <a:pt x="0" y="19"/>
                    <a:pt x="0" y="19"/>
                  </a:cubicBezTo>
                  <a:close/>
                </a:path>
              </a:pathLst>
            </a:custGeom>
            <a:solidFill>
              <a:schemeClr val="tx2"/>
            </a:solidFill>
            <a:ln>
              <a:noFill/>
            </a:ln>
          </p:spPr>
          <p:txBody>
            <a:bodyPr anchor="ctr"/>
            <a:lstStyle/>
            <a:p>
              <a:pPr algn="ctr"/>
              <a:endParaRPr/>
            </a:p>
          </p:txBody>
        </p:sp>
        <p:sp>
          <p:nvSpPr>
            <p:cNvPr id="1078" name="işlîḑè">
              <a:extLst>
                <a:ext uri="{FF2B5EF4-FFF2-40B4-BE49-F238E27FC236}">
                  <a16:creationId xmlns:a16="http://schemas.microsoft.com/office/drawing/2014/main" id="{C3C75453-4F7B-C5A9-4816-8D163E817119}"/>
                </a:ext>
              </a:extLst>
            </p:cNvPr>
            <p:cNvSpPr/>
            <p:nvPr/>
          </p:nvSpPr>
          <p:spPr bwMode="auto">
            <a:xfrm>
              <a:off x="7655201" y="3980479"/>
              <a:ext cx="400101" cy="1842199"/>
            </a:xfrm>
            <a:custGeom>
              <a:avLst/>
              <a:gdLst>
                <a:gd name="T0" fmla="*/ 104 w 156"/>
                <a:gd name="T1" fmla="*/ 0 h 718"/>
                <a:gd name="T2" fmla="*/ 22 w 156"/>
                <a:gd name="T3" fmla="*/ 0 h 718"/>
                <a:gd name="T4" fmla="*/ 1 w 156"/>
                <a:gd name="T5" fmla="*/ 21 h 718"/>
                <a:gd name="T6" fmla="*/ 17 w 156"/>
                <a:gd name="T7" fmla="*/ 359 h 718"/>
                <a:gd name="T8" fmla="*/ 28 w 156"/>
                <a:gd name="T9" fmla="*/ 570 h 718"/>
                <a:gd name="T10" fmla="*/ 21 w 156"/>
                <a:gd name="T11" fmla="*/ 640 h 718"/>
                <a:gd name="T12" fmla="*/ 102 w 156"/>
                <a:gd name="T13" fmla="*/ 709 h 718"/>
                <a:gd name="T14" fmla="*/ 146 w 156"/>
                <a:gd name="T15" fmla="*/ 697 h 718"/>
                <a:gd name="T16" fmla="*/ 98 w 156"/>
                <a:gd name="T17" fmla="*/ 631 h 718"/>
                <a:gd name="T18" fmla="*/ 102 w 156"/>
                <a:gd name="T19" fmla="*/ 347 h 718"/>
                <a:gd name="T20" fmla="*/ 125 w 156"/>
                <a:gd name="T21" fmla="*/ 21 h 718"/>
                <a:gd name="T22" fmla="*/ 104 w 156"/>
                <a:gd name="T23"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718">
                  <a:moveTo>
                    <a:pt x="104" y="0"/>
                  </a:moveTo>
                  <a:cubicBezTo>
                    <a:pt x="22" y="0"/>
                    <a:pt x="22" y="0"/>
                    <a:pt x="22" y="0"/>
                  </a:cubicBezTo>
                  <a:cubicBezTo>
                    <a:pt x="11" y="0"/>
                    <a:pt x="1" y="10"/>
                    <a:pt x="1" y="21"/>
                  </a:cubicBezTo>
                  <a:cubicBezTo>
                    <a:pt x="5" y="141"/>
                    <a:pt x="0" y="238"/>
                    <a:pt x="17" y="359"/>
                  </a:cubicBezTo>
                  <a:cubicBezTo>
                    <a:pt x="26" y="416"/>
                    <a:pt x="21" y="488"/>
                    <a:pt x="28" y="570"/>
                  </a:cubicBezTo>
                  <a:cubicBezTo>
                    <a:pt x="32" y="615"/>
                    <a:pt x="18" y="632"/>
                    <a:pt x="21" y="640"/>
                  </a:cubicBezTo>
                  <a:cubicBezTo>
                    <a:pt x="25" y="651"/>
                    <a:pt x="69" y="718"/>
                    <a:pt x="102" y="709"/>
                  </a:cubicBezTo>
                  <a:cubicBezTo>
                    <a:pt x="146" y="697"/>
                    <a:pt x="146" y="697"/>
                    <a:pt x="146" y="697"/>
                  </a:cubicBezTo>
                  <a:cubicBezTo>
                    <a:pt x="156" y="695"/>
                    <a:pt x="100" y="642"/>
                    <a:pt x="98" y="631"/>
                  </a:cubicBezTo>
                  <a:cubicBezTo>
                    <a:pt x="73" y="526"/>
                    <a:pt x="92" y="447"/>
                    <a:pt x="102" y="347"/>
                  </a:cubicBezTo>
                  <a:cubicBezTo>
                    <a:pt x="113" y="244"/>
                    <a:pt x="125" y="124"/>
                    <a:pt x="125" y="21"/>
                  </a:cubicBezTo>
                  <a:cubicBezTo>
                    <a:pt x="125" y="10"/>
                    <a:pt x="116" y="0"/>
                    <a:pt x="104" y="0"/>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9" name="išḻiḑê">
              <a:extLst>
                <a:ext uri="{FF2B5EF4-FFF2-40B4-BE49-F238E27FC236}">
                  <a16:creationId xmlns:a16="http://schemas.microsoft.com/office/drawing/2014/main" id="{A5F3C420-85FB-6624-CE05-893795595765}"/>
                </a:ext>
              </a:extLst>
            </p:cNvPr>
            <p:cNvSpPr/>
            <p:nvPr/>
          </p:nvSpPr>
          <p:spPr bwMode="auto">
            <a:xfrm>
              <a:off x="7663875" y="5560281"/>
              <a:ext cx="481422" cy="344802"/>
            </a:xfrm>
            <a:custGeom>
              <a:avLst/>
              <a:gdLst>
                <a:gd name="T0" fmla="*/ 22 w 188"/>
                <a:gd name="T1" fmla="*/ 0 h 134"/>
                <a:gd name="T2" fmla="*/ 1 w 188"/>
                <a:gd name="T3" fmla="*/ 60 h 134"/>
                <a:gd name="T4" fmla="*/ 12 w 188"/>
                <a:gd name="T5" fmla="*/ 83 h 134"/>
                <a:gd name="T6" fmla="*/ 28 w 188"/>
                <a:gd name="T7" fmla="*/ 84 h 134"/>
                <a:gd name="T8" fmla="*/ 61 w 188"/>
                <a:gd name="T9" fmla="*/ 106 h 134"/>
                <a:gd name="T10" fmla="*/ 113 w 188"/>
                <a:gd name="T11" fmla="*/ 129 h 134"/>
                <a:gd name="T12" fmla="*/ 163 w 188"/>
                <a:gd name="T13" fmla="*/ 123 h 134"/>
                <a:gd name="T14" fmla="*/ 110 w 188"/>
                <a:gd name="T15" fmla="*/ 36 h 134"/>
                <a:gd name="T16" fmla="*/ 118 w 188"/>
                <a:gd name="T17" fmla="*/ 79 h 134"/>
                <a:gd name="T18" fmla="*/ 22 w 188"/>
                <a:gd name="T1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34">
                  <a:moveTo>
                    <a:pt x="22" y="0"/>
                  </a:moveTo>
                  <a:cubicBezTo>
                    <a:pt x="11" y="10"/>
                    <a:pt x="0" y="43"/>
                    <a:pt x="1" y="60"/>
                  </a:cubicBezTo>
                  <a:cubicBezTo>
                    <a:pt x="2" y="77"/>
                    <a:pt x="3" y="78"/>
                    <a:pt x="12" y="83"/>
                  </a:cubicBezTo>
                  <a:cubicBezTo>
                    <a:pt x="22" y="88"/>
                    <a:pt x="26" y="89"/>
                    <a:pt x="28" y="84"/>
                  </a:cubicBezTo>
                  <a:cubicBezTo>
                    <a:pt x="30" y="80"/>
                    <a:pt x="51" y="100"/>
                    <a:pt x="61" y="106"/>
                  </a:cubicBezTo>
                  <a:cubicBezTo>
                    <a:pt x="72" y="112"/>
                    <a:pt x="85" y="122"/>
                    <a:pt x="113" y="129"/>
                  </a:cubicBezTo>
                  <a:cubicBezTo>
                    <a:pt x="130" y="133"/>
                    <a:pt x="153" y="134"/>
                    <a:pt x="163" y="123"/>
                  </a:cubicBezTo>
                  <a:cubicBezTo>
                    <a:pt x="188" y="95"/>
                    <a:pt x="134" y="66"/>
                    <a:pt x="110" y="36"/>
                  </a:cubicBezTo>
                  <a:cubicBezTo>
                    <a:pt x="122" y="58"/>
                    <a:pt x="151" y="78"/>
                    <a:pt x="118" y="79"/>
                  </a:cubicBezTo>
                  <a:cubicBezTo>
                    <a:pt x="61" y="81"/>
                    <a:pt x="23" y="42"/>
                    <a:pt x="22" y="0"/>
                  </a:cubicBezTo>
                  <a:close/>
                </a:path>
              </a:pathLst>
            </a:custGeom>
            <a:solidFill>
              <a:srgbClr val="C49A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0" name="ís1íḋe">
              <a:extLst>
                <a:ext uri="{FF2B5EF4-FFF2-40B4-BE49-F238E27FC236}">
                  <a16:creationId xmlns:a16="http://schemas.microsoft.com/office/drawing/2014/main" id="{C2585509-D5AF-00E3-84A1-8BD37EB60D35}"/>
                </a:ext>
              </a:extLst>
            </p:cNvPr>
            <p:cNvSpPr/>
            <p:nvPr/>
          </p:nvSpPr>
          <p:spPr bwMode="auto">
            <a:xfrm>
              <a:off x="7230162" y="3980479"/>
              <a:ext cx="402269" cy="1842199"/>
            </a:xfrm>
            <a:custGeom>
              <a:avLst/>
              <a:gdLst>
                <a:gd name="T0" fmla="*/ 52 w 157"/>
                <a:gd name="T1" fmla="*/ 0 h 718"/>
                <a:gd name="T2" fmla="*/ 134 w 157"/>
                <a:gd name="T3" fmla="*/ 0 h 718"/>
                <a:gd name="T4" fmla="*/ 155 w 157"/>
                <a:gd name="T5" fmla="*/ 21 h 718"/>
                <a:gd name="T6" fmla="*/ 139 w 157"/>
                <a:gd name="T7" fmla="*/ 359 h 718"/>
                <a:gd name="T8" fmla="*/ 128 w 157"/>
                <a:gd name="T9" fmla="*/ 570 h 718"/>
                <a:gd name="T10" fmla="*/ 135 w 157"/>
                <a:gd name="T11" fmla="*/ 640 h 718"/>
                <a:gd name="T12" fmla="*/ 54 w 157"/>
                <a:gd name="T13" fmla="*/ 709 h 718"/>
                <a:gd name="T14" fmla="*/ 11 w 157"/>
                <a:gd name="T15" fmla="*/ 697 h 718"/>
                <a:gd name="T16" fmla="*/ 59 w 157"/>
                <a:gd name="T17" fmla="*/ 631 h 718"/>
                <a:gd name="T18" fmla="*/ 54 w 157"/>
                <a:gd name="T19" fmla="*/ 347 h 718"/>
                <a:gd name="T20" fmla="*/ 31 w 157"/>
                <a:gd name="T21" fmla="*/ 21 h 718"/>
                <a:gd name="T22" fmla="*/ 52 w 157"/>
                <a:gd name="T23"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718">
                  <a:moveTo>
                    <a:pt x="52" y="0"/>
                  </a:moveTo>
                  <a:cubicBezTo>
                    <a:pt x="134" y="0"/>
                    <a:pt x="134" y="0"/>
                    <a:pt x="134" y="0"/>
                  </a:cubicBezTo>
                  <a:cubicBezTo>
                    <a:pt x="146" y="0"/>
                    <a:pt x="155" y="10"/>
                    <a:pt x="155" y="21"/>
                  </a:cubicBezTo>
                  <a:cubicBezTo>
                    <a:pt x="152" y="141"/>
                    <a:pt x="157" y="238"/>
                    <a:pt x="139" y="359"/>
                  </a:cubicBezTo>
                  <a:cubicBezTo>
                    <a:pt x="131" y="416"/>
                    <a:pt x="135" y="488"/>
                    <a:pt x="128" y="570"/>
                  </a:cubicBezTo>
                  <a:cubicBezTo>
                    <a:pt x="124" y="615"/>
                    <a:pt x="139" y="632"/>
                    <a:pt x="135" y="640"/>
                  </a:cubicBezTo>
                  <a:cubicBezTo>
                    <a:pt x="131" y="651"/>
                    <a:pt x="87" y="718"/>
                    <a:pt x="54" y="709"/>
                  </a:cubicBezTo>
                  <a:cubicBezTo>
                    <a:pt x="11" y="697"/>
                    <a:pt x="11" y="697"/>
                    <a:pt x="11" y="697"/>
                  </a:cubicBezTo>
                  <a:cubicBezTo>
                    <a:pt x="0" y="695"/>
                    <a:pt x="56" y="642"/>
                    <a:pt x="59" y="631"/>
                  </a:cubicBezTo>
                  <a:cubicBezTo>
                    <a:pt x="83" y="526"/>
                    <a:pt x="64" y="447"/>
                    <a:pt x="54" y="347"/>
                  </a:cubicBezTo>
                  <a:cubicBezTo>
                    <a:pt x="44" y="244"/>
                    <a:pt x="31" y="124"/>
                    <a:pt x="31" y="21"/>
                  </a:cubicBezTo>
                  <a:cubicBezTo>
                    <a:pt x="31" y="10"/>
                    <a:pt x="41" y="0"/>
                    <a:pt x="52" y="0"/>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1" name="ïśḻïḍé">
              <a:extLst>
                <a:ext uri="{FF2B5EF4-FFF2-40B4-BE49-F238E27FC236}">
                  <a16:creationId xmlns:a16="http://schemas.microsoft.com/office/drawing/2014/main" id="{CC933227-D447-87E7-1552-1836EEFE1124}"/>
                </a:ext>
              </a:extLst>
            </p:cNvPr>
            <p:cNvSpPr/>
            <p:nvPr/>
          </p:nvSpPr>
          <p:spPr bwMode="auto">
            <a:xfrm>
              <a:off x="7140166" y="5560281"/>
              <a:ext cx="484675" cy="344802"/>
            </a:xfrm>
            <a:custGeom>
              <a:avLst/>
              <a:gdLst>
                <a:gd name="T0" fmla="*/ 166 w 189"/>
                <a:gd name="T1" fmla="*/ 0 h 134"/>
                <a:gd name="T2" fmla="*/ 187 w 189"/>
                <a:gd name="T3" fmla="*/ 60 h 134"/>
                <a:gd name="T4" fmla="*/ 176 w 189"/>
                <a:gd name="T5" fmla="*/ 83 h 134"/>
                <a:gd name="T6" fmla="*/ 161 w 189"/>
                <a:gd name="T7" fmla="*/ 84 h 134"/>
                <a:gd name="T8" fmla="*/ 127 w 189"/>
                <a:gd name="T9" fmla="*/ 106 h 134"/>
                <a:gd name="T10" fmla="*/ 75 w 189"/>
                <a:gd name="T11" fmla="*/ 129 h 134"/>
                <a:gd name="T12" fmla="*/ 25 w 189"/>
                <a:gd name="T13" fmla="*/ 123 h 134"/>
                <a:gd name="T14" fmla="*/ 78 w 189"/>
                <a:gd name="T15" fmla="*/ 36 h 134"/>
                <a:gd name="T16" fmla="*/ 70 w 189"/>
                <a:gd name="T17" fmla="*/ 79 h 134"/>
                <a:gd name="T18" fmla="*/ 166 w 189"/>
                <a:gd name="T1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134">
                  <a:moveTo>
                    <a:pt x="166" y="0"/>
                  </a:moveTo>
                  <a:cubicBezTo>
                    <a:pt x="177" y="10"/>
                    <a:pt x="189" y="43"/>
                    <a:pt x="187" y="60"/>
                  </a:cubicBezTo>
                  <a:cubicBezTo>
                    <a:pt x="186" y="77"/>
                    <a:pt x="186" y="78"/>
                    <a:pt x="176" y="83"/>
                  </a:cubicBezTo>
                  <a:cubicBezTo>
                    <a:pt x="166" y="88"/>
                    <a:pt x="163" y="89"/>
                    <a:pt x="161" y="84"/>
                  </a:cubicBezTo>
                  <a:cubicBezTo>
                    <a:pt x="159" y="80"/>
                    <a:pt x="138" y="100"/>
                    <a:pt x="127" y="106"/>
                  </a:cubicBezTo>
                  <a:cubicBezTo>
                    <a:pt x="117" y="112"/>
                    <a:pt x="103" y="122"/>
                    <a:pt x="75" y="129"/>
                  </a:cubicBezTo>
                  <a:cubicBezTo>
                    <a:pt x="58" y="133"/>
                    <a:pt x="36" y="134"/>
                    <a:pt x="25" y="123"/>
                  </a:cubicBezTo>
                  <a:cubicBezTo>
                    <a:pt x="0" y="95"/>
                    <a:pt x="55" y="66"/>
                    <a:pt x="78" y="36"/>
                  </a:cubicBezTo>
                  <a:cubicBezTo>
                    <a:pt x="66" y="58"/>
                    <a:pt x="37" y="78"/>
                    <a:pt x="70" y="79"/>
                  </a:cubicBezTo>
                  <a:cubicBezTo>
                    <a:pt x="127" y="81"/>
                    <a:pt x="166" y="42"/>
                    <a:pt x="166" y="0"/>
                  </a:cubicBezTo>
                  <a:close/>
                </a:path>
              </a:pathLst>
            </a:custGeom>
            <a:solidFill>
              <a:srgbClr val="C49A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2" name="ïṩľíḑe">
              <a:extLst>
                <a:ext uri="{FF2B5EF4-FFF2-40B4-BE49-F238E27FC236}">
                  <a16:creationId xmlns:a16="http://schemas.microsoft.com/office/drawing/2014/main" id="{DF3AF7AF-D861-B41A-49AD-AAB8A621739F}"/>
                </a:ext>
              </a:extLst>
            </p:cNvPr>
            <p:cNvSpPr/>
            <p:nvPr/>
          </p:nvSpPr>
          <p:spPr bwMode="auto">
            <a:xfrm>
              <a:off x="7188959" y="3574956"/>
              <a:ext cx="912967" cy="1057177"/>
            </a:xfrm>
            <a:custGeom>
              <a:avLst/>
              <a:gdLst>
                <a:gd name="T0" fmla="*/ 290 w 356"/>
                <a:gd name="T1" fmla="*/ 0 h 412"/>
                <a:gd name="T2" fmla="*/ 307 w 356"/>
                <a:gd name="T3" fmla="*/ 399 h 412"/>
                <a:gd name="T4" fmla="*/ 46 w 356"/>
                <a:gd name="T5" fmla="*/ 399 h 412"/>
                <a:gd name="T6" fmla="*/ 63 w 356"/>
                <a:gd name="T7" fmla="*/ 0 h 412"/>
                <a:gd name="T8" fmla="*/ 290 w 356"/>
                <a:gd name="T9" fmla="*/ 0 h 412"/>
              </a:gdLst>
              <a:ahLst/>
              <a:cxnLst>
                <a:cxn ang="0">
                  <a:pos x="T0" y="T1"/>
                </a:cxn>
                <a:cxn ang="0">
                  <a:pos x="T2" y="T3"/>
                </a:cxn>
                <a:cxn ang="0">
                  <a:pos x="T4" y="T5"/>
                </a:cxn>
                <a:cxn ang="0">
                  <a:pos x="T6" y="T7"/>
                </a:cxn>
                <a:cxn ang="0">
                  <a:pos x="T8" y="T9"/>
                </a:cxn>
              </a:cxnLst>
              <a:rect l="0" t="0" r="r" b="b"/>
              <a:pathLst>
                <a:path w="356" h="412">
                  <a:moveTo>
                    <a:pt x="290" y="0"/>
                  </a:moveTo>
                  <a:cubicBezTo>
                    <a:pt x="311" y="47"/>
                    <a:pt x="356" y="197"/>
                    <a:pt x="307" y="399"/>
                  </a:cubicBezTo>
                  <a:cubicBezTo>
                    <a:pt x="295" y="412"/>
                    <a:pt x="54" y="411"/>
                    <a:pt x="46" y="399"/>
                  </a:cubicBezTo>
                  <a:cubicBezTo>
                    <a:pt x="0" y="204"/>
                    <a:pt x="42" y="41"/>
                    <a:pt x="63" y="0"/>
                  </a:cubicBezTo>
                  <a:lnTo>
                    <a:pt x="290"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3" name="íṧļíḍê">
              <a:extLst>
                <a:ext uri="{FF2B5EF4-FFF2-40B4-BE49-F238E27FC236}">
                  <a16:creationId xmlns:a16="http://schemas.microsoft.com/office/drawing/2014/main" id="{27BEF0F7-30F9-F3FA-C1F9-3D0EB080F91A}"/>
                </a:ext>
              </a:extLst>
            </p:cNvPr>
            <p:cNvSpPr/>
            <p:nvPr/>
          </p:nvSpPr>
          <p:spPr bwMode="auto">
            <a:xfrm>
              <a:off x="7217150" y="2617533"/>
              <a:ext cx="841404" cy="1318490"/>
            </a:xfrm>
            <a:custGeom>
              <a:avLst/>
              <a:gdLst>
                <a:gd name="T0" fmla="*/ 312 w 328"/>
                <a:gd name="T1" fmla="*/ 464 h 514"/>
                <a:gd name="T2" fmla="*/ 295 w 328"/>
                <a:gd name="T3" fmla="*/ 406 h 514"/>
                <a:gd name="T4" fmla="*/ 301 w 328"/>
                <a:gd name="T5" fmla="*/ 237 h 514"/>
                <a:gd name="T6" fmla="*/ 314 w 328"/>
                <a:gd name="T7" fmla="*/ 56 h 514"/>
                <a:gd name="T8" fmla="*/ 203 w 328"/>
                <a:gd name="T9" fmla="*/ 0 h 514"/>
                <a:gd name="T10" fmla="*/ 165 w 328"/>
                <a:gd name="T11" fmla="*/ 15 h 514"/>
                <a:gd name="T12" fmla="*/ 126 w 328"/>
                <a:gd name="T13" fmla="*/ 0 h 514"/>
                <a:gd name="T14" fmla="*/ 14 w 328"/>
                <a:gd name="T15" fmla="*/ 56 h 514"/>
                <a:gd name="T16" fmla="*/ 27 w 328"/>
                <a:gd name="T17" fmla="*/ 237 h 514"/>
                <a:gd name="T18" fmla="*/ 38 w 328"/>
                <a:gd name="T19" fmla="*/ 403 h 514"/>
                <a:gd name="T20" fmla="*/ 18 w 328"/>
                <a:gd name="T21" fmla="*/ 463 h 514"/>
                <a:gd name="T22" fmla="*/ 312 w 328"/>
                <a:gd name="T23" fmla="*/ 46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14">
                  <a:moveTo>
                    <a:pt x="312" y="464"/>
                  </a:moveTo>
                  <a:cubicBezTo>
                    <a:pt x="308" y="443"/>
                    <a:pt x="302" y="423"/>
                    <a:pt x="295" y="406"/>
                  </a:cubicBezTo>
                  <a:cubicBezTo>
                    <a:pt x="260" y="322"/>
                    <a:pt x="271" y="310"/>
                    <a:pt x="301" y="237"/>
                  </a:cubicBezTo>
                  <a:cubicBezTo>
                    <a:pt x="328" y="171"/>
                    <a:pt x="273" y="137"/>
                    <a:pt x="314" y="56"/>
                  </a:cubicBezTo>
                  <a:cubicBezTo>
                    <a:pt x="278" y="33"/>
                    <a:pt x="231" y="23"/>
                    <a:pt x="203" y="0"/>
                  </a:cubicBezTo>
                  <a:cubicBezTo>
                    <a:pt x="190" y="12"/>
                    <a:pt x="180" y="15"/>
                    <a:pt x="165" y="15"/>
                  </a:cubicBezTo>
                  <a:cubicBezTo>
                    <a:pt x="150" y="15"/>
                    <a:pt x="140" y="12"/>
                    <a:pt x="126" y="0"/>
                  </a:cubicBezTo>
                  <a:cubicBezTo>
                    <a:pt x="105" y="17"/>
                    <a:pt x="52" y="31"/>
                    <a:pt x="14" y="56"/>
                  </a:cubicBezTo>
                  <a:cubicBezTo>
                    <a:pt x="53" y="139"/>
                    <a:pt x="0" y="152"/>
                    <a:pt x="27" y="237"/>
                  </a:cubicBezTo>
                  <a:cubicBezTo>
                    <a:pt x="50" y="308"/>
                    <a:pt x="87" y="304"/>
                    <a:pt x="38" y="403"/>
                  </a:cubicBezTo>
                  <a:cubicBezTo>
                    <a:pt x="30" y="419"/>
                    <a:pt x="23" y="440"/>
                    <a:pt x="18" y="463"/>
                  </a:cubicBezTo>
                  <a:cubicBezTo>
                    <a:pt x="85" y="514"/>
                    <a:pt x="258" y="506"/>
                    <a:pt x="312" y="464"/>
                  </a:cubicBezTo>
                </a:path>
              </a:pathLst>
            </a:custGeom>
            <a:solidFill>
              <a:schemeClr val="tx2">
                <a:lumMod val="75000"/>
              </a:schemeClr>
            </a:solidFill>
            <a:ln>
              <a:noFill/>
            </a:ln>
          </p:spPr>
          <p:txBody>
            <a:bodyPr anchor="ctr"/>
            <a:lstStyle/>
            <a:p>
              <a:pPr algn="ctr"/>
              <a:endParaRPr/>
            </a:p>
          </p:txBody>
        </p:sp>
        <p:sp>
          <p:nvSpPr>
            <p:cNvPr id="1084" name="ísḻíďé">
              <a:extLst>
                <a:ext uri="{FF2B5EF4-FFF2-40B4-BE49-F238E27FC236}">
                  <a16:creationId xmlns:a16="http://schemas.microsoft.com/office/drawing/2014/main" id="{5C101602-1056-909B-3708-272DF1FA1066}"/>
                </a:ext>
              </a:extLst>
            </p:cNvPr>
            <p:cNvSpPr/>
            <p:nvPr/>
          </p:nvSpPr>
          <p:spPr bwMode="auto">
            <a:xfrm>
              <a:off x="7217150" y="2617533"/>
              <a:ext cx="426124" cy="1280540"/>
            </a:xfrm>
            <a:custGeom>
              <a:avLst/>
              <a:gdLst>
                <a:gd name="T0" fmla="*/ 126 w 166"/>
                <a:gd name="T1" fmla="*/ 0 h 499"/>
                <a:gd name="T2" fmla="*/ 165 w 166"/>
                <a:gd name="T3" fmla="*/ 15 h 499"/>
                <a:gd name="T4" fmla="*/ 166 w 166"/>
                <a:gd name="T5" fmla="*/ 15 h 499"/>
                <a:gd name="T6" fmla="*/ 166 w 166"/>
                <a:gd name="T7" fmla="*/ 499 h 499"/>
                <a:gd name="T8" fmla="*/ 18 w 166"/>
                <a:gd name="T9" fmla="*/ 463 h 499"/>
                <a:gd name="T10" fmla="*/ 38 w 166"/>
                <a:gd name="T11" fmla="*/ 403 h 499"/>
                <a:gd name="T12" fmla="*/ 27 w 166"/>
                <a:gd name="T13" fmla="*/ 237 h 499"/>
                <a:gd name="T14" fmla="*/ 14 w 166"/>
                <a:gd name="T15" fmla="*/ 56 h 499"/>
                <a:gd name="T16" fmla="*/ 126 w 166"/>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499">
                  <a:moveTo>
                    <a:pt x="126" y="0"/>
                  </a:moveTo>
                  <a:cubicBezTo>
                    <a:pt x="140" y="12"/>
                    <a:pt x="150" y="15"/>
                    <a:pt x="165" y="15"/>
                  </a:cubicBezTo>
                  <a:cubicBezTo>
                    <a:pt x="165" y="15"/>
                    <a:pt x="166" y="15"/>
                    <a:pt x="166" y="15"/>
                  </a:cubicBezTo>
                  <a:cubicBezTo>
                    <a:pt x="166" y="499"/>
                    <a:pt x="166" y="499"/>
                    <a:pt x="166" y="499"/>
                  </a:cubicBezTo>
                  <a:cubicBezTo>
                    <a:pt x="109" y="499"/>
                    <a:pt x="51" y="488"/>
                    <a:pt x="18" y="463"/>
                  </a:cubicBezTo>
                  <a:cubicBezTo>
                    <a:pt x="23" y="440"/>
                    <a:pt x="30" y="419"/>
                    <a:pt x="38" y="403"/>
                  </a:cubicBezTo>
                  <a:cubicBezTo>
                    <a:pt x="87" y="304"/>
                    <a:pt x="50" y="308"/>
                    <a:pt x="27" y="237"/>
                  </a:cubicBezTo>
                  <a:cubicBezTo>
                    <a:pt x="0" y="152"/>
                    <a:pt x="53" y="139"/>
                    <a:pt x="14" y="56"/>
                  </a:cubicBezTo>
                  <a:cubicBezTo>
                    <a:pt x="52" y="31"/>
                    <a:pt x="105" y="17"/>
                    <a:pt x="126" y="0"/>
                  </a:cubicBezTo>
                </a:path>
              </a:pathLst>
            </a:custGeom>
            <a:solidFill>
              <a:schemeClr val="tx2"/>
            </a:solidFill>
            <a:ln>
              <a:noFill/>
            </a:ln>
          </p:spPr>
          <p:txBody>
            <a:bodyPr anchor="ctr"/>
            <a:lstStyle/>
            <a:p>
              <a:pPr algn="ctr"/>
              <a:endParaRPr/>
            </a:p>
          </p:txBody>
        </p:sp>
        <p:sp>
          <p:nvSpPr>
            <p:cNvPr id="1085" name="îṧľïḍe">
              <a:extLst>
                <a:ext uri="{FF2B5EF4-FFF2-40B4-BE49-F238E27FC236}">
                  <a16:creationId xmlns:a16="http://schemas.microsoft.com/office/drawing/2014/main" id="{A3805D24-31C5-5FE7-24E3-E125ABA56741}"/>
                </a:ext>
              </a:extLst>
            </p:cNvPr>
            <p:cNvSpPr/>
            <p:nvPr/>
          </p:nvSpPr>
          <p:spPr bwMode="auto">
            <a:xfrm>
              <a:off x="7448103" y="2617533"/>
              <a:ext cx="384921" cy="772010"/>
            </a:xfrm>
            <a:custGeom>
              <a:avLst/>
              <a:gdLst>
                <a:gd name="T0" fmla="*/ 345 w 355"/>
                <a:gd name="T1" fmla="*/ 47 h 712"/>
                <a:gd name="T2" fmla="*/ 355 w 355"/>
                <a:gd name="T3" fmla="*/ 260 h 712"/>
                <a:gd name="T4" fmla="*/ 175 w 355"/>
                <a:gd name="T5" fmla="*/ 712 h 712"/>
                <a:gd name="T6" fmla="*/ 0 w 355"/>
                <a:gd name="T7" fmla="*/ 260 h 712"/>
                <a:gd name="T8" fmla="*/ 12 w 355"/>
                <a:gd name="T9" fmla="*/ 40 h 712"/>
                <a:gd name="T10" fmla="*/ 85 w 355"/>
                <a:gd name="T11" fmla="*/ 0 h 712"/>
                <a:gd name="T12" fmla="*/ 267 w 355"/>
                <a:gd name="T13" fmla="*/ 0 h 712"/>
                <a:gd name="T14" fmla="*/ 345 w 355"/>
                <a:gd name="T15" fmla="*/ 47 h 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712">
                  <a:moveTo>
                    <a:pt x="345" y="47"/>
                  </a:moveTo>
                  <a:lnTo>
                    <a:pt x="355" y="260"/>
                  </a:lnTo>
                  <a:lnTo>
                    <a:pt x="175" y="712"/>
                  </a:lnTo>
                  <a:lnTo>
                    <a:pt x="0" y="260"/>
                  </a:lnTo>
                  <a:lnTo>
                    <a:pt x="12" y="40"/>
                  </a:lnTo>
                  <a:lnTo>
                    <a:pt x="85" y="0"/>
                  </a:lnTo>
                  <a:lnTo>
                    <a:pt x="267" y="0"/>
                  </a:lnTo>
                  <a:lnTo>
                    <a:pt x="345"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6" name="ïšlïḋe">
              <a:extLst>
                <a:ext uri="{FF2B5EF4-FFF2-40B4-BE49-F238E27FC236}">
                  <a16:creationId xmlns:a16="http://schemas.microsoft.com/office/drawing/2014/main" id="{699D1F8F-17ED-28E2-6F18-A8A031B4AEF3}"/>
                </a:ext>
              </a:extLst>
            </p:cNvPr>
            <p:cNvSpPr/>
            <p:nvPr/>
          </p:nvSpPr>
          <p:spPr bwMode="auto">
            <a:xfrm>
              <a:off x="7448103" y="2617533"/>
              <a:ext cx="384921" cy="772010"/>
            </a:xfrm>
            <a:custGeom>
              <a:avLst/>
              <a:gdLst>
                <a:gd name="T0" fmla="*/ 345 w 355"/>
                <a:gd name="T1" fmla="*/ 47 h 712"/>
                <a:gd name="T2" fmla="*/ 355 w 355"/>
                <a:gd name="T3" fmla="*/ 260 h 712"/>
                <a:gd name="T4" fmla="*/ 175 w 355"/>
                <a:gd name="T5" fmla="*/ 712 h 712"/>
                <a:gd name="T6" fmla="*/ 0 w 355"/>
                <a:gd name="T7" fmla="*/ 260 h 712"/>
                <a:gd name="T8" fmla="*/ 12 w 355"/>
                <a:gd name="T9" fmla="*/ 40 h 712"/>
                <a:gd name="T10" fmla="*/ 85 w 355"/>
                <a:gd name="T11" fmla="*/ 0 h 712"/>
                <a:gd name="T12" fmla="*/ 267 w 355"/>
                <a:gd name="T13" fmla="*/ 0 h 712"/>
                <a:gd name="T14" fmla="*/ 345 w 355"/>
                <a:gd name="T15" fmla="*/ 47 h 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712">
                  <a:moveTo>
                    <a:pt x="345" y="47"/>
                  </a:moveTo>
                  <a:lnTo>
                    <a:pt x="355" y="260"/>
                  </a:lnTo>
                  <a:lnTo>
                    <a:pt x="175" y="712"/>
                  </a:lnTo>
                  <a:lnTo>
                    <a:pt x="0" y="260"/>
                  </a:lnTo>
                  <a:lnTo>
                    <a:pt x="12" y="40"/>
                  </a:lnTo>
                  <a:lnTo>
                    <a:pt x="85" y="0"/>
                  </a:lnTo>
                  <a:lnTo>
                    <a:pt x="267" y="0"/>
                  </a:lnTo>
                  <a:lnTo>
                    <a:pt x="345"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7" name="îśļîḓe">
              <a:extLst>
                <a:ext uri="{FF2B5EF4-FFF2-40B4-BE49-F238E27FC236}">
                  <a16:creationId xmlns:a16="http://schemas.microsoft.com/office/drawing/2014/main" id="{6BA9082C-E80B-88B0-FBA2-E7B171070D43}"/>
                </a:ext>
              </a:extLst>
            </p:cNvPr>
            <p:cNvSpPr/>
            <p:nvPr/>
          </p:nvSpPr>
          <p:spPr bwMode="auto">
            <a:xfrm>
              <a:off x="7545688" y="2538381"/>
              <a:ext cx="191918" cy="199508"/>
            </a:xfrm>
            <a:prstGeom prst="rect">
              <a:avLst/>
            </a:prstGeom>
            <a:solidFill>
              <a:srgbClr val="FEE1B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8" name="işlïḑê">
              <a:extLst>
                <a:ext uri="{FF2B5EF4-FFF2-40B4-BE49-F238E27FC236}">
                  <a16:creationId xmlns:a16="http://schemas.microsoft.com/office/drawing/2014/main" id="{1E41ECB2-12D8-86DD-FEE3-DF624643F8F7}"/>
                </a:ext>
              </a:extLst>
            </p:cNvPr>
            <p:cNvSpPr/>
            <p:nvPr/>
          </p:nvSpPr>
          <p:spPr bwMode="auto">
            <a:xfrm>
              <a:off x="7545688" y="2538381"/>
              <a:ext cx="191918" cy="19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9" name="işḷíde">
              <a:extLst>
                <a:ext uri="{FF2B5EF4-FFF2-40B4-BE49-F238E27FC236}">
                  <a16:creationId xmlns:a16="http://schemas.microsoft.com/office/drawing/2014/main" id="{DD3DA6E8-9C7D-4612-13BF-840E83AFD371}"/>
                </a:ext>
              </a:extLst>
            </p:cNvPr>
            <p:cNvSpPr/>
            <p:nvPr/>
          </p:nvSpPr>
          <p:spPr bwMode="auto">
            <a:xfrm>
              <a:off x="7545688" y="2538381"/>
              <a:ext cx="191918" cy="127946"/>
            </a:xfrm>
            <a:custGeom>
              <a:avLst/>
              <a:gdLst>
                <a:gd name="T0" fmla="*/ 75 w 75"/>
                <a:gd name="T1" fmla="*/ 0 h 50"/>
                <a:gd name="T2" fmla="*/ 0 w 75"/>
                <a:gd name="T3" fmla="*/ 0 h 50"/>
                <a:gd name="T4" fmla="*/ 0 w 75"/>
                <a:gd name="T5" fmla="*/ 47 h 50"/>
                <a:gd name="T6" fmla="*/ 20 w 75"/>
                <a:gd name="T7" fmla="*/ 50 h 50"/>
                <a:gd name="T8" fmla="*/ 75 w 75"/>
                <a:gd name="T9" fmla="*/ 25 h 50"/>
                <a:gd name="T10" fmla="*/ 75 w 75"/>
                <a:gd name="T11" fmla="*/ 0 h 50"/>
              </a:gdLst>
              <a:ahLst/>
              <a:cxnLst>
                <a:cxn ang="0">
                  <a:pos x="T0" y="T1"/>
                </a:cxn>
                <a:cxn ang="0">
                  <a:pos x="T2" y="T3"/>
                </a:cxn>
                <a:cxn ang="0">
                  <a:pos x="T4" y="T5"/>
                </a:cxn>
                <a:cxn ang="0">
                  <a:pos x="T6" y="T7"/>
                </a:cxn>
                <a:cxn ang="0">
                  <a:pos x="T8" y="T9"/>
                </a:cxn>
                <a:cxn ang="0">
                  <a:pos x="T10" y="T11"/>
                </a:cxn>
              </a:cxnLst>
              <a:rect l="0" t="0" r="r" b="b"/>
              <a:pathLst>
                <a:path w="75" h="50">
                  <a:moveTo>
                    <a:pt x="75" y="0"/>
                  </a:moveTo>
                  <a:cubicBezTo>
                    <a:pt x="0" y="0"/>
                    <a:pt x="0" y="0"/>
                    <a:pt x="0" y="0"/>
                  </a:cubicBezTo>
                  <a:cubicBezTo>
                    <a:pt x="0" y="47"/>
                    <a:pt x="0" y="47"/>
                    <a:pt x="0" y="47"/>
                  </a:cubicBezTo>
                  <a:cubicBezTo>
                    <a:pt x="6" y="49"/>
                    <a:pt x="13" y="50"/>
                    <a:pt x="20" y="50"/>
                  </a:cubicBezTo>
                  <a:cubicBezTo>
                    <a:pt x="39" y="50"/>
                    <a:pt x="64" y="41"/>
                    <a:pt x="75" y="25"/>
                  </a:cubicBezTo>
                  <a:cubicBezTo>
                    <a:pt x="75" y="0"/>
                    <a:pt x="75" y="0"/>
                    <a:pt x="75" y="0"/>
                  </a:cubicBezTo>
                </a:path>
              </a:pathLst>
            </a:custGeom>
            <a:solidFill>
              <a:srgbClr val="FBDA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0" name="iṡľíḋé">
              <a:extLst>
                <a:ext uri="{FF2B5EF4-FFF2-40B4-BE49-F238E27FC236}">
                  <a16:creationId xmlns:a16="http://schemas.microsoft.com/office/drawing/2014/main" id="{64B71172-8F00-866E-2433-A8551565D705}"/>
                </a:ext>
              </a:extLst>
            </p:cNvPr>
            <p:cNvSpPr/>
            <p:nvPr/>
          </p:nvSpPr>
          <p:spPr bwMode="auto">
            <a:xfrm>
              <a:off x="7594481" y="2722709"/>
              <a:ext cx="88911" cy="138788"/>
            </a:xfrm>
            <a:custGeom>
              <a:avLst/>
              <a:gdLst>
                <a:gd name="T0" fmla="*/ 5 w 35"/>
                <a:gd name="T1" fmla="*/ 54 h 54"/>
                <a:gd name="T2" fmla="*/ 0 w 35"/>
                <a:gd name="T3" fmla="*/ 43 h 54"/>
                <a:gd name="T4" fmla="*/ 18 w 35"/>
                <a:gd name="T5" fmla="*/ 0 h 54"/>
                <a:gd name="T6" fmla="*/ 35 w 35"/>
                <a:gd name="T7" fmla="*/ 42 h 54"/>
                <a:gd name="T8" fmla="*/ 30 w 35"/>
                <a:gd name="T9" fmla="*/ 54 h 54"/>
                <a:gd name="T10" fmla="*/ 5 w 35"/>
                <a:gd name="T11" fmla="*/ 54 h 54"/>
              </a:gdLst>
              <a:ahLst/>
              <a:cxnLst>
                <a:cxn ang="0">
                  <a:pos x="T0" y="T1"/>
                </a:cxn>
                <a:cxn ang="0">
                  <a:pos x="T2" y="T3"/>
                </a:cxn>
                <a:cxn ang="0">
                  <a:pos x="T4" y="T5"/>
                </a:cxn>
                <a:cxn ang="0">
                  <a:pos x="T6" y="T7"/>
                </a:cxn>
                <a:cxn ang="0">
                  <a:pos x="T8" y="T9"/>
                </a:cxn>
                <a:cxn ang="0">
                  <a:pos x="T10" y="T11"/>
                </a:cxn>
              </a:cxnLst>
              <a:rect l="0" t="0" r="r" b="b"/>
              <a:pathLst>
                <a:path w="35" h="54">
                  <a:moveTo>
                    <a:pt x="5" y="54"/>
                  </a:moveTo>
                  <a:cubicBezTo>
                    <a:pt x="0" y="43"/>
                    <a:pt x="0" y="43"/>
                    <a:pt x="0" y="43"/>
                  </a:cubicBezTo>
                  <a:cubicBezTo>
                    <a:pt x="18" y="0"/>
                    <a:pt x="18" y="0"/>
                    <a:pt x="18" y="0"/>
                  </a:cubicBezTo>
                  <a:cubicBezTo>
                    <a:pt x="35" y="42"/>
                    <a:pt x="35" y="42"/>
                    <a:pt x="35" y="42"/>
                  </a:cubicBezTo>
                  <a:cubicBezTo>
                    <a:pt x="30" y="54"/>
                    <a:pt x="30" y="54"/>
                    <a:pt x="30" y="54"/>
                  </a:cubicBezTo>
                  <a:cubicBezTo>
                    <a:pt x="22" y="54"/>
                    <a:pt x="14" y="54"/>
                    <a:pt x="5" y="54"/>
                  </a:cubicBezTo>
                  <a:close/>
                </a:path>
              </a:pathLst>
            </a:custGeom>
            <a:solidFill>
              <a:srgbClr val="FFA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1" name="iṧ1iḍê">
              <a:extLst>
                <a:ext uri="{FF2B5EF4-FFF2-40B4-BE49-F238E27FC236}">
                  <a16:creationId xmlns:a16="http://schemas.microsoft.com/office/drawing/2014/main" id="{0D2160C9-BBA9-F75A-E697-B64455DB677C}"/>
                </a:ext>
              </a:extLst>
            </p:cNvPr>
            <p:cNvSpPr/>
            <p:nvPr/>
          </p:nvSpPr>
          <p:spPr bwMode="auto">
            <a:xfrm>
              <a:off x="7640021" y="2617533"/>
              <a:ext cx="157221" cy="292757"/>
            </a:xfrm>
            <a:custGeom>
              <a:avLst/>
              <a:gdLst>
                <a:gd name="T0" fmla="*/ 90 w 145"/>
                <a:gd name="T1" fmla="*/ 0 h 270"/>
                <a:gd name="T2" fmla="*/ 0 w 145"/>
                <a:gd name="T3" fmla="*/ 97 h 270"/>
                <a:gd name="T4" fmla="*/ 64 w 145"/>
                <a:gd name="T5" fmla="*/ 270 h 270"/>
                <a:gd name="T6" fmla="*/ 145 w 145"/>
                <a:gd name="T7" fmla="*/ 36 h 270"/>
                <a:gd name="T8" fmla="*/ 90 w 145"/>
                <a:gd name="T9" fmla="*/ 0 h 270"/>
              </a:gdLst>
              <a:ahLst/>
              <a:cxnLst>
                <a:cxn ang="0">
                  <a:pos x="T0" y="T1"/>
                </a:cxn>
                <a:cxn ang="0">
                  <a:pos x="T2" y="T3"/>
                </a:cxn>
                <a:cxn ang="0">
                  <a:pos x="T4" y="T5"/>
                </a:cxn>
                <a:cxn ang="0">
                  <a:pos x="T6" y="T7"/>
                </a:cxn>
                <a:cxn ang="0">
                  <a:pos x="T8" y="T9"/>
                </a:cxn>
              </a:cxnLst>
              <a:rect l="0" t="0" r="r" b="b"/>
              <a:pathLst>
                <a:path w="145" h="270">
                  <a:moveTo>
                    <a:pt x="90" y="0"/>
                  </a:moveTo>
                  <a:lnTo>
                    <a:pt x="0" y="97"/>
                  </a:lnTo>
                  <a:lnTo>
                    <a:pt x="64" y="270"/>
                  </a:lnTo>
                  <a:lnTo>
                    <a:pt x="145" y="36"/>
                  </a:lnTo>
                  <a:lnTo>
                    <a:pt x="9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2" name="ïṣļîḓe">
              <a:extLst>
                <a:ext uri="{FF2B5EF4-FFF2-40B4-BE49-F238E27FC236}">
                  <a16:creationId xmlns:a16="http://schemas.microsoft.com/office/drawing/2014/main" id="{CAEAE468-BF57-F761-7886-2BC52BBED6F0}"/>
                </a:ext>
              </a:extLst>
            </p:cNvPr>
            <p:cNvSpPr/>
            <p:nvPr/>
          </p:nvSpPr>
          <p:spPr bwMode="auto">
            <a:xfrm>
              <a:off x="7483884" y="2617533"/>
              <a:ext cx="156137" cy="292757"/>
            </a:xfrm>
            <a:custGeom>
              <a:avLst/>
              <a:gdLst>
                <a:gd name="T0" fmla="*/ 52 w 144"/>
                <a:gd name="T1" fmla="*/ 0 h 270"/>
                <a:gd name="T2" fmla="*/ 144 w 144"/>
                <a:gd name="T3" fmla="*/ 97 h 270"/>
                <a:gd name="T4" fmla="*/ 80 w 144"/>
                <a:gd name="T5" fmla="*/ 270 h 270"/>
                <a:gd name="T6" fmla="*/ 0 w 144"/>
                <a:gd name="T7" fmla="*/ 36 h 270"/>
                <a:gd name="T8" fmla="*/ 52 w 144"/>
                <a:gd name="T9" fmla="*/ 0 h 270"/>
              </a:gdLst>
              <a:ahLst/>
              <a:cxnLst>
                <a:cxn ang="0">
                  <a:pos x="T0" y="T1"/>
                </a:cxn>
                <a:cxn ang="0">
                  <a:pos x="T2" y="T3"/>
                </a:cxn>
                <a:cxn ang="0">
                  <a:pos x="T4" y="T5"/>
                </a:cxn>
                <a:cxn ang="0">
                  <a:pos x="T6" y="T7"/>
                </a:cxn>
                <a:cxn ang="0">
                  <a:pos x="T8" y="T9"/>
                </a:cxn>
              </a:cxnLst>
              <a:rect l="0" t="0" r="r" b="b"/>
              <a:pathLst>
                <a:path w="144" h="270">
                  <a:moveTo>
                    <a:pt x="52" y="0"/>
                  </a:moveTo>
                  <a:lnTo>
                    <a:pt x="144" y="97"/>
                  </a:lnTo>
                  <a:lnTo>
                    <a:pt x="80" y="270"/>
                  </a:lnTo>
                  <a:lnTo>
                    <a:pt x="0" y="36"/>
                  </a:lnTo>
                  <a:lnTo>
                    <a:pt x="5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3" name="iŝľïḍê">
              <a:extLst>
                <a:ext uri="{FF2B5EF4-FFF2-40B4-BE49-F238E27FC236}">
                  <a16:creationId xmlns:a16="http://schemas.microsoft.com/office/drawing/2014/main" id="{313BD539-04E2-4035-7BDF-FEBDF284A416}"/>
                </a:ext>
              </a:extLst>
            </p:cNvPr>
            <p:cNvSpPr/>
            <p:nvPr/>
          </p:nvSpPr>
          <p:spPr bwMode="auto">
            <a:xfrm>
              <a:off x="7576048" y="2930892"/>
              <a:ext cx="125777" cy="461905"/>
            </a:xfrm>
            <a:custGeom>
              <a:avLst/>
              <a:gdLst>
                <a:gd name="T0" fmla="*/ 88 w 116"/>
                <a:gd name="T1" fmla="*/ 0 h 426"/>
                <a:gd name="T2" fmla="*/ 29 w 116"/>
                <a:gd name="T3" fmla="*/ 0 h 426"/>
                <a:gd name="T4" fmla="*/ 0 w 116"/>
                <a:gd name="T5" fmla="*/ 289 h 426"/>
                <a:gd name="T6" fmla="*/ 59 w 116"/>
                <a:gd name="T7" fmla="*/ 426 h 426"/>
                <a:gd name="T8" fmla="*/ 116 w 116"/>
                <a:gd name="T9" fmla="*/ 289 h 426"/>
                <a:gd name="T10" fmla="*/ 88 w 116"/>
                <a:gd name="T11" fmla="*/ 0 h 426"/>
              </a:gdLst>
              <a:ahLst/>
              <a:cxnLst>
                <a:cxn ang="0">
                  <a:pos x="T0" y="T1"/>
                </a:cxn>
                <a:cxn ang="0">
                  <a:pos x="T2" y="T3"/>
                </a:cxn>
                <a:cxn ang="0">
                  <a:pos x="T4" y="T5"/>
                </a:cxn>
                <a:cxn ang="0">
                  <a:pos x="T6" y="T7"/>
                </a:cxn>
                <a:cxn ang="0">
                  <a:pos x="T8" y="T9"/>
                </a:cxn>
                <a:cxn ang="0">
                  <a:pos x="T10" y="T11"/>
                </a:cxn>
              </a:cxnLst>
              <a:rect l="0" t="0" r="r" b="b"/>
              <a:pathLst>
                <a:path w="116" h="426">
                  <a:moveTo>
                    <a:pt x="88" y="0"/>
                  </a:moveTo>
                  <a:lnTo>
                    <a:pt x="29" y="0"/>
                  </a:lnTo>
                  <a:lnTo>
                    <a:pt x="0" y="289"/>
                  </a:lnTo>
                  <a:lnTo>
                    <a:pt x="59" y="426"/>
                  </a:lnTo>
                  <a:lnTo>
                    <a:pt x="116" y="289"/>
                  </a:lnTo>
                  <a:lnTo>
                    <a:pt x="88" y="0"/>
                  </a:lnTo>
                  <a:close/>
                </a:path>
              </a:pathLst>
            </a:custGeom>
            <a:solidFill>
              <a:srgbClr val="FFA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4" name="íṣlîḓè">
              <a:extLst>
                <a:ext uri="{FF2B5EF4-FFF2-40B4-BE49-F238E27FC236}">
                  <a16:creationId xmlns:a16="http://schemas.microsoft.com/office/drawing/2014/main" id="{11F272ED-D438-5071-8E06-53646F4C31DC}"/>
                </a:ext>
              </a:extLst>
            </p:cNvPr>
            <p:cNvSpPr/>
            <p:nvPr/>
          </p:nvSpPr>
          <p:spPr bwMode="auto">
            <a:xfrm>
              <a:off x="7640021" y="2617533"/>
              <a:ext cx="157221" cy="246132"/>
            </a:xfrm>
            <a:custGeom>
              <a:avLst/>
              <a:gdLst>
                <a:gd name="T0" fmla="*/ 90 w 145"/>
                <a:gd name="T1" fmla="*/ 0 h 227"/>
                <a:gd name="T2" fmla="*/ 0 w 145"/>
                <a:gd name="T3" fmla="*/ 97 h 227"/>
                <a:gd name="T4" fmla="*/ 66 w 145"/>
                <a:gd name="T5" fmla="*/ 227 h 227"/>
                <a:gd name="T6" fmla="*/ 145 w 145"/>
                <a:gd name="T7" fmla="*/ 36 h 227"/>
                <a:gd name="T8" fmla="*/ 90 w 145"/>
                <a:gd name="T9" fmla="*/ 0 h 227"/>
              </a:gdLst>
              <a:ahLst/>
              <a:cxnLst>
                <a:cxn ang="0">
                  <a:pos x="T0" y="T1"/>
                </a:cxn>
                <a:cxn ang="0">
                  <a:pos x="T2" y="T3"/>
                </a:cxn>
                <a:cxn ang="0">
                  <a:pos x="T4" y="T5"/>
                </a:cxn>
                <a:cxn ang="0">
                  <a:pos x="T6" y="T7"/>
                </a:cxn>
                <a:cxn ang="0">
                  <a:pos x="T8" y="T9"/>
                </a:cxn>
              </a:cxnLst>
              <a:rect l="0" t="0" r="r" b="b"/>
              <a:pathLst>
                <a:path w="145" h="227">
                  <a:moveTo>
                    <a:pt x="90" y="0"/>
                  </a:moveTo>
                  <a:lnTo>
                    <a:pt x="0" y="97"/>
                  </a:lnTo>
                  <a:lnTo>
                    <a:pt x="66" y="227"/>
                  </a:lnTo>
                  <a:lnTo>
                    <a:pt x="145" y="36"/>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5" name="íṥḷiḑê">
              <a:extLst>
                <a:ext uri="{FF2B5EF4-FFF2-40B4-BE49-F238E27FC236}">
                  <a16:creationId xmlns:a16="http://schemas.microsoft.com/office/drawing/2014/main" id="{2C73D886-F9A8-F774-5788-0815ADF65E61}"/>
                </a:ext>
              </a:extLst>
            </p:cNvPr>
            <p:cNvSpPr/>
            <p:nvPr/>
          </p:nvSpPr>
          <p:spPr bwMode="auto">
            <a:xfrm>
              <a:off x="7483884" y="2617533"/>
              <a:ext cx="156137" cy="246132"/>
            </a:xfrm>
            <a:custGeom>
              <a:avLst/>
              <a:gdLst>
                <a:gd name="T0" fmla="*/ 52 w 144"/>
                <a:gd name="T1" fmla="*/ 0 h 227"/>
                <a:gd name="T2" fmla="*/ 144 w 144"/>
                <a:gd name="T3" fmla="*/ 97 h 227"/>
                <a:gd name="T4" fmla="*/ 78 w 144"/>
                <a:gd name="T5" fmla="*/ 227 h 227"/>
                <a:gd name="T6" fmla="*/ 0 w 144"/>
                <a:gd name="T7" fmla="*/ 36 h 227"/>
                <a:gd name="T8" fmla="*/ 52 w 144"/>
                <a:gd name="T9" fmla="*/ 0 h 227"/>
              </a:gdLst>
              <a:ahLst/>
              <a:cxnLst>
                <a:cxn ang="0">
                  <a:pos x="T0" y="T1"/>
                </a:cxn>
                <a:cxn ang="0">
                  <a:pos x="T2" y="T3"/>
                </a:cxn>
                <a:cxn ang="0">
                  <a:pos x="T4" y="T5"/>
                </a:cxn>
                <a:cxn ang="0">
                  <a:pos x="T6" y="T7"/>
                </a:cxn>
                <a:cxn ang="0">
                  <a:pos x="T8" y="T9"/>
                </a:cxn>
              </a:cxnLst>
              <a:rect l="0" t="0" r="r" b="b"/>
              <a:pathLst>
                <a:path w="144" h="227">
                  <a:moveTo>
                    <a:pt x="52" y="0"/>
                  </a:moveTo>
                  <a:lnTo>
                    <a:pt x="144" y="97"/>
                  </a:lnTo>
                  <a:lnTo>
                    <a:pt x="78" y="227"/>
                  </a:lnTo>
                  <a:lnTo>
                    <a:pt x="0" y="36"/>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6" name="îṡ1ïḑê">
              <a:extLst>
                <a:ext uri="{FF2B5EF4-FFF2-40B4-BE49-F238E27FC236}">
                  <a16:creationId xmlns:a16="http://schemas.microsoft.com/office/drawing/2014/main" id="{E31CE94D-F61C-4749-E578-077B6F015A13}"/>
                </a:ext>
              </a:extLst>
            </p:cNvPr>
            <p:cNvSpPr/>
            <p:nvPr/>
          </p:nvSpPr>
          <p:spPr bwMode="auto">
            <a:xfrm>
              <a:off x="7594481" y="2856076"/>
              <a:ext cx="88911" cy="80237"/>
            </a:xfrm>
            <a:custGeom>
              <a:avLst/>
              <a:gdLst>
                <a:gd name="T0" fmla="*/ 30 w 35"/>
                <a:gd name="T1" fmla="*/ 0 h 31"/>
                <a:gd name="T2" fmla="*/ 5 w 35"/>
                <a:gd name="T3" fmla="*/ 0 h 31"/>
                <a:gd name="T4" fmla="*/ 5 w 35"/>
                <a:gd name="T5" fmla="*/ 31 h 31"/>
                <a:gd name="T6" fmla="*/ 30 w 35"/>
                <a:gd name="T7" fmla="*/ 31 h 31"/>
                <a:gd name="T8" fmla="*/ 30 w 35"/>
                <a:gd name="T9" fmla="*/ 0 h 31"/>
              </a:gdLst>
              <a:ahLst/>
              <a:cxnLst>
                <a:cxn ang="0">
                  <a:pos x="T0" y="T1"/>
                </a:cxn>
                <a:cxn ang="0">
                  <a:pos x="T2" y="T3"/>
                </a:cxn>
                <a:cxn ang="0">
                  <a:pos x="T4" y="T5"/>
                </a:cxn>
                <a:cxn ang="0">
                  <a:pos x="T6" y="T7"/>
                </a:cxn>
                <a:cxn ang="0">
                  <a:pos x="T8" y="T9"/>
                </a:cxn>
              </a:cxnLst>
              <a:rect l="0" t="0" r="r" b="b"/>
              <a:pathLst>
                <a:path w="35" h="31">
                  <a:moveTo>
                    <a:pt x="30" y="0"/>
                  </a:moveTo>
                  <a:cubicBezTo>
                    <a:pt x="5" y="0"/>
                    <a:pt x="5" y="0"/>
                    <a:pt x="5" y="0"/>
                  </a:cubicBezTo>
                  <a:cubicBezTo>
                    <a:pt x="0" y="11"/>
                    <a:pt x="0" y="21"/>
                    <a:pt x="5" y="31"/>
                  </a:cubicBezTo>
                  <a:cubicBezTo>
                    <a:pt x="30" y="31"/>
                    <a:pt x="30" y="31"/>
                    <a:pt x="30" y="31"/>
                  </a:cubicBezTo>
                  <a:cubicBezTo>
                    <a:pt x="35" y="21"/>
                    <a:pt x="35" y="11"/>
                    <a:pt x="30" y="0"/>
                  </a:cubicBezTo>
                  <a:close/>
                </a:path>
              </a:pathLst>
            </a:custGeom>
            <a:solidFill>
              <a:srgbClr val="FFA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7" name="išļíďê">
              <a:extLst>
                <a:ext uri="{FF2B5EF4-FFF2-40B4-BE49-F238E27FC236}">
                  <a16:creationId xmlns:a16="http://schemas.microsoft.com/office/drawing/2014/main" id="{49EACECD-E472-348E-4114-00DEC171A2D8}"/>
                </a:ext>
              </a:extLst>
            </p:cNvPr>
            <p:cNvSpPr/>
            <p:nvPr/>
          </p:nvSpPr>
          <p:spPr bwMode="auto">
            <a:xfrm>
              <a:off x="7640021" y="1755528"/>
              <a:ext cx="435882" cy="831646"/>
            </a:xfrm>
            <a:custGeom>
              <a:avLst/>
              <a:gdLst>
                <a:gd name="T0" fmla="*/ 102 w 170"/>
                <a:gd name="T1" fmla="*/ 324 h 324"/>
                <a:gd name="T2" fmla="*/ 0 w 170"/>
                <a:gd name="T3" fmla="*/ 301 h 324"/>
                <a:gd name="T4" fmla="*/ 0 w 170"/>
                <a:gd name="T5" fmla="*/ 15 h 324"/>
                <a:gd name="T6" fmla="*/ 138 w 170"/>
                <a:gd name="T7" fmla="*/ 104 h 324"/>
                <a:gd name="T8" fmla="*/ 102 w 170"/>
                <a:gd name="T9" fmla="*/ 324 h 324"/>
              </a:gdLst>
              <a:ahLst/>
              <a:cxnLst>
                <a:cxn ang="0">
                  <a:pos x="T0" y="T1"/>
                </a:cxn>
                <a:cxn ang="0">
                  <a:pos x="T2" y="T3"/>
                </a:cxn>
                <a:cxn ang="0">
                  <a:pos x="T4" y="T5"/>
                </a:cxn>
                <a:cxn ang="0">
                  <a:pos x="T6" y="T7"/>
                </a:cxn>
                <a:cxn ang="0">
                  <a:pos x="T8" y="T9"/>
                </a:cxn>
              </a:cxnLst>
              <a:rect l="0" t="0" r="r" b="b"/>
              <a:pathLst>
                <a:path w="170" h="324">
                  <a:moveTo>
                    <a:pt x="102" y="324"/>
                  </a:moveTo>
                  <a:cubicBezTo>
                    <a:pt x="102" y="324"/>
                    <a:pt x="74" y="301"/>
                    <a:pt x="0" y="301"/>
                  </a:cubicBezTo>
                  <a:cubicBezTo>
                    <a:pt x="0" y="204"/>
                    <a:pt x="0" y="15"/>
                    <a:pt x="0" y="15"/>
                  </a:cubicBezTo>
                  <a:cubicBezTo>
                    <a:pt x="0" y="15"/>
                    <a:pt x="103" y="0"/>
                    <a:pt x="138" y="104"/>
                  </a:cubicBezTo>
                  <a:cubicBezTo>
                    <a:pt x="170" y="198"/>
                    <a:pt x="102" y="324"/>
                    <a:pt x="102" y="324"/>
                  </a:cubicBezTo>
                  <a:close/>
                </a:path>
              </a:pathLst>
            </a:custGeom>
            <a:solidFill>
              <a:srgbClr val="FFA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8" name="íŝlîdè">
              <a:extLst>
                <a:ext uri="{FF2B5EF4-FFF2-40B4-BE49-F238E27FC236}">
                  <a16:creationId xmlns:a16="http://schemas.microsoft.com/office/drawing/2014/main" id="{71D2319F-7B03-D739-900B-3F308BEC09FB}"/>
                </a:ext>
              </a:extLst>
            </p:cNvPr>
            <p:cNvSpPr/>
            <p:nvPr/>
          </p:nvSpPr>
          <p:spPr bwMode="auto">
            <a:xfrm>
              <a:off x="7204139" y="1755528"/>
              <a:ext cx="435882" cy="831646"/>
            </a:xfrm>
            <a:custGeom>
              <a:avLst/>
              <a:gdLst>
                <a:gd name="T0" fmla="*/ 68 w 170"/>
                <a:gd name="T1" fmla="*/ 324 h 324"/>
                <a:gd name="T2" fmla="*/ 170 w 170"/>
                <a:gd name="T3" fmla="*/ 301 h 324"/>
                <a:gd name="T4" fmla="*/ 170 w 170"/>
                <a:gd name="T5" fmla="*/ 15 h 324"/>
                <a:gd name="T6" fmla="*/ 32 w 170"/>
                <a:gd name="T7" fmla="*/ 104 h 324"/>
                <a:gd name="T8" fmla="*/ 68 w 170"/>
                <a:gd name="T9" fmla="*/ 324 h 324"/>
              </a:gdLst>
              <a:ahLst/>
              <a:cxnLst>
                <a:cxn ang="0">
                  <a:pos x="T0" y="T1"/>
                </a:cxn>
                <a:cxn ang="0">
                  <a:pos x="T2" y="T3"/>
                </a:cxn>
                <a:cxn ang="0">
                  <a:pos x="T4" y="T5"/>
                </a:cxn>
                <a:cxn ang="0">
                  <a:pos x="T6" y="T7"/>
                </a:cxn>
                <a:cxn ang="0">
                  <a:pos x="T8" y="T9"/>
                </a:cxn>
              </a:cxnLst>
              <a:rect l="0" t="0" r="r" b="b"/>
              <a:pathLst>
                <a:path w="170" h="324">
                  <a:moveTo>
                    <a:pt x="68" y="324"/>
                  </a:moveTo>
                  <a:cubicBezTo>
                    <a:pt x="68" y="324"/>
                    <a:pt x="96" y="301"/>
                    <a:pt x="170" y="301"/>
                  </a:cubicBezTo>
                  <a:cubicBezTo>
                    <a:pt x="170" y="204"/>
                    <a:pt x="170" y="15"/>
                    <a:pt x="170" y="15"/>
                  </a:cubicBezTo>
                  <a:cubicBezTo>
                    <a:pt x="170" y="15"/>
                    <a:pt x="67" y="0"/>
                    <a:pt x="32" y="104"/>
                  </a:cubicBezTo>
                  <a:cubicBezTo>
                    <a:pt x="0" y="198"/>
                    <a:pt x="68" y="324"/>
                    <a:pt x="68" y="324"/>
                  </a:cubicBezTo>
                  <a:close/>
                </a:path>
              </a:pathLst>
            </a:custGeom>
            <a:solidFill>
              <a:srgbClr val="F79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9" name="îṩ1íďé">
              <a:extLst>
                <a:ext uri="{FF2B5EF4-FFF2-40B4-BE49-F238E27FC236}">
                  <a16:creationId xmlns:a16="http://schemas.microsoft.com/office/drawing/2014/main" id="{6BBEE91E-3C12-1EAC-CAF6-5A96F9247C6E}"/>
                </a:ext>
              </a:extLst>
            </p:cNvPr>
            <p:cNvSpPr/>
            <p:nvPr/>
          </p:nvSpPr>
          <p:spPr bwMode="auto">
            <a:xfrm>
              <a:off x="7371119" y="1845523"/>
              <a:ext cx="543226" cy="749240"/>
            </a:xfrm>
            <a:prstGeom prst="ellipse">
              <a:avLst/>
            </a:pr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0" name="íṥ1îḓê">
              <a:extLst>
                <a:ext uri="{FF2B5EF4-FFF2-40B4-BE49-F238E27FC236}">
                  <a16:creationId xmlns:a16="http://schemas.microsoft.com/office/drawing/2014/main" id="{5E870FFF-6918-3AE5-1D79-A9D07684C193}"/>
                </a:ext>
              </a:extLst>
            </p:cNvPr>
            <p:cNvSpPr/>
            <p:nvPr/>
          </p:nvSpPr>
          <p:spPr bwMode="auto">
            <a:xfrm>
              <a:off x="7299556" y="2110088"/>
              <a:ext cx="195171" cy="240711"/>
            </a:xfrm>
            <a:custGeom>
              <a:avLst/>
              <a:gdLst>
                <a:gd name="T0" fmla="*/ 4 w 76"/>
                <a:gd name="T1" fmla="*/ 51 h 94"/>
                <a:gd name="T2" fmla="*/ 33 w 76"/>
                <a:gd name="T3" fmla="*/ 2 h 94"/>
                <a:gd name="T4" fmla="*/ 73 w 76"/>
                <a:gd name="T5" fmla="*/ 43 h 94"/>
                <a:gd name="T6" fmla="*/ 44 w 76"/>
                <a:gd name="T7" fmla="*/ 92 h 94"/>
                <a:gd name="T8" fmla="*/ 4 w 76"/>
                <a:gd name="T9" fmla="*/ 51 h 94"/>
              </a:gdLst>
              <a:ahLst/>
              <a:cxnLst>
                <a:cxn ang="0">
                  <a:pos x="T0" y="T1"/>
                </a:cxn>
                <a:cxn ang="0">
                  <a:pos x="T2" y="T3"/>
                </a:cxn>
                <a:cxn ang="0">
                  <a:pos x="T4" y="T5"/>
                </a:cxn>
                <a:cxn ang="0">
                  <a:pos x="T6" y="T7"/>
                </a:cxn>
                <a:cxn ang="0">
                  <a:pos x="T8" y="T9"/>
                </a:cxn>
              </a:cxnLst>
              <a:rect l="0" t="0" r="r" b="b"/>
              <a:pathLst>
                <a:path w="76" h="94">
                  <a:moveTo>
                    <a:pt x="4" y="51"/>
                  </a:moveTo>
                  <a:cubicBezTo>
                    <a:pt x="0" y="26"/>
                    <a:pt x="13" y="4"/>
                    <a:pt x="33" y="2"/>
                  </a:cubicBezTo>
                  <a:cubicBezTo>
                    <a:pt x="52" y="0"/>
                    <a:pt x="70" y="18"/>
                    <a:pt x="73" y="43"/>
                  </a:cubicBezTo>
                  <a:cubicBezTo>
                    <a:pt x="76" y="68"/>
                    <a:pt x="63" y="90"/>
                    <a:pt x="44" y="92"/>
                  </a:cubicBezTo>
                  <a:cubicBezTo>
                    <a:pt x="25" y="94"/>
                    <a:pt x="7" y="76"/>
                    <a:pt x="4" y="51"/>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1" name="ïṧ1îďè">
              <a:extLst>
                <a:ext uri="{FF2B5EF4-FFF2-40B4-BE49-F238E27FC236}">
                  <a16:creationId xmlns:a16="http://schemas.microsoft.com/office/drawing/2014/main" id="{F0E051D8-4634-DDE5-7202-FD2E61B5EF06}"/>
                </a:ext>
              </a:extLst>
            </p:cNvPr>
            <p:cNvSpPr/>
            <p:nvPr/>
          </p:nvSpPr>
          <p:spPr bwMode="auto">
            <a:xfrm>
              <a:off x="7788568" y="2110088"/>
              <a:ext cx="195171" cy="240711"/>
            </a:xfrm>
            <a:custGeom>
              <a:avLst/>
              <a:gdLst>
                <a:gd name="T0" fmla="*/ 32 w 76"/>
                <a:gd name="T1" fmla="*/ 92 h 94"/>
                <a:gd name="T2" fmla="*/ 3 w 76"/>
                <a:gd name="T3" fmla="*/ 43 h 94"/>
                <a:gd name="T4" fmla="*/ 44 w 76"/>
                <a:gd name="T5" fmla="*/ 2 h 94"/>
                <a:gd name="T6" fmla="*/ 73 w 76"/>
                <a:gd name="T7" fmla="*/ 51 h 94"/>
                <a:gd name="T8" fmla="*/ 32 w 76"/>
                <a:gd name="T9" fmla="*/ 92 h 94"/>
              </a:gdLst>
              <a:ahLst/>
              <a:cxnLst>
                <a:cxn ang="0">
                  <a:pos x="T0" y="T1"/>
                </a:cxn>
                <a:cxn ang="0">
                  <a:pos x="T2" y="T3"/>
                </a:cxn>
                <a:cxn ang="0">
                  <a:pos x="T4" y="T5"/>
                </a:cxn>
                <a:cxn ang="0">
                  <a:pos x="T6" y="T7"/>
                </a:cxn>
                <a:cxn ang="0">
                  <a:pos x="T8" y="T9"/>
                </a:cxn>
              </a:cxnLst>
              <a:rect l="0" t="0" r="r" b="b"/>
              <a:pathLst>
                <a:path w="76" h="94">
                  <a:moveTo>
                    <a:pt x="32" y="92"/>
                  </a:moveTo>
                  <a:cubicBezTo>
                    <a:pt x="13" y="90"/>
                    <a:pt x="0" y="68"/>
                    <a:pt x="3" y="43"/>
                  </a:cubicBezTo>
                  <a:cubicBezTo>
                    <a:pt x="7" y="18"/>
                    <a:pt x="25" y="0"/>
                    <a:pt x="44" y="2"/>
                  </a:cubicBezTo>
                  <a:cubicBezTo>
                    <a:pt x="63" y="4"/>
                    <a:pt x="76" y="26"/>
                    <a:pt x="73" y="51"/>
                  </a:cubicBezTo>
                  <a:cubicBezTo>
                    <a:pt x="70" y="76"/>
                    <a:pt x="51" y="94"/>
                    <a:pt x="32" y="92"/>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2" name="iślíḓé">
              <a:extLst>
                <a:ext uri="{FF2B5EF4-FFF2-40B4-BE49-F238E27FC236}">
                  <a16:creationId xmlns:a16="http://schemas.microsoft.com/office/drawing/2014/main" id="{7EC836B9-2152-8F5C-4AC2-A33B49A3F724}"/>
                </a:ext>
              </a:extLst>
            </p:cNvPr>
            <p:cNvSpPr/>
            <p:nvPr/>
          </p:nvSpPr>
          <p:spPr bwMode="auto">
            <a:xfrm>
              <a:off x="7371119" y="1845523"/>
              <a:ext cx="272155" cy="749240"/>
            </a:xfrm>
            <a:custGeom>
              <a:avLst/>
              <a:gdLst>
                <a:gd name="T0" fmla="*/ 0 w 106"/>
                <a:gd name="T1" fmla="*/ 136 h 292"/>
                <a:gd name="T2" fmla="*/ 106 w 106"/>
                <a:gd name="T3" fmla="*/ 0 h 292"/>
                <a:gd name="T4" fmla="*/ 106 w 106"/>
                <a:gd name="T5" fmla="*/ 292 h 292"/>
                <a:gd name="T6" fmla="*/ 0 w 106"/>
                <a:gd name="T7" fmla="*/ 136 h 292"/>
              </a:gdLst>
              <a:ahLst/>
              <a:cxnLst>
                <a:cxn ang="0">
                  <a:pos x="T0" y="T1"/>
                </a:cxn>
                <a:cxn ang="0">
                  <a:pos x="T2" y="T3"/>
                </a:cxn>
                <a:cxn ang="0">
                  <a:pos x="T4" y="T5"/>
                </a:cxn>
                <a:cxn ang="0">
                  <a:pos x="T6" y="T7"/>
                </a:cxn>
              </a:cxnLst>
              <a:rect l="0" t="0" r="r" b="b"/>
              <a:pathLst>
                <a:path w="106" h="292">
                  <a:moveTo>
                    <a:pt x="0" y="136"/>
                  </a:moveTo>
                  <a:cubicBezTo>
                    <a:pt x="0" y="49"/>
                    <a:pt x="48" y="0"/>
                    <a:pt x="106" y="0"/>
                  </a:cubicBezTo>
                  <a:cubicBezTo>
                    <a:pt x="106" y="292"/>
                    <a:pt x="106" y="292"/>
                    <a:pt x="106" y="292"/>
                  </a:cubicBezTo>
                  <a:cubicBezTo>
                    <a:pt x="48" y="292"/>
                    <a:pt x="0" y="222"/>
                    <a:pt x="0" y="136"/>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3" name="íšļiḋê">
              <a:extLst>
                <a:ext uri="{FF2B5EF4-FFF2-40B4-BE49-F238E27FC236}">
                  <a16:creationId xmlns:a16="http://schemas.microsoft.com/office/drawing/2014/main" id="{D04D20CE-1D88-9D2A-A9F5-42DFEB94F9C9}"/>
                </a:ext>
              </a:extLst>
            </p:cNvPr>
            <p:cNvSpPr/>
            <p:nvPr/>
          </p:nvSpPr>
          <p:spPr bwMode="auto">
            <a:xfrm>
              <a:off x="7273533" y="1806489"/>
              <a:ext cx="582260" cy="467326"/>
            </a:xfrm>
            <a:custGeom>
              <a:avLst/>
              <a:gdLst>
                <a:gd name="T0" fmla="*/ 213 w 227"/>
                <a:gd name="T1" fmla="*/ 75 h 182"/>
                <a:gd name="T2" fmla="*/ 37 w 227"/>
                <a:gd name="T3" fmla="*/ 151 h 182"/>
                <a:gd name="T4" fmla="*/ 102 w 227"/>
                <a:gd name="T5" fmla="*/ 20 h 182"/>
                <a:gd name="T6" fmla="*/ 213 w 227"/>
                <a:gd name="T7" fmla="*/ 75 h 182"/>
              </a:gdLst>
              <a:ahLst/>
              <a:cxnLst>
                <a:cxn ang="0">
                  <a:pos x="T0" y="T1"/>
                </a:cxn>
                <a:cxn ang="0">
                  <a:pos x="T2" y="T3"/>
                </a:cxn>
                <a:cxn ang="0">
                  <a:pos x="T4" y="T5"/>
                </a:cxn>
                <a:cxn ang="0">
                  <a:pos x="T6" y="T7"/>
                </a:cxn>
              </a:cxnLst>
              <a:rect l="0" t="0" r="r" b="b"/>
              <a:pathLst>
                <a:path w="227" h="182">
                  <a:moveTo>
                    <a:pt x="213" y="75"/>
                  </a:moveTo>
                  <a:cubicBezTo>
                    <a:pt x="213" y="75"/>
                    <a:pt x="162" y="182"/>
                    <a:pt x="37" y="151"/>
                  </a:cubicBezTo>
                  <a:cubicBezTo>
                    <a:pt x="19" y="142"/>
                    <a:pt x="0" y="40"/>
                    <a:pt x="102" y="20"/>
                  </a:cubicBezTo>
                  <a:cubicBezTo>
                    <a:pt x="203" y="0"/>
                    <a:pt x="227" y="40"/>
                    <a:pt x="213" y="75"/>
                  </a:cubicBezTo>
                  <a:close/>
                </a:path>
              </a:pathLst>
            </a:custGeom>
            <a:solidFill>
              <a:srgbClr val="FFA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4" name="íṧľíḍe">
              <a:extLst>
                <a:ext uri="{FF2B5EF4-FFF2-40B4-BE49-F238E27FC236}">
                  <a16:creationId xmlns:a16="http://schemas.microsoft.com/office/drawing/2014/main" id="{2EF3DDBB-7E38-C4B0-CB13-30F3B1C1422E}"/>
                </a:ext>
              </a:extLst>
            </p:cNvPr>
            <p:cNvSpPr/>
            <p:nvPr/>
          </p:nvSpPr>
          <p:spPr bwMode="auto">
            <a:xfrm>
              <a:off x="7765798" y="1845523"/>
              <a:ext cx="225531" cy="405522"/>
            </a:xfrm>
            <a:custGeom>
              <a:avLst/>
              <a:gdLst>
                <a:gd name="T0" fmla="*/ 63 w 88"/>
                <a:gd name="T1" fmla="*/ 158 h 158"/>
                <a:gd name="T2" fmla="*/ 0 w 88"/>
                <a:gd name="T3" fmla="*/ 52 h 158"/>
                <a:gd name="T4" fmla="*/ 0 w 88"/>
                <a:gd name="T5" fmla="*/ 0 h 158"/>
                <a:gd name="T6" fmla="*/ 63 w 88"/>
                <a:gd name="T7" fmla="*/ 158 h 158"/>
              </a:gdLst>
              <a:ahLst/>
              <a:cxnLst>
                <a:cxn ang="0">
                  <a:pos x="T0" y="T1"/>
                </a:cxn>
                <a:cxn ang="0">
                  <a:pos x="T2" y="T3"/>
                </a:cxn>
                <a:cxn ang="0">
                  <a:pos x="T4" y="T5"/>
                </a:cxn>
                <a:cxn ang="0">
                  <a:pos x="T6" y="T7"/>
                </a:cxn>
              </a:cxnLst>
              <a:rect l="0" t="0" r="r" b="b"/>
              <a:pathLst>
                <a:path w="88" h="158">
                  <a:moveTo>
                    <a:pt x="63" y="158"/>
                  </a:moveTo>
                  <a:cubicBezTo>
                    <a:pt x="63" y="158"/>
                    <a:pt x="45" y="82"/>
                    <a:pt x="0" y="52"/>
                  </a:cubicBezTo>
                  <a:cubicBezTo>
                    <a:pt x="4" y="28"/>
                    <a:pt x="0" y="0"/>
                    <a:pt x="0" y="0"/>
                  </a:cubicBezTo>
                  <a:cubicBezTo>
                    <a:pt x="0" y="0"/>
                    <a:pt x="88" y="25"/>
                    <a:pt x="63" y="158"/>
                  </a:cubicBezTo>
                  <a:close/>
                </a:path>
              </a:pathLst>
            </a:custGeom>
            <a:solidFill>
              <a:srgbClr val="FFA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5" name="ï$ľîḍê">
              <a:extLst>
                <a:ext uri="{FF2B5EF4-FFF2-40B4-BE49-F238E27FC236}">
                  <a16:creationId xmlns:a16="http://schemas.microsoft.com/office/drawing/2014/main" id="{917EECA2-53E1-7178-0746-BCC8E71D0936}"/>
                </a:ext>
              </a:extLst>
            </p:cNvPr>
            <p:cNvSpPr/>
            <p:nvPr/>
          </p:nvSpPr>
          <p:spPr bwMode="auto">
            <a:xfrm>
              <a:off x="7273533" y="1845523"/>
              <a:ext cx="366488" cy="377331"/>
            </a:xfrm>
            <a:custGeom>
              <a:avLst/>
              <a:gdLst>
                <a:gd name="T0" fmla="*/ 102 w 143"/>
                <a:gd name="T1" fmla="*/ 5 h 147"/>
                <a:gd name="T2" fmla="*/ 143 w 143"/>
                <a:gd name="T3" fmla="*/ 0 h 147"/>
                <a:gd name="T4" fmla="*/ 143 w 143"/>
                <a:gd name="T5" fmla="*/ 128 h 147"/>
                <a:gd name="T6" fmla="*/ 37 w 143"/>
                <a:gd name="T7" fmla="*/ 136 h 147"/>
                <a:gd name="T8" fmla="*/ 102 w 143"/>
                <a:gd name="T9" fmla="*/ 5 h 147"/>
              </a:gdLst>
              <a:ahLst/>
              <a:cxnLst>
                <a:cxn ang="0">
                  <a:pos x="T0" y="T1"/>
                </a:cxn>
                <a:cxn ang="0">
                  <a:pos x="T2" y="T3"/>
                </a:cxn>
                <a:cxn ang="0">
                  <a:pos x="T4" y="T5"/>
                </a:cxn>
                <a:cxn ang="0">
                  <a:pos x="T6" y="T7"/>
                </a:cxn>
                <a:cxn ang="0">
                  <a:pos x="T8" y="T9"/>
                </a:cxn>
              </a:cxnLst>
              <a:rect l="0" t="0" r="r" b="b"/>
              <a:pathLst>
                <a:path w="143" h="147">
                  <a:moveTo>
                    <a:pt x="102" y="5"/>
                  </a:moveTo>
                  <a:cubicBezTo>
                    <a:pt x="117" y="2"/>
                    <a:pt x="131" y="0"/>
                    <a:pt x="143" y="0"/>
                  </a:cubicBezTo>
                  <a:cubicBezTo>
                    <a:pt x="143" y="128"/>
                    <a:pt x="143" y="128"/>
                    <a:pt x="143" y="128"/>
                  </a:cubicBezTo>
                  <a:cubicBezTo>
                    <a:pt x="116" y="141"/>
                    <a:pt x="81" y="147"/>
                    <a:pt x="37" y="136"/>
                  </a:cubicBezTo>
                  <a:cubicBezTo>
                    <a:pt x="19" y="127"/>
                    <a:pt x="0" y="25"/>
                    <a:pt x="102" y="5"/>
                  </a:cubicBezTo>
                  <a:close/>
                </a:path>
              </a:pathLst>
            </a:custGeom>
            <a:solidFill>
              <a:srgbClr val="F79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6" name="ïṡ1ïḑe">
              <a:extLst>
                <a:ext uri="{FF2B5EF4-FFF2-40B4-BE49-F238E27FC236}">
                  <a16:creationId xmlns:a16="http://schemas.microsoft.com/office/drawing/2014/main" id="{28AB06DC-7750-9B9B-9B6B-ECFAA7B585A9}"/>
                </a:ext>
              </a:extLst>
            </p:cNvPr>
            <p:cNvSpPr/>
            <p:nvPr/>
          </p:nvSpPr>
          <p:spPr bwMode="auto">
            <a:xfrm>
              <a:off x="7640021" y="2651146"/>
              <a:ext cx="294925" cy="741650"/>
            </a:xfrm>
            <a:custGeom>
              <a:avLst/>
              <a:gdLst>
                <a:gd name="T0" fmla="*/ 142 w 272"/>
                <a:gd name="T1" fmla="*/ 0 h 684"/>
                <a:gd name="T2" fmla="*/ 0 w 272"/>
                <a:gd name="T3" fmla="*/ 684 h 684"/>
                <a:gd name="T4" fmla="*/ 234 w 272"/>
                <a:gd name="T5" fmla="*/ 310 h 684"/>
                <a:gd name="T6" fmla="*/ 204 w 272"/>
                <a:gd name="T7" fmla="*/ 244 h 684"/>
                <a:gd name="T8" fmla="*/ 272 w 272"/>
                <a:gd name="T9" fmla="*/ 192 h 684"/>
                <a:gd name="T10" fmla="*/ 180 w 272"/>
                <a:gd name="T11" fmla="*/ 21 h 684"/>
                <a:gd name="T12" fmla="*/ 142 w 272"/>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72" h="684">
                  <a:moveTo>
                    <a:pt x="142" y="0"/>
                  </a:moveTo>
                  <a:lnTo>
                    <a:pt x="0" y="684"/>
                  </a:lnTo>
                  <a:lnTo>
                    <a:pt x="234" y="310"/>
                  </a:lnTo>
                  <a:lnTo>
                    <a:pt x="204" y="244"/>
                  </a:lnTo>
                  <a:lnTo>
                    <a:pt x="272" y="192"/>
                  </a:lnTo>
                  <a:lnTo>
                    <a:pt x="180" y="21"/>
                  </a:lnTo>
                  <a:lnTo>
                    <a:pt x="142" y="0"/>
                  </a:lnTo>
                  <a:close/>
                </a:path>
              </a:pathLst>
            </a:custGeom>
            <a:solidFill>
              <a:schemeClr val="tx2">
                <a:lumMod val="50000"/>
              </a:schemeClr>
            </a:solidFill>
            <a:ln>
              <a:noFill/>
            </a:ln>
          </p:spPr>
          <p:txBody>
            <a:bodyPr anchor="ctr"/>
            <a:lstStyle/>
            <a:p>
              <a:pPr algn="ctr"/>
              <a:endParaRPr/>
            </a:p>
          </p:txBody>
        </p:sp>
        <p:sp>
          <p:nvSpPr>
            <p:cNvPr id="1107" name="ïŝḻïḓê">
              <a:extLst>
                <a:ext uri="{FF2B5EF4-FFF2-40B4-BE49-F238E27FC236}">
                  <a16:creationId xmlns:a16="http://schemas.microsoft.com/office/drawing/2014/main" id="{89763DAE-4F56-F3D9-F7E4-D1D2900D9D07}"/>
                </a:ext>
              </a:extLst>
            </p:cNvPr>
            <p:cNvSpPr/>
            <p:nvPr/>
          </p:nvSpPr>
          <p:spPr bwMode="auto">
            <a:xfrm>
              <a:off x="7345096" y="2651146"/>
              <a:ext cx="294925" cy="741650"/>
            </a:xfrm>
            <a:custGeom>
              <a:avLst/>
              <a:gdLst>
                <a:gd name="T0" fmla="*/ 126 w 272"/>
                <a:gd name="T1" fmla="*/ 0 h 684"/>
                <a:gd name="T2" fmla="*/ 272 w 272"/>
                <a:gd name="T3" fmla="*/ 684 h 684"/>
                <a:gd name="T4" fmla="*/ 38 w 272"/>
                <a:gd name="T5" fmla="*/ 310 h 684"/>
                <a:gd name="T6" fmla="*/ 69 w 272"/>
                <a:gd name="T7" fmla="*/ 244 h 684"/>
                <a:gd name="T8" fmla="*/ 0 w 272"/>
                <a:gd name="T9" fmla="*/ 192 h 684"/>
                <a:gd name="T10" fmla="*/ 74 w 272"/>
                <a:gd name="T11" fmla="*/ 24 h 684"/>
                <a:gd name="T12" fmla="*/ 126 w 272"/>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72" h="684">
                  <a:moveTo>
                    <a:pt x="126" y="0"/>
                  </a:moveTo>
                  <a:lnTo>
                    <a:pt x="272" y="684"/>
                  </a:lnTo>
                  <a:lnTo>
                    <a:pt x="38" y="310"/>
                  </a:lnTo>
                  <a:lnTo>
                    <a:pt x="69" y="244"/>
                  </a:lnTo>
                  <a:lnTo>
                    <a:pt x="0" y="192"/>
                  </a:lnTo>
                  <a:lnTo>
                    <a:pt x="74" y="24"/>
                  </a:lnTo>
                  <a:lnTo>
                    <a:pt x="126" y="0"/>
                  </a:lnTo>
                  <a:close/>
                </a:path>
              </a:pathLst>
            </a:custGeom>
            <a:solidFill>
              <a:schemeClr val="tx2">
                <a:lumMod val="75000"/>
              </a:schemeClr>
            </a:solidFill>
            <a:ln>
              <a:noFill/>
            </a:ln>
          </p:spPr>
          <p:txBody>
            <a:bodyPr anchor="ctr"/>
            <a:lstStyle/>
            <a:p>
              <a:pPr algn="ctr"/>
              <a:endParaRPr/>
            </a:p>
          </p:txBody>
        </p:sp>
        <p:sp>
          <p:nvSpPr>
            <p:cNvPr id="1108" name="iṡḷíde">
              <a:extLst>
                <a:ext uri="{FF2B5EF4-FFF2-40B4-BE49-F238E27FC236}">
                  <a16:creationId xmlns:a16="http://schemas.microsoft.com/office/drawing/2014/main" id="{99850B0A-F276-F968-2014-78453AF62A64}"/>
                </a:ext>
              </a:extLst>
            </p:cNvPr>
            <p:cNvSpPr/>
            <p:nvPr/>
          </p:nvSpPr>
          <p:spPr bwMode="auto">
            <a:xfrm>
              <a:off x="7127155" y="3500141"/>
              <a:ext cx="193003" cy="467326"/>
            </a:xfrm>
            <a:custGeom>
              <a:avLst/>
              <a:gdLst>
                <a:gd name="T0" fmla="*/ 97 w 178"/>
                <a:gd name="T1" fmla="*/ 0 h 431"/>
                <a:gd name="T2" fmla="*/ 0 w 178"/>
                <a:gd name="T3" fmla="*/ 10 h 431"/>
                <a:gd name="T4" fmla="*/ 62 w 178"/>
                <a:gd name="T5" fmla="*/ 431 h 431"/>
                <a:gd name="T6" fmla="*/ 178 w 178"/>
                <a:gd name="T7" fmla="*/ 374 h 431"/>
                <a:gd name="T8" fmla="*/ 102 w 178"/>
                <a:gd name="T9" fmla="*/ 92 h 431"/>
                <a:gd name="T10" fmla="*/ 133 w 178"/>
                <a:gd name="T11" fmla="*/ 7 h 431"/>
                <a:gd name="T12" fmla="*/ 97 w 178"/>
                <a:gd name="T13" fmla="*/ 0 h 431"/>
              </a:gdLst>
              <a:ahLst/>
              <a:cxnLst>
                <a:cxn ang="0">
                  <a:pos x="T0" y="T1"/>
                </a:cxn>
                <a:cxn ang="0">
                  <a:pos x="T2" y="T3"/>
                </a:cxn>
                <a:cxn ang="0">
                  <a:pos x="T4" y="T5"/>
                </a:cxn>
                <a:cxn ang="0">
                  <a:pos x="T6" y="T7"/>
                </a:cxn>
                <a:cxn ang="0">
                  <a:pos x="T8" y="T9"/>
                </a:cxn>
                <a:cxn ang="0">
                  <a:pos x="T10" y="T11"/>
                </a:cxn>
                <a:cxn ang="0">
                  <a:pos x="T12" y="T13"/>
                </a:cxn>
              </a:cxnLst>
              <a:rect l="0" t="0" r="r" b="b"/>
              <a:pathLst>
                <a:path w="178" h="431">
                  <a:moveTo>
                    <a:pt x="97" y="0"/>
                  </a:moveTo>
                  <a:lnTo>
                    <a:pt x="0" y="10"/>
                  </a:lnTo>
                  <a:lnTo>
                    <a:pt x="62" y="431"/>
                  </a:lnTo>
                  <a:lnTo>
                    <a:pt x="178" y="374"/>
                  </a:lnTo>
                  <a:lnTo>
                    <a:pt x="102" y="92"/>
                  </a:lnTo>
                  <a:lnTo>
                    <a:pt x="133" y="7"/>
                  </a:lnTo>
                  <a:lnTo>
                    <a:pt x="97" y="0"/>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9" name="ï$liḍê">
              <a:extLst>
                <a:ext uri="{FF2B5EF4-FFF2-40B4-BE49-F238E27FC236}">
                  <a16:creationId xmlns:a16="http://schemas.microsoft.com/office/drawing/2014/main" id="{B4E80ADF-6E6A-0F08-77FC-5CD910DDB5D7}"/>
                </a:ext>
              </a:extLst>
            </p:cNvPr>
            <p:cNvSpPr/>
            <p:nvPr/>
          </p:nvSpPr>
          <p:spPr bwMode="auto">
            <a:xfrm>
              <a:off x="7070772" y="2761743"/>
              <a:ext cx="338297" cy="644065"/>
            </a:xfrm>
            <a:custGeom>
              <a:avLst/>
              <a:gdLst>
                <a:gd name="T0" fmla="*/ 0 w 312"/>
                <a:gd name="T1" fmla="*/ 594 h 594"/>
                <a:gd name="T2" fmla="*/ 190 w 312"/>
                <a:gd name="T3" fmla="*/ 584 h 594"/>
                <a:gd name="T4" fmla="*/ 312 w 312"/>
                <a:gd name="T5" fmla="*/ 224 h 594"/>
                <a:gd name="T6" fmla="*/ 168 w 312"/>
                <a:gd name="T7" fmla="*/ 0 h 594"/>
                <a:gd name="T8" fmla="*/ 0 w 312"/>
                <a:gd name="T9" fmla="*/ 594 h 594"/>
              </a:gdLst>
              <a:ahLst/>
              <a:cxnLst>
                <a:cxn ang="0">
                  <a:pos x="T0" y="T1"/>
                </a:cxn>
                <a:cxn ang="0">
                  <a:pos x="T2" y="T3"/>
                </a:cxn>
                <a:cxn ang="0">
                  <a:pos x="T4" y="T5"/>
                </a:cxn>
                <a:cxn ang="0">
                  <a:pos x="T6" y="T7"/>
                </a:cxn>
                <a:cxn ang="0">
                  <a:pos x="T8" y="T9"/>
                </a:cxn>
              </a:cxnLst>
              <a:rect l="0" t="0" r="r" b="b"/>
              <a:pathLst>
                <a:path w="312" h="594">
                  <a:moveTo>
                    <a:pt x="0" y="594"/>
                  </a:moveTo>
                  <a:lnTo>
                    <a:pt x="190" y="584"/>
                  </a:lnTo>
                  <a:lnTo>
                    <a:pt x="312" y="224"/>
                  </a:lnTo>
                  <a:lnTo>
                    <a:pt x="168" y="0"/>
                  </a:lnTo>
                  <a:lnTo>
                    <a:pt x="0" y="594"/>
                  </a:lnTo>
                  <a:close/>
                </a:path>
              </a:pathLst>
            </a:custGeom>
            <a:solidFill>
              <a:schemeClr val="tx2"/>
            </a:solidFill>
            <a:ln>
              <a:noFill/>
            </a:ln>
          </p:spPr>
          <p:txBody>
            <a:bodyPr anchor="ctr"/>
            <a:lstStyle/>
            <a:p>
              <a:pPr algn="ctr"/>
              <a:endParaRPr/>
            </a:p>
          </p:txBody>
        </p:sp>
        <p:sp>
          <p:nvSpPr>
            <p:cNvPr id="1110" name="íṩľïḓé">
              <a:extLst>
                <a:ext uri="{FF2B5EF4-FFF2-40B4-BE49-F238E27FC236}">
                  <a16:creationId xmlns:a16="http://schemas.microsoft.com/office/drawing/2014/main" id="{23AD9F5C-5A05-4050-1E9D-97CAAA250C4A}"/>
                </a:ext>
              </a:extLst>
            </p:cNvPr>
            <p:cNvSpPr/>
            <p:nvPr/>
          </p:nvSpPr>
          <p:spPr bwMode="auto">
            <a:xfrm>
              <a:off x="7314736" y="3882893"/>
              <a:ext cx="103007" cy="76984"/>
            </a:xfrm>
            <a:custGeom>
              <a:avLst/>
              <a:gdLst>
                <a:gd name="T0" fmla="*/ 8 w 40"/>
                <a:gd name="T1" fmla="*/ 19 h 30"/>
                <a:gd name="T2" fmla="*/ 33 w 40"/>
                <a:gd name="T3" fmla="*/ 29 h 30"/>
                <a:gd name="T4" fmla="*/ 40 w 40"/>
                <a:gd name="T5" fmla="*/ 29 h 30"/>
                <a:gd name="T6" fmla="*/ 33 w 40"/>
                <a:gd name="T7" fmla="*/ 12 h 30"/>
                <a:gd name="T8" fmla="*/ 0 w 40"/>
                <a:gd name="T9" fmla="*/ 0 h 30"/>
                <a:gd name="T10" fmla="*/ 8 w 40"/>
                <a:gd name="T11" fmla="*/ 19 h 30"/>
              </a:gdLst>
              <a:ahLst/>
              <a:cxnLst>
                <a:cxn ang="0">
                  <a:pos x="T0" y="T1"/>
                </a:cxn>
                <a:cxn ang="0">
                  <a:pos x="T2" y="T3"/>
                </a:cxn>
                <a:cxn ang="0">
                  <a:pos x="T4" y="T5"/>
                </a:cxn>
                <a:cxn ang="0">
                  <a:pos x="T6" y="T7"/>
                </a:cxn>
                <a:cxn ang="0">
                  <a:pos x="T8" y="T9"/>
                </a:cxn>
                <a:cxn ang="0">
                  <a:pos x="T10" y="T11"/>
                </a:cxn>
              </a:cxnLst>
              <a:rect l="0" t="0" r="r" b="b"/>
              <a:pathLst>
                <a:path w="40" h="30">
                  <a:moveTo>
                    <a:pt x="8" y="19"/>
                  </a:moveTo>
                  <a:cubicBezTo>
                    <a:pt x="33" y="29"/>
                    <a:pt x="33" y="29"/>
                    <a:pt x="33" y="29"/>
                  </a:cubicBezTo>
                  <a:cubicBezTo>
                    <a:pt x="35" y="30"/>
                    <a:pt x="38" y="30"/>
                    <a:pt x="40" y="29"/>
                  </a:cubicBezTo>
                  <a:cubicBezTo>
                    <a:pt x="33" y="12"/>
                    <a:pt x="33" y="12"/>
                    <a:pt x="33" y="12"/>
                  </a:cubicBezTo>
                  <a:cubicBezTo>
                    <a:pt x="0" y="0"/>
                    <a:pt x="0" y="0"/>
                    <a:pt x="0" y="0"/>
                  </a:cubicBezTo>
                  <a:lnTo>
                    <a:pt x="8" y="19"/>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1" name="ïṩḻiḑè">
              <a:extLst>
                <a:ext uri="{FF2B5EF4-FFF2-40B4-BE49-F238E27FC236}">
                  <a16:creationId xmlns:a16="http://schemas.microsoft.com/office/drawing/2014/main" id="{F861E8E9-2ABD-5DBE-DA7D-2738753C8204}"/>
                </a:ext>
              </a:extLst>
            </p:cNvPr>
            <p:cNvSpPr/>
            <p:nvPr/>
          </p:nvSpPr>
          <p:spPr bwMode="auto">
            <a:xfrm>
              <a:off x="7355939" y="3913253"/>
              <a:ext cx="73731" cy="87827"/>
            </a:xfrm>
            <a:custGeom>
              <a:avLst/>
              <a:gdLst>
                <a:gd name="T0" fmla="*/ 0 w 29"/>
                <a:gd name="T1" fmla="*/ 0 h 34"/>
                <a:gd name="T2" fmla="*/ 11 w 29"/>
                <a:gd name="T3" fmla="*/ 26 h 34"/>
                <a:gd name="T4" fmla="*/ 26 w 29"/>
                <a:gd name="T5" fmla="*/ 32 h 34"/>
                <a:gd name="T6" fmla="*/ 29 w 29"/>
                <a:gd name="T7" fmla="*/ 30 h 34"/>
                <a:gd name="T8" fmla="*/ 29 w 29"/>
                <a:gd name="T9" fmla="*/ 30 h 34"/>
                <a:gd name="T10" fmla="*/ 20 w 29"/>
                <a:gd name="T11" fmla="*/ 8 h 34"/>
                <a:gd name="T12" fmla="*/ 0 w 2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9" h="34">
                  <a:moveTo>
                    <a:pt x="0" y="0"/>
                  </a:moveTo>
                  <a:cubicBezTo>
                    <a:pt x="11" y="26"/>
                    <a:pt x="11" y="26"/>
                    <a:pt x="11" y="26"/>
                  </a:cubicBezTo>
                  <a:cubicBezTo>
                    <a:pt x="13" y="31"/>
                    <a:pt x="20" y="34"/>
                    <a:pt x="26" y="32"/>
                  </a:cubicBezTo>
                  <a:cubicBezTo>
                    <a:pt x="29" y="30"/>
                    <a:pt x="29" y="30"/>
                    <a:pt x="29" y="30"/>
                  </a:cubicBezTo>
                  <a:cubicBezTo>
                    <a:pt x="29" y="30"/>
                    <a:pt x="29" y="30"/>
                    <a:pt x="29" y="30"/>
                  </a:cubicBezTo>
                  <a:cubicBezTo>
                    <a:pt x="20" y="8"/>
                    <a:pt x="20" y="8"/>
                    <a:pt x="20" y="8"/>
                  </a:cubicBezTo>
                  <a:lnTo>
                    <a:pt x="0" y="0"/>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2" name="íṥlíḋé">
              <a:extLst>
                <a:ext uri="{FF2B5EF4-FFF2-40B4-BE49-F238E27FC236}">
                  <a16:creationId xmlns:a16="http://schemas.microsoft.com/office/drawing/2014/main" id="{3C4F6AFE-078E-F700-B8F5-38FA06E596D9}"/>
                </a:ext>
              </a:extLst>
            </p:cNvPr>
            <p:cNvSpPr/>
            <p:nvPr/>
          </p:nvSpPr>
          <p:spPr bwMode="auto">
            <a:xfrm>
              <a:off x="7168358" y="3872050"/>
              <a:ext cx="217941" cy="221194"/>
            </a:xfrm>
            <a:custGeom>
              <a:avLst/>
              <a:gdLst>
                <a:gd name="T0" fmla="*/ 68 w 85"/>
                <a:gd name="T1" fmla="*/ 15 h 86"/>
                <a:gd name="T2" fmla="*/ 43 w 85"/>
                <a:gd name="T3" fmla="*/ 5 h 86"/>
                <a:gd name="T4" fmla="*/ 14 w 85"/>
                <a:gd name="T5" fmla="*/ 17 h 86"/>
                <a:gd name="T6" fmla="*/ 4 w 85"/>
                <a:gd name="T7" fmla="*/ 43 h 86"/>
                <a:gd name="T8" fmla="*/ 16 w 85"/>
                <a:gd name="T9" fmla="*/ 72 h 86"/>
                <a:gd name="T10" fmla="*/ 42 w 85"/>
                <a:gd name="T11" fmla="*/ 82 h 86"/>
                <a:gd name="T12" fmla="*/ 71 w 85"/>
                <a:gd name="T13" fmla="*/ 69 h 86"/>
                <a:gd name="T14" fmla="*/ 81 w 85"/>
                <a:gd name="T15" fmla="*/ 44 h 86"/>
                <a:gd name="T16" fmla="*/ 68 w 85"/>
                <a:gd name="T17" fmla="*/ 1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6">
                  <a:moveTo>
                    <a:pt x="68" y="15"/>
                  </a:moveTo>
                  <a:cubicBezTo>
                    <a:pt x="64" y="5"/>
                    <a:pt x="53" y="0"/>
                    <a:pt x="43" y="5"/>
                  </a:cubicBezTo>
                  <a:cubicBezTo>
                    <a:pt x="14" y="17"/>
                    <a:pt x="14" y="17"/>
                    <a:pt x="14" y="17"/>
                  </a:cubicBezTo>
                  <a:cubicBezTo>
                    <a:pt x="4" y="21"/>
                    <a:pt x="0" y="33"/>
                    <a:pt x="4" y="43"/>
                  </a:cubicBezTo>
                  <a:cubicBezTo>
                    <a:pt x="16" y="72"/>
                    <a:pt x="16" y="72"/>
                    <a:pt x="16" y="72"/>
                  </a:cubicBezTo>
                  <a:cubicBezTo>
                    <a:pt x="21" y="82"/>
                    <a:pt x="32" y="86"/>
                    <a:pt x="42" y="82"/>
                  </a:cubicBezTo>
                  <a:cubicBezTo>
                    <a:pt x="71" y="69"/>
                    <a:pt x="71" y="69"/>
                    <a:pt x="71" y="69"/>
                  </a:cubicBezTo>
                  <a:cubicBezTo>
                    <a:pt x="81" y="65"/>
                    <a:pt x="85" y="53"/>
                    <a:pt x="81" y="44"/>
                  </a:cubicBezTo>
                  <a:lnTo>
                    <a:pt x="68" y="15"/>
                  </a:ln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3" name="iṩ1îḍe">
              <a:extLst>
                <a:ext uri="{FF2B5EF4-FFF2-40B4-BE49-F238E27FC236}">
                  <a16:creationId xmlns:a16="http://schemas.microsoft.com/office/drawing/2014/main" id="{5B505927-9566-331E-9910-2A80F9323FCF}"/>
                </a:ext>
              </a:extLst>
            </p:cNvPr>
            <p:cNvSpPr/>
            <p:nvPr/>
          </p:nvSpPr>
          <p:spPr bwMode="auto">
            <a:xfrm>
              <a:off x="7186790" y="3982647"/>
              <a:ext cx="99754" cy="174570"/>
            </a:xfrm>
            <a:custGeom>
              <a:avLst/>
              <a:gdLst>
                <a:gd name="T0" fmla="*/ 34 w 39"/>
                <a:gd name="T1" fmla="*/ 66 h 68"/>
                <a:gd name="T2" fmla="*/ 24 w 39"/>
                <a:gd name="T3" fmla="*/ 62 h 68"/>
                <a:gd name="T4" fmla="*/ 2 w 39"/>
                <a:gd name="T5" fmla="*/ 12 h 68"/>
                <a:gd name="T6" fmla="*/ 6 w 39"/>
                <a:gd name="T7" fmla="*/ 2 h 68"/>
                <a:gd name="T8" fmla="*/ 16 w 39"/>
                <a:gd name="T9" fmla="*/ 6 h 68"/>
                <a:gd name="T10" fmla="*/ 38 w 39"/>
                <a:gd name="T11" fmla="*/ 56 h 68"/>
                <a:gd name="T12" fmla="*/ 34 w 39"/>
                <a:gd name="T13" fmla="*/ 66 h 68"/>
              </a:gdLst>
              <a:ahLst/>
              <a:cxnLst>
                <a:cxn ang="0">
                  <a:pos x="T0" y="T1"/>
                </a:cxn>
                <a:cxn ang="0">
                  <a:pos x="T2" y="T3"/>
                </a:cxn>
                <a:cxn ang="0">
                  <a:pos x="T4" y="T5"/>
                </a:cxn>
                <a:cxn ang="0">
                  <a:pos x="T6" y="T7"/>
                </a:cxn>
                <a:cxn ang="0">
                  <a:pos x="T8" y="T9"/>
                </a:cxn>
                <a:cxn ang="0">
                  <a:pos x="T10" y="T11"/>
                </a:cxn>
                <a:cxn ang="0">
                  <a:pos x="T12" y="T13"/>
                </a:cxn>
              </a:cxnLst>
              <a:rect l="0" t="0" r="r" b="b"/>
              <a:pathLst>
                <a:path w="39" h="68">
                  <a:moveTo>
                    <a:pt x="34" y="66"/>
                  </a:moveTo>
                  <a:cubicBezTo>
                    <a:pt x="30" y="68"/>
                    <a:pt x="26" y="66"/>
                    <a:pt x="24" y="62"/>
                  </a:cubicBezTo>
                  <a:cubicBezTo>
                    <a:pt x="2" y="12"/>
                    <a:pt x="2" y="12"/>
                    <a:pt x="2" y="12"/>
                  </a:cubicBezTo>
                  <a:cubicBezTo>
                    <a:pt x="0" y="8"/>
                    <a:pt x="2" y="4"/>
                    <a:pt x="6" y="2"/>
                  </a:cubicBezTo>
                  <a:cubicBezTo>
                    <a:pt x="10" y="0"/>
                    <a:pt x="14" y="2"/>
                    <a:pt x="16" y="6"/>
                  </a:cubicBezTo>
                  <a:cubicBezTo>
                    <a:pt x="38" y="56"/>
                    <a:pt x="38" y="56"/>
                    <a:pt x="38" y="56"/>
                  </a:cubicBezTo>
                  <a:cubicBezTo>
                    <a:pt x="39" y="60"/>
                    <a:pt x="38" y="64"/>
                    <a:pt x="34" y="66"/>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4" name="íṡ1íḑè">
              <a:extLst>
                <a:ext uri="{FF2B5EF4-FFF2-40B4-BE49-F238E27FC236}">
                  <a16:creationId xmlns:a16="http://schemas.microsoft.com/office/drawing/2014/main" id="{D6030295-8826-FC85-EDA0-2340A428C60F}"/>
                </a:ext>
              </a:extLst>
            </p:cNvPr>
            <p:cNvSpPr/>
            <p:nvPr/>
          </p:nvSpPr>
          <p:spPr bwMode="auto">
            <a:xfrm>
              <a:off x="7248595" y="4005417"/>
              <a:ext cx="99754" cy="174570"/>
            </a:xfrm>
            <a:custGeom>
              <a:avLst/>
              <a:gdLst>
                <a:gd name="T0" fmla="*/ 34 w 39"/>
                <a:gd name="T1" fmla="*/ 66 h 68"/>
                <a:gd name="T2" fmla="*/ 24 w 39"/>
                <a:gd name="T3" fmla="*/ 62 h 68"/>
                <a:gd name="T4" fmla="*/ 2 w 39"/>
                <a:gd name="T5" fmla="*/ 12 h 68"/>
                <a:gd name="T6" fmla="*/ 6 w 39"/>
                <a:gd name="T7" fmla="*/ 2 h 68"/>
                <a:gd name="T8" fmla="*/ 16 w 39"/>
                <a:gd name="T9" fmla="*/ 6 h 68"/>
                <a:gd name="T10" fmla="*/ 38 w 39"/>
                <a:gd name="T11" fmla="*/ 56 h 68"/>
                <a:gd name="T12" fmla="*/ 34 w 39"/>
                <a:gd name="T13" fmla="*/ 66 h 68"/>
              </a:gdLst>
              <a:ahLst/>
              <a:cxnLst>
                <a:cxn ang="0">
                  <a:pos x="T0" y="T1"/>
                </a:cxn>
                <a:cxn ang="0">
                  <a:pos x="T2" y="T3"/>
                </a:cxn>
                <a:cxn ang="0">
                  <a:pos x="T4" y="T5"/>
                </a:cxn>
                <a:cxn ang="0">
                  <a:pos x="T6" y="T7"/>
                </a:cxn>
                <a:cxn ang="0">
                  <a:pos x="T8" y="T9"/>
                </a:cxn>
                <a:cxn ang="0">
                  <a:pos x="T10" y="T11"/>
                </a:cxn>
                <a:cxn ang="0">
                  <a:pos x="T12" y="T13"/>
                </a:cxn>
              </a:cxnLst>
              <a:rect l="0" t="0" r="r" b="b"/>
              <a:pathLst>
                <a:path w="39" h="68">
                  <a:moveTo>
                    <a:pt x="34" y="66"/>
                  </a:moveTo>
                  <a:cubicBezTo>
                    <a:pt x="30" y="68"/>
                    <a:pt x="26" y="66"/>
                    <a:pt x="24" y="62"/>
                  </a:cubicBezTo>
                  <a:cubicBezTo>
                    <a:pt x="2" y="12"/>
                    <a:pt x="2" y="12"/>
                    <a:pt x="2" y="12"/>
                  </a:cubicBezTo>
                  <a:cubicBezTo>
                    <a:pt x="0" y="8"/>
                    <a:pt x="2" y="4"/>
                    <a:pt x="6" y="2"/>
                  </a:cubicBezTo>
                  <a:cubicBezTo>
                    <a:pt x="10" y="0"/>
                    <a:pt x="14" y="2"/>
                    <a:pt x="16" y="6"/>
                  </a:cubicBezTo>
                  <a:cubicBezTo>
                    <a:pt x="38" y="56"/>
                    <a:pt x="38" y="56"/>
                    <a:pt x="38" y="56"/>
                  </a:cubicBezTo>
                  <a:cubicBezTo>
                    <a:pt x="39" y="60"/>
                    <a:pt x="38" y="64"/>
                    <a:pt x="34" y="66"/>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5" name="îŝḻiḑe">
              <a:extLst>
                <a:ext uri="{FF2B5EF4-FFF2-40B4-BE49-F238E27FC236}">
                  <a16:creationId xmlns:a16="http://schemas.microsoft.com/office/drawing/2014/main" id="{A9757C8D-1317-B4B6-730D-B3251B0F1CF5}"/>
                </a:ext>
              </a:extLst>
            </p:cNvPr>
            <p:cNvSpPr/>
            <p:nvPr/>
          </p:nvSpPr>
          <p:spPr bwMode="auto">
            <a:xfrm>
              <a:off x="7335337" y="3967467"/>
              <a:ext cx="99754" cy="174570"/>
            </a:xfrm>
            <a:custGeom>
              <a:avLst/>
              <a:gdLst>
                <a:gd name="T0" fmla="*/ 34 w 39"/>
                <a:gd name="T1" fmla="*/ 66 h 68"/>
                <a:gd name="T2" fmla="*/ 24 w 39"/>
                <a:gd name="T3" fmla="*/ 62 h 68"/>
                <a:gd name="T4" fmla="*/ 2 w 39"/>
                <a:gd name="T5" fmla="*/ 12 h 68"/>
                <a:gd name="T6" fmla="*/ 6 w 39"/>
                <a:gd name="T7" fmla="*/ 2 h 68"/>
                <a:gd name="T8" fmla="*/ 16 w 39"/>
                <a:gd name="T9" fmla="*/ 6 h 68"/>
                <a:gd name="T10" fmla="*/ 38 w 39"/>
                <a:gd name="T11" fmla="*/ 56 h 68"/>
                <a:gd name="T12" fmla="*/ 34 w 39"/>
                <a:gd name="T13" fmla="*/ 66 h 68"/>
              </a:gdLst>
              <a:ahLst/>
              <a:cxnLst>
                <a:cxn ang="0">
                  <a:pos x="T0" y="T1"/>
                </a:cxn>
                <a:cxn ang="0">
                  <a:pos x="T2" y="T3"/>
                </a:cxn>
                <a:cxn ang="0">
                  <a:pos x="T4" y="T5"/>
                </a:cxn>
                <a:cxn ang="0">
                  <a:pos x="T6" y="T7"/>
                </a:cxn>
                <a:cxn ang="0">
                  <a:pos x="T8" y="T9"/>
                </a:cxn>
                <a:cxn ang="0">
                  <a:pos x="T10" y="T11"/>
                </a:cxn>
                <a:cxn ang="0">
                  <a:pos x="T12" y="T13"/>
                </a:cxn>
              </a:cxnLst>
              <a:rect l="0" t="0" r="r" b="b"/>
              <a:pathLst>
                <a:path w="39" h="68">
                  <a:moveTo>
                    <a:pt x="34" y="66"/>
                  </a:moveTo>
                  <a:cubicBezTo>
                    <a:pt x="30" y="68"/>
                    <a:pt x="26" y="66"/>
                    <a:pt x="24" y="62"/>
                  </a:cubicBezTo>
                  <a:cubicBezTo>
                    <a:pt x="2" y="12"/>
                    <a:pt x="2" y="12"/>
                    <a:pt x="2" y="12"/>
                  </a:cubicBezTo>
                  <a:cubicBezTo>
                    <a:pt x="0" y="8"/>
                    <a:pt x="2" y="4"/>
                    <a:pt x="6" y="2"/>
                  </a:cubicBezTo>
                  <a:cubicBezTo>
                    <a:pt x="10" y="0"/>
                    <a:pt x="14" y="2"/>
                    <a:pt x="16" y="6"/>
                  </a:cubicBezTo>
                  <a:cubicBezTo>
                    <a:pt x="38" y="56"/>
                    <a:pt x="38" y="56"/>
                    <a:pt x="38" y="56"/>
                  </a:cubicBezTo>
                  <a:cubicBezTo>
                    <a:pt x="39" y="60"/>
                    <a:pt x="38" y="65"/>
                    <a:pt x="34" y="66"/>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6" name="ïşḻiďe">
              <a:extLst>
                <a:ext uri="{FF2B5EF4-FFF2-40B4-BE49-F238E27FC236}">
                  <a16:creationId xmlns:a16="http://schemas.microsoft.com/office/drawing/2014/main" id="{C698DDBB-5948-4296-D850-790A13BA2314}"/>
                </a:ext>
              </a:extLst>
            </p:cNvPr>
            <p:cNvSpPr/>
            <p:nvPr/>
          </p:nvSpPr>
          <p:spPr bwMode="auto">
            <a:xfrm>
              <a:off x="7309314" y="4029271"/>
              <a:ext cx="99754" cy="174570"/>
            </a:xfrm>
            <a:custGeom>
              <a:avLst/>
              <a:gdLst>
                <a:gd name="T0" fmla="*/ 34 w 39"/>
                <a:gd name="T1" fmla="*/ 66 h 68"/>
                <a:gd name="T2" fmla="*/ 24 w 39"/>
                <a:gd name="T3" fmla="*/ 62 h 68"/>
                <a:gd name="T4" fmla="*/ 2 w 39"/>
                <a:gd name="T5" fmla="*/ 12 h 68"/>
                <a:gd name="T6" fmla="*/ 6 w 39"/>
                <a:gd name="T7" fmla="*/ 2 h 68"/>
                <a:gd name="T8" fmla="*/ 16 w 39"/>
                <a:gd name="T9" fmla="*/ 6 h 68"/>
                <a:gd name="T10" fmla="*/ 38 w 39"/>
                <a:gd name="T11" fmla="*/ 56 h 68"/>
                <a:gd name="T12" fmla="*/ 34 w 39"/>
                <a:gd name="T13" fmla="*/ 66 h 68"/>
              </a:gdLst>
              <a:ahLst/>
              <a:cxnLst>
                <a:cxn ang="0">
                  <a:pos x="T0" y="T1"/>
                </a:cxn>
                <a:cxn ang="0">
                  <a:pos x="T2" y="T3"/>
                </a:cxn>
                <a:cxn ang="0">
                  <a:pos x="T4" y="T5"/>
                </a:cxn>
                <a:cxn ang="0">
                  <a:pos x="T6" y="T7"/>
                </a:cxn>
                <a:cxn ang="0">
                  <a:pos x="T8" y="T9"/>
                </a:cxn>
                <a:cxn ang="0">
                  <a:pos x="T10" y="T11"/>
                </a:cxn>
                <a:cxn ang="0">
                  <a:pos x="T12" y="T13"/>
                </a:cxn>
              </a:cxnLst>
              <a:rect l="0" t="0" r="r" b="b"/>
              <a:pathLst>
                <a:path w="39" h="68">
                  <a:moveTo>
                    <a:pt x="34" y="66"/>
                  </a:moveTo>
                  <a:cubicBezTo>
                    <a:pt x="30" y="68"/>
                    <a:pt x="26" y="66"/>
                    <a:pt x="24" y="62"/>
                  </a:cubicBezTo>
                  <a:cubicBezTo>
                    <a:pt x="2" y="12"/>
                    <a:pt x="2" y="12"/>
                    <a:pt x="2" y="12"/>
                  </a:cubicBezTo>
                  <a:cubicBezTo>
                    <a:pt x="0" y="8"/>
                    <a:pt x="2" y="3"/>
                    <a:pt x="6" y="2"/>
                  </a:cubicBezTo>
                  <a:cubicBezTo>
                    <a:pt x="10" y="0"/>
                    <a:pt x="14" y="2"/>
                    <a:pt x="16" y="6"/>
                  </a:cubicBezTo>
                  <a:cubicBezTo>
                    <a:pt x="38" y="56"/>
                    <a:pt x="38" y="56"/>
                    <a:pt x="38" y="56"/>
                  </a:cubicBezTo>
                  <a:cubicBezTo>
                    <a:pt x="39" y="60"/>
                    <a:pt x="38" y="64"/>
                    <a:pt x="34" y="66"/>
                  </a:cubicBezTo>
                  <a:close/>
                </a:path>
              </a:pathLst>
            </a:custGeom>
            <a:solidFill>
              <a:srgbClr val="F8B9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7" name="ïşḷídé">
              <a:extLst>
                <a:ext uri="{FF2B5EF4-FFF2-40B4-BE49-F238E27FC236}">
                  <a16:creationId xmlns:a16="http://schemas.microsoft.com/office/drawing/2014/main" id="{698B3542-2144-9BB3-63D0-6E2E65CB8EAB}"/>
                </a:ext>
              </a:extLst>
            </p:cNvPr>
            <p:cNvSpPr/>
            <p:nvPr/>
          </p:nvSpPr>
          <p:spPr bwMode="auto">
            <a:xfrm>
              <a:off x="7070772" y="3387375"/>
              <a:ext cx="294925" cy="525878"/>
            </a:xfrm>
            <a:custGeom>
              <a:avLst/>
              <a:gdLst>
                <a:gd name="T0" fmla="*/ 0 w 272"/>
                <a:gd name="T1" fmla="*/ 10 h 485"/>
                <a:gd name="T2" fmla="*/ 67 w 272"/>
                <a:gd name="T3" fmla="*/ 485 h 485"/>
                <a:gd name="T4" fmla="*/ 272 w 272"/>
                <a:gd name="T5" fmla="*/ 428 h 485"/>
                <a:gd name="T6" fmla="*/ 190 w 272"/>
                <a:gd name="T7" fmla="*/ 0 h 485"/>
                <a:gd name="T8" fmla="*/ 0 w 272"/>
                <a:gd name="T9" fmla="*/ 10 h 485"/>
              </a:gdLst>
              <a:ahLst/>
              <a:cxnLst>
                <a:cxn ang="0">
                  <a:pos x="T0" y="T1"/>
                </a:cxn>
                <a:cxn ang="0">
                  <a:pos x="T2" y="T3"/>
                </a:cxn>
                <a:cxn ang="0">
                  <a:pos x="T4" y="T5"/>
                </a:cxn>
                <a:cxn ang="0">
                  <a:pos x="T6" y="T7"/>
                </a:cxn>
                <a:cxn ang="0">
                  <a:pos x="T8" y="T9"/>
                </a:cxn>
              </a:cxnLst>
              <a:rect l="0" t="0" r="r" b="b"/>
              <a:pathLst>
                <a:path w="272" h="485">
                  <a:moveTo>
                    <a:pt x="0" y="10"/>
                  </a:moveTo>
                  <a:lnTo>
                    <a:pt x="67" y="485"/>
                  </a:lnTo>
                  <a:lnTo>
                    <a:pt x="272" y="428"/>
                  </a:lnTo>
                  <a:lnTo>
                    <a:pt x="190" y="0"/>
                  </a:lnTo>
                  <a:lnTo>
                    <a:pt x="0" y="10"/>
                  </a:lnTo>
                  <a:close/>
                </a:path>
              </a:pathLst>
            </a:custGeom>
            <a:solidFill>
              <a:schemeClr val="tx2"/>
            </a:solidFill>
            <a:ln>
              <a:noFill/>
            </a:ln>
          </p:spPr>
          <p:txBody>
            <a:bodyPr anchor="ctr"/>
            <a:lstStyle/>
            <a:p>
              <a:pPr algn="ctr"/>
              <a:endParaRPr/>
            </a:p>
          </p:txBody>
        </p:sp>
        <p:sp>
          <p:nvSpPr>
            <p:cNvPr id="1118" name="ïṩḻïdê">
              <a:extLst>
                <a:ext uri="{FF2B5EF4-FFF2-40B4-BE49-F238E27FC236}">
                  <a16:creationId xmlns:a16="http://schemas.microsoft.com/office/drawing/2014/main" id="{BB219EC1-FF70-9E85-8C06-3A10A5C1721D}"/>
                </a:ext>
              </a:extLst>
            </p:cNvPr>
            <p:cNvSpPr/>
            <p:nvPr/>
          </p:nvSpPr>
          <p:spPr bwMode="auto">
            <a:xfrm>
              <a:off x="7070772" y="3387375"/>
              <a:ext cx="294925" cy="525878"/>
            </a:xfrm>
            <a:custGeom>
              <a:avLst/>
              <a:gdLst>
                <a:gd name="T0" fmla="*/ 0 w 272"/>
                <a:gd name="T1" fmla="*/ 10 h 485"/>
                <a:gd name="T2" fmla="*/ 67 w 272"/>
                <a:gd name="T3" fmla="*/ 485 h 485"/>
                <a:gd name="T4" fmla="*/ 272 w 272"/>
                <a:gd name="T5" fmla="*/ 428 h 485"/>
                <a:gd name="T6" fmla="*/ 190 w 272"/>
                <a:gd name="T7" fmla="*/ 0 h 485"/>
              </a:gdLst>
              <a:ahLst/>
              <a:cxnLst>
                <a:cxn ang="0">
                  <a:pos x="T0" y="T1"/>
                </a:cxn>
                <a:cxn ang="0">
                  <a:pos x="T2" y="T3"/>
                </a:cxn>
                <a:cxn ang="0">
                  <a:pos x="T4" y="T5"/>
                </a:cxn>
                <a:cxn ang="0">
                  <a:pos x="T6" y="T7"/>
                </a:cxn>
              </a:cxnLst>
              <a:rect l="0" t="0" r="r" b="b"/>
              <a:pathLst>
                <a:path w="272" h="485">
                  <a:moveTo>
                    <a:pt x="0" y="10"/>
                  </a:moveTo>
                  <a:lnTo>
                    <a:pt x="67" y="485"/>
                  </a:lnTo>
                  <a:lnTo>
                    <a:pt x="272" y="428"/>
                  </a:lnTo>
                  <a:lnTo>
                    <a:pt x="1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9" name="ïṣ1íḑè">
              <a:extLst>
                <a:ext uri="{FF2B5EF4-FFF2-40B4-BE49-F238E27FC236}">
                  <a16:creationId xmlns:a16="http://schemas.microsoft.com/office/drawing/2014/main" id="{CF80EBDF-AB67-C5E1-42CA-E00BA0028EBD}"/>
                </a:ext>
              </a:extLst>
            </p:cNvPr>
            <p:cNvSpPr/>
            <p:nvPr/>
          </p:nvSpPr>
          <p:spPr bwMode="auto">
            <a:xfrm>
              <a:off x="3528416" y="2561151"/>
              <a:ext cx="105176" cy="138788"/>
            </a:xfrm>
            <a:prstGeom prst="rect">
              <a:avLst/>
            </a:prstGeom>
            <a:solidFill>
              <a:schemeClr val="accent1"/>
            </a:solidFill>
            <a:ln>
              <a:noFill/>
            </a:ln>
          </p:spPr>
          <p:txBody>
            <a:bodyPr anchor="ctr"/>
            <a:lstStyle/>
            <a:p>
              <a:pPr algn="ctr"/>
              <a:endParaRPr/>
            </a:p>
          </p:txBody>
        </p:sp>
        <p:sp>
          <p:nvSpPr>
            <p:cNvPr id="1120" name="îŝḻîḍê">
              <a:extLst>
                <a:ext uri="{FF2B5EF4-FFF2-40B4-BE49-F238E27FC236}">
                  <a16:creationId xmlns:a16="http://schemas.microsoft.com/office/drawing/2014/main" id="{46159EBB-2F82-3B53-A6BE-61E166C618CE}"/>
                </a:ext>
              </a:extLst>
            </p:cNvPr>
            <p:cNvSpPr/>
            <p:nvPr/>
          </p:nvSpPr>
          <p:spPr bwMode="auto">
            <a:xfrm>
              <a:off x="3650940" y="2458144"/>
              <a:ext cx="103007" cy="241795"/>
            </a:xfrm>
            <a:prstGeom prst="rect">
              <a:avLst/>
            </a:prstGeom>
            <a:solidFill>
              <a:schemeClr val="accent2"/>
            </a:solidFill>
            <a:ln>
              <a:noFill/>
            </a:ln>
          </p:spPr>
          <p:txBody>
            <a:bodyPr anchor="ctr"/>
            <a:lstStyle/>
            <a:p>
              <a:pPr algn="ctr"/>
              <a:endParaRPr/>
            </a:p>
          </p:txBody>
        </p:sp>
        <p:sp>
          <p:nvSpPr>
            <p:cNvPr id="1121" name="íś1iḓè">
              <a:extLst>
                <a:ext uri="{FF2B5EF4-FFF2-40B4-BE49-F238E27FC236}">
                  <a16:creationId xmlns:a16="http://schemas.microsoft.com/office/drawing/2014/main" id="{2557C969-7F7D-B31D-AF00-8D43A0AF0B65}"/>
                </a:ext>
              </a:extLst>
            </p:cNvPr>
            <p:cNvSpPr/>
            <p:nvPr/>
          </p:nvSpPr>
          <p:spPr bwMode="auto">
            <a:xfrm>
              <a:off x="3772380" y="2363811"/>
              <a:ext cx="104091" cy="336128"/>
            </a:xfrm>
            <a:prstGeom prst="rect">
              <a:avLst/>
            </a:prstGeom>
            <a:solidFill>
              <a:schemeClr val="accent3"/>
            </a:solidFill>
            <a:ln>
              <a:noFill/>
            </a:ln>
          </p:spPr>
          <p:txBody>
            <a:bodyPr anchor="ctr"/>
            <a:lstStyle/>
            <a:p>
              <a:pPr algn="ctr"/>
              <a:endParaRPr/>
            </a:p>
          </p:txBody>
        </p:sp>
        <p:sp>
          <p:nvSpPr>
            <p:cNvPr id="1122" name="îşļïḓè">
              <a:extLst>
                <a:ext uri="{FF2B5EF4-FFF2-40B4-BE49-F238E27FC236}">
                  <a16:creationId xmlns:a16="http://schemas.microsoft.com/office/drawing/2014/main" id="{62767474-11D2-F04A-F9CF-2EE4093B54CA}"/>
                </a:ext>
              </a:extLst>
            </p:cNvPr>
            <p:cNvSpPr/>
            <p:nvPr/>
          </p:nvSpPr>
          <p:spPr bwMode="auto">
            <a:xfrm>
              <a:off x="3894904" y="2409351"/>
              <a:ext cx="105176" cy="290588"/>
            </a:xfrm>
            <a:prstGeom prst="rect">
              <a:avLst/>
            </a:prstGeom>
            <a:solidFill>
              <a:schemeClr val="accent4"/>
            </a:solidFill>
            <a:ln>
              <a:noFill/>
            </a:ln>
          </p:spPr>
          <p:txBody>
            <a:bodyPr anchor="ctr"/>
            <a:lstStyle/>
            <a:p>
              <a:pPr algn="ctr"/>
              <a:endParaRPr/>
            </a:p>
          </p:txBody>
        </p:sp>
        <p:sp>
          <p:nvSpPr>
            <p:cNvPr id="1123" name="iSlíḍe">
              <a:extLst>
                <a:ext uri="{FF2B5EF4-FFF2-40B4-BE49-F238E27FC236}">
                  <a16:creationId xmlns:a16="http://schemas.microsoft.com/office/drawing/2014/main" id="{A046E400-B2BF-3CBE-EA5E-523334176C7E}"/>
                </a:ext>
              </a:extLst>
            </p:cNvPr>
            <p:cNvSpPr/>
            <p:nvPr/>
          </p:nvSpPr>
          <p:spPr bwMode="auto">
            <a:xfrm>
              <a:off x="4015260" y="2553561"/>
              <a:ext cx="105176" cy="146378"/>
            </a:xfrm>
            <a:prstGeom prst="rect">
              <a:avLst/>
            </a:prstGeom>
            <a:solidFill>
              <a:schemeClr val="accent5"/>
            </a:solidFill>
            <a:ln>
              <a:noFill/>
            </a:ln>
          </p:spPr>
          <p:txBody>
            <a:bodyPr anchor="ctr"/>
            <a:lstStyle/>
            <a:p>
              <a:pPr algn="ctr"/>
              <a:endParaRPr/>
            </a:p>
          </p:txBody>
        </p:sp>
        <p:sp>
          <p:nvSpPr>
            <p:cNvPr id="1124" name="íşḷiḋê">
              <a:extLst>
                <a:ext uri="{FF2B5EF4-FFF2-40B4-BE49-F238E27FC236}">
                  <a16:creationId xmlns:a16="http://schemas.microsoft.com/office/drawing/2014/main" id="{4ADA0061-9144-CD8D-8828-13E755034754}"/>
                </a:ext>
              </a:extLst>
            </p:cNvPr>
            <p:cNvSpPr/>
            <p:nvPr/>
          </p:nvSpPr>
          <p:spPr bwMode="auto">
            <a:xfrm>
              <a:off x="4135615" y="2273815"/>
              <a:ext cx="108428" cy="426124"/>
            </a:xfrm>
            <a:prstGeom prst="rect">
              <a:avLst/>
            </a:prstGeom>
            <a:solidFill>
              <a:schemeClr val="accent6"/>
            </a:solidFill>
            <a:ln>
              <a:noFill/>
            </a:ln>
          </p:spPr>
          <p:txBody>
            <a:bodyPr anchor="ctr"/>
            <a:lstStyle/>
            <a:p>
              <a:pPr algn="ctr"/>
              <a:endParaRPr/>
            </a:p>
          </p:txBody>
        </p:sp>
        <p:sp>
          <p:nvSpPr>
            <p:cNvPr id="1125" name="iṡľíḑe">
              <a:extLst>
                <a:ext uri="{FF2B5EF4-FFF2-40B4-BE49-F238E27FC236}">
                  <a16:creationId xmlns:a16="http://schemas.microsoft.com/office/drawing/2014/main" id="{A3096C68-D282-FEA4-1DD9-CCB19763C1E9}"/>
                </a:ext>
              </a:extLst>
            </p:cNvPr>
            <p:cNvSpPr/>
            <p:nvPr/>
          </p:nvSpPr>
          <p:spPr bwMode="auto">
            <a:xfrm>
              <a:off x="2464734" y="2405014"/>
              <a:ext cx="678762" cy="176738"/>
            </a:xfrm>
            <a:custGeom>
              <a:avLst/>
              <a:gdLst>
                <a:gd name="T0" fmla="*/ 579 w 626"/>
                <a:gd name="T1" fmla="*/ 163 h 163"/>
                <a:gd name="T2" fmla="*/ 506 w 626"/>
                <a:gd name="T3" fmla="*/ 163 h 163"/>
                <a:gd name="T4" fmla="*/ 477 w 626"/>
                <a:gd name="T5" fmla="*/ 135 h 163"/>
                <a:gd name="T6" fmla="*/ 383 w 626"/>
                <a:gd name="T7" fmla="*/ 135 h 163"/>
                <a:gd name="T8" fmla="*/ 255 w 626"/>
                <a:gd name="T9" fmla="*/ 7 h 163"/>
                <a:gd name="T10" fmla="*/ 153 w 626"/>
                <a:gd name="T11" fmla="*/ 7 h 163"/>
                <a:gd name="T12" fmla="*/ 59 w 626"/>
                <a:gd name="T13" fmla="*/ 101 h 163"/>
                <a:gd name="T14" fmla="*/ 0 w 626"/>
                <a:gd name="T15" fmla="*/ 101 h 163"/>
                <a:gd name="T16" fmla="*/ 0 w 626"/>
                <a:gd name="T17" fmla="*/ 94 h 163"/>
                <a:gd name="T18" fmla="*/ 57 w 626"/>
                <a:gd name="T19" fmla="*/ 94 h 163"/>
                <a:gd name="T20" fmla="*/ 149 w 626"/>
                <a:gd name="T21" fmla="*/ 0 h 163"/>
                <a:gd name="T22" fmla="*/ 257 w 626"/>
                <a:gd name="T23" fmla="*/ 0 h 163"/>
                <a:gd name="T24" fmla="*/ 385 w 626"/>
                <a:gd name="T25" fmla="*/ 127 h 163"/>
                <a:gd name="T26" fmla="*/ 480 w 626"/>
                <a:gd name="T27" fmla="*/ 127 h 163"/>
                <a:gd name="T28" fmla="*/ 508 w 626"/>
                <a:gd name="T29" fmla="*/ 156 h 163"/>
                <a:gd name="T30" fmla="*/ 577 w 626"/>
                <a:gd name="T31" fmla="*/ 156 h 163"/>
                <a:gd name="T32" fmla="*/ 622 w 626"/>
                <a:gd name="T33" fmla="*/ 111 h 163"/>
                <a:gd name="T34" fmla="*/ 626 w 626"/>
                <a:gd name="T35" fmla="*/ 116 h 163"/>
                <a:gd name="T36" fmla="*/ 579 w 626"/>
                <a:gd name="T3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6" h="163">
                  <a:moveTo>
                    <a:pt x="579" y="163"/>
                  </a:moveTo>
                  <a:lnTo>
                    <a:pt x="506" y="163"/>
                  </a:lnTo>
                  <a:lnTo>
                    <a:pt x="477" y="135"/>
                  </a:lnTo>
                  <a:lnTo>
                    <a:pt x="383" y="135"/>
                  </a:lnTo>
                  <a:lnTo>
                    <a:pt x="255" y="7"/>
                  </a:lnTo>
                  <a:lnTo>
                    <a:pt x="153" y="7"/>
                  </a:lnTo>
                  <a:lnTo>
                    <a:pt x="59" y="101"/>
                  </a:lnTo>
                  <a:lnTo>
                    <a:pt x="0" y="101"/>
                  </a:lnTo>
                  <a:lnTo>
                    <a:pt x="0" y="94"/>
                  </a:lnTo>
                  <a:lnTo>
                    <a:pt x="57" y="94"/>
                  </a:lnTo>
                  <a:lnTo>
                    <a:pt x="149" y="0"/>
                  </a:lnTo>
                  <a:lnTo>
                    <a:pt x="257" y="0"/>
                  </a:lnTo>
                  <a:lnTo>
                    <a:pt x="385" y="127"/>
                  </a:lnTo>
                  <a:lnTo>
                    <a:pt x="480" y="127"/>
                  </a:lnTo>
                  <a:lnTo>
                    <a:pt x="508" y="156"/>
                  </a:lnTo>
                  <a:lnTo>
                    <a:pt x="577" y="156"/>
                  </a:lnTo>
                  <a:lnTo>
                    <a:pt x="622" y="111"/>
                  </a:lnTo>
                  <a:lnTo>
                    <a:pt x="626" y="116"/>
                  </a:lnTo>
                  <a:lnTo>
                    <a:pt x="579" y="163"/>
                  </a:lnTo>
                  <a:close/>
                </a:path>
              </a:pathLst>
            </a:custGeom>
            <a:solidFill>
              <a:schemeClr val="tx2"/>
            </a:solidFill>
            <a:ln>
              <a:noFill/>
            </a:ln>
          </p:spPr>
          <p:txBody>
            <a:bodyPr anchor="ctr"/>
            <a:lstStyle/>
            <a:p>
              <a:pPr algn="ctr"/>
              <a:endParaRPr/>
            </a:p>
          </p:txBody>
        </p:sp>
        <p:sp>
          <p:nvSpPr>
            <p:cNvPr id="1126" name="íśľïďê">
              <a:extLst>
                <a:ext uri="{FF2B5EF4-FFF2-40B4-BE49-F238E27FC236}">
                  <a16:creationId xmlns:a16="http://schemas.microsoft.com/office/drawing/2014/main" id="{4479E5E7-3603-7DB1-2E00-2C4363BFC3BC}"/>
                </a:ext>
              </a:extLst>
            </p:cNvPr>
            <p:cNvSpPr/>
            <p:nvPr/>
          </p:nvSpPr>
          <p:spPr bwMode="auto">
            <a:xfrm>
              <a:off x="2741226" y="2409351"/>
              <a:ext cx="2169" cy="269987"/>
            </a:xfrm>
            <a:prstGeom prst="rect">
              <a:avLst/>
            </a:prstGeom>
            <a:solidFill>
              <a:schemeClr val="tx2"/>
            </a:solidFill>
            <a:ln>
              <a:noFill/>
            </a:ln>
          </p:spPr>
          <p:txBody>
            <a:bodyPr anchor="ctr"/>
            <a:lstStyle/>
            <a:p>
              <a:pPr algn="ctr"/>
              <a:endParaRPr/>
            </a:p>
          </p:txBody>
        </p:sp>
        <p:sp>
          <p:nvSpPr>
            <p:cNvPr id="1127" name="îŝḷîḋe">
              <a:extLst>
                <a:ext uri="{FF2B5EF4-FFF2-40B4-BE49-F238E27FC236}">
                  <a16:creationId xmlns:a16="http://schemas.microsoft.com/office/drawing/2014/main" id="{078A317F-BC35-D862-3831-A4E044A44713}"/>
                </a:ext>
              </a:extLst>
            </p:cNvPr>
            <p:cNvSpPr/>
            <p:nvPr/>
          </p:nvSpPr>
          <p:spPr bwMode="auto">
            <a:xfrm>
              <a:off x="2677254" y="2576331"/>
              <a:ext cx="1084" cy="103007"/>
            </a:xfrm>
            <a:prstGeom prst="rect">
              <a:avLst/>
            </a:prstGeom>
            <a:solidFill>
              <a:schemeClr val="tx2"/>
            </a:solidFill>
            <a:ln>
              <a:noFill/>
            </a:ln>
          </p:spPr>
          <p:txBody>
            <a:bodyPr anchor="ctr"/>
            <a:lstStyle/>
            <a:p>
              <a:pPr algn="ctr"/>
              <a:endParaRPr/>
            </a:p>
          </p:txBody>
        </p:sp>
        <p:sp>
          <p:nvSpPr>
            <p:cNvPr id="1128" name="íşḷîḋè">
              <a:extLst>
                <a:ext uri="{FF2B5EF4-FFF2-40B4-BE49-F238E27FC236}">
                  <a16:creationId xmlns:a16="http://schemas.microsoft.com/office/drawing/2014/main" id="{B66636AA-B815-6857-1A5D-EBA66CBD967A}"/>
                </a:ext>
              </a:extLst>
            </p:cNvPr>
            <p:cNvSpPr/>
            <p:nvPr/>
          </p:nvSpPr>
          <p:spPr bwMode="auto">
            <a:xfrm>
              <a:off x="3090366" y="2345378"/>
              <a:ext cx="1084" cy="333960"/>
            </a:xfrm>
            <a:prstGeom prst="rect">
              <a:avLst/>
            </a:prstGeom>
            <a:solidFill>
              <a:schemeClr val="tx2"/>
            </a:solidFill>
            <a:ln>
              <a:noFill/>
            </a:ln>
          </p:spPr>
          <p:txBody>
            <a:bodyPr anchor="ctr"/>
            <a:lstStyle/>
            <a:p>
              <a:pPr algn="ctr"/>
              <a:endParaRPr/>
            </a:p>
          </p:txBody>
        </p:sp>
        <p:sp>
          <p:nvSpPr>
            <p:cNvPr id="1129" name="islîḋé">
              <a:extLst>
                <a:ext uri="{FF2B5EF4-FFF2-40B4-BE49-F238E27FC236}">
                  <a16:creationId xmlns:a16="http://schemas.microsoft.com/office/drawing/2014/main" id="{7DAA0516-2549-DCB7-4DB6-D554C8ABEC99}"/>
                </a:ext>
              </a:extLst>
            </p:cNvPr>
            <p:cNvSpPr/>
            <p:nvPr/>
          </p:nvSpPr>
          <p:spPr bwMode="auto">
            <a:xfrm>
              <a:off x="3077354" y="2332367"/>
              <a:ext cx="24939" cy="26023"/>
            </a:xfrm>
            <a:prstGeom prst="ellipse">
              <a:avLst/>
            </a:prstGeom>
            <a:solidFill>
              <a:schemeClr val="tx2"/>
            </a:solidFill>
            <a:ln>
              <a:noFill/>
            </a:ln>
          </p:spPr>
          <p:txBody>
            <a:bodyPr anchor="ctr"/>
            <a:lstStyle/>
            <a:p>
              <a:pPr algn="ctr"/>
              <a:endParaRPr/>
            </a:p>
          </p:txBody>
        </p:sp>
        <p:sp>
          <p:nvSpPr>
            <p:cNvPr id="1130" name="iśḻidè">
              <a:extLst>
                <a:ext uri="{FF2B5EF4-FFF2-40B4-BE49-F238E27FC236}">
                  <a16:creationId xmlns:a16="http://schemas.microsoft.com/office/drawing/2014/main" id="{2B251D59-99FE-1F99-6DFA-25B7F4080DEA}"/>
                </a:ext>
              </a:extLst>
            </p:cNvPr>
            <p:cNvSpPr/>
            <p:nvPr/>
          </p:nvSpPr>
          <p:spPr bwMode="auto">
            <a:xfrm>
              <a:off x="2869172" y="2422362"/>
              <a:ext cx="26023" cy="26023"/>
            </a:xfrm>
            <a:prstGeom prst="ellipse">
              <a:avLst/>
            </a:prstGeom>
            <a:solidFill>
              <a:schemeClr val="tx2"/>
            </a:solidFill>
            <a:ln>
              <a:noFill/>
            </a:ln>
          </p:spPr>
          <p:txBody>
            <a:bodyPr anchor="ctr"/>
            <a:lstStyle/>
            <a:p>
              <a:pPr algn="ctr"/>
              <a:endParaRPr/>
            </a:p>
          </p:txBody>
        </p:sp>
        <p:sp>
          <p:nvSpPr>
            <p:cNvPr id="1131" name="ïsľíḑé">
              <a:extLst>
                <a:ext uri="{FF2B5EF4-FFF2-40B4-BE49-F238E27FC236}">
                  <a16:creationId xmlns:a16="http://schemas.microsoft.com/office/drawing/2014/main" id="{3BF6CCC0-507F-C94E-A0CB-73310312CC73}"/>
                </a:ext>
              </a:extLst>
            </p:cNvPr>
            <p:cNvSpPr/>
            <p:nvPr/>
          </p:nvSpPr>
          <p:spPr bwMode="auto">
            <a:xfrm>
              <a:off x="2728215" y="2394171"/>
              <a:ext cx="28191" cy="26023"/>
            </a:xfrm>
            <a:prstGeom prst="ellipse">
              <a:avLst/>
            </a:prstGeom>
            <a:solidFill>
              <a:schemeClr val="tx2"/>
            </a:solidFill>
            <a:ln>
              <a:noFill/>
            </a:ln>
          </p:spPr>
          <p:txBody>
            <a:bodyPr anchor="ctr"/>
            <a:lstStyle/>
            <a:p>
              <a:pPr algn="ctr"/>
              <a:endParaRPr/>
            </a:p>
          </p:txBody>
        </p:sp>
        <p:sp>
          <p:nvSpPr>
            <p:cNvPr id="1132" name="ïś1îďé">
              <a:extLst>
                <a:ext uri="{FF2B5EF4-FFF2-40B4-BE49-F238E27FC236}">
                  <a16:creationId xmlns:a16="http://schemas.microsoft.com/office/drawing/2014/main" id="{7938EC7A-B9D4-D4D9-5628-79AA550FFB94}"/>
                </a:ext>
              </a:extLst>
            </p:cNvPr>
            <p:cNvSpPr/>
            <p:nvPr/>
          </p:nvSpPr>
          <p:spPr bwMode="auto">
            <a:xfrm>
              <a:off x="2664242" y="2561151"/>
              <a:ext cx="28191" cy="28191"/>
            </a:xfrm>
            <a:prstGeom prst="ellipse">
              <a:avLst/>
            </a:prstGeom>
            <a:solidFill>
              <a:schemeClr val="tx2"/>
            </a:solidFill>
            <a:ln>
              <a:noFill/>
            </a:ln>
          </p:spPr>
          <p:txBody>
            <a:bodyPr anchor="ctr"/>
            <a:lstStyle/>
            <a:p>
              <a:pPr algn="ctr"/>
              <a:endParaRPr/>
            </a:p>
          </p:txBody>
        </p:sp>
        <p:sp>
          <p:nvSpPr>
            <p:cNvPr id="1133" name="íṧḷîḓè">
              <a:extLst>
                <a:ext uri="{FF2B5EF4-FFF2-40B4-BE49-F238E27FC236}">
                  <a16:creationId xmlns:a16="http://schemas.microsoft.com/office/drawing/2014/main" id="{DA2D5333-1F06-6096-48AF-FFB01D41C860}"/>
                </a:ext>
              </a:extLst>
            </p:cNvPr>
            <p:cNvSpPr/>
            <p:nvPr/>
          </p:nvSpPr>
          <p:spPr bwMode="auto">
            <a:xfrm>
              <a:off x="2453891" y="2299838"/>
              <a:ext cx="20601" cy="17349"/>
            </a:xfrm>
            <a:custGeom>
              <a:avLst/>
              <a:gdLst>
                <a:gd name="T0" fmla="*/ 4 w 8"/>
                <a:gd name="T1" fmla="*/ 7 h 7"/>
                <a:gd name="T2" fmla="*/ 0 w 8"/>
                <a:gd name="T3" fmla="*/ 3 h 7"/>
                <a:gd name="T4" fmla="*/ 4 w 8"/>
                <a:gd name="T5" fmla="*/ 0 h 7"/>
                <a:gd name="T6" fmla="*/ 8 w 8"/>
                <a:gd name="T7" fmla="*/ 3 h 7"/>
                <a:gd name="T8" fmla="*/ 4 w 8"/>
                <a:gd name="T9" fmla="*/ 7 h 7"/>
                <a:gd name="T10" fmla="*/ 4 w 8"/>
                <a:gd name="T11" fmla="*/ 1 h 7"/>
                <a:gd name="T12" fmla="*/ 1 w 8"/>
                <a:gd name="T13" fmla="*/ 3 h 7"/>
                <a:gd name="T14" fmla="*/ 4 w 8"/>
                <a:gd name="T15" fmla="*/ 6 h 7"/>
                <a:gd name="T16" fmla="*/ 6 w 8"/>
                <a:gd name="T17" fmla="*/ 3 h 7"/>
                <a:gd name="T18" fmla="*/ 4 w 8"/>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4" y="7"/>
                  </a:moveTo>
                  <a:cubicBezTo>
                    <a:pt x="2" y="7"/>
                    <a:pt x="0" y="5"/>
                    <a:pt x="0" y="3"/>
                  </a:cubicBezTo>
                  <a:cubicBezTo>
                    <a:pt x="0" y="1"/>
                    <a:pt x="2" y="0"/>
                    <a:pt x="4" y="0"/>
                  </a:cubicBezTo>
                  <a:cubicBezTo>
                    <a:pt x="6" y="0"/>
                    <a:pt x="8" y="1"/>
                    <a:pt x="8" y="3"/>
                  </a:cubicBezTo>
                  <a:cubicBezTo>
                    <a:pt x="8" y="5"/>
                    <a:pt x="6" y="7"/>
                    <a:pt x="4" y="7"/>
                  </a:cubicBezTo>
                  <a:moveTo>
                    <a:pt x="4" y="1"/>
                  </a:moveTo>
                  <a:cubicBezTo>
                    <a:pt x="2" y="1"/>
                    <a:pt x="1" y="2"/>
                    <a:pt x="1" y="3"/>
                  </a:cubicBezTo>
                  <a:cubicBezTo>
                    <a:pt x="1" y="5"/>
                    <a:pt x="2" y="6"/>
                    <a:pt x="4" y="6"/>
                  </a:cubicBezTo>
                  <a:cubicBezTo>
                    <a:pt x="5" y="6"/>
                    <a:pt x="6" y="5"/>
                    <a:pt x="6" y="3"/>
                  </a:cubicBezTo>
                  <a:cubicBezTo>
                    <a:pt x="6" y="2"/>
                    <a:pt x="5" y="1"/>
                    <a:pt x="4" y="1"/>
                  </a:cubicBezTo>
                </a:path>
              </a:pathLst>
            </a:custGeom>
            <a:solidFill>
              <a:schemeClr val="tx2"/>
            </a:solidFill>
            <a:ln>
              <a:noFill/>
            </a:ln>
          </p:spPr>
          <p:txBody>
            <a:bodyPr anchor="ctr"/>
            <a:lstStyle/>
            <a:p>
              <a:pPr algn="ctr"/>
              <a:endParaRPr/>
            </a:p>
          </p:txBody>
        </p:sp>
        <p:sp>
          <p:nvSpPr>
            <p:cNvPr id="1134" name="iṡlïḍè">
              <a:extLst>
                <a:ext uri="{FF2B5EF4-FFF2-40B4-BE49-F238E27FC236}">
                  <a16:creationId xmlns:a16="http://schemas.microsoft.com/office/drawing/2014/main" id="{25BFE085-203E-2DAA-57C3-F48E89E1B673}"/>
                </a:ext>
              </a:extLst>
            </p:cNvPr>
            <p:cNvSpPr/>
            <p:nvPr/>
          </p:nvSpPr>
          <p:spPr bwMode="auto">
            <a:xfrm>
              <a:off x="2461481" y="2307428"/>
              <a:ext cx="679846" cy="371909"/>
            </a:xfrm>
            <a:custGeom>
              <a:avLst/>
              <a:gdLst>
                <a:gd name="T0" fmla="*/ 627 w 627"/>
                <a:gd name="T1" fmla="*/ 343 h 343"/>
                <a:gd name="T2" fmla="*/ 0 w 627"/>
                <a:gd name="T3" fmla="*/ 343 h 343"/>
                <a:gd name="T4" fmla="*/ 0 w 627"/>
                <a:gd name="T5" fmla="*/ 0 h 343"/>
                <a:gd name="T6" fmla="*/ 3 w 627"/>
                <a:gd name="T7" fmla="*/ 0 h 343"/>
                <a:gd name="T8" fmla="*/ 3 w 627"/>
                <a:gd name="T9" fmla="*/ 341 h 343"/>
                <a:gd name="T10" fmla="*/ 627 w 627"/>
                <a:gd name="T11" fmla="*/ 341 h 343"/>
                <a:gd name="T12" fmla="*/ 627 w 627"/>
                <a:gd name="T13" fmla="*/ 343 h 343"/>
              </a:gdLst>
              <a:ahLst/>
              <a:cxnLst>
                <a:cxn ang="0">
                  <a:pos x="T0" y="T1"/>
                </a:cxn>
                <a:cxn ang="0">
                  <a:pos x="T2" y="T3"/>
                </a:cxn>
                <a:cxn ang="0">
                  <a:pos x="T4" y="T5"/>
                </a:cxn>
                <a:cxn ang="0">
                  <a:pos x="T6" y="T7"/>
                </a:cxn>
                <a:cxn ang="0">
                  <a:pos x="T8" y="T9"/>
                </a:cxn>
                <a:cxn ang="0">
                  <a:pos x="T10" y="T11"/>
                </a:cxn>
                <a:cxn ang="0">
                  <a:pos x="T12" y="T13"/>
                </a:cxn>
              </a:cxnLst>
              <a:rect l="0" t="0" r="r" b="b"/>
              <a:pathLst>
                <a:path w="627" h="343">
                  <a:moveTo>
                    <a:pt x="627" y="343"/>
                  </a:moveTo>
                  <a:lnTo>
                    <a:pt x="0" y="343"/>
                  </a:lnTo>
                  <a:lnTo>
                    <a:pt x="0" y="0"/>
                  </a:lnTo>
                  <a:lnTo>
                    <a:pt x="3" y="0"/>
                  </a:lnTo>
                  <a:lnTo>
                    <a:pt x="3" y="341"/>
                  </a:lnTo>
                  <a:lnTo>
                    <a:pt x="627" y="341"/>
                  </a:lnTo>
                  <a:lnTo>
                    <a:pt x="627" y="343"/>
                  </a:lnTo>
                  <a:close/>
                </a:path>
              </a:pathLst>
            </a:custGeom>
            <a:solidFill>
              <a:schemeClr val="tx2"/>
            </a:solidFill>
            <a:ln>
              <a:noFill/>
            </a:ln>
          </p:spPr>
          <p:txBody>
            <a:bodyPr anchor="ctr"/>
            <a:lstStyle/>
            <a:p>
              <a:pPr algn="ctr"/>
              <a:endParaRPr/>
            </a:p>
          </p:txBody>
        </p:sp>
        <p:sp>
          <p:nvSpPr>
            <p:cNvPr id="1135" name="ïṥ1ïḓé">
              <a:extLst>
                <a:ext uri="{FF2B5EF4-FFF2-40B4-BE49-F238E27FC236}">
                  <a16:creationId xmlns:a16="http://schemas.microsoft.com/office/drawing/2014/main" id="{F6163A9B-9223-4BD2-BB49-77EEF94F3CE4}"/>
                </a:ext>
              </a:extLst>
            </p:cNvPr>
            <p:cNvSpPr/>
            <p:nvPr/>
          </p:nvSpPr>
          <p:spPr bwMode="auto">
            <a:xfrm>
              <a:off x="3133737" y="2668495"/>
              <a:ext cx="15180" cy="18433"/>
            </a:xfrm>
            <a:prstGeom prst="ellipse">
              <a:avLst/>
            </a:prstGeom>
            <a:solidFill>
              <a:schemeClr val="tx2"/>
            </a:solidFill>
            <a:ln>
              <a:noFill/>
            </a:ln>
          </p:spPr>
          <p:txBody>
            <a:bodyPr anchor="ctr"/>
            <a:lstStyle/>
            <a:p>
              <a:pPr algn="ctr"/>
              <a:endParaRPr/>
            </a:p>
          </p:txBody>
        </p:sp>
        <p:sp>
          <p:nvSpPr>
            <p:cNvPr id="1136" name="ïṩļíḓe">
              <a:extLst>
                <a:ext uri="{FF2B5EF4-FFF2-40B4-BE49-F238E27FC236}">
                  <a16:creationId xmlns:a16="http://schemas.microsoft.com/office/drawing/2014/main" id="{F0FBEB75-BF07-BAE8-2303-AC0FADDB3582}"/>
                </a:ext>
              </a:extLst>
            </p:cNvPr>
            <p:cNvSpPr/>
            <p:nvPr/>
          </p:nvSpPr>
          <p:spPr bwMode="auto">
            <a:xfrm>
              <a:off x="3030730" y="2668495"/>
              <a:ext cx="18433" cy="18433"/>
            </a:xfrm>
            <a:prstGeom prst="ellipse">
              <a:avLst/>
            </a:prstGeom>
            <a:solidFill>
              <a:schemeClr val="tx2"/>
            </a:solidFill>
            <a:ln>
              <a:noFill/>
            </a:ln>
          </p:spPr>
          <p:txBody>
            <a:bodyPr anchor="ctr"/>
            <a:lstStyle/>
            <a:p>
              <a:pPr algn="ctr"/>
              <a:endParaRPr/>
            </a:p>
          </p:txBody>
        </p:sp>
        <p:sp>
          <p:nvSpPr>
            <p:cNvPr id="1137" name="îṧľíḓê">
              <a:extLst>
                <a:ext uri="{FF2B5EF4-FFF2-40B4-BE49-F238E27FC236}">
                  <a16:creationId xmlns:a16="http://schemas.microsoft.com/office/drawing/2014/main" id="{B06FBAC4-9DB1-1EC1-ED7C-C83903CE1640}"/>
                </a:ext>
              </a:extLst>
            </p:cNvPr>
            <p:cNvSpPr/>
            <p:nvPr/>
          </p:nvSpPr>
          <p:spPr bwMode="auto">
            <a:xfrm>
              <a:off x="2938566" y="2668495"/>
              <a:ext cx="18433" cy="18433"/>
            </a:xfrm>
            <a:prstGeom prst="ellipse">
              <a:avLst/>
            </a:prstGeom>
            <a:solidFill>
              <a:schemeClr val="tx2"/>
            </a:solidFill>
            <a:ln>
              <a:noFill/>
            </a:ln>
          </p:spPr>
          <p:txBody>
            <a:bodyPr anchor="ctr"/>
            <a:lstStyle/>
            <a:p>
              <a:pPr algn="ctr"/>
              <a:endParaRPr/>
            </a:p>
          </p:txBody>
        </p:sp>
        <p:sp>
          <p:nvSpPr>
            <p:cNvPr id="1138" name="íṣlîḋè">
              <a:extLst>
                <a:ext uri="{FF2B5EF4-FFF2-40B4-BE49-F238E27FC236}">
                  <a16:creationId xmlns:a16="http://schemas.microsoft.com/office/drawing/2014/main" id="{A7D3656E-F591-8923-E29B-63810536DA0C}"/>
                </a:ext>
              </a:extLst>
            </p:cNvPr>
            <p:cNvSpPr/>
            <p:nvPr/>
          </p:nvSpPr>
          <p:spPr bwMode="auto">
            <a:xfrm>
              <a:off x="2851823" y="2668495"/>
              <a:ext cx="17349" cy="18433"/>
            </a:xfrm>
            <a:prstGeom prst="ellipse">
              <a:avLst/>
            </a:prstGeom>
            <a:solidFill>
              <a:schemeClr val="tx2"/>
            </a:solidFill>
            <a:ln>
              <a:noFill/>
            </a:ln>
          </p:spPr>
          <p:txBody>
            <a:bodyPr anchor="ctr"/>
            <a:lstStyle/>
            <a:p>
              <a:pPr algn="ctr"/>
              <a:endParaRPr/>
            </a:p>
          </p:txBody>
        </p:sp>
        <p:sp>
          <p:nvSpPr>
            <p:cNvPr id="1139" name="ïṩľîďê">
              <a:extLst>
                <a:ext uri="{FF2B5EF4-FFF2-40B4-BE49-F238E27FC236}">
                  <a16:creationId xmlns:a16="http://schemas.microsoft.com/office/drawing/2014/main" id="{E620907B-94FC-753E-54A7-4561FFFF468C}"/>
                </a:ext>
              </a:extLst>
            </p:cNvPr>
            <p:cNvSpPr/>
            <p:nvPr/>
          </p:nvSpPr>
          <p:spPr bwMode="auto">
            <a:xfrm>
              <a:off x="2759659" y="2668495"/>
              <a:ext cx="15180" cy="18433"/>
            </a:xfrm>
            <a:prstGeom prst="ellipse">
              <a:avLst/>
            </a:prstGeom>
            <a:solidFill>
              <a:schemeClr val="tx2"/>
            </a:solidFill>
            <a:ln>
              <a:noFill/>
            </a:ln>
          </p:spPr>
          <p:txBody>
            <a:bodyPr anchor="ctr"/>
            <a:lstStyle/>
            <a:p>
              <a:pPr algn="ctr"/>
              <a:endParaRPr/>
            </a:p>
          </p:txBody>
        </p:sp>
        <p:sp>
          <p:nvSpPr>
            <p:cNvPr id="1140" name="işḷiḑe">
              <a:extLst>
                <a:ext uri="{FF2B5EF4-FFF2-40B4-BE49-F238E27FC236}">
                  <a16:creationId xmlns:a16="http://schemas.microsoft.com/office/drawing/2014/main" id="{3B5AFC93-5227-57B0-2537-9EFA8FDC1A74}"/>
                </a:ext>
              </a:extLst>
            </p:cNvPr>
            <p:cNvSpPr/>
            <p:nvPr/>
          </p:nvSpPr>
          <p:spPr bwMode="auto">
            <a:xfrm>
              <a:off x="2664242" y="2668495"/>
              <a:ext cx="15180" cy="18433"/>
            </a:xfrm>
            <a:prstGeom prst="ellipse">
              <a:avLst/>
            </a:prstGeom>
            <a:solidFill>
              <a:schemeClr val="tx2"/>
            </a:solidFill>
            <a:ln>
              <a:noFill/>
            </a:ln>
          </p:spPr>
          <p:txBody>
            <a:bodyPr anchor="ctr"/>
            <a:lstStyle/>
            <a:p>
              <a:pPr algn="ctr"/>
              <a:endParaRPr/>
            </a:p>
          </p:txBody>
        </p:sp>
        <p:sp>
          <p:nvSpPr>
            <p:cNvPr id="1141" name="íSľíḓé">
              <a:extLst>
                <a:ext uri="{FF2B5EF4-FFF2-40B4-BE49-F238E27FC236}">
                  <a16:creationId xmlns:a16="http://schemas.microsoft.com/office/drawing/2014/main" id="{F8E57964-8621-6FB5-FFD4-9505C561AE79}"/>
                </a:ext>
              </a:extLst>
            </p:cNvPr>
            <p:cNvSpPr/>
            <p:nvPr/>
          </p:nvSpPr>
          <p:spPr bwMode="auto">
            <a:xfrm>
              <a:off x="2569909" y="2668495"/>
              <a:ext cx="15180" cy="18433"/>
            </a:xfrm>
            <a:prstGeom prst="ellipse">
              <a:avLst/>
            </a:prstGeom>
            <a:solidFill>
              <a:schemeClr val="tx2"/>
            </a:solidFill>
            <a:ln>
              <a:noFill/>
            </a:ln>
          </p:spPr>
          <p:txBody>
            <a:bodyPr anchor="ctr"/>
            <a:lstStyle/>
            <a:p>
              <a:pPr algn="ctr"/>
              <a:endParaRPr/>
            </a:p>
          </p:txBody>
        </p:sp>
        <p:sp>
          <p:nvSpPr>
            <p:cNvPr id="1142" name="iş1îde">
              <a:extLst>
                <a:ext uri="{FF2B5EF4-FFF2-40B4-BE49-F238E27FC236}">
                  <a16:creationId xmlns:a16="http://schemas.microsoft.com/office/drawing/2014/main" id="{6E4E0EBE-AC79-74F8-830F-05C297EB797C}"/>
                </a:ext>
              </a:extLst>
            </p:cNvPr>
            <p:cNvSpPr/>
            <p:nvPr/>
          </p:nvSpPr>
          <p:spPr bwMode="auto">
            <a:xfrm>
              <a:off x="2477745" y="2668495"/>
              <a:ext cx="15180" cy="18433"/>
            </a:xfrm>
            <a:prstGeom prst="ellipse">
              <a:avLst/>
            </a:prstGeom>
            <a:solidFill>
              <a:schemeClr val="tx2"/>
            </a:solidFill>
            <a:ln>
              <a:noFill/>
            </a:ln>
          </p:spPr>
          <p:txBody>
            <a:bodyPr anchor="ctr"/>
            <a:lstStyle/>
            <a:p>
              <a:pPr algn="ctr"/>
              <a:endParaRPr/>
            </a:p>
          </p:txBody>
        </p:sp>
        <p:sp>
          <p:nvSpPr>
            <p:cNvPr id="1143" name="ïšļíḑê">
              <a:extLst>
                <a:ext uri="{FF2B5EF4-FFF2-40B4-BE49-F238E27FC236}">
                  <a16:creationId xmlns:a16="http://schemas.microsoft.com/office/drawing/2014/main" id="{29AFC9C2-45AA-7DA5-F5CB-9E73A2B2B371}"/>
                </a:ext>
              </a:extLst>
            </p:cNvPr>
            <p:cNvSpPr/>
            <p:nvPr/>
          </p:nvSpPr>
          <p:spPr bwMode="auto">
            <a:xfrm>
              <a:off x="2882183" y="2435374"/>
              <a:ext cx="3253" cy="243964"/>
            </a:xfrm>
            <a:prstGeom prst="rect">
              <a:avLst/>
            </a:prstGeom>
            <a:solidFill>
              <a:schemeClr val="tx2"/>
            </a:solidFill>
            <a:ln>
              <a:noFill/>
            </a:ln>
          </p:spPr>
          <p:txBody>
            <a:bodyPr anchor="ctr"/>
            <a:lstStyle/>
            <a:p>
              <a:pPr algn="ctr"/>
              <a:endParaRPr/>
            </a:p>
          </p:txBody>
        </p:sp>
        <p:sp>
          <p:nvSpPr>
            <p:cNvPr id="1144" name="iṡlîdè">
              <a:extLst>
                <a:ext uri="{FF2B5EF4-FFF2-40B4-BE49-F238E27FC236}">
                  <a16:creationId xmlns:a16="http://schemas.microsoft.com/office/drawing/2014/main" id="{DBE27446-FE56-9DC5-8E43-EA555D3F61F0}"/>
                </a:ext>
              </a:extLst>
            </p:cNvPr>
            <p:cNvSpPr/>
            <p:nvPr/>
          </p:nvSpPr>
          <p:spPr bwMode="auto">
            <a:xfrm>
              <a:off x="2461481" y="2288995"/>
              <a:ext cx="687436" cy="392511"/>
            </a:xfrm>
            <a:custGeom>
              <a:avLst/>
              <a:gdLst>
                <a:gd name="T0" fmla="*/ 5 w 634"/>
                <a:gd name="T1" fmla="*/ 362 h 362"/>
                <a:gd name="T2" fmla="*/ 0 w 634"/>
                <a:gd name="T3" fmla="*/ 358 h 362"/>
                <a:gd name="T4" fmla="*/ 194 w 634"/>
                <a:gd name="T5" fmla="*/ 163 h 362"/>
                <a:gd name="T6" fmla="*/ 253 w 634"/>
                <a:gd name="T7" fmla="*/ 163 h 362"/>
                <a:gd name="T8" fmla="*/ 362 w 634"/>
                <a:gd name="T9" fmla="*/ 52 h 362"/>
                <a:gd name="T10" fmla="*/ 409 w 634"/>
                <a:gd name="T11" fmla="*/ 52 h 362"/>
                <a:gd name="T12" fmla="*/ 431 w 634"/>
                <a:gd name="T13" fmla="*/ 31 h 362"/>
                <a:gd name="T14" fmla="*/ 563 w 634"/>
                <a:gd name="T15" fmla="*/ 31 h 362"/>
                <a:gd name="T16" fmla="*/ 580 w 634"/>
                <a:gd name="T17" fmla="*/ 50 h 362"/>
                <a:gd name="T18" fmla="*/ 629 w 634"/>
                <a:gd name="T19" fmla="*/ 0 h 362"/>
                <a:gd name="T20" fmla="*/ 634 w 634"/>
                <a:gd name="T21" fmla="*/ 5 h 362"/>
                <a:gd name="T22" fmla="*/ 580 w 634"/>
                <a:gd name="T23" fmla="*/ 59 h 362"/>
                <a:gd name="T24" fmla="*/ 561 w 634"/>
                <a:gd name="T25" fmla="*/ 38 h 362"/>
                <a:gd name="T26" fmla="*/ 433 w 634"/>
                <a:gd name="T27" fmla="*/ 38 h 362"/>
                <a:gd name="T28" fmla="*/ 414 w 634"/>
                <a:gd name="T29" fmla="*/ 59 h 362"/>
                <a:gd name="T30" fmla="*/ 365 w 634"/>
                <a:gd name="T31" fmla="*/ 59 h 362"/>
                <a:gd name="T32" fmla="*/ 256 w 634"/>
                <a:gd name="T33" fmla="*/ 168 h 362"/>
                <a:gd name="T34" fmla="*/ 197 w 634"/>
                <a:gd name="T35" fmla="*/ 168 h 362"/>
                <a:gd name="T36" fmla="*/ 5 w 634"/>
                <a:gd name="T3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4" h="362">
                  <a:moveTo>
                    <a:pt x="5" y="362"/>
                  </a:moveTo>
                  <a:lnTo>
                    <a:pt x="0" y="358"/>
                  </a:lnTo>
                  <a:lnTo>
                    <a:pt x="194" y="163"/>
                  </a:lnTo>
                  <a:lnTo>
                    <a:pt x="253" y="163"/>
                  </a:lnTo>
                  <a:lnTo>
                    <a:pt x="362" y="52"/>
                  </a:lnTo>
                  <a:lnTo>
                    <a:pt x="409" y="52"/>
                  </a:lnTo>
                  <a:lnTo>
                    <a:pt x="431" y="31"/>
                  </a:lnTo>
                  <a:lnTo>
                    <a:pt x="563" y="31"/>
                  </a:lnTo>
                  <a:lnTo>
                    <a:pt x="580" y="50"/>
                  </a:lnTo>
                  <a:lnTo>
                    <a:pt x="629" y="0"/>
                  </a:lnTo>
                  <a:lnTo>
                    <a:pt x="634" y="5"/>
                  </a:lnTo>
                  <a:lnTo>
                    <a:pt x="580" y="59"/>
                  </a:lnTo>
                  <a:lnTo>
                    <a:pt x="561" y="38"/>
                  </a:lnTo>
                  <a:lnTo>
                    <a:pt x="433" y="38"/>
                  </a:lnTo>
                  <a:lnTo>
                    <a:pt x="414" y="59"/>
                  </a:lnTo>
                  <a:lnTo>
                    <a:pt x="365" y="59"/>
                  </a:lnTo>
                  <a:lnTo>
                    <a:pt x="256" y="168"/>
                  </a:lnTo>
                  <a:lnTo>
                    <a:pt x="197" y="168"/>
                  </a:lnTo>
                  <a:lnTo>
                    <a:pt x="5" y="362"/>
                  </a:lnTo>
                  <a:close/>
                </a:path>
              </a:pathLst>
            </a:custGeom>
            <a:solidFill>
              <a:schemeClr val="tx2"/>
            </a:solidFill>
            <a:ln>
              <a:noFill/>
            </a:ln>
          </p:spPr>
          <p:txBody>
            <a:bodyPr anchor="ctr"/>
            <a:lstStyle/>
            <a:p>
              <a:pPr algn="ctr"/>
              <a:endParaRPr/>
            </a:p>
          </p:txBody>
        </p:sp>
        <p:sp>
          <p:nvSpPr>
            <p:cNvPr id="1145" name="iSľïḋê">
              <a:extLst>
                <a:ext uri="{FF2B5EF4-FFF2-40B4-BE49-F238E27FC236}">
                  <a16:creationId xmlns:a16="http://schemas.microsoft.com/office/drawing/2014/main" id="{AC8A88B9-0631-9712-298A-186C6323BBE1}"/>
                </a:ext>
              </a:extLst>
            </p:cNvPr>
            <p:cNvSpPr/>
            <p:nvPr/>
          </p:nvSpPr>
          <p:spPr bwMode="auto">
            <a:xfrm>
              <a:off x="3133737" y="2286827"/>
              <a:ext cx="17349" cy="17349"/>
            </a:xfrm>
            <a:prstGeom prst="ellipse">
              <a:avLst/>
            </a:prstGeom>
            <a:solidFill>
              <a:schemeClr val="tx2"/>
            </a:solidFill>
            <a:ln>
              <a:noFill/>
            </a:ln>
          </p:spPr>
          <p:txBody>
            <a:bodyPr anchor="ctr"/>
            <a:lstStyle/>
            <a:p>
              <a:pPr algn="ctr"/>
              <a:endParaRPr/>
            </a:p>
          </p:txBody>
        </p:sp>
        <p:sp>
          <p:nvSpPr>
            <p:cNvPr id="1146" name="íṣlíďé">
              <a:extLst>
                <a:ext uri="{FF2B5EF4-FFF2-40B4-BE49-F238E27FC236}">
                  <a16:creationId xmlns:a16="http://schemas.microsoft.com/office/drawing/2014/main" id="{71671295-6F09-AE7E-32BC-1CA54BA3E0C4}"/>
                </a:ext>
              </a:extLst>
            </p:cNvPr>
            <p:cNvSpPr/>
            <p:nvPr/>
          </p:nvSpPr>
          <p:spPr bwMode="auto">
            <a:xfrm>
              <a:off x="3143496" y="2286827"/>
              <a:ext cx="15180" cy="17349"/>
            </a:xfrm>
            <a:custGeom>
              <a:avLst/>
              <a:gdLst>
                <a:gd name="T0" fmla="*/ 14 w 14"/>
                <a:gd name="T1" fmla="*/ 7 h 16"/>
                <a:gd name="T2" fmla="*/ 7 w 14"/>
                <a:gd name="T3" fmla="*/ 12 h 16"/>
                <a:gd name="T4" fmla="*/ 0 w 14"/>
                <a:gd name="T5" fmla="*/ 16 h 16"/>
                <a:gd name="T6" fmla="*/ 0 w 14"/>
                <a:gd name="T7" fmla="*/ 7 h 16"/>
                <a:gd name="T8" fmla="*/ 0 w 14"/>
                <a:gd name="T9" fmla="*/ 0 h 16"/>
                <a:gd name="T10" fmla="*/ 7 w 14"/>
                <a:gd name="T11" fmla="*/ 2 h 16"/>
                <a:gd name="T12" fmla="*/ 14 w 14"/>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14" h="16">
                  <a:moveTo>
                    <a:pt x="14" y="7"/>
                  </a:moveTo>
                  <a:lnTo>
                    <a:pt x="7" y="12"/>
                  </a:lnTo>
                  <a:lnTo>
                    <a:pt x="0" y="16"/>
                  </a:lnTo>
                  <a:lnTo>
                    <a:pt x="0" y="7"/>
                  </a:lnTo>
                  <a:lnTo>
                    <a:pt x="0" y="0"/>
                  </a:lnTo>
                  <a:lnTo>
                    <a:pt x="7" y="2"/>
                  </a:lnTo>
                  <a:lnTo>
                    <a:pt x="14" y="7"/>
                  </a:lnTo>
                  <a:close/>
                </a:path>
              </a:pathLst>
            </a:custGeom>
            <a:solidFill>
              <a:schemeClr val="tx2"/>
            </a:solidFill>
            <a:ln>
              <a:noFill/>
            </a:ln>
          </p:spPr>
          <p:txBody>
            <a:bodyPr anchor="ctr"/>
            <a:lstStyle/>
            <a:p>
              <a:pPr algn="ctr"/>
              <a:endParaRPr/>
            </a:p>
          </p:txBody>
        </p:sp>
        <p:sp>
          <p:nvSpPr>
            <p:cNvPr id="1148" name="ísľíďe">
              <a:extLst>
                <a:ext uri="{FF2B5EF4-FFF2-40B4-BE49-F238E27FC236}">
                  <a16:creationId xmlns:a16="http://schemas.microsoft.com/office/drawing/2014/main" id="{9B8F5B4C-D159-484E-C454-3C116F3C1F61}"/>
                </a:ext>
              </a:extLst>
            </p:cNvPr>
            <p:cNvSpPr/>
            <p:nvPr/>
          </p:nvSpPr>
          <p:spPr bwMode="auto">
            <a:xfrm>
              <a:off x="3133737" y="2371401"/>
              <a:ext cx="17349" cy="17349"/>
            </a:xfrm>
            <a:prstGeom prst="ellipse">
              <a:avLst/>
            </a:prstGeom>
            <a:solidFill>
              <a:schemeClr val="tx2"/>
            </a:solidFill>
            <a:ln>
              <a:noFill/>
            </a:ln>
          </p:spPr>
          <p:txBody>
            <a:bodyPr anchor="ctr"/>
            <a:lstStyle/>
            <a:p>
              <a:pPr algn="ctr"/>
              <a:endParaRPr/>
            </a:p>
          </p:txBody>
        </p:sp>
        <p:sp>
          <p:nvSpPr>
            <p:cNvPr id="1149" name="iṧľïḓe">
              <a:extLst>
                <a:ext uri="{FF2B5EF4-FFF2-40B4-BE49-F238E27FC236}">
                  <a16:creationId xmlns:a16="http://schemas.microsoft.com/office/drawing/2014/main" id="{CF16515A-1C06-5C03-4B5B-19B72207B908}"/>
                </a:ext>
              </a:extLst>
            </p:cNvPr>
            <p:cNvSpPr/>
            <p:nvPr/>
          </p:nvSpPr>
          <p:spPr bwMode="auto">
            <a:xfrm>
              <a:off x="3143496" y="2371401"/>
              <a:ext cx="15180" cy="17349"/>
            </a:xfrm>
            <a:custGeom>
              <a:avLst/>
              <a:gdLst>
                <a:gd name="T0" fmla="*/ 14 w 14"/>
                <a:gd name="T1" fmla="*/ 7 h 16"/>
                <a:gd name="T2" fmla="*/ 7 w 14"/>
                <a:gd name="T3" fmla="*/ 12 h 16"/>
                <a:gd name="T4" fmla="*/ 0 w 14"/>
                <a:gd name="T5" fmla="*/ 16 h 16"/>
                <a:gd name="T6" fmla="*/ 0 w 14"/>
                <a:gd name="T7" fmla="*/ 7 h 16"/>
                <a:gd name="T8" fmla="*/ 0 w 14"/>
                <a:gd name="T9" fmla="*/ 0 h 16"/>
                <a:gd name="T10" fmla="*/ 7 w 14"/>
                <a:gd name="T11" fmla="*/ 5 h 16"/>
                <a:gd name="T12" fmla="*/ 14 w 14"/>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14" h="16">
                  <a:moveTo>
                    <a:pt x="14" y="7"/>
                  </a:moveTo>
                  <a:lnTo>
                    <a:pt x="7" y="12"/>
                  </a:lnTo>
                  <a:lnTo>
                    <a:pt x="0" y="16"/>
                  </a:lnTo>
                  <a:lnTo>
                    <a:pt x="0" y="7"/>
                  </a:lnTo>
                  <a:lnTo>
                    <a:pt x="0" y="0"/>
                  </a:lnTo>
                  <a:lnTo>
                    <a:pt x="7" y="5"/>
                  </a:lnTo>
                  <a:lnTo>
                    <a:pt x="14" y="7"/>
                  </a:lnTo>
                  <a:close/>
                </a:path>
              </a:pathLst>
            </a:custGeom>
            <a:solidFill>
              <a:schemeClr val="tx2"/>
            </a:solidFill>
            <a:ln>
              <a:noFill/>
            </a:ln>
          </p:spPr>
          <p:txBody>
            <a:bodyPr anchor="ctr"/>
            <a:lstStyle/>
            <a:p>
              <a:pPr algn="ctr"/>
              <a:endParaRPr/>
            </a:p>
          </p:txBody>
        </p:sp>
        <p:sp>
          <p:nvSpPr>
            <p:cNvPr id="1150" name="ïṧḻidé">
              <a:extLst>
                <a:ext uri="{FF2B5EF4-FFF2-40B4-BE49-F238E27FC236}">
                  <a16:creationId xmlns:a16="http://schemas.microsoft.com/office/drawing/2014/main" id="{2B3CA441-1154-58EE-ABDF-92969D0B9F6B}"/>
                </a:ext>
              </a:extLst>
            </p:cNvPr>
            <p:cNvSpPr/>
            <p:nvPr/>
          </p:nvSpPr>
          <p:spPr bwMode="auto">
            <a:xfrm>
              <a:off x="2464734" y="2371401"/>
              <a:ext cx="678762" cy="279745"/>
            </a:xfrm>
            <a:custGeom>
              <a:avLst/>
              <a:gdLst>
                <a:gd name="T0" fmla="*/ 111 w 626"/>
                <a:gd name="T1" fmla="*/ 258 h 258"/>
                <a:gd name="T2" fmla="*/ 0 w 626"/>
                <a:gd name="T3" fmla="*/ 258 h 258"/>
                <a:gd name="T4" fmla="*/ 0 w 626"/>
                <a:gd name="T5" fmla="*/ 253 h 258"/>
                <a:gd name="T6" fmla="*/ 109 w 626"/>
                <a:gd name="T7" fmla="*/ 253 h 258"/>
                <a:gd name="T8" fmla="*/ 175 w 626"/>
                <a:gd name="T9" fmla="*/ 185 h 258"/>
                <a:gd name="T10" fmla="*/ 196 w 626"/>
                <a:gd name="T11" fmla="*/ 185 h 258"/>
                <a:gd name="T12" fmla="*/ 380 w 626"/>
                <a:gd name="T13" fmla="*/ 0 h 258"/>
                <a:gd name="T14" fmla="*/ 440 w 626"/>
                <a:gd name="T15" fmla="*/ 0 h 258"/>
                <a:gd name="T16" fmla="*/ 558 w 626"/>
                <a:gd name="T17" fmla="*/ 116 h 258"/>
                <a:gd name="T18" fmla="*/ 593 w 626"/>
                <a:gd name="T19" fmla="*/ 116 h 258"/>
                <a:gd name="T20" fmla="*/ 622 w 626"/>
                <a:gd name="T21" fmla="*/ 87 h 258"/>
                <a:gd name="T22" fmla="*/ 626 w 626"/>
                <a:gd name="T23" fmla="*/ 92 h 258"/>
                <a:gd name="T24" fmla="*/ 596 w 626"/>
                <a:gd name="T25" fmla="*/ 123 h 258"/>
                <a:gd name="T26" fmla="*/ 553 w 626"/>
                <a:gd name="T27" fmla="*/ 123 h 258"/>
                <a:gd name="T28" fmla="*/ 437 w 626"/>
                <a:gd name="T29" fmla="*/ 7 h 258"/>
                <a:gd name="T30" fmla="*/ 385 w 626"/>
                <a:gd name="T31" fmla="*/ 7 h 258"/>
                <a:gd name="T32" fmla="*/ 198 w 626"/>
                <a:gd name="T33" fmla="*/ 192 h 258"/>
                <a:gd name="T34" fmla="*/ 179 w 626"/>
                <a:gd name="T35" fmla="*/ 192 h 258"/>
                <a:gd name="T36" fmla="*/ 111 w 626"/>
                <a:gd name="T37"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6" h="258">
                  <a:moveTo>
                    <a:pt x="111" y="258"/>
                  </a:moveTo>
                  <a:lnTo>
                    <a:pt x="0" y="258"/>
                  </a:lnTo>
                  <a:lnTo>
                    <a:pt x="0" y="253"/>
                  </a:lnTo>
                  <a:lnTo>
                    <a:pt x="109" y="253"/>
                  </a:lnTo>
                  <a:lnTo>
                    <a:pt x="175" y="185"/>
                  </a:lnTo>
                  <a:lnTo>
                    <a:pt x="196" y="185"/>
                  </a:lnTo>
                  <a:lnTo>
                    <a:pt x="380" y="0"/>
                  </a:lnTo>
                  <a:lnTo>
                    <a:pt x="440" y="0"/>
                  </a:lnTo>
                  <a:lnTo>
                    <a:pt x="558" y="116"/>
                  </a:lnTo>
                  <a:lnTo>
                    <a:pt x="593" y="116"/>
                  </a:lnTo>
                  <a:lnTo>
                    <a:pt x="622" y="87"/>
                  </a:lnTo>
                  <a:lnTo>
                    <a:pt x="626" y="92"/>
                  </a:lnTo>
                  <a:lnTo>
                    <a:pt x="596" y="123"/>
                  </a:lnTo>
                  <a:lnTo>
                    <a:pt x="553" y="123"/>
                  </a:lnTo>
                  <a:lnTo>
                    <a:pt x="437" y="7"/>
                  </a:lnTo>
                  <a:lnTo>
                    <a:pt x="385" y="7"/>
                  </a:lnTo>
                  <a:lnTo>
                    <a:pt x="198" y="192"/>
                  </a:lnTo>
                  <a:lnTo>
                    <a:pt x="179" y="192"/>
                  </a:lnTo>
                  <a:lnTo>
                    <a:pt x="111" y="258"/>
                  </a:lnTo>
                  <a:close/>
                </a:path>
              </a:pathLst>
            </a:custGeom>
            <a:solidFill>
              <a:schemeClr val="tx2"/>
            </a:solidFill>
            <a:ln>
              <a:noFill/>
            </a:ln>
          </p:spPr>
          <p:txBody>
            <a:bodyPr anchor="ctr"/>
            <a:lstStyle/>
            <a:p>
              <a:pPr algn="ctr"/>
              <a:endParaRPr/>
            </a:p>
          </p:txBody>
        </p:sp>
        <p:sp>
          <p:nvSpPr>
            <p:cNvPr id="1151" name="iśļíḋè">
              <a:extLst>
                <a:ext uri="{FF2B5EF4-FFF2-40B4-BE49-F238E27FC236}">
                  <a16:creationId xmlns:a16="http://schemas.microsoft.com/office/drawing/2014/main" id="{224485F0-BA17-63F8-36F2-0F32B8177578}"/>
                </a:ext>
              </a:extLst>
            </p:cNvPr>
            <p:cNvSpPr/>
            <p:nvPr/>
          </p:nvSpPr>
          <p:spPr bwMode="auto">
            <a:xfrm>
              <a:off x="3133737" y="2458144"/>
              <a:ext cx="17349" cy="18433"/>
            </a:xfrm>
            <a:prstGeom prst="ellipse">
              <a:avLst/>
            </a:prstGeom>
            <a:solidFill>
              <a:schemeClr val="tx2"/>
            </a:solidFill>
            <a:ln>
              <a:noFill/>
            </a:ln>
          </p:spPr>
          <p:txBody>
            <a:bodyPr anchor="ctr"/>
            <a:lstStyle/>
            <a:p>
              <a:pPr algn="ctr"/>
              <a:endParaRPr/>
            </a:p>
          </p:txBody>
        </p:sp>
        <p:sp>
          <p:nvSpPr>
            <p:cNvPr id="1152" name="ïṩḻïďè">
              <a:extLst>
                <a:ext uri="{FF2B5EF4-FFF2-40B4-BE49-F238E27FC236}">
                  <a16:creationId xmlns:a16="http://schemas.microsoft.com/office/drawing/2014/main" id="{B32F4A73-DF47-8D3D-AB90-EC0D78A72A44}"/>
                </a:ext>
              </a:extLst>
            </p:cNvPr>
            <p:cNvSpPr/>
            <p:nvPr/>
          </p:nvSpPr>
          <p:spPr bwMode="auto">
            <a:xfrm>
              <a:off x="3143496" y="2458144"/>
              <a:ext cx="15180" cy="18433"/>
            </a:xfrm>
            <a:custGeom>
              <a:avLst/>
              <a:gdLst>
                <a:gd name="T0" fmla="*/ 14 w 14"/>
                <a:gd name="T1" fmla="*/ 7 h 17"/>
                <a:gd name="T2" fmla="*/ 7 w 14"/>
                <a:gd name="T3" fmla="*/ 12 h 17"/>
                <a:gd name="T4" fmla="*/ 0 w 14"/>
                <a:gd name="T5" fmla="*/ 17 h 17"/>
                <a:gd name="T6" fmla="*/ 0 w 14"/>
                <a:gd name="T7" fmla="*/ 7 h 17"/>
                <a:gd name="T8" fmla="*/ 0 w 14"/>
                <a:gd name="T9" fmla="*/ 0 h 17"/>
                <a:gd name="T10" fmla="*/ 7 w 14"/>
                <a:gd name="T11" fmla="*/ 3 h 17"/>
                <a:gd name="T12" fmla="*/ 14 w 14"/>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14" y="7"/>
                  </a:moveTo>
                  <a:lnTo>
                    <a:pt x="7" y="12"/>
                  </a:lnTo>
                  <a:lnTo>
                    <a:pt x="0" y="17"/>
                  </a:lnTo>
                  <a:lnTo>
                    <a:pt x="0" y="7"/>
                  </a:lnTo>
                  <a:lnTo>
                    <a:pt x="0" y="0"/>
                  </a:lnTo>
                  <a:lnTo>
                    <a:pt x="7" y="3"/>
                  </a:lnTo>
                  <a:lnTo>
                    <a:pt x="14" y="7"/>
                  </a:lnTo>
                  <a:close/>
                </a:path>
              </a:pathLst>
            </a:custGeom>
            <a:solidFill>
              <a:schemeClr val="tx2"/>
            </a:solidFill>
            <a:ln>
              <a:noFill/>
            </a:ln>
          </p:spPr>
          <p:txBody>
            <a:bodyPr anchor="ctr"/>
            <a:lstStyle/>
            <a:p>
              <a:pPr algn="ctr"/>
              <a:endParaRPr/>
            </a:p>
          </p:txBody>
        </p:sp>
        <p:sp>
          <p:nvSpPr>
            <p:cNvPr id="1153" name="ïṩḻïḋê">
              <a:extLst>
                <a:ext uri="{FF2B5EF4-FFF2-40B4-BE49-F238E27FC236}">
                  <a16:creationId xmlns:a16="http://schemas.microsoft.com/office/drawing/2014/main" id="{2D7039EF-A098-2035-71A6-FC707C5A3A5B}"/>
                </a:ext>
              </a:extLst>
            </p:cNvPr>
            <p:cNvSpPr/>
            <p:nvPr/>
          </p:nvSpPr>
          <p:spPr bwMode="auto">
            <a:xfrm>
              <a:off x="3133737" y="2517779"/>
              <a:ext cx="17349" cy="17349"/>
            </a:xfrm>
            <a:prstGeom prst="ellipse">
              <a:avLst/>
            </a:prstGeom>
            <a:solidFill>
              <a:schemeClr val="tx2"/>
            </a:solidFill>
            <a:ln>
              <a:noFill/>
            </a:ln>
          </p:spPr>
          <p:txBody>
            <a:bodyPr anchor="ctr"/>
            <a:lstStyle/>
            <a:p>
              <a:pPr algn="ctr"/>
              <a:endParaRPr/>
            </a:p>
          </p:txBody>
        </p:sp>
        <p:sp>
          <p:nvSpPr>
            <p:cNvPr id="1154" name="ïṧlíḑè">
              <a:extLst>
                <a:ext uri="{FF2B5EF4-FFF2-40B4-BE49-F238E27FC236}">
                  <a16:creationId xmlns:a16="http://schemas.microsoft.com/office/drawing/2014/main" id="{AE28C0A9-5E16-AEF7-6E6B-B6A5CD79C042}"/>
                </a:ext>
              </a:extLst>
            </p:cNvPr>
            <p:cNvSpPr/>
            <p:nvPr/>
          </p:nvSpPr>
          <p:spPr bwMode="auto">
            <a:xfrm>
              <a:off x="3143496" y="2517779"/>
              <a:ext cx="15180" cy="17349"/>
            </a:xfrm>
            <a:custGeom>
              <a:avLst/>
              <a:gdLst>
                <a:gd name="T0" fmla="*/ 14 w 14"/>
                <a:gd name="T1" fmla="*/ 7 h 16"/>
                <a:gd name="T2" fmla="*/ 7 w 14"/>
                <a:gd name="T3" fmla="*/ 12 h 16"/>
                <a:gd name="T4" fmla="*/ 0 w 14"/>
                <a:gd name="T5" fmla="*/ 16 h 16"/>
                <a:gd name="T6" fmla="*/ 0 w 14"/>
                <a:gd name="T7" fmla="*/ 7 h 16"/>
                <a:gd name="T8" fmla="*/ 0 w 14"/>
                <a:gd name="T9" fmla="*/ 0 h 16"/>
                <a:gd name="T10" fmla="*/ 7 w 14"/>
                <a:gd name="T11" fmla="*/ 5 h 16"/>
                <a:gd name="T12" fmla="*/ 14 w 14"/>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14" h="16">
                  <a:moveTo>
                    <a:pt x="14" y="7"/>
                  </a:moveTo>
                  <a:lnTo>
                    <a:pt x="7" y="12"/>
                  </a:lnTo>
                  <a:lnTo>
                    <a:pt x="0" y="16"/>
                  </a:lnTo>
                  <a:lnTo>
                    <a:pt x="0" y="7"/>
                  </a:lnTo>
                  <a:lnTo>
                    <a:pt x="0" y="0"/>
                  </a:lnTo>
                  <a:lnTo>
                    <a:pt x="7" y="5"/>
                  </a:lnTo>
                  <a:lnTo>
                    <a:pt x="14" y="7"/>
                  </a:lnTo>
                  <a:close/>
                </a:path>
              </a:pathLst>
            </a:custGeom>
            <a:solidFill>
              <a:schemeClr val="tx2"/>
            </a:solidFill>
            <a:ln>
              <a:noFill/>
            </a:ln>
          </p:spPr>
          <p:txBody>
            <a:bodyPr anchor="ctr"/>
            <a:lstStyle/>
            <a:p>
              <a:pPr algn="ctr"/>
              <a:endParaRPr/>
            </a:p>
          </p:txBody>
        </p:sp>
        <p:sp>
          <p:nvSpPr>
            <p:cNvPr id="1155" name="íṩḷiḑe">
              <a:extLst>
                <a:ext uri="{FF2B5EF4-FFF2-40B4-BE49-F238E27FC236}">
                  <a16:creationId xmlns:a16="http://schemas.microsoft.com/office/drawing/2014/main" id="{7659525A-EE67-4977-8430-843B797B6DCC}"/>
                </a:ext>
              </a:extLst>
            </p:cNvPr>
            <p:cNvSpPr/>
            <p:nvPr/>
          </p:nvSpPr>
          <p:spPr bwMode="auto">
            <a:xfrm>
              <a:off x="4887024" y="1768539"/>
              <a:ext cx="772010" cy="884776"/>
            </a:xfrm>
            <a:custGeom>
              <a:avLst/>
              <a:gdLst>
                <a:gd name="T0" fmla="*/ 0 w 301"/>
                <a:gd name="T1" fmla="*/ 158 h 345"/>
                <a:gd name="T2" fmla="*/ 151 w 301"/>
                <a:gd name="T3" fmla="*/ 0 h 345"/>
                <a:gd name="T4" fmla="*/ 301 w 301"/>
                <a:gd name="T5" fmla="*/ 158 h 345"/>
                <a:gd name="T6" fmla="*/ 150 w 301"/>
                <a:gd name="T7" fmla="*/ 345 h 345"/>
                <a:gd name="T8" fmla="*/ 0 w 301"/>
                <a:gd name="T9" fmla="*/ 158 h 345"/>
              </a:gdLst>
              <a:ahLst/>
              <a:cxnLst>
                <a:cxn ang="0">
                  <a:pos x="T0" y="T1"/>
                </a:cxn>
                <a:cxn ang="0">
                  <a:pos x="T2" y="T3"/>
                </a:cxn>
                <a:cxn ang="0">
                  <a:pos x="T4" y="T5"/>
                </a:cxn>
                <a:cxn ang="0">
                  <a:pos x="T6" y="T7"/>
                </a:cxn>
                <a:cxn ang="0">
                  <a:pos x="T8" y="T9"/>
                </a:cxn>
              </a:cxnLst>
              <a:rect l="0" t="0" r="r" b="b"/>
              <a:pathLst>
                <a:path w="301" h="345">
                  <a:moveTo>
                    <a:pt x="0" y="158"/>
                  </a:moveTo>
                  <a:cubicBezTo>
                    <a:pt x="0" y="71"/>
                    <a:pt x="67" y="0"/>
                    <a:pt x="151" y="0"/>
                  </a:cubicBezTo>
                  <a:cubicBezTo>
                    <a:pt x="234" y="0"/>
                    <a:pt x="301" y="71"/>
                    <a:pt x="301" y="158"/>
                  </a:cubicBezTo>
                  <a:cubicBezTo>
                    <a:pt x="301" y="246"/>
                    <a:pt x="233" y="345"/>
                    <a:pt x="150" y="345"/>
                  </a:cubicBezTo>
                  <a:cubicBezTo>
                    <a:pt x="67" y="345"/>
                    <a:pt x="0" y="246"/>
                    <a:pt x="0" y="158"/>
                  </a:cubicBezTo>
                </a:path>
              </a:pathLst>
            </a:custGeom>
            <a:solidFill>
              <a:schemeClr val="tx2"/>
            </a:solidFill>
            <a:ln>
              <a:noFill/>
            </a:ln>
          </p:spPr>
          <p:txBody>
            <a:bodyPr anchor="ctr"/>
            <a:lstStyle/>
            <a:p>
              <a:pPr algn="ctr"/>
              <a:endParaRPr/>
            </a:p>
          </p:txBody>
        </p:sp>
        <p:sp>
          <p:nvSpPr>
            <p:cNvPr id="1156" name="ïśḻiḑe">
              <a:extLst>
                <a:ext uri="{FF2B5EF4-FFF2-40B4-BE49-F238E27FC236}">
                  <a16:creationId xmlns:a16="http://schemas.microsoft.com/office/drawing/2014/main" id="{7BDCE3E5-E330-1C64-1924-F19B3F09C52C}"/>
                </a:ext>
              </a:extLst>
            </p:cNvPr>
            <p:cNvSpPr/>
            <p:nvPr/>
          </p:nvSpPr>
          <p:spPr bwMode="auto">
            <a:xfrm>
              <a:off x="5853121" y="3872050"/>
              <a:ext cx="193003" cy="215773"/>
            </a:xfrm>
            <a:custGeom>
              <a:avLst/>
              <a:gdLst>
                <a:gd name="T0" fmla="*/ 178 w 178"/>
                <a:gd name="T1" fmla="*/ 149 h 199"/>
                <a:gd name="T2" fmla="*/ 71 w 178"/>
                <a:gd name="T3" fmla="*/ 199 h 199"/>
                <a:gd name="T4" fmla="*/ 0 w 178"/>
                <a:gd name="T5" fmla="*/ 50 h 199"/>
                <a:gd name="T6" fmla="*/ 109 w 178"/>
                <a:gd name="T7" fmla="*/ 0 h 199"/>
                <a:gd name="T8" fmla="*/ 178 w 178"/>
                <a:gd name="T9" fmla="*/ 149 h 199"/>
              </a:gdLst>
              <a:ahLst/>
              <a:cxnLst>
                <a:cxn ang="0">
                  <a:pos x="T0" y="T1"/>
                </a:cxn>
                <a:cxn ang="0">
                  <a:pos x="T2" y="T3"/>
                </a:cxn>
                <a:cxn ang="0">
                  <a:pos x="T4" y="T5"/>
                </a:cxn>
                <a:cxn ang="0">
                  <a:pos x="T6" y="T7"/>
                </a:cxn>
                <a:cxn ang="0">
                  <a:pos x="T8" y="T9"/>
                </a:cxn>
              </a:cxnLst>
              <a:rect l="0" t="0" r="r" b="b"/>
              <a:pathLst>
                <a:path w="178" h="199">
                  <a:moveTo>
                    <a:pt x="178" y="149"/>
                  </a:moveTo>
                  <a:lnTo>
                    <a:pt x="71" y="199"/>
                  </a:lnTo>
                  <a:lnTo>
                    <a:pt x="0" y="50"/>
                  </a:lnTo>
                  <a:lnTo>
                    <a:pt x="109" y="0"/>
                  </a:lnTo>
                  <a:lnTo>
                    <a:pt x="178" y="149"/>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7" name="îSḻiḑè">
              <a:extLst>
                <a:ext uri="{FF2B5EF4-FFF2-40B4-BE49-F238E27FC236}">
                  <a16:creationId xmlns:a16="http://schemas.microsoft.com/office/drawing/2014/main" id="{5EF9A72A-09D3-51F6-307C-6EBC2D4AED68}"/>
                </a:ext>
              </a:extLst>
            </p:cNvPr>
            <p:cNvSpPr/>
            <p:nvPr/>
          </p:nvSpPr>
          <p:spPr bwMode="auto">
            <a:xfrm>
              <a:off x="5881312" y="3928433"/>
              <a:ext cx="197340" cy="254807"/>
            </a:xfrm>
            <a:custGeom>
              <a:avLst/>
              <a:gdLst>
                <a:gd name="T0" fmla="*/ 0 w 77"/>
                <a:gd name="T1" fmla="*/ 10 h 99"/>
                <a:gd name="T2" fmla="*/ 46 w 77"/>
                <a:gd name="T3" fmla="*/ 0 h 99"/>
                <a:gd name="T4" fmla="*/ 54 w 77"/>
                <a:gd name="T5" fmla="*/ 36 h 99"/>
                <a:gd name="T6" fmla="*/ 77 w 77"/>
                <a:gd name="T7" fmla="*/ 72 h 99"/>
                <a:gd name="T8" fmla="*/ 25 w 77"/>
                <a:gd name="T9" fmla="*/ 99 h 99"/>
                <a:gd name="T10" fmla="*/ 0 w 77"/>
                <a:gd name="T11" fmla="*/ 10 h 99"/>
              </a:gdLst>
              <a:ahLst/>
              <a:cxnLst>
                <a:cxn ang="0">
                  <a:pos x="T0" y="T1"/>
                </a:cxn>
                <a:cxn ang="0">
                  <a:pos x="T2" y="T3"/>
                </a:cxn>
                <a:cxn ang="0">
                  <a:pos x="T4" y="T5"/>
                </a:cxn>
                <a:cxn ang="0">
                  <a:pos x="T6" y="T7"/>
                </a:cxn>
                <a:cxn ang="0">
                  <a:pos x="T8" y="T9"/>
                </a:cxn>
                <a:cxn ang="0">
                  <a:pos x="T10" y="T11"/>
                </a:cxn>
              </a:cxnLst>
              <a:rect l="0" t="0" r="r" b="b"/>
              <a:pathLst>
                <a:path w="77" h="99">
                  <a:moveTo>
                    <a:pt x="0" y="10"/>
                  </a:moveTo>
                  <a:cubicBezTo>
                    <a:pt x="46" y="0"/>
                    <a:pt x="46" y="0"/>
                    <a:pt x="46" y="0"/>
                  </a:cubicBezTo>
                  <a:cubicBezTo>
                    <a:pt x="54" y="36"/>
                    <a:pt x="54" y="36"/>
                    <a:pt x="54" y="36"/>
                  </a:cubicBezTo>
                  <a:cubicBezTo>
                    <a:pt x="77" y="72"/>
                    <a:pt x="77" y="72"/>
                    <a:pt x="77" y="72"/>
                  </a:cubicBezTo>
                  <a:cubicBezTo>
                    <a:pt x="58" y="80"/>
                    <a:pt x="23" y="70"/>
                    <a:pt x="25" y="99"/>
                  </a:cubicBezTo>
                  <a:lnTo>
                    <a:pt x="0" y="10"/>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8" name="iśḻïdè">
              <a:extLst>
                <a:ext uri="{FF2B5EF4-FFF2-40B4-BE49-F238E27FC236}">
                  <a16:creationId xmlns:a16="http://schemas.microsoft.com/office/drawing/2014/main" id="{A57B2BAB-6C28-6A87-5332-52870E358C82}"/>
                </a:ext>
              </a:extLst>
            </p:cNvPr>
            <p:cNvSpPr/>
            <p:nvPr/>
          </p:nvSpPr>
          <p:spPr bwMode="auto">
            <a:xfrm>
              <a:off x="5879144" y="3928433"/>
              <a:ext cx="236374" cy="364319"/>
            </a:xfrm>
            <a:custGeom>
              <a:avLst/>
              <a:gdLst>
                <a:gd name="T0" fmla="*/ 85 w 92"/>
                <a:gd name="T1" fmla="*/ 86 h 142"/>
                <a:gd name="T2" fmla="*/ 55 w 92"/>
                <a:gd name="T3" fmla="*/ 17 h 142"/>
                <a:gd name="T4" fmla="*/ 41 w 92"/>
                <a:gd name="T5" fmla="*/ 13 h 142"/>
                <a:gd name="T6" fmla="*/ 39 w 92"/>
                <a:gd name="T7" fmla="*/ 14 h 142"/>
                <a:gd name="T8" fmla="*/ 36 w 92"/>
                <a:gd name="T9" fmla="*/ 8 h 142"/>
                <a:gd name="T10" fmla="*/ 22 w 92"/>
                <a:gd name="T11" fmla="*/ 3 h 142"/>
                <a:gd name="T12" fmla="*/ 16 w 92"/>
                <a:gd name="T13" fmla="*/ 13 h 142"/>
                <a:gd name="T14" fmla="*/ 8 w 92"/>
                <a:gd name="T15" fmla="*/ 14 h 142"/>
                <a:gd name="T16" fmla="*/ 3 w 92"/>
                <a:gd name="T17" fmla="*/ 30 h 142"/>
                <a:gd name="T18" fmla="*/ 42 w 92"/>
                <a:gd name="T19" fmla="*/ 101 h 142"/>
                <a:gd name="T20" fmla="*/ 53 w 92"/>
                <a:gd name="T21" fmla="*/ 133 h 142"/>
                <a:gd name="T22" fmla="*/ 69 w 92"/>
                <a:gd name="T23" fmla="*/ 139 h 142"/>
                <a:gd name="T24" fmla="*/ 72 w 92"/>
                <a:gd name="T25" fmla="*/ 121 h 142"/>
                <a:gd name="T26" fmla="*/ 85 w 92"/>
                <a:gd name="T27" fmla="*/ 8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85" y="86"/>
                  </a:moveTo>
                  <a:cubicBezTo>
                    <a:pt x="55" y="17"/>
                    <a:pt x="55" y="17"/>
                    <a:pt x="55" y="17"/>
                  </a:cubicBezTo>
                  <a:cubicBezTo>
                    <a:pt x="52" y="12"/>
                    <a:pt x="46" y="10"/>
                    <a:pt x="41" y="13"/>
                  </a:cubicBezTo>
                  <a:cubicBezTo>
                    <a:pt x="40" y="13"/>
                    <a:pt x="40" y="13"/>
                    <a:pt x="39" y="14"/>
                  </a:cubicBezTo>
                  <a:cubicBezTo>
                    <a:pt x="36" y="8"/>
                    <a:pt x="36" y="8"/>
                    <a:pt x="36" y="8"/>
                  </a:cubicBezTo>
                  <a:cubicBezTo>
                    <a:pt x="34" y="3"/>
                    <a:pt x="27" y="0"/>
                    <a:pt x="22" y="3"/>
                  </a:cubicBezTo>
                  <a:cubicBezTo>
                    <a:pt x="18" y="5"/>
                    <a:pt x="16" y="9"/>
                    <a:pt x="16" y="13"/>
                  </a:cubicBezTo>
                  <a:cubicBezTo>
                    <a:pt x="13" y="12"/>
                    <a:pt x="11" y="13"/>
                    <a:pt x="8" y="14"/>
                  </a:cubicBezTo>
                  <a:cubicBezTo>
                    <a:pt x="2" y="17"/>
                    <a:pt x="0" y="24"/>
                    <a:pt x="3" y="30"/>
                  </a:cubicBezTo>
                  <a:cubicBezTo>
                    <a:pt x="42" y="101"/>
                    <a:pt x="42" y="101"/>
                    <a:pt x="42" y="101"/>
                  </a:cubicBezTo>
                  <a:cubicBezTo>
                    <a:pt x="53" y="133"/>
                    <a:pt x="53" y="133"/>
                    <a:pt x="53" y="133"/>
                  </a:cubicBezTo>
                  <a:cubicBezTo>
                    <a:pt x="56" y="139"/>
                    <a:pt x="63" y="142"/>
                    <a:pt x="69" y="139"/>
                  </a:cubicBezTo>
                  <a:cubicBezTo>
                    <a:pt x="75" y="136"/>
                    <a:pt x="75" y="126"/>
                    <a:pt x="72" y="121"/>
                  </a:cubicBezTo>
                  <a:cubicBezTo>
                    <a:pt x="73" y="116"/>
                    <a:pt x="92" y="99"/>
                    <a:pt x="85" y="86"/>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9" name="işľïḋè">
              <a:extLst>
                <a:ext uri="{FF2B5EF4-FFF2-40B4-BE49-F238E27FC236}">
                  <a16:creationId xmlns:a16="http://schemas.microsoft.com/office/drawing/2014/main" id="{09C8CE7B-03AD-9903-734C-9190FBCA23BD}"/>
                </a:ext>
              </a:extLst>
            </p:cNvPr>
            <p:cNvSpPr/>
            <p:nvPr/>
          </p:nvSpPr>
          <p:spPr bwMode="auto">
            <a:xfrm>
              <a:off x="5994078" y="4179987"/>
              <a:ext cx="76984" cy="206014"/>
            </a:xfrm>
            <a:custGeom>
              <a:avLst/>
              <a:gdLst>
                <a:gd name="T0" fmla="*/ 22 w 30"/>
                <a:gd name="T1" fmla="*/ 79 h 80"/>
                <a:gd name="T2" fmla="*/ 22 w 30"/>
                <a:gd name="T3" fmla="*/ 79 h 80"/>
                <a:gd name="T4" fmla="*/ 29 w 30"/>
                <a:gd name="T5" fmla="*/ 70 h 80"/>
                <a:gd name="T6" fmla="*/ 15 w 30"/>
                <a:gd name="T7" fmla="*/ 1 h 80"/>
                <a:gd name="T8" fmla="*/ 16 w 30"/>
                <a:gd name="T9" fmla="*/ 0 h 80"/>
                <a:gd name="T10" fmla="*/ 0 w 30"/>
                <a:gd name="T11" fmla="*/ 10 h 80"/>
                <a:gd name="T12" fmla="*/ 13 w 30"/>
                <a:gd name="T13" fmla="*/ 72 h 80"/>
                <a:gd name="T14" fmla="*/ 22 w 30"/>
                <a:gd name="T15" fmla="*/ 79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80">
                  <a:moveTo>
                    <a:pt x="22" y="79"/>
                  </a:moveTo>
                  <a:cubicBezTo>
                    <a:pt x="22" y="79"/>
                    <a:pt x="22" y="79"/>
                    <a:pt x="22" y="79"/>
                  </a:cubicBezTo>
                  <a:cubicBezTo>
                    <a:pt x="27" y="78"/>
                    <a:pt x="30" y="74"/>
                    <a:pt x="29" y="70"/>
                  </a:cubicBezTo>
                  <a:cubicBezTo>
                    <a:pt x="15" y="1"/>
                    <a:pt x="15" y="1"/>
                    <a:pt x="15" y="1"/>
                  </a:cubicBezTo>
                  <a:cubicBezTo>
                    <a:pt x="16" y="0"/>
                    <a:pt x="16" y="0"/>
                    <a:pt x="16" y="0"/>
                  </a:cubicBezTo>
                  <a:cubicBezTo>
                    <a:pt x="0" y="10"/>
                    <a:pt x="0" y="10"/>
                    <a:pt x="0" y="10"/>
                  </a:cubicBezTo>
                  <a:cubicBezTo>
                    <a:pt x="13" y="72"/>
                    <a:pt x="13" y="72"/>
                    <a:pt x="13" y="72"/>
                  </a:cubicBezTo>
                  <a:cubicBezTo>
                    <a:pt x="14" y="77"/>
                    <a:pt x="18" y="80"/>
                    <a:pt x="22" y="79"/>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0" name="íṧļiďê">
              <a:extLst>
                <a:ext uri="{FF2B5EF4-FFF2-40B4-BE49-F238E27FC236}">
                  <a16:creationId xmlns:a16="http://schemas.microsoft.com/office/drawing/2014/main" id="{0FCC3BA0-D9FE-6A6D-AA4A-3891EFE65915}"/>
                </a:ext>
              </a:extLst>
            </p:cNvPr>
            <p:cNvSpPr/>
            <p:nvPr/>
          </p:nvSpPr>
          <p:spPr bwMode="auto">
            <a:xfrm>
              <a:off x="5892155" y="3982647"/>
              <a:ext cx="125777" cy="281914"/>
            </a:xfrm>
            <a:custGeom>
              <a:avLst/>
              <a:gdLst>
                <a:gd name="T0" fmla="*/ 16 w 49"/>
                <a:gd name="T1" fmla="*/ 110 h 110"/>
                <a:gd name="T2" fmla="*/ 16 w 49"/>
                <a:gd name="T3" fmla="*/ 110 h 110"/>
                <a:gd name="T4" fmla="*/ 24 w 49"/>
                <a:gd name="T5" fmla="*/ 100 h 110"/>
                <a:gd name="T6" fmla="*/ 21 w 49"/>
                <a:gd name="T7" fmla="*/ 73 h 110"/>
                <a:gd name="T8" fmla="*/ 35 w 49"/>
                <a:gd name="T9" fmla="*/ 76 h 110"/>
                <a:gd name="T10" fmla="*/ 49 w 49"/>
                <a:gd name="T11" fmla="*/ 19 h 110"/>
                <a:gd name="T12" fmla="*/ 21 w 49"/>
                <a:gd name="T13" fmla="*/ 0 h 110"/>
                <a:gd name="T14" fmla="*/ 10 w 49"/>
                <a:gd name="T15" fmla="*/ 24 h 110"/>
                <a:gd name="T16" fmla="*/ 1 w 49"/>
                <a:gd name="T17" fmla="*/ 46 h 110"/>
                <a:gd name="T18" fmla="*/ 6 w 49"/>
                <a:gd name="T19" fmla="*/ 102 h 110"/>
                <a:gd name="T20" fmla="*/ 16 w 49"/>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10">
                  <a:moveTo>
                    <a:pt x="16" y="110"/>
                  </a:moveTo>
                  <a:cubicBezTo>
                    <a:pt x="16" y="110"/>
                    <a:pt x="16" y="110"/>
                    <a:pt x="16" y="110"/>
                  </a:cubicBezTo>
                  <a:cubicBezTo>
                    <a:pt x="21" y="109"/>
                    <a:pt x="24" y="105"/>
                    <a:pt x="24" y="100"/>
                  </a:cubicBezTo>
                  <a:cubicBezTo>
                    <a:pt x="21" y="73"/>
                    <a:pt x="21" y="73"/>
                    <a:pt x="21" y="73"/>
                  </a:cubicBezTo>
                  <a:cubicBezTo>
                    <a:pt x="21" y="63"/>
                    <a:pt x="29" y="65"/>
                    <a:pt x="35" y="76"/>
                  </a:cubicBezTo>
                  <a:cubicBezTo>
                    <a:pt x="49" y="19"/>
                    <a:pt x="49" y="19"/>
                    <a:pt x="49" y="19"/>
                  </a:cubicBezTo>
                  <a:cubicBezTo>
                    <a:pt x="21" y="0"/>
                    <a:pt x="21" y="0"/>
                    <a:pt x="21" y="0"/>
                  </a:cubicBezTo>
                  <a:cubicBezTo>
                    <a:pt x="10" y="24"/>
                    <a:pt x="10" y="24"/>
                    <a:pt x="10" y="24"/>
                  </a:cubicBezTo>
                  <a:cubicBezTo>
                    <a:pt x="2" y="26"/>
                    <a:pt x="0" y="39"/>
                    <a:pt x="1" y="46"/>
                  </a:cubicBezTo>
                  <a:cubicBezTo>
                    <a:pt x="6" y="102"/>
                    <a:pt x="6" y="102"/>
                    <a:pt x="6" y="102"/>
                  </a:cubicBezTo>
                  <a:cubicBezTo>
                    <a:pt x="6" y="107"/>
                    <a:pt x="11" y="110"/>
                    <a:pt x="16" y="110"/>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1" name="îŝḻïdé">
              <a:extLst>
                <a:ext uri="{FF2B5EF4-FFF2-40B4-BE49-F238E27FC236}">
                  <a16:creationId xmlns:a16="http://schemas.microsoft.com/office/drawing/2014/main" id="{03AED3CC-16C3-84DE-B67F-CF2D17BD4CEE}"/>
                </a:ext>
              </a:extLst>
            </p:cNvPr>
            <p:cNvSpPr/>
            <p:nvPr/>
          </p:nvSpPr>
          <p:spPr bwMode="auto">
            <a:xfrm>
              <a:off x="6030944" y="4147458"/>
              <a:ext cx="58551" cy="201677"/>
            </a:xfrm>
            <a:custGeom>
              <a:avLst/>
              <a:gdLst>
                <a:gd name="T0" fmla="*/ 7 w 23"/>
                <a:gd name="T1" fmla="*/ 78 h 79"/>
                <a:gd name="T2" fmla="*/ 7 w 23"/>
                <a:gd name="T3" fmla="*/ 78 h 79"/>
                <a:gd name="T4" fmla="*/ 16 w 23"/>
                <a:gd name="T5" fmla="*/ 71 h 79"/>
                <a:gd name="T6" fmla="*/ 23 w 23"/>
                <a:gd name="T7" fmla="*/ 1 h 79"/>
                <a:gd name="T8" fmla="*/ 23 w 23"/>
                <a:gd name="T9" fmla="*/ 0 h 79"/>
                <a:gd name="T10" fmla="*/ 6 w 23"/>
                <a:gd name="T11" fmla="*/ 6 h 79"/>
                <a:gd name="T12" fmla="*/ 0 w 23"/>
                <a:gd name="T13" fmla="*/ 69 h 79"/>
                <a:gd name="T14" fmla="*/ 7 w 23"/>
                <a:gd name="T15" fmla="*/ 78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79">
                  <a:moveTo>
                    <a:pt x="7" y="78"/>
                  </a:moveTo>
                  <a:cubicBezTo>
                    <a:pt x="7" y="78"/>
                    <a:pt x="7" y="78"/>
                    <a:pt x="7" y="78"/>
                  </a:cubicBezTo>
                  <a:cubicBezTo>
                    <a:pt x="12" y="79"/>
                    <a:pt x="16" y="76"/>
                    <a:pt x="16" y="71"/>
                  </a:cubicBezTo>
                  <a:cubicBezTo>
                    <a:pt x="23" y="1"/>
                    <a:pt x="23" y="1"/>
                    <a:pt x="23" y="1"/>
                  </a:cubicBezTo>
                  <a:cubicBezTo>
                    <a:pt x="23" y="0"/>
                    <a:pt x="23" y="0"/>
                    <a:pt x="23" y="0"/>
                  </a:cubicBezTo>
                  <a:cubicBezTo>
                    <a:pt x="6" y="6"/>
                    <a:pt x="6" y="6"/>
                    <a:pt x="6" y="6"/>
                  </a:cubicBezTo>
                  <a:cubicBezTo>
                    <a:pt x="0" y="69"/>
                    <a:pt x="0" y="69"/>
                    <a:pt x="0" y="69"/>
                  </a:cubicBezTo>
                  <a:cubicBezTo>
                    <a:pt x="0" y="74"/>
                    <a:pt x="3" y="78"/>
                    <a:pt x="7" y="78"/>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2" name="îŝḷïde">
              <a:extLst>
                <a:ext uri="{FF2B5EF4-FFF2-40B4-BE49-F238E27FC236}">
                  <a16:creationId xmlns:a16="http://schemas.microsoft.com/office/drawing/2014/main" id="{68BB44F8-6B16-C069-7380-3B251540E6E4}"/>
                </a:ext>
              </a:extLst>
            </p:cNvPr>
            <p:cNvSpPr/>
            <p:nvPr/>
          </p:nvSpPr>
          <p:spPr bwMode="auto">
            <a:xfrm>
              <a:off x="6001668" y="4177818"/>
              <a:ext cx="97586" cy="176738"/>
            </a:xfrm>
            <a:custGeom>
              <a:avLst/>
              <a:gdLst>
                <a:gd name="T0" fmla="*/ 6 w 38"/>
                <a:gd name="T1" fmla="*/ 67 h 69"/>
                <a:gd name="T2" fmla="*/ 6 w 38"/>
                <a:gd name="T3" fmla="*/ 67 h 69"/>
                <a:gd name="T4" fmla="*/ 17 w 38"/>
                <a:gd name="T5" fmla="*/ 63 h 69"/>
                <a:gd name="T6" fmla="*/ 38 w 38"/>
                <a:gd name="T7" fmla="*/ 0 h 69"/>
                <a:gd name="T8" fmla="*/ 20 w 38"/>
                <a:gd name="T9" fmla="*/ 10 h 69"/>
                <a:gd name="T10" fmla="*/ 1 w 38"/>
                <a:gd name="T11" fmla="*/ 57 h 69"/>
                <a:gd name="T12" fmla="*/ 6 w 38"/>
                <a:gd name="T13" fmla="*/ 67 h 69"/>
              </a:gdLst>
              <a:ahLst/>
              <a:cxnLst>
                <a:cxn ang="0">
                  <a:pos x="T0" y="T1"/>
                </a:cxn>
                <a:cxn ang="0">
                  <a:pos x="T2" y="T3"/>
                </a:cxn>
                <a:cxn ang="0">
                  <a:pos x="T4" y="T5"/>
                </a:cxn>
                <a:cxn ang="0">
                  <a:pos x="T6" y="T7"/>
                </a:cxn>
                <a:cxn ang="0">
                  <a:pos x="T8" y="T9"/>
                </a:cxn>
                <a:cxn ang="0">
                  <a:pos x="T10" y="T11"/>
                </a:cxn>
                <a:cxn ang="0">
                  <a:pos x="T12" y="T13"/>
                </a:cxn>
              </a:cxnLst>
              <a:rect l="0" t="0" r="r" b="b"/>
              <a:pathLst>
                <a:path w="38" h="69">
                  <a:moveTo>
                    <a:pt x="6" y="67"/>
                  </a:moveTo>
                  <a:cubicBezTo>
                    <a:pt x="6" y="67"/>
                    <a:pt x="6" y="67"/>
                    <a:pt x="6" y="67"/>
                  </a:cubicBezTo>
                  <a:cubicBezTo>
                    <a:pt x="10" y="69"/>
                    <a:pt x="15" y="67"/>
                    <a:pt x="17" y="63"/>
                  </a:cubicBezTo>
                  <a:cubicBezTo>
                    <a:pt x="38" y="0"/>
                    <a:pt x="38" y="0"/>
                    <a:pt x="38" y="0"/>
                  </a:cubicBezTo>
                  <a:cubicBezTo>
                    <a:pt x="20" y="10"/>
                    <a:pt x="20" y="10"/>
                    <a:pt x="20" y="10"/>
                  </a:cubicBezTo>
                  <a:cubicBezTo>
                    <a:pt x="1" y="57"/>
                    <a:pt x="1" y="57"/>
                    <a:pt x="1" y="57"/>
                  </a:cubicBezTo>
                  <a:cubicBezTo>
                    <a:pt x="0" y="61"/>
                    <a:pt x="2" y="66"/>
                    <a:pt x="6" y="67"/>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3" name="iṧ1ïdè">
              <a:extLst>
                <a:ext uri="{FF2B5EF4-FFF2-40B4-BE49-F238E27FC236}">
                  <a16:creationId xmlns:a16="http://schemas.microsoft.com/office/drawing/2014/main" id="{8D0F62DD-AEFE-9C14-E1F4-F92832A868E0}"/>
                </a:ext>
              </a:extLst>
            </p:cNvPr>
            <p:cNvSpPr/>
            <p:nvPr/>
          </p:nvSpPr>
          <p:spPr bwMode="auto">
            <a:xfrm>
              <a:off x="5876975" y="4016260"/>
              <a:ext cx="191918" cy="89996"/>
            </a:xfrm>
            <a:custGeom>
              <a:avLst/>
              <a:gdLst>
                <a:gd name="T0" fmla="*/ 177 w 177"/>
                <a:gd name="T1" fmla="*/ 45 h 83"/>
                <a:gd name="T2" fmla="*/ 11 w 177"/>
                <a:gd name="T3" fmla="*/ 83 h 83"/>
                <a:gd name="T4" fmla="*/ 0 w 177"/>
                <a:gd name="T5" fmla="*/ 40 h 83"/>
                <a:gd name="T6" fmla="*/ 165 w 177"/>
                <a:gd name="T7" fmla="*/ 0 h 83"/>
                <a:gd name="T8" fmla="*/ 177 w 177"/>
                <a:gd name="T9" fmla="*/ 45 h 83"/>
              </a:gdLst>
              <a:ahLst/>
              <a:cxnLst>
                <a:cxn ang="0">
                  <a:pos x="T0" y="T1"/>
                </a:cxn>
                <a:cxn ang="0">
                  <a:pos x="T2" y="T3"/>
                </a:cxn>
                <a:cxn ang="0">
                  <a:pos x="T4" y="T5"/>
                </a:cxn>
                <a:cxn ang="0">
                  <a:pos x="T6" y="T7"/>
                </a:cxn>
                <a:cxn ang="0">
                  <a:pos x="T8" y="T9"/>
                </a:cxn>
              </a:cxnLst>
              <a:rect l="0" t="0" r="r" b="b"/>
              <a:pathLst>
                <a:path w="177" h="83">
                  <a:moveTo>
                    <a:pt x="177" y="45"/>
                  </a:moveTo>
                  <a:lnTo>
                    <a:pt x="11" y="83"/>
                  </a:lnTo>
                  <a:lnTo>
                    <a:pt x="0" y="40"/>
                  </a:lnTo>
                  <a:lnTo>
                    <a:pt x="165" y="0"/>
                  </a:lnTo>
                  <a:lnTo>
                    <a:pt x="17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4" name="îṩľíḓé">
              <a:extLst>
                <a:ext uri="{FF2B5EF4-FFF2-40B4-BE49-F238E27FC236}">
                  <a16:creationId xmlns:a16="http://schemas.microsoft.com/office/drawing/2014/main" id="{A46A9A0A-F6BF-C85B-7F04-00BC45011885}"/>
                </a:ext>
              </a:extLst>
            </p:cNvPr>
            <p:cNvSpPr/>
            <p:nvPr/>
          </p:nvSpPr>
          <p:spPr bwMode="auto">
            <a:xfrm>
              <a:off x="5454105" y="2761743"/>
              <a:ext cx="620210" cy="1303310"/>
            </a:xfrm>
            <a:custGeom>
              <a:avLst/>
              <a:gdLst>
                <a:gd name="T0" fmla="*/ 0 w 242"/>
                <a:gd name="T1" fmla="*/ 19 h 508"/>
                <a:gd name="T2" fmla="*/ 82 w 242"/>
                <a:gd name="T3" fmla="*/ 0 h 508"/>
                <a:gd name="T4" fmla="*/ 242 w 242"/>
                <a:gd name="T5" fmla="*/ 489 h 508"/>
                <a:gd name="T6" fmla="*/ 242 w 242"/>
                <a:gd name="T7" fmla="*/ 489 h 508"/>
                <a:gd name="T8" fmla="*/ 160 w 242"/>
                <a:gd name="T9" fmla="*/ 508 h 508"/>
                <a:gd name="T10" fmla="*/ 160 w 242"/>
                <a:gd name="T11" fmla="*/ 508 h 508"/>
                <a:gd name="T12" fmla="*/ 0 w 242"/>
                <a:gd name="T13" fmla="*/ 19 h 508"/>
              </a:gdLst>
              <a:ahLst/>
              <a:cxnLst>
                <a:cxn ang="0">
                  <a:pos x="T0" y="T1"/>
                </a:cxn>
                <a:cxn ang="0">
                  <a:pos x="T2" y="T3"/>
                </a:cxn>
                <a:cxn ang="0">
                  <a:pos x="T4" y="T5"/>
                </a:cxn>
                <a:cxn ang="0">
                  <a:pos x="T6" y="T7"/>
                </a:cxn>
                <a:cxn ang="0">
                  <a:pos x="T8" y="T9"/>
                </a:cxn>
                <a:cxn ang="0">
                  <a:pos x="T10" y="T11"/>
                </a:cxn>
                <a:cxn ang="0">
                  <a:pos x="T12" y="T13"/>
                </a:cxn>
              </a:cxnLst>
              <a:rect l="0" t="0" r="r" b="b"/>
              <a:pathLst>
                <a:path w="242" h="508">
                  <a:moveTo>
                    <a:pt x="0" y="19"/>
                  </a:moveTo>
                  <a:cubicBezTo>
                    <a:pt x="82" y="0"/>
                    <a:pt x="82" y="0"/>
                    <a:pt x="82" y="0"/>
                  </a:cubicBezTo>
                  <a:cubicBezTo>
                    <a:pt x="82" y="0"/>
                    <a:pt x="233" y="452"/>
                    <a:pt x="242" y="489"/>
                  </a:cubicBezTo>
                  <a:cubicBezTo>
                    <a:pt x="242" y="489"/>
                    <a:pt x="242" y="489"/>
                    <a:pt x="242" y="489"/>
                  </a:cubicBezTo>
                  <a:cubicBezTo>
                    <a:pt x="160" y="508"/>
                    <a:pt x="160" y="508"/>
                    <a:pt x="160" y="508"/>
                  </a:cubicBezTo>
                  <a:cubicBezTo>
                    <a:pt x="160" y="508"/>
                    <a:pt x="160" y="508"/>
                    <a:pt x="160" y="508"/>
                  </a:cubicBezTo>
                  <a:cubicBezTo>
                    <a:pt x="0" y="19"/>
                    <a:pt x="0" y="19"/>
                    <a:pt x="0" y="19"/>
                  </a:cubicBezTo>
                  <a:close/>
                </a:path>
              </a:pathLst>
            </a:custGeom>
            <a:solidFill>
              <a:schemeClr val="bg1">
                <a:lumMod val="95000"/>
              </a:schemeClr>
            </a:solidFill>
            <a:ln>
              <a:noFill/>
            </a:ln>
          </p:spPr>
          <p:txBody>
            <a:bodyPr anchor="ctr"/>
            <a:lstStyle/>
            <a:p>
              <a:pPr algn="ctr"/>
              <a:endParaRPr/>
            </a:p>
          </p:txBody>
        </p:sp>
        <p:sp>
          <p:nvSpPr>
            <p:cNvPr id="1165" name="îṧ1îḓê">
              <a:extLst>
                <a:ext uri="{FF2B5EF4-FFF2-40B4-BE49-F238E27FC236}">
                  <a16:creationId xmlns:a16="http://schemas.microsoft.com/office/drawing/2014/main" id="{164ABAEB-668F-78D8-E893-E493E1CF642F}"/>
                </a:ext>
              </a:extLst>
            </p:cNvPr>
            <p:cNvSpPr/>
            <p:nvPr/>
          </p:nvSpPr>
          <p:spPr bwMode="auto">
            <a:xfrm>
              <a:off x="5287125" y="4008670"/>
              <a:ext cx="409859" cy="1883402"/>
            </a:xfrm>
            <a:custGeom>
              <a:avLst/>
              <a:gdLst>
                <a:gd name="T0" fmla="*/ 107 w 160"/>
                <a:gd name="T1" fmla="*/ 0 h 734"/>
                <a:gd name="T2" fmla="*/ 23 w 160"/>
                <a:gd name="T3" fmla="*/ 0 h 734"/>
                <a:gd name="T4" fmla="*/ 2 w 160"/>
                <a:gd name="T5" fmla="*/ 21 h 734"/>
                <a:gd name="T6" fmla="*/ 18 w 160"/>
                <a:gd name="T7" fmla="*/ 367 h 734"/>
                <a:gd name="T8" fmla="*/ 29 w 160"/>
                <a:gd name="T9" fmla="*/ 583 h 734"/>
                <a:gd name="T10" fmla="*/ 22 w 160"/>
                <a:gd name="T11" fmla="*/ 655 h 734"/>
                <a:gd name="T12" fmla="*/ 105 w 160"/>
                <a:gd name="T13" fmla="*/ 725 h 734"/>
                <a:gd name="T14" fmla="*/ 149 w 160"/>
                <a:gd name="T15" fmla="*/ 713 h 734"/>
                <a:gd name="T16" fmla="*/ 100 w 160"/>
                <a:gd name="T17" fmla="*/ 645 h 734"/>
                <a:gd name="T18" fmla="*/ 105 w 160"/>
                <a:gd name="T19" fmla="*/ 354 h 734"/>
                <a:gd name="T20" fmla="*/ 128 w 160"/>
                <a:gd name="T21" fmla="*/ 21 h 734"/>
                <a:gd name="T22" fmla="*/ 107 w 160"/>
                <a:gd name="T23"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734">
                  <a:moveTo>
                    <a:pt x="107" y="0"/>
                  </a:moveTo>
                  <a:cubicBezTo>
                    <a:pt x="23" y="0"/>
                    <a:pt x="23" y="0"/>
                    <a:pt x="23" y="0"/>
                  </a:cubicBezTo>
                  <a:cubicBezTo>
                    <a:pt x="11" y="0"/>
                    <a:pt x="1" y="9"/>
                    <a:pt x="2" y="21"/>
                  </a:cubicBezTo>
                  <a:cubicBezTo>
                    <a:pt x="5" y="143"/>
                    <a:pt x="0" y="243"/>
                    <a:pt x="18" y="367"/>
                  </a:cubicBezTo>
                  <a:cubicBezTo>
                    <a:pt x="26" y="425"/>
                    <a:pt x="22" y="498"/>
                    <a:pt x="29" y="583"/>
                  </a:cubicBezTo>
                  <a:cubicBezTo>
                    <a:pt x="33" y="628"/>
                    <a:pt x="18" y="646"/>
                    <a:pt x="22" y="655"/>
                  </a:cubicBezTo>
                  <a:cubicBezTo>
                    <a:pt x="26" y="665"/>
                    <a:pt x="71" y="734"/>
                    <a:pt x="105" y="725"/>
                  </a:cubicBezTo>
                  <a:cubicBezTo>
                    <a:pt x="149" y="713"/>
                    <a:pt x="149" y="713"/>
                    <a:pt x="149" y="713"/>
                  </a:cubicBezTo>
                  <a:cubicBezTo>
                    <a:pt x="160" y="710"/>
                    <a:pt x="103" y="656"/>
                    <a:pt x="100" y="645"/>
                  </a:cubicBezTo>
                  <a:cubicBezTo>
                    <a:pt x="75" y="538"/>
                    <a:pt x="94" y="456"/>
                    <a:pt x="105" y="354"/>
                  </a:cubicBezTo>
                  <a:cubicBezTo>
                    <a:pt x="116" y="249"/>
                    <a:pt x="128" y="126"/>
                    <a:pt x="128" y="21"/>
                  </a:cubicBezTo>
                  <a:cubicBezTo>
                    <a:pt x="128" y="9"/>
                    <a:pt x="119" y="0"/>
                    <a:pt x="107" y="0"/>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6" name="íṥ1ïḍê">
              <a:extLst>
                <a:ext uri="{FF2B5EF4-FFF2-40B4-BE49-F238E27FC236}">
                  <a16:creationId xmlns:a16="http://schemas.microsoft.com/office/drawing/2014/main" id="{B43F5420-4E6B-E7DB-07F5-6B9ABD164A92}"/>
                </a:ext>
              </a:extLst>
            </p:cNvPr>
            <p:cNvSpPr/>
            <p:nvPr/>
          </p:nvSpPr>
          <p:spPr bwMode="auto">
            <a:xfrm>
              <a:off x="5294715" y="5625338"/>
              <a:ext cx="494433" cy="351308"/>
            </a:xfrm>
            <a:custGeom>
              <a:avLst/>
              <a:gdLst>
                <a:gd name="T0" fmla="*/ 23 w 193"/>
                <a:gd name="T1" fmla="*/ 0 h 137"/>
                <a:gd name="T2" fmla="*/ 1 w 193"/>
                <a:gd name="T3" fmla="*/ 61 h 137"/>
                <a:gd name="T4" fmla="*/ 13 w 193"/>
                <a:gd name="T5" fmla="*/ 85 h 137"/>
                <a:gd name="T6" fmla="*/ 28 w 193"/>
                <a:gd name="T7" fmla="*/ 86 h 137"/>
                <a:gd name="T8" fmla="*/ 63 w 193"/>
                <a:gd name="T9" fmla="*/ 108 h 137"/>
                <a:gd name="T10" fmla="*/ 116 w 193"/>
                <a:gd name="T11" fmla="*/ 131 h 137"/>
                <a:gd name="T12" fmla="*/ 167 w 193"/>
                <a:gd name="T13" fmla="*/ 125 h 137"/>
                <a:gd name="T14" fmla="*/ 113 w 193"/>
                <a:gd name="T15" fmla="*/ 37 h 137"/>
                <a:gd name="T16" fmla="*/ 121 w 193"/>
                <a:gd name="T17" fmla="*/ 80 h 137"/>
                <a:gd name="T18" fmla="*/ 23 w 193"/>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37">
                  <a:moveTo>
                    <a:pt x="23" y="0"/>
                  </a:moveTo>
                  <a:cubicBezTo>
                    <a:pt x="12" y="10"/>
                    <a:pt x="0" y="44"/>
                    <a:pt x="1" y="61"/>
                  </a:cubicBezTo>
                  <a:cubicBezTo>
                    <a:pt x="3" y="78"/>
                    <a:pt x="3" y="80"/>
                    <a:pt x="13" y="85"/>
                  </a:cubicBezTo>
                  <a:cubicBezTo>
                    <a:pt x="23" y="90"/>
                    <a:pt x="26" y="90"/>
                    <a:pt x="28" y="86"/>
                  </a:cubicBezTo>
                  <a:cubicBezTo>
                    <a:pt x="31" y="81"/>
                    <a:pt x="52" y="102"/>
                    <a:pt x="63" y="108"/>
                  </a:cubicBezTo>
                  <a:cubicBezTo>
                    <a:pt x="74" y="115"/>
                    <a:pt x="88" y="124"/>
                    <a:pt x="116" y="131"/>
                  </a:cubicBezTo>
                  <a:cubicBezTo>
                    <a:pt x="133" y="136"/>
                    <a:pt x="156" y="137"/>
                    <a:pt x="167" y="125"/>
                  </a:cubicBezTo>
                  <a:cubicBezTo>
                    <a:pt x="193" y="97"/>
                    <a:pt x="137" y="67"/>
                    <a:pt x="113" y="37"/>
                  </a:cubicBezTo>
                  <a:cubicBezTo>
                    <a:pt x="125" y="59"/>
                    <a:pt x="155" y="79"/>
                    <a:pt x="121" y="80"/>
                  </a:cubicBezTo>
                  <a:cubicBezTo>
                    <a:pt x="63" y="83"/>
                    <a:pt x="24" y="42"/>
                    <a:pt x="23" y="0"/>
                  </a:cubicBez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7" name="îś1íḋè">
              <a:extLst>
                <a:ext uri="{FF2B5EF4-FFF2-40B4-BE49-F238E27FC236}">
                  <a16:creationId xmlns:a16="http://schemas.microsoft.com/office/drawing/2014/main" id="{503E88E5-7987-6F30-6DA8-829BF742BB51}"/>
                </a:ext>
              </a:extLst>
            </p:cNvPr>
            <p:cNvSpPr/>
            <p:nvPr/>
          </p:nvSpPr>
          <p:spPr bwMode="auto">
            <a:xfrm>
              <a:off x="4851243" y="4008670"/>
              <a:ext cx="413112" cy="1883402"/>
            </a:xfrm>
            <a:custGeom>
              <a:avLst/>
              <a:gdLst>
                <a:gd name="T0" fmla="*/ 54 w 161"/>
                <a:gd name="T1" fmla="*/ 0 h 734"/>
                <a:gd name="T2" fmla="*/ 138 w 161"/>
                <a:gd name="T3" fmla="*/ 0 h 734"/>
                <a:gd name="T4" fmla="*/ 159 w 161"/>
                <a:gd name="T5" fmla="*/ 21 h 734"/>
                <a:gd name="T6" fmla="*/ 143 w 161"/>
                <a:gd name="T7" fmla="*/ 367 h 734"/>
                <a:gd name="T8" fmla="*/ 131 w 161"/>
                <a:gd name="T9" fmla="*/ 583 h 734"/>
                <a:gd name="T10" fmla="*/ 139 w 161"/>
                <a:gd name="T11" fmla="*/ 655 h 734"/>
                <a:gd name="T12" fmla="*/ 56 w 161"/>
                <a:gd name="T13" fmla="*/ 725 h 734"/>
                <a:gd name="T14" fmla="*/ 12 w 161"/>
                <a:gd name="T15" fmla="*/ 713 h 734"/>
                <a:gd name="T16" fmla="*/ 60 w 161"/>
                <a:gd name="T17" fmla="*/ 645 h 734"/>
                <a:gd name="T18" fmla="*/ 56 w 161"/>
                <a:gd name="T19" fmla="*/ 354 h 734"/>
                <a:gd name="T20" fmla="*/ 33 w 161"/>
                <a:gd name="T21" fmla="*/ 21 h 734"/>
                <a:gd name="T22" fmla="*/ 54 w 161"/>
                <a:gd name="T23"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734">
                  <a:moveTo>
                    <a:pt x="54" y="0"/>
                  </a:moveTo>
                  <a:cubicBezTo>
                    <a:pt x="138" y="0"/>
                    <a:pt x="138" y="0"/>
                    <a:pt x="138" y="0"/>
                  </a:cubicBezTo>
                  <a:cubicBezTo>
                    <a:pt x="150" y="0"/>
                    <a:pt x="159" y="9"/>
                    <a:pt x="159" y="21"/>
                  </a:cubicBezTo>
                  <a:cubicBezTo>
                    <a:pt x="156" y="143"/>
                    <a:pt x="161" y="243"/>
                    <a:pt x="143" y="367"/>
                  </a:cubicBezTo>
                  <a:cubicBezTo>
                    <a:pt x="134" y="425"/>
                    <a:pt x="139" y="498"/>
                    <a:pt x="131" y="583"/>
                  </a:cubicBezTo>
                  <a:cubicBezTo>
                    <a:pt x="128" y="628"/>
                    <a:pt x="142" y="646"/>
                    <a:pt x="139" y="655"/>
                  </a:cubicBezTo>
                  <a:cubicBezTo>
                    <a:pt x="134" y="665"/>
                    <a:pt x="90" y="734"/>
                    <a:pt x="56" y="725"/>
                  </a:cubicBezTo>
                  <a:cubicBezTo>
                    <a:pt x="12" y="713"/>
                    <a:pt x="12" y="713"/>
                    <a:pt x="12" y="713"/>
                  </a:cubicBezTo>
                  <a:cubicBezTo>
                    <a:pt x="0" y="710"/>
                    <a:pt x="58" y="656"/>
                    <a:pt x="60" y="645"/>
                  </a:cubicBezTo>
                  <a:cubicBezTo>
                    <a:pt x="85" y="538"/>
                    <a:pt x="66" y="456"/>
                    <a:pt x="56" y="354"/>
                  </a:cubicBezTo>
                  <a:cubicBezTo>
                    <a:pt x="45" y="249"/>
                    <a:pt x="33" y="126"/>
                    <a:pt x="33" y="21"/>
                  </a:cubicBezTo>
                  <a:cubicBezTo>
                    <a:pt x="33" y="9"/>
                    <a:pt x="42" y="0"/>
                    <a:pt x="54" y="0"/>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8" name="îṡḷiďè">
              <a:extLst>
                <a:ext uri="{FF2B5EF4-FFF2-40B4-BE49-F238E27FC236}">
                  <a16:creationId xmlns:a16="http://schemas.microsoft.com/office/drawing/2014/main" id="{2DD8E992-5CDA-6DE5-F439-6129296B8998}"/>
                </a:ext>
              </a:extLst>
            </p:cNvPr>
            <p:cNvSpPr/>
            <p:nvPr/>
          </p:nvSpPr>
          <p:spPr bwMode="auto">
            <a:xfrm>
              <a:off x="4761247" y="5625338"/>
              <a:ext cx="494433" cy="351308"/>
            </a:xfrm>
            <a:custGeom>
              <a:avLst/>
              <a:gdLst>
                <a:gd name="T0" fmla="*/ 169 w 193"/>
                <a:gd name="T1" fmla="*/ 0 h 137"/>
                <a:gd name="T2" fmla="*/ 191 w 193"/>
                <a:gd name="T3" fmla="*/ 61 h 137"/>
                <a:gd name="T4" fmla="*/ 180 w 193"/>
                <a:gd name="T5" fmla="*/ 85 h 137"/>
                <a:gd name="T6" fmla="*/ 164 w 193"/>
                <a:gd name="T7" fmla="*/ 86 h 137"/>
                <a:gd name="T8" fmla="*/ 130 w 193"/>
                <a:gd name="T9" fmla="*/ 108 h 137"/>
                <a:gd name="T10" fmla="*/ 76 w 193"/>
                <a:gd name="T11" fmla="*/ 131 h 137"/>
                <a:gd name="T12" fmla="*/ 26 w 193"/>
                <a:gd name="T13" fmla="*/ 125 h 137"/>
                <a:gd name="T14" fmla="*/ 80 w 193"/>
                <a:gd name="T15" fmla="*/ 37 h 137"/>
                <a:gd name="T16" fmla="*/ 71 w 193"/>
                <a:gd name="T17" fmla="*/ 80 h 137"/>
                <a:gd name="T18" fmla="*/ 169 w 193"/>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37">
                  <a:moveTo>
                    <a:pt x="169" y="0"/>
                  </a:moveTo>
                  <a:cubicBezTo>
                    <a:pt x="181" y="10"/>
                    <a:pt x="193" y="44"/>
                    <a:pt x="191" y="61"/>
                  </a:cubicBezTo>
                  <a:cubicBezTo>
                    <a:pt x="190" y="78"/>
                    <a:pt x="190" y="80"/>
                    <a:pt x="180" y="85"/>
                  </a:cubicBezTo>
                  <a:cubicBezTo>
                    <a:pt x="170" y="90"/>
                    <a:pt x="166" y="90"/>
                    <a:pt x="164" y="86"/>
                  </a:cubicBezTo>
                  <a:cubicBezTo>
                    <a:pt x="162" y="81"/>
                    <a:pt x="140" y="102"/>
                    <a:pt x="130" y="108"/>
                  </a:cubicBezTo>
                  <a:cubicBezTo>
                    <a:pt x="119" y="115"/>
                    <a:pt x="105" y="124"/>
                    <a:pt x="76" y="131"/>
                  </a:cubicBezTo>
                  <a:cubicBezTo>
                    <a:pt x="59" y="136"/>
                    <a:pt x="36" y="137"/>
                    <a:pt x="26" y="125"/>
                  </a:cubicBezTo>
                  <a:cubicBezTo>
                    <a:pt x="0" y="97"/>
                    <a:pt x="56" y="67"/>
                    <a:pt x="80" y="37"/>
                  </a:cubicBezTo>
                  <a:cubicBezTo>
                    <a:pt x="67" y="59"/>
                    <a:pt x="37" y="79"/>
                    <a:pt x="71" y="80"/>
                  </a:cubicBezTo>
                  <a:cubicBezTo>
                    <a:pt x="130" y="83"/>
                    <a:pt x="169" y="42"/>
                    <a:pt x="169" y="0"/>
                  </a:cubicBez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9" name="iṣļiḑè">
              <a:extLst>
                <a:ext uri="{FF2B5EF4-FFF2-40B4-BE49-F238E27FC236}">
                  <a16:creationId xmlns:a16="http://schemas.microsoft.com/office/drawing/2014/main" id="{1C76630A-94FF-5679-30C7-86BF2C035F28}"/>
                </a:ext>
              </a:extLst>
            </p:cNvPr>
            <p:cNvSpPr/>
            <p:nvPr/>
          </p:nvSpPr>
          <p:spPr bwMode="auto">
            <a:xfrm>
              <a:off x="4810040" y="3592305"/>
              <a:ext cx="933568" cy="1081031"/>
            </a:xfrm>
            <a:custGeom>
              <a:avLst/>
              <a:gdLst>
                <a:gd name="T0" fmla="*/ 297 w 364"/>
                <a:gd name="T1" fmla="*/ 0 h 421"/>
                <a:gd name="T2" fmla="*/ 314 w 364"/>
                <a:gd name="T3" fmla="*/ 408 h 421"/>
                <a:gd name="T4" fmla="*/ 47 w 364"/>
                <a:gd name="T5" fmla="*/ 408 h 421"/>
                <a:gd name="T6" fmla="*/ 64 w 364"/>
                <a:gd name="T7" fmla="*/ 0 h 421"/>
                <a:gd name="T8" fmla="*/ 297 w 364"/>
                <a:gd name="T9" fmla="*/ 0 h 421"/>
              </a:gdLst>
              <a:ahLst/>
              <a:cxnLst>
                <a:cxn ang="0">
                  <a:pos x="T0" y="T1"/>
                </a:cxn>
                <a:cxn ang="0">
                  <a:pos x="T2" y="T3"/>
                </a:cxn>
                <a:cxn ang="0">
                  <a:pos x="T4" y="T5"/>
                </a:cxn>
                <a:cxn ang="0">
                  <a:pos x="T6" y="T7"/>
                </a:cxn>
                <a:cxn ang="0">
                  <a:pos x="T8" y="T9"/>
                </a:cxn>
              </a:cxnLst>
              <a:rect l="0" t="0" r="r" b="b"/>
              <a:pathLst>
                <a:path w="364" h="421">
                  <a:moveTo>
                    <a:pt x="297" y="0"/>
                  </a:moveTo>
                  <a:cubicBezTo>
                    <a:pt x="318" y="48"/>
                    <a:pt x="364" y="201"/>
                    <a:pt x="314" y="408"/>
                  </a:cubicBezTo>
                  <a:cubicBezTo>
                    <a:pt x="301" y="421"/>
                    <a:pt x="55" y="421"/>
                    <a:pt x="47" y="408"/>
                  </a:cubicBezTo>
                  <a:cubicBezTo>
                    <a:pt x="0" y="208"/>
                    <a:pt x="41" y="51"/>
                    <a:pt x="64" y="0"/>
                  </a:cubicBezTo>
                  <a:lnTo>
                    <a:pt x="297" y="0"/>
                  </a:lnTo>
                  <a:close/>
                </a:path>
              </a:pathLst>
            </a:custGeom>
            <a:solidFill>
              <a:srgbClr val="1445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0" name="ísḻiḋè">
              <a:extLst>
                <a:ext uri="{FF2B5EF4-FFF2-40B4-BE49-F238E27FC236}">
                  <a16:creationId xmlns:a16="http://schemas.microsoft.com/office/drawing/2014/main" id="{5E1EA8A1-7A5D-2775-5C08-5E602D891078}"/>
                </a:ext>
              </a:extLst>
            </p:cNvPr>
            <p:cNvSpPr/>
            <p:nvPr/>
          </p:nvSpPr>
          <p:spPr bwMode="auto">
            <a:xfrm>
              <a:off x="3966467" y="3030646"/>
              <a:ext cx="246132" cy="131198"/>
            </a:xfrm>
            <a:custGeom>
              <a:avLst/>
              <a:gdLst>
                <a:gd name="T0" fmla="*/ 2 w 96"/>
                <a:gd name="T1" fmla="*/ 8 h 51"/>
                <a:gd name="T2" fmla="*/ 2 w 96"/>
                <a:gd name="T3" fmla="*/ 8 h 51"/>
                <a:gd name="T4" fmla="*/ 7 w 96"/>
                <a:gd name="T5" fmla="*/ 20 h 51"/>
                <a:gd name="T6" fmla="*/ 80 w 96"/>
                <a:gd name="T7" fmla="*/ 49 h 51"/>
                <a:gd name="T8" fmla="*/ 94 w 96"/>
                <a:gd name="T9" fmla="*/ 43 h 51"/>
                <a:gd name="T10" fmla="*/ 90 w 96"/>
                <a:gd name="T11" fmla="*/ 31 h 51"/>
                <a:gd name="T12" fmla="*/ 16 w 96"/>
                <a:gd name="T13" fmla="*/ 2 h 51"/>
                <a:gd name="T14" fmla="*/ 2 w 96"/>
                <a:gd name="T15" fmla="*/ 8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51">
                  <a:moveTo>
                    <a:pt x="2" y="8"/>
                  </a:moveTo>
                  <a:cubicBezTo>
                    <a:pt x="2" y="8"/>
                    <a:pt x="2" y="8"/>
                    <a:pt x="2" y="8"/>
                  </a:cubicBezTo>
                  <a:cubicBezTo>
                    <a:pt x="0" y="13"/>
                    <a:pt x="2" y="19"/>
                    <a:pt x="7" y="20"/>
                  </a:cubicBezTo>
                  <a:cubicBezTo>
                    <a:pt x="80" y="49"/>
                    <a:pt x="80" y="49"/>
                    <a:pt x="80" y="49"/>
                  </a:cubicBezTo>
                  <a:cubicBezTo>
                    <a:pt x="85" y="51"/>
                    <a:pt x="91" y="48"/>
                    <a:pt x="94" y="43"/>
                  </a:cubicBezTo>
                  <a:cubicBezTo>
                    <a:pt x="96" y="38"/>
                    <a:pt x="95" y="32"/>
                    <a:pt x="90" y="31"/>
                  </a:cubicBezTo>
                  <a:cubicBezTo>
                    <a:pt x="16" y="2"/>
                    <a:pt x="16" y="2"/>
                    <a:pt x="16" y="2"/>
                  </a:cubicBezTo>
                  <a:cubicBezTo>
                    <a:pt x="11" y="0"/>
                    <a:pt x="5" y="3"/>
                    <a:pt x="2" y="8"/>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1" name="íSḻïḋé">
              <a:extLst>
                <a:ext uri="{FF2B5EF4-FFF2-40B4-BE49-F238E27FC236}">
                  <a16:creationId xmlns:a16="http://schemas.microsoft.com/office/drawing/2014/main" id="{E1144F1B-3374-02F3-8600-7B753E69B9C9}"/>
                </a:ext>
              </a:extLst>
            </p:cNvPr>
            <p:cNvSpPr/>
            <p:nvPr/>
          </p:nvSpPr>
          <p:spPr bwMode="auto">
            <a:xfrm>
              <a:off x="4064053" y="3092450"/>
              <a:ext cx="349139" cy="210351"/>
            </a:xfrm>
            <a:custGeom>
              <a:avLst/>
              <a:gdLst>
                <a:gd name="T0" fmla="*/ 136 w 136"/>
                <a:gd name="T1" fmla="*/ 41 h 82"/>
                <a:gd name="T2" fmla="*/ 119 w 136"/>
                <a:gd name="T3" fmla="*/ 82 h 82"/>
                <a:gd name="T4" fmla="*/ 77 w 136"/>
                <a:gd name="T5" fmla="*/ 78 h 82"/>
                <a:gd name="T6" fmla="*/ 0 w 136"/>
                <a:gd name="T7" fmla="*/ 25 h 82"/>
                <a:gd name="T8" fmla="*/ 21 w 136"/>
                <a:gd name="T9" fmla="*/ 0 h 82"/>
                <a:gd name="T10" fmla="*/ 96 w 136"/>
                <a:gd name="T11" fmla="*/ 5 h 82"/>
                <a:gd name="T12" fmla="*/ 136 w 136"/>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136" h="82">
                  <a:moveTo>
                    <a:pt x="136" y="41"/>
                  </a:moveTo>
                  <a:cubicBezTo>
                    <a:pt x="119" y="82"/>
                    <a:pt x="119" y="82"/>
                    <a:pt x="119" y="82"/>
                  </a:cubicBezTo>
                  <a:cubicBezTo>
                    <a:pt x="77" y="78"/>
                    <a:pt x="77" y="78"/>
                    <a:pt x="77" y="78"/>
                  </a:cubicBezTo>
                  <a:cubicBezTo>
                    <a:pt x="55" y="75"/>
                    <a:pt x="17" y="40"/>
                    <a:pt x="0" y="25"/>
                  </a:cubicBezTo>
                  <a:cubicBezTo>
                    <a:pt x="21" y="0"/>
                    <a:pt x="21" y="0"/>
                    <a:pt x="21" y="0"/>
                  </a:cubicBezTo>
                  <a:cubicBezTo>
                    <a:pt x="96" y="5"/>
                    <a:pt x="96" y="5"/>
                    <a:pt x="96" y="5"/>
                  </a:cubicBezTo>
                  <a:lnTo>
                    <a:pt x="136" y="41"/>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2" name="isľíḋê">
              <a:extLst>
                <a:ext uri="{FF2B5EF4-FFF2-40B4-BE49-F238E27FC236}">
                  <a16:creationId xmlns:a16="http://schemas.microsoft.com/office/drawing/2014/main" id="{ADAAE91E-EFF3-4E91-932B-CB778E840A59}"/>
                </a:ext>
              </a:extLst>
            </p:cNvPr>
            <p:cNvSpPr/>
            <p:nvPr/>
          </p:nvSpPr>
          <p:spPr bwMode="auto">
            <a:xfrm>
              <a:off x="3513236" y="2594763"/>
              <a:ext cx="956338" cy="785022"/>
            </a:xfrm>
            <a:custGeom>
              <a:avLst/>
              <a:gdLst>
                <a:gd name="T0" fmla="*/ 9 w 882"/>
                <a:gd name="T1" fmla="*/ 0 h 724"/>
                <a:gd name="T2" fmla="*/ 0 w 882"/>
                <a:gd name="T3" fmla="*/ 12 h 724"/>
                <a:gd name="T4" fmla="*/ 851 w 882"/>
                <a:gd name="T5" fmla="*/ 724 h 724"/>
                <a:gd name="T6" fmla="*/ 882 w 882"/>
                <a:gd name="T7" fmla="*/ 688 h 724"/>
                <a:gd name="T8" fmla="*/ 9 w 882"/>
                <a:gd name="T9" fmla="*/ 0 h 724"/>
              </a:gdLst>
              <a:ahLst/>
              <a:cxnLst>
                <a:cxn ang="0">
                  <a:pos x="T0" y="T1"/>
                </a:cxn>
                <a:cxn ang="0">
                  <a:pos x="T2" y="T3"/>
                </a:cxn>
                <a:cxn ang="0">
                  <a:pos x="T4" y="T5"/>
                </a:cxn>
                <a:cxn ang="0">
                  <a:pos x="T6" y="T7"/>
                </a:cxn>
                <a:cxn ang="0">
                  <a:pos x="T8" y="T9"/>
                </a:cxn>
              </a:cxnLst>
              <a:rect l="0" t="0" r="r" b="b"/>
              <a:pathLst>
                <a:path w="882" h="724">
                  <a:moveTo>
                    <a:pt x="9" y="0"/>
                  </a:moveTo>
                  <a:lnTo>
                    <a:pt x="0" y="12"/>
                  </a:lnTo>
                  <a:lnTo>
                    <a:pt x="851" y="724"/>
                  </a:lnTo>
                  <a:lnTo>
                    <a:pt x="882" y="688"/>
                  </a:lnTo>
                  <a:lnTo>
                    <a:pt x="9" y="0"/>
                  </a:ln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3" name="ísliďè">
              <a:extLst>
                <a:ext uri="{FF2B5EF4-FFF2-40B4-BE49-F238E27FC236}">
                  <a16:creationId xmlns:a16="http://schemas.microsoft.com/office/drawing/2014/main" id="{F8081EFE-EF71-DABA-967D-58E28FC3E13A}"/>
                </a:ext>
              </a:extLst>
            </p:cNvPr>
            <p:cNvSpPr/>
            <p:nvPr/>
          </p:nvSpPr>
          <p:spPr bwMode="auto">
            <a:xfrm>
              <a:off x="4110677" y="3030646"/>
              <a:ext cx="217941" cy="123608"/>
            </a:xfrm>
            <a:custGeom>
              <a:avLst/>
              <a:gdLst>
                <a:gd name="T0" fmla="*/ 83 w 85"/>
                <a:gd name="T1" fmla="*/ 40 h 48"/>
                <a:gd name="T2" fmla="*/ 82 w 85"/>
                <a:gd name="T3" fmla="*/ 48 h 48"/>
                <a:gd name="T4" fmla="*/ 74 w 85"/>
                <a:gd name="T5" fmla="*/ 45 h 48"/>
                <a:gd name="T6" fmla="*/ 12 w 85"/>
                <a:gd name="T7" fmla="*/ 25 h 48"/>
                <a:gd name="T8" fmla="*/ 1 w 85"/>
                <a:gd name="T9" fmla="*/ 13 h 48"/>
                <a:gd name="T10" fmla="*/ 5 w 85"/>
                <a:gd name="T11" fmla="*/ 1 h 48"/>
                <a:gd name="T12" fmla="*/ 75 w 85"/>
                <a:gd name="T13" fmla="*/ 24 h 48"/>
                <a:gd name="T14" fmla="*/ 83 w 85"/>
                <a:gd name="T15" fmla="*/ 4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48">
                  <a:moveTo>
                    <a:pt x="83" y="40"/>
                  </a:moveTo>
                  <a:cubicBezTo>
                    <a:pt x="82" y="48"/>
                    <a:pt x="82" y="48"/>
                    <a:pt x="82" y="48"/>
                  </a:cubicBezTo>
                  <a:cubicBezTo>
                    <a:pt x="74" y="45"/>
                    <a:pt x="74" y="45"/>
                    <a:pt x="74" y="45"/>
                  </a:cubicBezTo>
                  <a:cubicBezTo>
                    <a:pt x="12" y="25"/>
                    <a:pt x="12" y="25"/>
                    <a:pt x="12" y="25"/>
                  </a:cubicBezTo>
                  <a:cubicBezTo>
                    <a:pt x="5" y="23"/>
                    <a:pt x="2" y="18"/>
                    <a:pt x="1" y="13"/>
                  </a:cubicBezTo>
                  <a:cubicBezTo>
                    <a:pt x="0" y="9"/>
                    <a:pt x="2" y="0"/>
                    <a:pt x="5" y="1"/>
                  </a:cubicBezTo>
                  <a:cubicBezTo>
                    <a:pt x="75" y="24"/>
                    <a:pt x="75" y="24"/>
                    <a:pt x="75" y="24"/>
                  </a:cubicBezTo>
                  <a:cubicBezTo>
                    <a:pt x="81" y="26"/>
                    <a:pt x="85" y="33"/>
                    <a:pt x="83" y="40"/>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4" name="ïṩḻîḍe">
              <a:extLst>
                <a:ext uri="{FF2B5EF4-FFF2-40B4-BE49-F238E27FC236}">
                  <a16:creationId xmlns:a16="http://schemas.microsoft.com/office/drawing/2014/main" id="{6C0BB221-C609-6B2F-9770-FCA7591A172E}"/>
                </a:ext>
              </a:extLst>
            </p:cNvPr>
            <p:cNvSpPr/>
            <p:nvPr/>
          </p:nvSpPr>
          <p:spPr bwMode="auto">
            <a:xfrm>
              <a:off x="4115014" y="3030646"/>
              <a:ext cx="41203" cy="31444"/>
            </a:xfrm>
            <a:custGeom>
              <a:avLst/>
              <a:gdLst>
                <a:gd name="T0" fmla="*/ 0 w 16"/>
                <a:gd name="T1" fmla="*/ 2 h 12"/>
                <a:gd name="T2" fmla="*/ 2 w 16"/>
                <a:gd name="T3" fmla="*/ 1 h 12"/>
                <a:gd name="T4" fmla="*/ 16 w 16"/>
                <a:gd name="T5" fmla="*/ 5 h 12"/>
                <a:gd name="T6" fmla="*/ 1 w 16"/>
                <a:gd name="T7" fmla="*/ 6 h 12"/>
                <a:gd name="T8" fmla="*/ 0 w 16"/>
                <a:gd name="T9" fmla="*/ 2 h 12"/>
              </a:gdLst>
              <a:ahLst/>
              <a:cxnLst>
                <a:cxn ang="0">
                  <a:pos x="T0" y="T1"/>
                </a:cxn>
                <a:cxn ang="0">
                  <a:pos x="T2" y="T3"/>
                </a:cxn>
                <a:cxn ang="0">
                  <a:pos x="T4" y="T5"/>
                </a:cxn>
                <a:cxn ang="0">
                  <a:pos x="T6" y="T7"/>
                </a:cxn>
                <a:cxn ang="0">
                  <a:pos x="T8" y="T9"/>
                </a:cxn>
              </a:cxnLst>
              <a:rect l="0" t="0" r="r" b="b"/>
              <a:pathLst>
                <a:path w="16" h="12">
                  <a:moveTo>
                    <a:pt x="0" y="2"/>
                  </a:moveTo>
                  <a:cubicBezTo>
                    <a:pt x="1" y="0"/>
                    <a:pt x="2" y="1"/>
                    <a:pt x="2" y="1"/>
                  </a:cubicBezTo>
                  <a:cubicBezTo>
                    <a:pt x="16" y="5"/>
                    <a:pt x="16" y="5"/>
                    <a:pt x="16" y="5"/>
                  </a:cubicBezTo>
                  <a:cubicBezTo>
                    <a:pt x="14" y="12"/>
                    <a:pt x="7" y="10"/>
                    <a:pt x="1" y="6"/>
                  </a:cubicBezTo>
                  <a:cubicBezTo>
                    <a:pt x="1" y="6"/>
                    <a:pt x="0" y="4"/>
                    <a:pt x="0"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5" name="í$ḻïḑè">
              <a:extLst>
                <a:ext uri="{FF2B5EF4-FFF2-40B4-BE49-F238E27FC236}">
                  <a16:creationId xmlns:a16="http://schemas.microsoft.com/office/drawing/2014/main" id="{8AEC35A2-4F8C-A1F6-AA84-BB1101A9640E}"/>
                </a:ext>
              </a:extLst>
            </p:cNvPr>
            <p:cNvSpPr/>
            <p:nvPr/>
          </p:nvSpPr>
          <p:spPr bwMode="auto">
            <a:xfrm>
              <a:off x="4174650" y="3212805"/>
              <a:ext cx="86743" cy="46624"/>
            </a:xfrm>
            <a:custGeom>
              <a:avLst/>
              <a:gdLst>
                <a:gd name="T0" fmla="*/ 1 w 34"/>
                <a:gd name="T1" fmla="*/ 10 h 18"/>
                <a:gd name="T2" fmla="*/ 1 w 34"/>
                <a:gd name="T3" fmla="*/ 10 h 18"/>
                <a:gd name="T4" fmla="*/ 8 w 34"/>
                <a:gd name="T5" fmla="*/ 18 h 18"/>
                <a:gd name="T6" fmla="*/ 24 w 34"/>
                <a:gd name="T7" fmla="*/ 18 h 18"/>
                <a:gd name="T8" fmla="*/ 33 w 34"/>
                <a:gd name="T9" fmla="*/ 9 h 18"/>
                <a:gd name="T10" fmla="*/ 26 w 34"/>
                <a:gd name="T11" fmla="*/ 0 h 18"/>
                <a:gd name="T12" fmla="*/ 10 w 34"/>
                <a:gd name="T13" fmla="*/ 1 h 18"/>
                <a:gd name="T14" fmla="*/ 1 w 34"/>
                <a:gd name="T15" fmla="*/ 1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8">
                  <a:moveTo>
                    <a:pt x="1" y="10"/>
                  </a:moveTo>
                  <a:cubicBezTo>
                    <a:pt x="1" y="10"/>
                    <a:pt x="1" y="10"/>
                    <a:pt x="1" y="10"/>
                  </a:cubicBezTo>
                  <a:cubicBezTo>
                    <a:pt x="0" y="14"/>
                    <a:pt x="4" y="18"/>
                    <a:pt x="8" y="18"/>
                  </a:cubicBezTo>
                  <a:cubicBezTo>
                    <a:pt x="24" y="18"/>
                    <a:pt x="24" y="18"/>
                    <a:pt x="24" y="18"/>
                  </a:cubicBezTo>
                  <a:cubicBezTo>
                    <a:pt x="28" y="18"/>
                    <a:pt x="33" y="14"/>
                    <a:pt x="33" y="9"/>
                  </a:cubicBezTo>
                  <a:cubicBezTo>
                    <a:pt x="34" y="4"/>
                    <a:pt x="31" y="0"/>
                    <a:pt x="26" y="0"/>
                  </a:cubicBezTo>
                  <a:cubicBezTo>
                    <a:pt x="10" y="1"/>
                    <a:pt x="10" y="1"/>
                    <a:pt x="10" y="1"/>
                  </a:cubicBezTo>
                  <a:cubicBezTo>
                    <a:pt x="6" y="1"/>
                    <a:pt x="2" y="5"/>
                    <a:pt x="1" y="10"/>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6" name="ïś1îďè">
              <a:extLst>
                <a:ext uri="{FF2B5EF4-FFF2-40B4-BE49-F238E27FC236}">
                  <a16:creationId xmlns:a16="http://schemas.microsoft.com/office/drawing/2014/main" id="{BD34B00D-4D71-3F67-1EA9-71E40B8950AD}"/>
                </a:ext>
              </a:extLst>
            </p:cNvPr>
            <p:cNvSpPr/>
            <p:nvPr/>
          </p:nvSpPr>
          <p:spPr bwMode="auto">
            <a:xfrm>
              <a:off x="4115014" y="3161844"/>
              <a:ext cx="92164" cy="53130"/>
            </a:xfrm>
            <a:custGeom>
              <a:avLst/>
              <a:gdLst>
                <a:gd name="T0" fmla="*/ 1 w 36"/>
                <a:gd name="T1" fmla="*/ 11 h 21"/>
                <a:gd name="T2" fmla="*/ 1 w 36"/>
                <a:gd name="T3" fmla="*/ 11 h 21"/>
                <a:gd name="T4" fmla="*/ 9 w 36"/>
                <a:gd name="T5" fmla="*/ 21 h 21"/>
                <a:gd name="T6" fmla="*/ 24 w 36"/>
                <a:gd name="T7" fmla="*/ 21 h 21"/>
                <a:gd name="T8" fmla="*/ 35 w 36"/>
                <a:gd name="T9" fmla="*/ 11 h 21"/>
                <a:gd name="T10" fmla="*/ 27 w 36"/>
                <a:gd name="T11" fmla="*/ 1 h 21"/>
                <a:gd name="T12" fmla="*/ 12 w 36"/>
                <a:gd name="T13" fmla="*/ 1 h 21"/>
                <a:gd name="T14" fmla="*/ 1 w 36"/>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1">
                  <a:moveTo>
                    <a:pt x="1" y="11"/>
                  </a:moveTo>
                  <a:cubicBezTo>
                    <a:pt x="1" y="11"/>
                    <a:pt x="1" y="11"/>
                    <a:pt x="1" y="11"/>
                  </a:cubicBezTo>
                  <a:cubicBezTo>
                    <a:pt x="0" y="17"/>
                    <a:pt x="4" y="21"/>
                    <a:pt x="9" y="21"/>
                  </a:cubicBezTo>
                  <a:cubicBezTo>
                    <a:pt x="24" y="21"/>
                    <a:pt x="24" y="21"/>
                    <a:pt x="24" y="21"/>
                  </a:cubicBezTo>
                  <a:cubicBezTo>
                    <a:pt x="30" y="21"/>
                    <a:pt x="35" y="16"/>
                    <a:pt x="35" y="11"/>
                  </a:cubicBezTo>
                  <a:cubicBezTo>
                    <a:pt x="36" y="5"/>
                    <a:pt x="32" y="0"/>
                    <a:pt x="27" y="1"/>
                  </a:cubicBezTo>
                  <a:cubicBezTo>
                    <a:pt x="12" y="1"/>
                    <a:pt x="12" y="1"/>
                    <a:pt x="12" y="1"/>
                  </a:cubicBezTo>
                  <a:cubicBezTo>
                    <a:pt x="6" y="1"/>
                    <a:pt x="1" y="6"/>
                    <a:pt x="1" y="11"/>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7" name="íṣ1idê">
              <a:extLst>
                <a:ext uri="{FF2B5EF4-FFF2-40B4-BE49-F238E27FC236}">
                  <a16:creationId xmlns:a16="http://schemas.microsoft.com/office/drawing/2014/main" id="{DC388D3E-8161-074A-17AD-913EFEB74511}"/>
                </a:ext>
              </a:extLst>
            </p:cNvPr>
            <p:cNvSpPr/>
            <p:nvPr/>
          </p:nvSpPr>
          <p:spPr bwMode="auto">
            <a:xfrm>
              <a:off x="4156217" y="3167265"/>
              <a:ext cx="46624" cy="43371"/>
            </a:xfrm>
            <a:custGeom>
              <a:avLst/>
              <a:gdLst>
                <a:gd name="T0" fmla="*/ 1 w 18"/>
                <a:gd name="T1" fmla="*/ 9 h 17"/>
                <a:gd name="T2" fmla="*/ 1 w 18"/>
                <a:gd name="T3" fmla="*/ 9 h 17"/>
                <a:gd name="T4" fmla="*/ 7 w 18"/>
                <a:gd name="T5" fmla="*/ 17 h 17"/>
                <a:gd name="T6" fmla="*/ 9 w 18"/>
                <a:gd name="T7" fmla="*/ 17 h 17"/>
                <a:gd name="T8" fmla="*/ 18 w 18"/>
                <a:gd name="T9" fmla="*/ 8 h 17"/>
                <a:gd name="T10" fmla="*/ 11 w 18"/>
                <a:gd name="T11" fmla="*/ 0 h 17"/>
                <a:gd name="T12" fmla="*/ 9 w 18"/>
                <a:gd name="T13" fmla="*/ 0 h 17"/>
                <a:gd name="T14" fmla="*/ 1 w 1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7">
                  <a:moveTo>
                    <a:pt x="1" y="9"/>
                  </a:moveTo>
                  <a:cubicBezTo>
                    <a:pt x="1" y="9"/>
                    <a:pt x="1" y="9"/>
                    <a:pt x="1" y="9"/>
                  </a:cubicBezTo>
                  <a:cubicBezTo>
                    <a:pt x="0" y="13"/>
                    <a:pt x="3" y="17"/>
                    <a:pt x="7" y="17"/>
                  </a:cubicBezTo>
                  <a:cubicBezTo>
                    <a:pt x="9" y="17"/>
                    <a:pt x="9" y="17"/>
                    <a:pt x="9" y="17"/>
                  </a:cubicBezTo>
                  <a:cubicBezTo>
                    <a:pt x="13" y="17"/>
                    <a:pt x="17" y="13"/>
                    <a:pt x="18" y="8"/>
                  </a:cubicBezTo>
                  <a:cubicBezTo>
                    <a:pt x="18" y="4"/>
                    <a:pt x="15" y="0"/>
                    <a:pt x="11" y="0"/>
                  </a:cubicBezTo>
                  <a:cubicBezTo>
                    <a:pt x="9" y="0"/>
                    <a:pt x="9" y="0"/>
                    <a:pt x="9" y="0"/>
                  </a:cubicBezTo>
                  <a:cubicBezTo>
                    <a:pt x="5" y="1"/>
                    <a:pt x="1" y="4"/>
                    <a:pt x="1" y="9"/>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8" name="işlîďé">
              <a:extLst>
                <a:ext uri="{FF2B5EF4-FFF2-40B4-BE49-F238E27FC236}">
                  <a16:creationId xmlns:a16="http://schemas.microsoft.com/office/drawing/2014/main" id="{4D745BBC-FFE4-2127-0D7D-B46A864AC5A2}"/>
                </a:ext>
              </a:extLst>
            </p:cNvPr>
            <p:cNvSpPr/>
            <p:nvPr/>
          </p:nvSpPr>
          <p:spPr bwMode="auto">
            <a:xfrm>
              <a:off x="4212600" y="3214974"/>
              <a:ext cx="43371" cy="39034"/>
            </a:xfrm>
            <a:custGeom>
              <a:avLst/>
              <a:gdLst>
                <a:gd name="T0" fmla="*/ 1 w 17"/>
                <a:gd name="T1" fmla="*/ 8 h 15"/>
                <a:gd name="T2" fmla="*/ 1 w 17"/>
                <a:gd name="T3" fmla="*/ 8 h 15"/>
                <a:gd name="T4" fmla="*/ 7 w 17"/>
                <a:gd name="T5" fmla="*/ 15 h 15"/>
                <a:gd name="T6" fmla="*/ 8 w 17"/>
                <a:gd name="T7" fmla="*/ 15 h 15"/>
                <a:gd name="T8" fmla="*/ 16 w 17"/>
                <a:gd name="T9" fmla="*/ 8 h 15"/>
                <a:gd name="T10" fmla="*/ 10 w 17"/>
                <a:gd name="T11" fmla="*/ 1 h 15"/>
                <a:gd name="T12" fmla="*/ 9 w 17"/>
                <a:gd name="T13" fmla="*/ 1 h 15"/>
                <a:gd name="T14" fmla="*/ 1 w 17"/>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1" y="8"/>
                  </a:moveTo>
                  <a:cubicBezTo>
                    <a:pt x="1" y="8"/>
                    <a:pt x="1" y="8"/>
                    <a:pt x="1" y="8"/>
                  </a:cubicBezTo>
                  <a:cubicBezTo>
                    <a:pt x="0" y="12"/>
                    <a:pt x="3" y="15"/>
                    <a:pt x="7" y="15"/>
                  </a:cubicBezTo>
                  <a:cubicBezTo>
                    <a:pt x="8" y="15"/>
                    <a:pt x="8" y="15"/>
                    <a:pt x="8" y="15"/>
                  </a:cubicBezTo>
                  <a:cubicBezTo>
                    <a:pt x="12" y="15"/>
                    <a:pt x="16" y="12"/>
                    <a:pt x="16" y="8"/>
                  </a:cubicBezTo>
                  <a:cubicBezTo>
                    <a:pt x="17" y="4"/>
                    <a:pt x="14" y="0"/>
                    <a:pt x="10" y="1"/>
                  </a:cubicBezTo>
                  <a:cubicBezTo>
                    <a:pt x="9" y="1"/>
                    <a:pt x="9" y="1"/>
                    <a:pt x="9" y="1"/>
                  </a:cubicBezTo>
                  <a:cubicBezTo>
                    <a:pt x="5" y="1"/>
                    <a:pt x="1" y="4"/>
                    <a:pt x="1"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9" name="iṡlíḋê">
              <a:extLst>
                <a:ext uri="{FF2B5EF4-FFF2-40B4-BE49-F238E27FC236}">
                  <a16:creationId xmlns:a16="http://schemas.microsoft.com/office/drawing/2014/main" id="{F8E4B798-5843-0375-5870-EEF037682168}"/>
                </a:ext>
              </a:extLst>
            </p:cNvPr>
            <p:cNvSpPr/>
            <p:nvPr/>
          </p:nvSpPr>
          <p:spPr bwMode="auto">
            <a:xfrm>
              <a:off x="4054294" y="3109798"/>
              <a:ext cx="94333" cy="54214"/>
            </a:xfrm>
            <a:custGeom>
              <a:avLst/>
              <a:gdLst>
                <a:gd name="T0" fmla="*/ 1 w 37"/>
                <a:gd name="T1" fmla="*/ 11 h 21"/>
                <a:gd name="T2" fmla="*/ 1 w 37"/>
                <a:gd name="T3" fmla="*/ 11 h 21"/>
                <a:gd name="T4" fmla="*/ 10 w 37"/>
                <a:gd name="T5" fmla="*/ 21 h 21"/>
                <a:gd name="T6" fmla="*/ 25 w 37"/>
                <a:gd name="T7" fmla="*/ 20 h 21"/>
                <a:gd name="T8" fmla="*/ 36 w 37"/>
                <a:gd name="T9" fmla="*/ 10 h 21"/>
                <a:gd name="T10" fmla="*/ 27 w 37"/>
                <a:gd name="T11" fmla="*/ 0 h 21"/>
                <a:gd name="T12" fmla="*/ 12 w 37"/>
                <a:gd name="T13" fmla="*/ 0 h 21"/>
                <a:gd name="T14" fmla="*/ 1 w 37"/>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1">
                  <a:moveTo>
                    <a:pt x="1" y="11"/>
                  </a:moveTo>
                  <a:cubicBezTo>
                    <a:pt x="1" y="11"/>
                    <a:pt x="1" y="11"/>
                    <a:pt x="1" y="11"/>
                  </a:cubicBezTo>
                  <a:cubicBezTo>
                    <a:pt x="0" y="16"/>
                    <a:pt x="4" y="21"/>
                    <a:pt x="10" y="21"/>
                  </a:cubicBezTo>
                  <a:cubicBezTo>
                    <a:pt x="25" y="20"/>
                    <a:pt x="25" y="20"/>
                    <a:pt x="25" y="20"/>
                  </a:cubicBezTo>
                  <a:cubicBezTo>
                    <a:pt x="30" y="20"/>
                    <a:pt x="35" y="16"/>
                    <a:pt x="36" y="10"/>
                  </a:cubicBezTo>
                  <a:cubicBezTo>
                    <a:pt x="37" y="4"/>
                    <a:pt x="33" y="0"/>
                    <a:pt x="27" y="0"/>
                  </a:cubicBezTo>
                  <a:cubicBezTo>
                    <a:pt x="12" y="0"/>
                    <a:pt x="12" y="0"/>
                    <a:pt x="12" y="0"/>
                  </a:cubicBezTo>
                  <a:cubicBezTo>
                    <a:pt x="7" y="0"/>
                    <a:pt x="2" y="5"/>
                    <a:pt x="1" y="11"/>
                  </a:cubicBez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0" name="îṧḷïḓe">
              <a:extLst>
                <a:ext uri="{FF2B5EF4-FFF2-40B4-BE49-F238E27FC236}">
                  <a16:creationId xmlns:a16="http://schemas.microsoft.com/office/drawing/2014/main" id="{114821BC-CC0C-4C02-CA72-F3D51C5748FE}"/>
                </a:ext>
              </a:extLst>
            </p:cNvPr>
            <p:cNvSpPr/>
            <p:nvPr/>
          </p:nvSpPr>
          <p:spPr bwMode="auto">
            <a:xfrm>
              <a:off x="4097665" y="3115220"/>
              <a:ext cx="45540" cy="41203"/>
            </a:xfrm>
            <a:custGeom>
              <a:avLst/>
              <a:gdLst>
                <a:gd name="T0" fmla="*/ 0 w 18"/>
                <a:gd name="T1" fmla="*/ 8 h 16"/>
                <a:gd name="T2" fmla="*/ 0 w 18"/>
                <a:gd name="T3" fmla="*/ 8 h 16"/>
                <a:gd name="T4" fmla="*/ 7 w 18"/>
                <a:gd name="T5" fmla="*/ 16 h 16"/>
                <a:gd name="T6" fmla="*/ 8 w 18"/>
                <a:gd name="T7" fmla="*/ 16 h 16"/>
                <a:gd name="T8" fmla="*/ 17 w 18"/>
                <a:gd name="T9" fmla="*/ 8 h 16"/>
                <a:gd name="T10" fmla="*/ 10 w 18"/>
                <a:gd name="T11" fmla="*/ 0 h 16"/>
                <a:gd name="T12" fmla="*/ 9 w 18"/>
                <a:gd name="T13" fmla="*/ 0 h 16"/>
                <a:gd name="T14" fmla="*/ 0 w 18"/>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6">
                  <a:moveTo>
                    <a:pt x="0" y="8"/>
                  </a:moveTo>
                  <a:cubicBezTo>
                    <a:pt x="0" y="8"/>
                    <a:pt x="0" y="8"/>
                    <a:pt x="0" y="8"/>
                  </a:cubicBezTo>
                  <a:cubicBezTo>
                    <a:pt x="0" y="13"/>
                    <a:pt x="3" y="16"/>
                    <a:pt x="7" y="16"/>
                  </a:cubicBezTo>
                  <a:cubicBezTo>
                    <a:pt x="8" y="16"/>
                    <a:pt x="8" y="16"/>
                    <a:pt x="8" y="16"/>
                  </a:cubicBezTo>
                  <a:cubicBezTo>
                    <a:pt x="13" y="16"/>
                    <a:pt x="17" y="12"/>
                    <a:pt x="17" y="8"/>
                  </a:cubicBezTo>
                  <a:cubicBezTo>
                    <a:pt x="18" y="3"/>
                    <a:pt x="15" y="0"/>
                    <a:pt x="10" y="0"/>
                  </a:cubicBezTo>
                  <a:cubicBezTo>
                    <a:pt x="9" y="0"/>
                    <a:pt x="9" y="0"/>
                    <a:pt x="9" y="0"/>
                  </a:cubicBezTo>
                  <a:cubicBezTo>
                    <a:pt x="5" y="0"/>
                    <a:pt x="1" y="4"/>
                    <a:pt x="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1" name="îśļiḋe">
              <a:extLst>
                <a:ext uri="{FF2B5EF4-FFF2-40B4-BE49-F238E27FC236}">
                  <a16:creationId xmlns:a16="http://schemas.microsoft.com/office/drawing/2014/main" id="{FF59484D-4A18-0456-24DA-A7E17EDFACF3}"/>
                </a:ext>
              </a:extLst>
            </p:cNvPr>
            <p:cNvSpPr/>
            <p:nvPr/>
          </p:nvSpPr>
          <p:spPr bwMode="auto">
            <a:xfrm>
              <a:off x="4231032" y="3100040"/>
              <a:ext cx="182160" cy="174570"/>
            </a:xfrm>
            <a:custGeom>
              <a:avLst/>
              <a:gdLst>
                <a:gd name="T0" fmla="*/ 71 w 71"/>
                <a:gd name="T1" fmla="*/ 38 h 68"/>
                <a:gd name="T2" fmla="*/ 59 w 71"/>
                <a:gd name="T3" fmla="*/ 68 h 68"/>
                <a:gd name="T4" fmla="*/ 8 w 71"/>
                <a:gd name="T5" fmla="*/ 11 h 68"/>
                <a:gd name="T6" fmla="*/ 12 w 71"/>
                <a:gd name="T7" fmla="*/ 0 h 68"/>
                <a:gd name="T8" fmla="*/ 31 w 71"/>
                <a:gd name="T9" fmla="*/ 2 h 68"/>
                <a:gd name="T10" fmla="*/ 71 w 71"/>
                <a:gd name="T11" fmla="*/ 38 h 68"/>
              </a:gdLst>
              <a:ahLst/>
              <a:cxnLst>
                <a:cxn ang="0">
                  <a:pos x="T0" y="T1"/>
                </a:cxn>
                <a:cxn ang="0">
                  <a:pos x="T2" y="T3"/>
                </a:cxn>
                <a:cxn ang="0">
                  <a:pos x="T4" y="T5"/>
                </a:cxn>
                <a:cxn ang="0">
                  <a:pos x="T6" y="T7"/>
                </a:cxn>
                <a:cxn ang="0">
                  <a:pos x="T8" y="T9"/>
                </a:cxn>
                <a:cxn ang="0">
                  <a:pos x="T10" y="T11"/>
                </a:cxn>
              </a:cxnLst>
              <a:rect l="0" t="0" r="r" b="b"/>
              <a:pathLst>
                <a:path w="71" h="68">
                  <a:moveTo>
                    <a:pt x="71" y="38"/>
                  </a:moveTo>
                  <a:cubicBezTo>
                    <a:pt x="59" y="68"/>
                    <a:pt x="59" y="68"/>
                    <a:pt x="59" y="68"/>
                  </a:cubicBezTo>
                  <a:cubicBezTo>
                    <a:pt x="37" y="60"/>
                    <a:pt x="0" y="38"/>
                    <a:pt x="8" y="11"/>
                  </a:cubicBezTo>
                  <a:cubicBezTo>
                    <a:pt x="9" y="7"/>
                    <a:pt x="10" y="4"/>
                    <a:pt x="12" y="0"/>
                  </a:cubicBezTo>
                  <a:cubicBezTo>
                    <a:pt x="31" y="2"/>
                    <a:pt x="31" y="2"/>
                    <a:pt x="31" y="2"/>
                  </a:cubicBezTo>
                  <a:lnTo>
                    <a:pt x="71" y="38"/>
                  </a:lnTo>
                  <a:close/>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2" name="ïṥ1ïḓè">
              <a:extLst>
                <a:ext uri="{FF2B5EF4-FFF2-40B4-BE49-F238E27FC236}">
                  <a16:creationId xmlns:a16="http://schemas.microsoft.com/office/drawing/2014/main" id="{F84DCD06-D635-2BD7-4DA1-CB3B2372C99E}"/>
                </a:ext>
              </a:extLst>
            </p:cNvPr>
            <p:cNvSpPr/>
            <p:nvPr/>
          </p:nvSpPr>
          <p:spPr bwMode="auto">
            <a:xfrm>
              <a:off x="4356809" y="3151001"/>
              <a:ext cx="148547" cy="202761"/>
            </a:xfrm>
            <a:custGeom>
              <a:avLst/>
              <a:gdLst>
                <a:gd name="T0" fmla="*/ 137 w 137"/>
                <a:gd name="T1" fmla="*/ 29 h 187"/>
                <a:gd name="T2" fmla="*/ 89 w 137"/>
                <a:gd name="T3" fmla="*/ 187 h 187"/>
                <a:gd name="T4" fmla="*/ 0 w 137"/>
                <a:gd name="T5" fmla="*/ 159 h 187"/>
                <a:gd name="T6" fmla="*/ 47 w 137"/>
                <a:gd name="T7" fmla="*/ 0 h 187"/>
                <a:gd name="T8" fmla="*/ 137 w 137"/>
                <a:gd name="T9" fmla="*/ 29 h 187"/>
              </a:gdLst>
              <a:ahLst/>
              <a:cxnLst>
                <a:cxn ang="0">
                  <a:pos x="T0" y="T1"/>
                </a:cxn>
                <a:cxn ang="0">
                  <a:pos x="T2" y="T3"/>
                </a:cxn>
                <a:cxn ang="0">
                  <a:pos x="T4" y="T5"/>
                </a:cxn>
                <a:cxn ang="0">
                  <a:pos x="T6" y="T7"/>
                </a:cxn>
                <a:cxn ang="0">
                  <a:pos x="T8" y="T9"/>
                </a:cxn>
              </a:cxnLst>
              <a:rect l="0" t="0" r="r" b="b"/>
              <a:pathLst>
                <a:path w="137" h="187">
                  <a:moveTo>
                    <a:pt x="137" y="29"/>
                  </a:moveTo>
                  <a:lnTo>
                    <a:pt x="89" y="187"/>
                  </a:lnTo>
                  <a:lnTo>
                    <a:pt x="0" y="159"/>
                  </a:lnTo>
                  <a:lnTo>
                    <a:pt x="47" y="0"/>
                  </a:lnTo>
                  <a:lnTo>
                    <a:pt x="137"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3" name="íŝliḑè">
              <a:extLst>
                <a:ext uri="{FF2B5EF4-FFF2-40B4-BE49-F238E27FC236}">
                  <a16:creationId xmlns:a16="http://schemas.microsoft.com/office/drawing/2014/main" id="{C2123456-5B44-14EB-AF55-E6BC4C298938}"/>
                </a:ext>
              </a:extLst>
            </p:cNvPr>
            <p:cNvSpPr/>
            <p:nvPr/>
          </p:nvSpPr>
          <p:spPr bwMode="auto">
            <a:xfrm>
              <a:off x="4385001" y="2763912"/>
              <a:ext cx="693942" cy="734060"/>
            </a:xfrm>
            <a:custGeom>
              <a:avLst/>
              <a:gdLst>
                <a:gd name="T0" fmla="*/ 271 w 271"/>
                <a:gd name="T1" fmla="*/ 6 h 286"/>
                <a:gd name="T2" fmla="*/ 189 w 271"/>
                <a:gd name="T3" fmla="*/ 0 h 286"/>
                <a:gd name="T4" fmla="*/ 138 w 271"/>
                <a:gd name="T5" fmla="*/ 182 h 286"/>
                <a:gd name="T6" fmla="*/ 22 w 271"/>
                <a:gd name="T7" fmla="*/ 149 h 286"/>
                <a:gd name="T8" fmla="*/ 22 w 271"/>
                <a:gd name="T9" fmla="*/ 149 h 286"/>
                <a:gd name="T10" fmla="*/ 0 w 271"/>
                <a:gd name="T11" fmla="*/ 227 h 286"/>
                <a:gd name="T12" fmla="*/ 0 w 271"/>
                <a:gd name="T13" fmla="*/ 227 h 286"/>
                <a:gd name="T14" fmla="*/ 154 w 271"/>
                <a:gd name="T15" fmla="*/ 275 h 286"/>
                <a:gd name="T16" fmla="*/ 202 w 271"/>
                <a:gd name="T17" fmla="*/ 245 h 286"/>
                <a:gd name="T18" fmla="*/ 271 w 271"/>
                <a:gd name="T19" fmla="*/ 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86">
                  <a:moveTo>
                    <a:pt x="271" y="6"/>
                  </a:moveTo>
                  <a:cubicBezTo>
                    <a:pt x="189" y="0"/>
                    <a:pt x="189" y="0"/>
                    <a:pt x="189" y="0"/>
                  </a:cubicBezTo>
                  <a:cubicBezTo>
                    <a:pt x="138" y="182"/>
                    <a:pt x="138" y="182"/>
                    <a:pt x="138" y="182"/>
                  </a:cubicBezTo>
                  <a:cubicBezTo>
                    <a:pt x="22" y="149"/>
                    <a:pt x="22" y="149"/>
                    <a:pt x="22" y="149"/>
                  </a:cubicBezTo>
                  <a:cubicBezTo>
                    <a:pt x="22" y="149"/>
                    <a:pt x="22" y="149"/>
                    <a:pt x="22" y="149"/>
                  </a:cubicBezTo>
                  <a:cubicBezTo>
                    <a:pt x="0" y="227"/>
                    <a:pt x="0" y="227"/>
                    <a:pt x="0" y="227"/>
                  </a:cubicBezTo>
                  <a:cubicBezTo>
                    <a:pt x="0" y="227"/>
                    <a:pt x="0" y="227"/>
                    <a:pt x="0" y="227"/>
                  </a:cubicBezTo>
                  <a:cubicBezTo>
                    <a:pt x="154" y="275"/>
                    <a:pt x="154" y="275"/>
                    <a:pt x="154" y="275"/>
                  </a:cubicBezTo>
                  <a:cubicBezTo>
                    <a:pt x="187" y="286"/>
                    <a:pt x="198" y="259"/>
                    <a:pt x="202" y="245"/>
                  </a:cubicBezTo>
                  <a:cubicBezTo>
                    <a:pt x="207" y="226"/>
                    <a:pt x="271" y="6"/>
                    <a:pt x="271" y="6"/>
                  </a:cubicBezTo>
                  <a:close/>
                </a:path>
              </a:pathLst>
            </a:custGeom>
            <a:solidFill>
              <a:schemeClr val="bg1">
                <a:lumMod val="95000"/>
              </a:schemeClr>
            </a:solidFill>
            <a:ln>
              <a:noFill/>
            </a:ln>
          </p:spPr>
          <p:txBody>
            <a:bodyPr anchor="ctr"/>
            <a:lstStyle/>
            <a:p>
              <a:pPr algn="ctr"/>
              <a:endParaRPr/>
            </a:p>
          </p:txBody>
        </p:sp>
        <p:sp>
          <p:nvSpPr>
            <p:cNvPr id="1184" name="ïṥlíḑe">
              <a:extLst>
                <a:ext uri="{FF2B5EF4-FFF2-40B4-BE49-F238E27FC236}">
                  <a16:creationId xmlns:a16="http://schemas.microsoft.com/office/drawing/2014/main" id="{4B03800F-D87B-9494-79EF-CA5842EB9C3A}"/>
                </a:ext>
              </a:extLst>
            </p:cNvPr>
            <p:cNvSpPr/>
            <p:nvPr/>
          </p:nvSpPr>
          <p:spPr bwMode="auto">
            <a:xfrm>
              <a:off x="5074605" y="2612112"/>
              <a:ext cx="394679" cy="790443"/>
            </a:xfrm>
            <a:custGeom>
              <a:avLst/>
              <a:gdLst>
                <a:gd name="T0" fmla="*/ 354 w 364"/>
                <a:gd name="T1" fmla="*/ 50 h 729"/>
                <a:gd name="T2" fmla="*/ 364 w 364"/>
                <a:gd name="T3" fmla="*/ 268 h 729"/>
                <a:gd name="T4" fmla="*/ 179 w 364"/>
                <a:gd name="T5" fmla="*/ 729 h 729"/>
                <a:gd name="T6" fmla="*/ 0 w 364"/>
                <a:gd name="T7" fmla="*/ 268 h 729"/>
                <a:gd name="T8" fmla="*/ 11 w 364"/>
                <a:gd name="T9" fmla="*/ 43 h 729"/>
                <a:gd name="T10" fmla="*/ 89 w 364"/>
                <a:gd name="T11" fmla="*/ 0 h 729"/>
                <a:gd name="T12" fmla="*/ 274 w 364"/>
                <a:gd name="T13" fmla="*/ 3 h 729"/>
                <a:gd name="T14" fmla="*/ 354 w 364"/>
                <a:gd name="T15" fmla="*/ 50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29">
                  <a:moveTo>
                    <a:pt x="354" y="50"/>
                  </a:moveTo>
                  <a:lnTo>
                    <a:pt x="364" y="268"/>
                  </a:lnTo>
                  <a:lnTo>
                    <a:pt x="179" y="729"/>
                  </a:lnTo>
                  <a:lnTo>
                    <a:pt x="0" y="268"/>
                  </a:lnTo>
                  <a:lnTo>
                    <a:pt x="11" y="43"/>
                  </a:lnTo>
                  <a:lnTo>
                    <a:pt x="89" y="0"/>
                  </a:lnTo>
                  <a:lnTo>
                    <a:pt x="274" y="3"/>
                  </a:lnTo>
                  <a:lnTo>
                    <a:pt x="35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5" name="iṥḻiḋe">
              <a:extLst>
                <a:ext uri="{FF2B5EF4-FFF2-40B4-BE49-F238E27FC236}">
                  <a16:creationId xmlns:a16="http://schemas.microsoft.com/office/drawing/2014/main" id="{20C9A7C0-5BE1-CE41-2658-FF661E358DE1}"/>
                </a:ext>
              </a:extLst>
            </p:cNvPr>
            <p:cNvSpPr/>
            <p:nvPr/>
          </p:nvSpPr>
          <p:spPr bwMode="auto">
            <a:xfrm>
              <a:off x="5074605" y="2612112"/>
              <a:ext cx="394679" cy="790443"/>
            </a:xfrm>
            <a:custGeom>
              <a:avLst/>
              <a:gdLst>
                <a:gd name="T0" fmla="*/ 354 w 364"/>
                <a:gd name="T1" fmla="*/ 50 h 729"/>
                <a:gd name="T2" fmla="*/ 364 w 364"/>
                <a:gd name="T3" fmla="*/ 268 h 729"/>
                <a:gd name="T4" fmla="*/ 179 w 364"/>
                <a:gd name="T5" fmla="*/ 729 h 729"/>
                <a:gd name="T6" fmla="*/ 0 w 364"/>
                <a:gd name="T7" fmla="*/ 268 h 729"/>
                <a:gd name="T8" fmla="*/ 11 w 364"/>
                <a:gd name="T9" fmla="*/ 43 h 729"/>
                <a:gd name="T10" fmla="*/ 89 w 364"/>
                <a:gd name="T11" fmla="*/ 0 h 729"/>
                <a:gd name="T12" fmla="*/ 274 w 364"/>
                <a:gd name="T13" fmla="*/ 3 h 729"/>
                <a:gd name="T14" fmla="*/ 354 w 364"/>
                <a:gd name="T15" fmla="*/ 50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29">
                  <a:moveTo>
                    <a:pt x="354" y="50"/>
                  </a:moveTo>
                  <a:lnTo>
                    <a:pt x="364" y="268"/>
                  </a:lnTo>
                  <a:lnTo>
                    <a:pt x="179" y="729"/>
                  </a:lnTo>
                  <a:lnTo>
                    <a:pt x="0" y="268"/>
                  </a:lnTo>
                  <a:lnTo>
                    <a:pt x="11" y="43"/>
                  </a:lnTo>
                  <a:lnTo>
                    <a:pt x="89" y="0"/>
                  </a:lnTo>
                  <a:lnTo>
                    <a:pt x="274" y="3"/>
                  </a:lnTo>
                  <a:lnTo>
                    <a:pt x="354"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6" name="îṣḻïḍê">
              <a:extLst>
                <a:ext uri="{FF2B5EF4-FFF2-40B4-BE49-F238E27FC236}">
                  <a16:creationId xmlns:a16="http://schemas.microsoft.com/office/drawing/2014/main" id="{A35035AC-CA03-762D-85DD-8D47B2DF4B47}"/>
                </a:ext>
              </a:extLst>
            </p:cNvPr>
            <p:cNvSpPr/>
            <p:nvPr/>
          </p:nvSpPr>
          <p:spPr bwMode="auto">
            <a:xfrm>
              <a:off x="4840400" y="2612112"/>
              <a:ext cx="859837" cy="1186207"/>
            </a:xfrm>
            <a:custGeom>
              <a:avLst/>
              <a:gdLst>
                <a:gd name="T0" fmla="*/ 307 w 335"/>
                <a:gd name="T1" fmla="*/ 242 h 462"/>
                <a:gd name="T2" fmla="*/ 300 w 335"/>
                <a:gd name="T3" fmla="*/ 413 h 462"/>
                <a:gd name="T4" fmla="*/ 39 w 335"/>
                <a:gd name="T5" fmla="*/ 410 h 462"/>
                <a:gd name="T6" fmla="*/ 27 w 335"/>
                <a:gd name="T7" fmla="*/ 242 h 462"/>
                <a:gd name="T8" fmla="*/ 14 w 335"/>
                <a:gd name="T9" fmla="*/ 58 h 462"/>
                <a:gd name="T10" fmla="*/ 129 w 335"/>
                <a:gd name="T11" fmla="*/ 0 h 462"/>
                <a:gd name="T12" fmla="*/ 168 w 335"/>
                <a:gd name="T13" fmla="*/ 16 h 462"/>
                <a:gd name="T14" fmla="*/ 207 w 335"/>
                <a:gd name="T15" fmla="*/ 1 h 462"/>
                <a:gd name="T16" fmla="*/ 321 w 335"/>
                <a:gd name="T17" fmla="*/ 58 h 462"/>
                <a:gd name="T18" fmla="*/ 307 w 335"/>
                <a:gd name="T19" fmla="*/ 2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5" h="462">
                  <a:moveTo>
                    <a:pt x="307" y="242"/>
                  </a:moveTo>
                  <a:cubicBezTo>
                    <a:pt x="276" y="317"/>
                    <a:pt x="265" y="329"/>
                    <a:pt x="300" y="413"/>
                  </a:cubicBezTo>
                  <a:cubicBezTo>
                    <a:pt x="257" y="431"/>
                    <a:pt x="154" y="462"/>
                    <a:pt x="39" y="410"/>
                  </a:cubicBezTo>
                  <a:cubicBezTo>
                    <a:pt x="87" y="312"/>
                    <a:pt x="50" y="315"/>
                    <a:pt x="27" y="242"/>
                  </a:cubicBezTo>
                  <a:cubicBezTo>
                    <a:pt x="0" y="156"/>
                    <a:pt x="54" y="142"/>
                    <a:pt x="14" y="58"/>
                  </a:cubicBezTo>
                  <a:cubicBezTo>
                    <a:pt x="52" y="32"/>
                    <a:pt x="107" y="18"/>
                    <a:pt x="129" y="0"/>
                  </a:cubicBezTo>
                  <a:cubicBezTo>
                    <a:pt x="142" y="12"/>
                    <a:pt x="152" y="16"/>
                    <a:pt x="168" y="16"/>
                  </a:cubicBezTo>
                  <a:cubicBezTo>
                    <a:pt x="183" y="16"/>
                    <a:pt x="193" y="13"/>
                    <a:pt x="207" y="1"/>
                  </a:cubicBezTo>
                  <a:cubicBezTo>
                    <a:pt x="236" y="24"/>
                    <a:pt x="284" y="34"/>
                    <a:pt x="321" y="58"/>
                  </a:cubicBezTo>
                  <a:cubicBezTo>
                    <a:pt x="279" y="140"/>
                    <a:pt x="335" y="176"/>
                    <a:pt x="307" y="242"/>
                  </a:cubicBezTo>
                </a:path>
              </a:pathLst>
            </a:custGeom>
            <a:solidFill>
              <a:schemeClr val="bg1">
                <a:lumMod val="95000"/>
              </a:schemeClr>
            </a:solidFill>
            <a:ln>
              <a:noFill/>
            </a:ln>
          </p:spPr>
          <p:txBody>
            <a:bodyPr anchor="ctr"/>
            <a:lstStyle/>
            <a:p>
              <a:pPr algn="ctr"/>
              <a:endParaRPr/>
            </a:p>
          </p:txBody>
        </p:sp>
        <p:sp>
          <p:nvSpPr>
            <p:cNvPr id="1187" name="iSļiḓè">
              <a:extLst>
                <a:ext uri="{FF2B5EF4-FFF2-40B4-BE49-F238E27FC236}">
                  <a16:creationId xmlns:a16="http://schemas.microsoft.com/office/drawing/2014/main" id="{D62A2A2A-B68A-7009-79E6-7A06537F052A}"/>
                </a:ext>
              </a:extLst>
            </p:cNvPr>
            <p:cNvSpPr/>
            <p:nvPr/>
          </p:nvSpPr>
          <p:spPr bwMode="auto">
            <a:xfrm>
              <a:off x="5174359" y="2532959"/>
              <a:ext cx="197340" cy="202761"/>
            </a:xfrm>
            <a:prstGeom prst="rect">
              <a:avLst/>
            </a:prstGeom>
            <a:solidFill>
              <a:srgbClr val="FEE1B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88" name="íśḷïdé">
              <a:extLst>
                <a:ext uri="{FF2B5EF4-FFF2-40B4-BE49-F238E27FC236}">
                  <a16:creationId xmlns:a16="http://schemas.microsoft.com/office/drawing/2014/main" id="{4794D00C-2E8E-2E03-A749-BAC2F047CE81}"/>
                </a:ext>
              </a:extLst>
            </p:cNvPr>
            <p:cNvSpPr/>
            <p:nvPr/>
          </p:nvSpPr>
          <p:spPr bwMode="auto">
            <a:xfrm>
              <a:off x="5174359" y="2532959"/>
              <a:ext cx="197340" cy="20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89" name="íṩ1íďe">
              <a:extLst>
                <a:ext uri="{FF2B5EF4-FFF2-40B4-BE49-F238E27FC236}">
                  <a16:creationId xmlns:a16="http://schemas.microsoft.com/office/drawing/2014/main" id="{8A820EA5-0F12-A661-E2D8-B7138E0BE1D7}"/>
                </a:ext>
              </a:extLst>
            </p:cNvPr>
            <p:cNvSpPr/>
            <p:nvPr/>
          </p:nvSpPr>
          <p:spPr bwMode="auto">
            <a:xfrm>
              <a:off x="5174359" y="2561151"/>
              <a:ext cx="197340" cy="103007"/>
            </a:xfrm>
            <a:custGeom>
              <a:avLst/>
              <a:gdLst>
                <a:gd name="T0" fmla="*/ 0 w 77"/>
                <a:gd name="T1" fmla="*/ 0 h 40"/>
                <a:gd name="T2" fmla="*/ 0 w 77"/>
                <a:gd name="T3" fmla="*/ 37 h 40"/>
                <a:gd name="T4" fmla="*/ 21 w 77"/>
                <a:gd name="T5" fmla="*/ 40 h 40"/>
                <a:gd name="T6" fmla="*/ 77 w 77"/>
                <a:gd name="T7" fmla="*/ 14 h 40"/>
                <a:gd name="T8" fmla="*/ 77 w 77"/>
                <a:gd name="T9" fmla="*/ 1 h 40"/>
                <a:gd name="T10" fmla="*/ 39 w 77"/>
                <a:gd name="T11" fmla="*/ 11 h 40"/>
                <a:gd name="T12" fmla="*/ 0 w 7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77" h="40">
                  <a:moveTo>
                    <a:pt x="0" y="0"/>
                  </a:moveTo>
                  <a:cubicBezTo>
                    <a:pt x="0" y="37"/>
                    <a:pt x="0" y="37"/>
                    <a:pt x="0" y="37"/>
                  </a:cubicBezTo>
                  <a:cubicBezTo>
                    <a:pt x="7" y="39"/>
                    <a:pt x="14" y="40"/>
                    <a:pt x="21" y="40"/>
                  </a:cubicBezTo>
                  <a:cubicBezTo>
                    <a:pt x="40" y="40"/>
                    <a:pt x="65" y="31"/>
                    <a:pt x="77" y="14"/>
                  </a:cubicBezTo>
                  <a:cubicBezTo>
                    <a:pt x="77" y="1"/>
                    <a:pt x="77" y="1"/>
                    <a:pt x="77" y="1"/>
                  </a:cubicBezTo>
                  <a:cubicBezTo>
                    <a:pt x="65" y="7"/>
                    <a:pt x="52" y="11"/>
                    <a:pt x="39" y="11"/>
                  </a:cubicBezTo>
                  <a:cubicBezTo>
                    <a:pt x="25" y="11"/>
                    <a:pt x="12" y="7"/>
                    <a:pt x="0" y="0"/>
                  </a:cubicBezTo>
                </a:path>
              </a:pathLst>
            </a:custGeom>
            <a:solidFill>
              <a:srgbClr val="FBDA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0" name="ïṡḷîďé">
              <a:extLst>
                <a:ext uri="{FF2B5EF4-FFF2-40B4-BE49-F238E27FC236}">
                  <a16:creationId xmlns:a16="http://schemas.microsoft.com/office/drawing/2014/main" id="{F77E33EA-6832-403D-C517-40AC02B09E35}"/>
                </a:ext>
              </a:extLst>
            </p:cNvPr>
            <p:cNvSpPr/>
            <p:nvPr/>
          </p:nvSpPr>
          <p:spPr bwMode="auto">
            <a:xfrm>
              <a:off x="5271945" y="2615365"/>
              <a:ext cx="158305" cy="297094"/>
            </a:xfrm>
            <a:custGeom>
              <a:avLst/>
              <a:gdLst>
                <a:gd name="T0" fmla="*/ 92 w 146"/>
                <a:gd name="T1" fmla="*/ 0 h 274"/>
                <a:gd name="T2" fmla="*/ 0 w 146"/>
                <a:gd name="T3" fmla="*/ 97 h 274"/>
                <a:gd name="T4" fmla="*/ 66 w 146"/>
                <a:gd name="T5" fmla="*/ 274 h 274"/>
                <a:gd name="T6" fmla="*/ 146 w 146"/>
                <a:gd name="T7" fmla="*/ 35 h 274"/>
                <a:gd name="T8" fmla="*/ 92 w 146"/>
                <a:gd name="T9" fmla="*/ 0 h 274"/>
              </a:gdLst>
              <a:ahLst/>
              <a:cxnLst>
                <a:cxn ang="0">
                  <a:pos x="T0" y="T1"/>
                </a:cxn>
                <a:cxn ang="0">
                  <a:pos x="T2" y="T3"/>
                </a:cxn>
                <a:cxn ang="0">
                  <a:pos x="T4" y="T5"/>
                </a:cxn>
                <a:cxn ang="0">
                  <a:pos x="T6" y="T7"/>
                </a:cxn>
                <a:cxn ang="0">
                  <a:pos x="T8" y="T9"/>
                </a:cxn>
              </a:cxnLst>
              <a:rect l="0" t="0" r="r" b="b"/>
              <a:pathLst>
                <a:path w="146" h="274">
                  <a:moveTo>
                    <a:pt x="92" y="0"/>
                  </a:moveTo>
                  <a:lnTo>
                    <a:pt x="0" y="97"/>
                  </a:lnTo>
                  <a:lnTo>
                    <a:pt x="66" y="274"/>
                  </a:lnTo>
                  <a:lnTo>
                    <a:pt x="146" y="35"/>
                  </a:lnTo>
                  <a:lnTo>
                    <a:pt x="9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1" name="iŝlïḍe">
              <a:extLst>
                <a:ext uri="{FF2B5EF4-FFF2-40B4-BE49-F238E27FC236}">
                  <a16:creationId xmlns:a16="http://schemas.microsoft.com/office/drawing/2014/main" id="{68C07F75-4161-F7F8-473D-ABE20E9EDAB0}"/>
                </a:ext>
              </a:extLst>
            </p:cNvPr>
            <p:cNvSpPr/>
            <p:nvPr/>
          </p:nvSpPr>
          <p:spPr bwMode="auto">
            <a:xfrm>
              <a:off x="5110387" y="2612112"/>
              <a:ext cx="161558" cy="300347"/>
            </a:xfrm>
            <a:custGeom>
              <a:avLst/>
              <a:gdLst>
                <a:gd name="T0" fmla="*/ 56 w 149"/>
                <a:gd name="T1" fmla="*/ 0 h 277"/>
                <a:gd name="T2" fmla="*/ 149 w 149"/>
                <a:gd name="T3" fmla="*/ 100 h 277"/>
                <a:gd name="T4" fmla="*/ 82 w 149"/>
                <a:gd name="T5" fmla="*/ 277 h 277"/>
                <a:gd name="T6" fmla="*/ 0 w 149"/>
                <a:gd name="T7" fmla="*/ 38 h 277"/>
                <a:gd name="T8" fmla="*/ 56 w 149"/>
                <a:gd name="T9" fmla="*/ 0 h 277"/>
              </a:gdLst>
              <a:ahLst/>
              <a:cxnLst>
                <a:cxn ang="0">
                  <a:pos x="T0" y="T1"/>
                </a:cxn>
                <a:cxn ang="0">
                  <a:pos x="T2" y="T3"/>
                </a:cxn>
                <a:cxn ang="0">
                  <a:pos x="T4" y="T5"/>
                </a:cxn>
                <a:cxn ang="0">
                  <a:pos x="T6" y="T7"/>
                </a:cxn>
                <a:cxn ang="0">
                  <a:pos x="T8" y="T9"/>
                </a:cxn>
              </a:cxnLst>
              <a:rect l="0" t="0" r="r" b="b"/>
              <a:pathLst>
                <a:path w="149" h="277">
                  <a:moveTo>
                    <a:pt x="56" y="0"/>
                  </a:moveTo>
                  <a:lnTo>
                    <a:pt x="149" y="100"/>
                  </a:lnTo>
                  <a:lnTo>
                    <a:pt x="82" y="277"/>
                  </a:lnTo>
                  <a:lnTo>
                    <a:pt x="0" y="38"/>
                  </a:lnTo>
                  <a:lnTo>
                    <a:pt x="5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2" name="íṡlîďé">
              <a:extLst>
                <a:ext uri="{FF2B5EF4-FFF2-40B4-BE49-F238E27FC236}">
                  <a16:creationId xmlns:a16="http://schemas.microsoft.com/office/drawing/2014/main" id="{DC207E17-E825-B7C5-AB3A-2F15BE77B71D}"/>
                </a:ext>
              </a:extLst>
            </p:cNvPr>
            <p:cNvSpPr/>
            <p:nvPr/>
          </p:nvSpPr>
          <p:spPr bwMode="auto">
            <a:xfrm>
              <a:off x="5271945" y="2615365"/>
              <a:ext cx="158305" cy="248301"/>
            </a:xfrm>
            <a:custGeom>
              <a:avLst/>
              <a:gdLst>
                <a:gd name="T0" fmla="*/ 92 w 146"/>
                <a:gd name="T1" fmla="*/ 0 h 229"/>
                <a:gd name="T2" fmla="*/ 0 w 146"/>
                <a:gd name="T3" fmla="*/ 97 h 229"/>
                <a:gd name="T4" fmla="*/ 66 w 146"/>
                <a:gd name="T5" fmla="*/ 229 h 229"/>
                <a:gd name="T6" fmla="*/ 146 w 146"/>
                <a:gd name="T7" fmla="*/ 35 h 229"/>
                <a:gd name="T8" fmla="*/ 92 w 146"/>
                <a:gd name="T9" fmla="*/ 0 h 229"/>
              </a:gdLst>
              <a:ahLst/>
              <a:cxnLst>
                <a:cxn ang="0">
                  <a:pos x="T0" y="T1"/>
                </a:cxn>
                <a:cxn ang="0">
                  <a:pos x="T2" y="T3"/>
                </a:cxn>
                <a:cxn ang="0">
                  <a:pos x="T4" y="T5"/>
                </a:cxn>
                <a:cxn ang="0">
                  <a:pos x="T6" y="T7"/>
                </a:cxn>
                <a:cxn ang="0">
                  <a:pos x="T8" y="T9"/>
                </a:cxn>
              </a:cxnLst>
              <a:rect l="0" t="0" r="r" b="b"/>
              <a:pathLst>
                <a:path w="146" h="229">
                  <a:moveTo>
                    <a:pt x="92" y="0"/>
                  </a:moveTo>
                  <a:lnTo>
                    <a:pt x="0" y="97"/>
                  </a:lnTo>
                  <a:lnTo>
                    <a:pt x="66" y="229"/>
                  </a:lnTo>
                  <a:lnTo>
                    <a:pt x="146" y="35"/>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3" name="ïṣḷïďe">
              <a:extLst>
                <a:ext uri="{FF2B5EF4-FFF2-40B4-BE49-F238E27FC236}">
                  <a16:creationId xmlns:a16="http://schemas.microsoft.com/office/drawing/2014/main" id="{D331287F-F30D-A286-3AAB-3F79914C949B}"/>
                </a:ext>
              </a:extLst>
            </p:cNvPr>
            <p:cNvSpPr/>
            <p:nvPr/>
          </p:nvSpPr>
          <p:spPr bwMode="auto">
            <a:xfrm>
              <a:off x="5110387" y="2612112"/>
              <a:ext cx="161558" cy="251554"/>
            </a:xfrm>
            <a:custGeom>
              <a:avLst/>
              <a:gdLst>
                <a:gd name="T0" fmla="*/ 56 w 149"/>
                <a:gd name="T1" fmla="*/ 0 h 232"/>
                <a:gd name="T2" fmla="*/ 149 w 149"/>
                <a:gd name="T3" fmla="*/ 100 h 232"/>
                <a:gd name="T4" fmla="*/ 82 w 149"/>
                <a:gd name="T5" fmla="*/ 232 h 232"/>
                <a:gd name="T6" fmla="*/ 0 w 149"/>
                <a:gd name="T7" fmla="*/ 38 h 232"/>
                <a:gd name="T8" fmla="*/ 56 w 149"/>
                <a:gd name="T9" fmla="*/ 0 h 232"/>
              </a:gdLst>
              <a:ahLst/>
              <a:cxnLst>
                <a:cxn ang="0">
                  <a:pos x="T0" y="T1"/>
                </a:cxn>
                <a:cxn ang="0">
                  <a:pos x="T2" y="T3"/>
                </a:cxn>
                <a:cxn ang="0">
                  <a:pos x="T4" y="T5"/>
                </a:cxn>
                <a:cxn ang="0">
                  <a:pos x="T6" y="T7"/>
                </a:cxn>
                <a:cxn ang="0">
                  <a:pos x="T8" y="T9"/>
                </a:cxn>
              </a:cxnLst>
              <a:rect l="0" t="0" r="r" b="b"/>
              <a:pathLst>
                <a:path w="149" h="232">
                  <a:moveTo>
                    <a:pt x="56" y="0"/>
                  </a:moveTo>
                  <a:lnTo>
                    <a:pt x="149" y="100"/>
                  </a:lnTo>
                  <a:lnTo>
                    <a:pt x="82" y="232"/>
                  </a:lnTo>
                  <a:lnTo>
                    <a:pt x="0" y="38"/>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4" name="ísľíḓê">
              <a:extLst>
                <a:ext uri="{FF2B5EF4-FFF2-40B4-BE49-F238E27FC236}">
                  <a16:creationId xmlns:a16="http://schemas.microsoft.com/office/drawing/2014/main" id="{B377EE17-34D6-7076-3CE6-6C0224B5E016}"/>
                </a:ext>
              </a:extLst>
            </p:cNvPr>
            <p:cNvSpPr/>
            <p:nvPr/>
          </p:nvSpPr>
          <p:spPr bwMode="auto">
            <a:xfrm>
              <a:off x="4336208" y="3256177"/>
              <a:ext cx="133367" cy="123608"/>
            </a:xfrm>
            <a:custGeom>
              <a:avLst/>
              <a:gdLst>
                <a:gd name="T0" fmla="*/ 0 w 52"/>
                <a:gd name="T1" fmla="*/ 15 h 48"/>
                <a:gd name="T2" fmla="*/ 39 w 52"/>
                <a:gd name="T3" fmla="*/ 48 h 48"/>
                <a:gd name="T4" fmla="*/ 52 w 52"/>
                <a:gd name="T5" fmla="*/ 33 h 48"/>
                <a:gd name="T6" fmla="*/ 10 w 52"/>
                <a:gd name="T7" fmla="*/ 1 h 48"/>
                <a:gd name="T8" fmla="*/ 2 w 52"/>
                <a:gd name="T9" fmla="*/ 0 h 48"/>
                <a:gd name="T10" fmla="*/ 0 w 52"/>
                <a:gd name="T11" fmla="*/ 15 h 48"/>
              </a:gdLst>
              <a:ahLst/>
              <a:cxnLst>
                <a:cxn ang="0">
                  <a:pos x="T0" y="T1"/>
                </a:cxn>
                <a:cxn ang="0">
                  <a:pos x="T2" y="T3"/>
                </a:cxn>
                <a:cxn ang="0">
                  <a:pos x="T4" y="T5"/>
                </a:cxn>
                <a:cxn ang="0">
                  <a:pos x="T6" y="T7"/>
                </a:cxn>
                <a:cxn ang="0">
                  <a:pos x="T8" y="T9"/>
                </a:cxn>
                <a:cxn ang="0">
                  <a:pos x="T10" y="T11"/>
                </a:cxn>
              </a:cxnLst>
              <a:rect l="0" t="0" r="r" b="b"/>
              <a:pathLst>
                <a:path w="52" h="48">
                  <a:moveTo>
                    <a:pt x="0" y="15"/>
                  </a:moveTo>
                  <a:cubicBezTo>
                    <a:pt x="39" y="48"/>
                    <a:pt x="39" y="48"/>
                    <a:pt x="39" y="48"/>
                  </a:cubicBezTo>
                  <a:cubicBezTo>
                    <a:pt x="52" y="33"/>
                    <a:pt x="52" y="33"/>
                    <a:pt x="52" y="33"/>
                  </a:cubicBezTo>
                  <a:cubicBezTo>
                    <a:pt x="10" y="1"/>
                    <a:pt x="10" y="1"/>
                    <a:pt x="10" y="1"/>
                  </a:cubicBezTo>
                  <a:cubicBezTo>
                    <a:pt x="8" y="2"/>
                    <a:pt x="4" y="1"/>
                    <a:pt x="2" y="0"/>
                  </a:cubicBezTo>
                  <a:lnTo>
                    <a:pt x="0" y="15"/>
                  </a:ln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5" name="iśḷîde">
              <a:extLst>
                <a:ext uri="{FF2B5EF4-FFF2-40B4-BE49-F238E27FC236}">
                  <a16:creationId xmlns:a16="http://schemas.microsoft.com/office/drawing/2014/main" id="{5593B1C5-8178-18D0-FBC6-4E9F7449702C}"/>
                </a:ext>
              </a:extLst>
            </p:cNvPr>
            <p:cNvSpPr/>
            <p:nvPr/>
          </p:nvSpPr>
          <p:spPr bwMode="auto">
            <a:xfrm>
              <a:off x="4997621" y="1824922"/>
              <a:ext cx="556238" cy="764420"/>
            </a:xfrm>
            <a:prstGeom prst="ellipse">
              <a:avLst/>
            </a:pr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6" name="ïŝ1ïde">
              <a:extLst>
                <a:ext uri="{FF2B5EF4-FFF2-40B4-BE49-F238E27FC236}">
                  <a16:creationId xmlns:a16="http://schemas.microsoft.com/office/drawing/2014/main" id="{559068AF-3C69-AB4E-BD29-D1B920A6E068}"/>
                </a:ext>
              </a:extLst>
            </p:cNvPr>
            <p:cNvSpPr/>
            <p:nvPr/>
          </p:nvSpPr>
          <p:spPr bwMode="auto">
            <a:xfrm>
              <a:off x="4922806" y="2091656"/>
              <a:ext cx="200593" cy="249385"/>
            </a:xfrm>
            <a:custGeom>
              <a:avLst/>
              <a:gdLst>
                <a:gd name="T0" fmla="*/ 4 w 78"/>
                <a:gd name="T1" fmla="*/ 53 h 97"/>
                <a:gd name="T2" fmla="*/ 33 w 78"/>
                <a:gd name="T3" fmla="*/ 3 h 97"/>
                <a:gd name="T4" fmla="*/ 75 w 78"/>
                <a:gd name="T5" fmla="*/ 45 h 97"/>
                <a:gd name="T6" fmla="*/ 45 w 78"/>
                <a:gd name="T7" fmla="*/ 95 h 97"/>
                <a:gd name="T8" fmla="*/ 4 w 78"/>
                <a:gd name="T9" fmla="*/ 53 h 97"/>
              </a:gdLst>
              <a:ahLst/>
              <a:cxnLst>
                <a:cxn ang="0">
                  <a:pos x="T0" y="T1"/>
                </a:cxn>
                <a:cxn ang="0">
                  <a:pos x="T2" y="T3"/>
                </a:cxn>
                <a:cxn ang="0">
                  <a:pos x="T4" y="T5"/>
                </a:cxn>
                <a:cxn ang="0">
                  <a:pos x="T6" y="T7"/>
                </a:cxn>
                <a:cxn ang="0">
                  <a:pos x="T8" y="T9"/>
                </a:cxn>
              </a:cxnLst>
              <a:rect l="0" t="0" r="r" b="b"/>
              <a:pathLst>
                <a:path w="78" h="97">
                  <a:moveTo>
                    <a:pt x="4" y="53"/>
                  </a:moveTo>
                  <a:cubicBezTo>
                    <a:pt x="0" y="27"/>
                    <a:pt x="14" y="5"/>
                    <a:pt x="33" y="3"/>
                  </a:cubicBezTo>
                  <a:cubicBezTo>
                    <a:pt x="53" y="0"/>
                    <a:pt x="72" y="19"/>
                    <a:pt x="75" y="45"/>
                  </a:cubicBezTo>
                  <a:cubicBezTo>
                    <a:pt x="78" y="71"/>
                    <a:pt x="65" y="93"/>
                    <a:pt x="45" y="95"/>
                  </a:cubicBezTo>
                  <a:cubicBezTo>
                    <a:pt x="26" y="97"/>
                    <a:pt x="7" y="78"/>
                    <a:pt x="4" y="53"/>
                  </a:cubicBezTo>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7" name="iṥḻîḑé">
              <a:extLst>
                <a:ext uri="{FF2B5EF4-FFF2-40B4-BE49-F238E27FC236}">
                  <a16:creationId xmlns:a16="http://schemas.microsoft.com/office/drawing/2014/main" id="{C50C996C-0D8F-211B-AC48-0A062393D97D}"/>
                </a:ext>
              </a:extLst>
            </p:cNvPr>
            <p:cNvSpPr/>
            <p:nvPr/>
          </p:nvSpPr>
          <p:spPr bwMode="auto">
            <a:xfrm>
              <a:off x="5422660" y="2091656"/>
              <a:ext cx="200593" cy="249385"/>
            </a:xfrm>
            <a:custGeom>
              <a:avLst/>
              <a:gdLst>
                <a:gd name="T0" fmla="*/ 33 w 78"/>
                <a:gd name="T1" fmla="*/ 95 h 97"/>
                <a:gd name="T2" fmla="*/ 4 w 78"/>
                <a:gd name="T3" fmla="*/ 45 h 97"/>
                <a:gd name="T4" fmla="*/ 45 w 78"/>
                <a:gd name="T5" fmla="*/ 3 h 97"/>
                <a:gd name="T6" fmla="*/ 75 w 78"/>
                <a:gd name="T7" fmla="*/ 53 h 97"/>
                <a:gd name="T8" fmla="*/ 33 w 78"/>
                <a:gd name="T9" fmla="*/ 95 h 97"/>
              </a:gdLst>
              <a:ahLst/>
              <a:cxnLst>
                <a:cxn ang="0">
                  <a:pos x="T0" y="T1"/>
                </a:cxn>
                <a:cxn ang="0">
                  <a:pos x="T2" y="T3"/>
                </a:cxn>
                <a:cxn ang="0">
                  <a:pos x="T4" y="T5"/>
                </a:cxn>
                <a:cxn ang="0">
                  <a:pos x="T6" y="T7"/>
                </a:cxn>
                <a:cxn ang="0">
                  <a:pos x="T8" y="T9"/>
                </a:cxn>
              </a:cxnLst>
              <a:rect l="0" t="0" r="r" b="b"/>
              <a:pathLst>
                <a:path w="78" h="97">
                  <a:moveTo>
                    <a:pt x="33" y="95"/>
                  </a:moveTo>
                  <a:cubicBezTo>
                    <a:pt x="14" y="93"/>
                    <a:pt x="0" y="71"/>
                    <a:pt x="4" y="45"/>
                  </a:cubicBezTo>
                  <a:cubicBezTo>
                    <a:pt x="7" y="19"/>
                    <a:pt x="26" y="0"/>
                    <a:pt x="45" y="3"/>
                  </a:cubicBezTo>
                  <a:cubicBezTo>
                    <a:pt x="65" y="5"/>
                    <a:pt x="78" y="27"/>
                    <a:pt x="75" y="53"/>
                  </a:cubicBezTo>
                  <a:cubicBezTo>
                    <a:pt x="72" y="78"/>
                    <a:pt x="53" y="97"/>
                    <a:pt x="33" y="95"/>
                  </a:cubicBezTo>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8" name="íşļîḑe">
              <a:extLst>
                <a:ext uri="{FF2B5EF4-FFF2-40B4-BE49-F238E27FC236}">
                  <a16:creationId xmlns:a16="http://schemas.microsoft.com/office/drawing/2014/main" id="{1EAFEFC2-C29A-8D60-BE06-85BBE3CC9763}"/>
                </a:ext>
              </a:extLst>
            </p:cNvPr>
            <p:cNvSpPr/>
            <p:nvPr/>
          </p:nvSpPr>
          <p:spPr bwMode="auto">
            <a:xfrm>
              <a:off x="4997621" y="1824922"/>
              <a:ext cx="276492" cy="764420"/>
            </a:xfrm>
            <a:custGeom>
              <a:avLst/>
              <a:gdLst>
                <a:gd name="T0" fmla="*/ 0 w 108"/>
                <a:gd name="T1" fmla="*/ 138 h 298"/>
                <a:gd name="T2" fmla="*/ 108 w 108"/>
                <a:gd name="T3" fmla="*/ 0 h 298"/>
                <a:gd name="T4" fmla="*/ 108 w 108"/>
                <a:gd name="T5" fmla="*/ 298 h 298"/>
                <a:gd name="T6" fmla="*/ 0 w 108"/>
                <a:gd name="T7" fmla="*/ 138 h 298"/>
              </a:gdLst>
              <a:ahLst/>
              <a:cxnLst>
                <a:cxn ang="0">
                  <a:pos x="T0" y="T1"/>
                </a:cxn>
                <a:cxn ang="0">
                  <a:pos x="T2" y="T3"/>
                </a:cxn>
                <a:cxn ang="0">
                  <a:pos x="T4" y="T5"/>
                </a:cxn>
                <a:cxn ang="0">
                  <a:pos x="T6" y="T7"/>
                </a:cxn>
              </a:cxnLst>
              <a:rect l="0" t="0" r="r" b="b"/>
              <a:pathLst>
                <a:path w="108" h="298">
                  <a:moveTo>
                    <a:pt x="0" y="138"/>
                  </a:moveTo>
                  <a:cubicBezTo>
                    <a:pt x="0" y="50"/>
                    <a:pt x="48" y="0"/>
                    <a:pt x="108" y="0"/>
                  </a:cubicBezTo>
                  <a:cubicBezTo>
                    <a:pt x="108" y="298"/>
                    <a:pt x="108" y="298"/>
                    <a:pt x="108" y="298"/>
                  </a:cubicBezTo>
                  <a:cubicBezTo>
                    <a:pt x="48" y="298"/>
                    <a:pt x="0" y="226"/>
                    <a:pt x="0" y="138"/>
                  </a:cubicBezTo>
                </a:path>
              </a:pathLst>
            </a:custGeom>
            <a:solidFill>
              <a:srgbClr val="FE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9" name="íSļîdê">
              <a:extLst>
                <a:ext uri="{FF2B5EF4-FFF2-40B4-BE49-F238E27FC236}">
                  <a16:creationId xmlns:a16="http://schemas.microsoft.com/office/drawing/2014/main" id="{66A6C900-E4C2-09F4-21B2-9A40F55499B7}"/>
                </a:ext>
              </a:extLst>
            </p:cNvPr>
            <p:cNvSpPr/>
            <p:nvPr/>
          </p:nvSpPr>
          <p:spPr bwMode="auto">
            <a:xfrm>
              <a:off x="5287125" y="2150207"/>
              <a:ext cx="276492" cy="44456"/>
            </a:xfrm>
            <a:custGeom>
              <a:avLst/>
              <a:gdLst>
                <a:gd name="T0" fmla="*/ 99 w 108"/>
                <a:gd name="T1" fmla="*/ 17 h 17"/>
                <a:gd name="T2" fmla="*/ 87 w 108"/>
                <a:gd name="T3" fmla="*/ 8 h 17"/>
                <a:gd name="T4" fmla="*/ 16 w 108"/>
                <a:gd name="T5" fmla="*/ 8 h 17"/>
                <a:gd name="T6" fmla="*/ 4 w 108"/>
                <a:gd name="T7" fmla="*/ 17 h 17"/>
                <a:gd name="T8" fmla="*/ 0 w 108"/>
                <a:gd name="T9" fmla="*/ 17 h 17"/>
                <a:gd name="T10" fmla="*/ 15 w 108"/>
                <a:gd name="T11" fmla="*/ 4 h 17"/>
                <a:gd name="T12" fmla="*/ 52 w 108"/>
                <a:gd name="T13" fmla="*/ 0 h 17"/>
                <a:gd name="T14" fmla="*/ 88 w 108"/>
                <a:gd name="T15" fmla="*/ 3 h 17"/>
                <a:gd name="T16" fmla="*/ 106 w 108"/>
                <a:gd name="T17" fmla="*/ 13 h 17"/>
                <a:gd name="T18" fmla="*/ 108 w 108"/>
                <a:gd name="T19" fmla="*/ 16 h 17"/>
                <a:gd name="T20" fmla="*/ 108 w 108"/>
                <a:gd name="T21" fmla="*/ 17 h 17"/>
                <a:gd name="T22" fmla="*/ 99 w 108"/>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7">
                  <a:moveTo>
                    <a:pt x="99" y="17"/>
                  </a:moveTo>
                  <a:cubicBezTo>
                    <a:pt x="97" y="13"/>
                    <a:pt x="92" y="9"/>
                    <a:pt x="87" y="8"/>
                  </a:cubicBezTo>
                  <a:cubicBezTo>
                    <a:pt x="64" y="4"/>
                    <a:pt x="40" y="4"/>
                    <a:pt x="16" y="8"/>
                  </a:cubicBezTo>
                  <a:cubicBezTo>
                    <a:pt x="11" y="9"/>
                    <a:pt x="7" y="13"/>
                    <a:pt x="4" y="17"/>
                  </a:cubicBezTo>
                  <a:cubicBezTo>
                    <a:pt x="0" y="17"/>
                    <a:pt x="0" y="17"/>
                    <a:pt x="0" y="17"/>
                  </a:cubicBezTo>
                  <a:cubicBezTo>
                    <a:pt x="2" y="11"/>
                    <a:pt x="8" y="5"/>
                    <a:pt x="15" y="4"/>
                  </a:cubicBezTo>
                  <a:cubicBezTo>
                    <a:pt x="27" y="1"/>
                    <a:pt x="40" y="0"/>
                    <a:pt x="52" y="0"/>
                  </a:cubicBezTo>
                  <a:cubicBezTo>
                    <a:pt x="64" y="0"/>
                    <a:pt x="76" y="1"/>
                    <a:pt x="88" y="3"/>
                  </a:cubicBezTo>
                  <a:cubicBezTo>
                    <a:pt x="94" y="4"/>
                    <a:pt x="106" y="13"/>
                    <a:pt x="106" y="13"/>
                  </a:cubicBezTo>
                  <a:cubicBezTo>
                    <a:pt x="107" y="13"/>
                    <a:pt x="108" y="15"/>
                    <a:pt x="108" y="16"/>
                  </a:cubicBezTo>
                  <a:cubicBezTo>
                    <a:pt x="108" y="17"/>
                    <a:pt x="108" y="17"/>
                    <a:pt x="108" y="17"/>
                  </a:cubicBezTo>
                  <a:cubicBezTo>
                    <a:pt x="99" y="17"/>
                    <a:pt x="99" y="17"/>
                    <a:pt x="99" y="17"/>
                  </a:cubicBezTo>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0" name="íŝ1îďe">
              <a:extLst>
                <a:ext uri="{FF2B5EF4-FFF2-40B4-BE49-F238E27FC236}">
                  <a16:creationId xmlns:a16="http://schemas.microsoft.com/office/drawing/2014/main" id="{8176149A-89A7-0D5D-2CF7-68FB1D765646}"/>
                </a:ext>
              </a:extLst>
            </p:cNvPr>
            <p:cNvSpPr/>
            <p:nvPr/>
          </p:nvSpPr>
          <p:spPr bwMode="auto">
            <a:xfrm>
              <a:off x="5294715" y="2168640"/>
              <a:ext cx="166980" cy="144210"/>
            </a:xfrm>
            <a:custGeom>
              <a:avLst/>
              <a:gdLst>
                <a:gd name="T0" fmla="*/ 50 w 65"/>
                <a:gd name="T1" fmla="*/ 0 h 56"/>
                <a:gd name="T2" fmla="*/ 13 w 65"/>
                <a:gd name="T3" fmla="*/ 3 h 56"/>
                <a:gd name="T4" fmla="*/ 0 w 65"/>
                <a:gd name="T5" fmla="*/ 18 h 56"/>
                <a:gd name="T6" fmla="*/ 4 w 65"/>
                <a:gd name="T7" fmla="*/ 42 h 56"/>
                <a:gd name="T8" fmla="*/ 19 w 65"/>
                <a:gd name="T9" fmla="*/ 55 h 56"/>
                <a:gd name="T10" fmla="*/ 48 w 65"/>
                <a:gd name="T11" fmla="*/ 56 h 56"/>
                <a:gd name="T12" fmla="*/ 65 w 65"/>
                <a:gd name="T13" fmla="*/ 56 h 56"/>
                <a:gd name="T14" fmla="*/ 54 w 65"/>
                <a:gd name="T15" fmla="*/ 15 h 56"/>
                <a:gd name="T16" fmla="*/ 58 w 65"/>
                <a:gd name="T17" fmla="*/ 0 h 56"/>
                <a:gd name="T18" fmla="*/ 50 w 65"/>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56">
                  <a:moveTo>
                    <a:pt x="50" y="0"/>
                  </a:moveTo>
                  <a:cubicBezTo>
                    <a:pt x="38" y="0"/>
                    <a:pt x="25" y="1"/>
                    <a:pt x="13" y="3"/>
                  </a:cubicBezTo>
                  <a:cubicBezTo>
                    <a:pt x="6" y="5"/>
                    <a:pt x="0" y="11"/>
                    <a:pt x="0" y="18"/>
                  </a:cubicBezTo>
                  <a:cubicBezTo>
                    <a:pt x="0" y="26"/>
                    <a:pt x="2" y="34"/>
                    <a:pt x="4" y="42"/>
                  </a:cubicBezTo>
                  <a:cubicBezTo>
                    <a:pt x="6" y="49"/>
                    <a:pt x="13" y="55"/>
                    <a:pt x="19" y="55"/>
                  </a:cubicBezTo>
                  <a:cubicBezTo>
                    <a:pt x="29" y="56"/>
                    <a:pt x="38" y="56"/>
                    <a:pt x="48" y="56"/>
                  </a:cubicBezTo>
                  <a:cubicBezTo>
                    <a:pt x="54" y="56"/>
                    <a:pt x="59" y="56"/>
                    <a:pt x="65" y="56"/>
                  </a:cubicBezTo>
                  <a:cubicBezTo>
                    <a:pt x="56" y="46"/>
                    <a:pt x="52" y="31"/>
                    <a:pt x="54" y="15"/>
                  </a:cubicBezTo>
                  <a:cubicBezTo>
                    <a:pt x="54" y="10"/>
                    <a:pt x="56" y="5"/>
                    <a:pt x="58" y="0"/>
                  </a:cubicBezTo>
                  <a:cubicBezTo>
                    <a:pt x="55" y="0"/>
                    <a:pt x="52" y="0"/>
                    <a:pt x="50" y="0"/>
                  </a:cubicBezTo>
                </a:path>
              </a:pathLst>
            </a:custGeom>
            <a:solidFill>
              <a:srgbClr val="FEE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1" name="iṣlíḑe">
              <a:extLst>
                <a:ext uri="{FF2B5EF4-FFF2-40B4-BE49-F238E27FC236}">
                  <a16:creationId xmlns:a16="http://schemas.microsoft.com/office/drawing/2014/main" id="{11A50A38-C333-81B0-E0BB-ACB0E7EF0DBB}"/>
                </a:ext>
              </a:extLst>
            </p:cNvPr>
            <p:cNvSpPr/>
            <p:nvPr/>
          </p:nvSpPr>
          <p:spPr bwMode="auto">
            <a:xfrm>
              <a:off x="5428082" y="2168640"/>
              <a:ext cx="114934" cy="144210"/>
            </a:xfrm>
            <a:custGeom>
              <a:avLst/>
              <a:gdLst>
                <a:gd name="T0" fmla="*/ 6 w 45"/>
                <a:gd name="T1" fmla="*/ 0 h 56"/>
                <a:gd name="T2" fmla="*/ 2 w 45"/>
                <a:gd name="T3" fmla="*/ 15 h 56"/>
                <a:gd name="T4" fmla="*/ 13 w 45"/>
                <a:gd name="T5" fmla="*/ 56 h 56"/>
                <a:gd name="T6" fmla="*/ 26 w 45"/>
                <a:gd name="T7" fmla="*/ 55 h 56"/>
                <a:gd name="T8" fmla="*/ 41 w 45"/>
                <a:gd name="T9" fmla="*/ 42 h 56"/>
                <a:gd name="T10" fmla="*/ 45 w 45"/>
                <a:gd name="T11" fmla="*/ 18 h 56"/>
                <a:gd name="T12" fmla="*/ 32 w 45"/>
                <a:gd name="T13" fmla="*/ 3 h 56"/>
                <a:gd name="T14" fmla="*/ 6 w 45"/>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56">
                  <a:moveTo>
                    <a:pt x="6" y="0"/>
                  </a:moveTo>
                  <a:cubicBezTo>
                    <a:pt x="4" y="5"/>
                    <a:pt x="2" y="10"/>
                    <a:pt x="2" y="15"/>
                  </a:cubicBezTo>
                  <a:cubicBezTo>
                    <a:pt x="0" y="31"/>
                    <a:pt x="4" y="46"/>
                    <a:pt x="13" y="56"/>
                  </a:cubicBezTo>
                  <a:cubicBezTo>
                    <a:pt x="17" y="56"/>
                    <a:pt x="22" y="55"/>
                    <a:pt x="26" y="55"/>
                  </a:cubicBezTo>
                  <a:cubicBezTo>
                    <a:pt x="32" y="55"/>
                    <a:pt x="39" y="49"/>
                    <a:pt x="41" y="42"/>
                  </a:cubicBezTo>
                  <a:cubicBezTo>
                    <a:pt x="43" y="34"/>
                    <a:pt x="45" y="26"/>
                    <a:pt x="45" y="18"/>
                  </a:cubicBezTo>
                  <a:cubicBezTo>
                    <a:pt x="45" y="11"/>
                    <a:pt x="39" y="4"/>
                    <a:pt x="32" y="3"/>
                  </a:cubicBezTo>
                  <a:cubicBezTo>
                    <a:pt x="23" y="2"/>
                    <a:pt x="15" y="1"/>
                    <a:pt x="6" y="0"/>
                  </a:cubicBezTo>
                </a:path>
              </a:pathLst>
            </a:custGeom>
            <a:solidFill>
              <a:srgbClr val="FEE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2" name="íšļîḓè">
              <a:extLst>
                <a:ext uri="{FF2B5EF4-FFF2-40B4-BE49-F238E27FC236}">
                  <a16:creationId xmlns:a16="http://schemas.microsoft.com/office/drawing/2014/main" id="{53E3869F-6FA3-FC7A-463C-99293BF72175}"/>
                </a:ext>
              </a:extLst>
            </p:cNvPr>
            <p:cNvSpPr/>
            <p:nvPr/>
          </p:nvSpPr>
          <p:spPr bwMode="auto">
            <a:xfrm>
              <a:off x="5283872" y="2155628"/>
              <a:ext cx="279745" cy="169148"/>
            </a:xfrm>
            <a:custGeom>
              <a:avLst/>
              <a:gdLst>
                <a:gd name="T0" fmla="*/ 0 w 109"/>
                <a:gd name="T1" fmla="*/ 24 h 66"/>
                <a:gd name="T2" fmla="*/ 4 w 109"/>
                <a:gd name="T3" fmla="*/ 49 h 66"/>
                <a:gd name="T4" fmla="*/ 22 w 109"/>
                <a:gd name="T5" fmla="*/ 65 h 66"/>
                <a:gd name="T6" fmla="*/ 53 w 109"/>
                <a:gd name="T7" fmla="*/ 66 h 66"/>
                <a:gd name="T8" fmla="*/ 83 w 109"/>
                <a:gd name="T9" fmla="*/ 65 h 66"/>
                <a:gd name="T10" fmla="*/ 101 w 109"/>
                <a:gd name="T11" fmla="*/ 49 h 66"/>
                <a:gd name="T12" fmla="*/ 103 w 109"/>
                <a:gd name="T13" fmla="*/ 40 h 66"/>
                <a:gd name="T14" fmla="*/ 107 w 109"/>
                <a:gd name="T15" fmla="*/ 34 h 66"/>
                <a:gd name="T16" fmla="*/ 109 w 109"/>
                <a:gd name="T17" fmla="*/ 32 h 66"/>
                <a:gd name="T18" fmla="*/ 109 w 109"/>
                <a:gd name="T19" fmla="*/ 16 h 66"/>
                <a:gd name="T20" fmla="*/ 107 w 109"/>
                <a:gd name="T21" fmla="*/ 13 h 66"/>
                <a:gd name="T22" fmla="*/ 89 w 109"/>
                <a:gd name="T23" fmla="*/ 3 h 66"/>
                <a:gd name="T24" fmla="*/ 53 w 109"/>
                <a:gd name="T25" fmla="*/ 0 h 66"/>
                <a:gd name="T26" fmla="*/ 16 w 109"/>
                <a:gd name="T27" fmla="*/ 4 h 66"/>
                <a:gd name="T28" fmla="*/ 0 w 109"/>
                <a:gd name="T29" fmla="*/ 24 h 66"/>
                <a:gd name="T30" fmla="*/ 4 w 109"/>
                <a:gd name="T31" fmla="*/ 23 h 66"/>
                <a:gd name="T32" fmla="*/ 17 w 109"/>
                <a:gd name="T33" fmla="*/ 8 h 66"/>
                <a:gd name="T34" fmla="*/ 88 w 109"/>
                <a:gd name="T35" fmla="*/ 8 h 66"/>
                <a:gd name="T36" fmla="*/ 101 w 109"/>
                <a:gd name="T37" fmla="*/ 23 h 66"/>
                <a:gd name="T38" fmla="*/ 97 w 109"/>
                <a:gd name="T39" fmla="*/ 47 h 66"/>
                <a:gd name="T40" fmla="*/ 82 w 109"/>
                <a:gd name="T41" fmla="*/ 60 h 66"/>
                <a:gd name="T42" fmla="*/ 23 w 109"/>
                <a:gd name="T43" fmla="*/ 60 h 66"/>
                <a:gd name="T44" fmla="*/ 8 w 109"/>
                <a:gd name="T45" fmla="*/ 47 h 66"/>
                <a:gd name="T46" fmla="*/ 4 w 109"/>
                <a:gd name="T47"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66">
                  <a:moveTo>
                    <a:pt x="0" y="24"/>
                  </a:moveTo>
                  <a:cubicBezTo>
                    <a:pt x="0" y="32"/>
                    <a:pt x="2" y="40"/>
                    <a:pt x="4" y="49"/>
                  </a:cubicBezTo>
                  <a:cubicBezTo>
                    <a:pt x="7" y="57"/>
                    <a:pt x="15" y="65"/>
                    <a:pt x="22" y="65"/>
                  </a:cubicBezTo>
                  <a:cubicBezTo>
                    <a:pt x="32" y="66"/>
                    <a:pt x="43" y="66"/>
                    <a:pt x="53" y="66"/>
                  </a:cubicBezTo>
                  <a:cubicBezTo>
                    <a:pt x="63" y="66"/>
                    <a:pt x="73" y="66"/>
                    <a:pt x="83" y="65"/>
                  </a:cubicBezTo>
                  <a:cubicBezTo>
                    <a:pt x="90" y="65"/>
                    <a:pt x="99" y="57"/>
                    <a:pt x="101" y="49"/>
                  </a:cubicBezTo>
                  <a:cubicBezTo>
                    <a:pt x="102" y="46"/>
                    <a:pt x="103" y="43"/>
                    <a:pt x="103" y="40"/>
                  </a:cubicBezTo>
                  <a:cubicBezTo>
                    <a:pt x="104" y="38"/>
                    <a:pt x="106" y="35"/>
                    <a:pt x="107" y="34"/>
                  </a:cubicBezTo>
                  <a:cubicBezTo>
                    <a:pt x="108" y="34"/>
                    <a:pt x="109" y="33"/>
                    <a:pt x="109" y="32"/>
                  </a:cubicBezTo>
                  <a:cubicBezTo>
                    <a:pt x="109" y="27"/>
                    <a:pt x="109" y="21"/>
                    <a:pt x="109" y="16"/>
                  </a:cubicBezTo>
                  <a:cubicBezTo>
                    <a:pt x="109" y="14"/>
                    <a:pt x="108" y="13"/>
                    <a:pt x="107" y="13"/>
                  </a:cubicBezTo>
                  <a:cubicBezTo>
                    <a:pt x="107" y="13"/>
                    <a:pt x="95" y="4"/>
                    <a:pt x="89" y="3"/>
                  </a:cubicBezTo>
                  <a:cubicBezTo>
                    <a:pt x="77" y="1"/>
                    <a:pt x="65" y="0"/>
                    <a:pt x="53" y="0"/>
                  </a:cubicBezTo>
                  <a:cubicBezTo>
                    <a:pt x="41" y="0"/>
                    <a:pt x="28" y="2"/>
                    <a:pt x="16" y="4"/>
                  </a:cubicBezTo>
                  <a:cubicBezTo>
                    <a:pt x="7" y="5"/>
                    <a:pt x="0" y="15"/>
                    <a:pt x="0" y="24"/>
                  </a:cubicBezTo>
                  <a:close/>
                  <a:moveTo>
                    <a:pt x="4" y="23"/>
                  </a:moveTo>
                  <a:cubicBezTo>
                    <a:pt x="4" y="16"/>
                    <a:pt x="10" y="10"/>
                    <a:pt x="17" y="8"/>
                  </a:cubicBezTo>
                  <a:cubicBezTo>
                    <a:pt x="41" y="4"/>
                    <a:pt x="65" y="4"/>
                    <a:pt x="88" y="8"/>
                  </a:cubicBezTo>
                  <a:cubicBezTo>
                    <a:pt x="95" y="9"/>
                    <a:pt x="101" y="16"/>
                    <a:pt x="101" y="23"/>
                  </a:cubicBezTo>
                  <a:cubicBezTo>
                    <a:pt x="101" y="31"/>
                    <a:pt x="99" y="39"/>
                    <a:pt x="97" y="47"/>
                  </a:cubicBezTo>
                  <a:cubicBezTo>
                    <a:pt x="95" y="54"/>
                    <a:pt x="88" y="60"/>
                    <a:pt x="82" y="60"/>
                  </a:cubicBezTo>
                  <a:cubicBezTo>
                    <a:pt x="63" y="61"/>
                    <a:pt x="43" y="61"/>
                    <a:pt x="23" y="60"/>
                  </a:cubicBezTo>
                  <a:cubicBezTo>
                    <a:pt x="17" y="60"/>
                    <a:pt x="10" y="54"/>
                    <a:pt x="8" y="47"/>
                  </a:cubicBezTo>
                  <a:cubicBezTo>
                    <a:pt x="6" y="39"/>
                    <a:pt x="4" y="31"/>
                    <a:pt x="4" y="23"/>
                  </a:cubicBezTo>
                  <a:close/>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3" name="iṣļïdé">
              <a:extLst>
                <a:ext uri="{FF2B5EF4-FFF2-40B4-BE49-F238E27FC236}">
                  <a16:creationId xmlns:a16="http://schemas.microsoft.com/office/drawing/2014/main" id="{A7BEFB27-725D-541A-38D2-903CEA19AC8C}"/>
                </a:ext>
              </a:extLst>
            </p:cNvPr>
            <p:cNvSpPr/>
            <p:nvPr/>
          </p:nvSpPr>
          <p:spPr bwMode="auto">
            <a:xfrm>
              <a:off x="5304473" y="2163218"/>
              <a:ext cx="243964" cy="131198"/>
            </a:xfrm>
            <a:custGeom>
              <a:avLst/>
              <a:gdLst>
                <a:gd name="T0" fmla="*/ 85 w 95"/>
                <a:gd name="T1" fmla="*/ 51 h 51"/>
                <a:gd name="T2" fmla="*/ 89 w 95"/>
                <a:gd name="T3" fmla="*/ 44 h 51"/>
                <a:gd name="T4" fmla="*/ 93 w 95"/>
                <a:gd name="T5" fmla="*/ 20 h 51"/>
                <a:gd name="T6" fmla="*/ 80 w 95"/>
                <a:gd name="T7" fmla="*/ 5 h 51"/>
                <a:gd name="T8" fmla="*/ 9 w 95"/>
                <a:gd name="T9" fmla="*/ 5 h 51"/>
                <a:gd name="T10" fmla="*/ 0 w 95"/>
                <a:gd name="T11" fmla="*/ 10 h 51"/>
                <a:gd name="T12" fmla="*/ 10 w 95"/>
                <a:gd name="T13" fmla="*/ 4 h 51"/>
                <a:gd name="T14" fmla="*/ 82 w 95"/>
                <a:gd name="T15" fmla="*/ 3 h 51"/>
                <a:gd name="T16" fmla="*/ 94 w 95"/>
                <a:gd name="T17" fmla="*/ 18 h 51"/>
                <a:gd name="T18" fmla="*/ 90 w 95"/>
                <a:gd name="T19" fmla="*/ 43 h 51"/>
                <a:gd name="T20" fmla="*/ 85 w 95"/>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51">
                  <a:moveTo>
                    <a:pt x="85" y="51"/>
                  </a:moveTo>
                  <a:cubicBezTo>
                    <a:pt x="87" y="49"/>
                    <a:pt x="88" y="46"/>
                    <a:pt x="89" y="44"/>
                  </a:cubicBezTo>
                  <a:cubicBezTo>
                    <a:pt x="91" y="36"/>
                    <a:pt x="93" y="28"/>
                    <a:pt x="93" y="20"/>
                  </a:cubicBezTo>
                  <a:cubicBezTo>
                    <a:pt x="93" y="13"/>
                    <a:pt x="87" y="6"/>
                    <a:pt x="80" y="5"/>
                  </a:cubicBezTo>
                  <a:cubicBezTo>
                    <a:pt x="57" y="1"/>
                    <a:pt x="33" y="1"/>
                    <a:pt x="9" y="5"/>
                  </a:cubicBezTo>
                  <a:cubicBezTo>
                    <a:pt x="5" y="6"/>
                    <a:pt x="2" y="8"/>
                    <a:pt x="0" y="10"/>
                  </a:cubicBezTo>
                  <a:cubicBezTo>
                    <a:pt x="3" y="7"/>
                    <a:pt x="6" y="4"/>
                    <a:pt x="10" y="4"/>
                  </a:cubicBezTo>
                  <a:cubicBezTo>
                    <a:pt x="34" y="0"/>
                    <a:pt x="58" y="0"/>
                    <a:pt x="82" y="3"/>
                  </a:cubicBezTo>
                  <a:cubicBezTo>
                    <a:pt x="89" y="5"/>
                    <a:pt x="95" y="12"/>
                    <a:pt x="94" y="18"/>
                  </a:cubicBezTo>
                  <a:cubicBezTo>
                    <a:pt x="94" y="26"/>
                    <a:pt x="93" y="34"/>
                    <a:pt x="90" y="43"/>
                  </a:cubicBezTo>
                  <a:cubicBezTo>
                    <a:pt x="90" y="46"/>
                    <a:pt x="88" y="48"/>
                    <a:pt x="85" y="51"/>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4" name="íṥḷîḋe">
              <a:extLst>
                <a:ext uri="{FF2B5EF4-FFF2-40B4-BE49-F238E27FC236}">
                  <a16:creationId xmlns:a16="http://schemas.microsoft.com/office/drawing/2014/main" id="{1BD4ED34-6329-3DAF-E282-96B556AB024A}"/>
                </a:ext>
              </a:extLst>
            </p:cNvPr>
            <p:cNvSpPr/>
            <p:nvPr/>
          </p:nvSpPr>
          <p:spPr bwMode="auto">
            <a:xfrm>
              <a:off x="4971598" y="2150207"/>
              <a:ext cx="279745" cy="44456"/>
            </a:xfrm>
            <a:custGeom>
              <a:avLst/>
              <a:gdLst>
                <a:gd name="T0" fmla="*/ 10 w 109"/>
                <a:gd name="T1" fmla="*/ 17 h 17"/>
                <a:gd name="T2" fmla="*/ 21 w 109"/>
                <a:gd name="T3" fmla="*/ 8 h 17"/>
                <a:gd name="T4" fmla="*/ 93 w 109"/>
                <a:gd name="T5" fmla="*/ 8 h 17"/>
                <a:gd name="T6" fmla="*/ 104 w 109"/>
                <a:gd name="T7" fmla="*/ 17 h 17"/>
                <a:gd name="T8" fmla="*/ 109 w 109"/>
                <a:gd name="T9" fmla="*/ 17 h 17"/>
                <a:gd name="T10" fmla="*/ 93 w 109"/>
                <a:gd name="T11" fmla="*/ 4 h 17"/>
                <a:gd name="T12" fmla="*/ 57 w 109"/>
                <a:gd name="T13" fmla="*/ 0 h 17"/>
                <a:gd name="T14" fmla="*/ 21 w 109"/>
                <a:gd name="T15" fmla="*/ 3 h 17"/>
                <a:gd name="T16" fmla="*/ 3 w 109"/>
                <a:gd name="T17" fmla="*/ 13 h 17"/>
                <a:gd name="T18" fmla="*/ 0 w 109"/>
                <a:gd name="T19" fmla="*/ 16 h 17"/>
                <a:gd name="T20" fmla="*/ 0 w 109"/>
                <a:gd name="T21" fmla="*/ 17 h 17"/>
                <a:gd name="T22" fmla="*/ 10 w 109"/>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17">
                  <a:moveTo>
                    <a:pt x="10" y="17"/>
                  </a:moveTo>
                  <a:cubicBezTo>
                    <a:pt x="12" y="13"/>
                    <a:pt x="16" y="9"/>
                    <a:pt x="21" y="8"/>
                  </a:cubicBezTo>
                  <a:cubicBezTo>
                    <a:pt x="45" y="4"/>
                    <a:pt x="69" y="4"/>
                    <a:pt x="93" y="8"/>
                  </a:cubicBezTo>
                  <a:cubicBezTo>
                    <a:pt x="98" y="9"/>
                    <a:pt x="102" y="13"/>
                    <a:pt x="104" y="17"/>
                  </a:cubicBezTo>
                  <a:cubicBezTo>
                    <a:pt x="109" y="17"/>
                    <a:pt x="109" y="17"/>
                    <a:pt x="109" y="17"/>
                  </a:cubicBezTo>
                  <a:cubicBezTo>
                    <a:pt x="106" y="11"/>
                    <a:pt x="100" y="5"/>
                    <a:pt x="93" y="4"/>
                  </a:cubicBezTo>
                  <a:cubicBezTo>
                    <a:pt x="81" y="1"/>
                    <a:pt x="69" y="0"/>
                    <a:pt x="57" y="0"/>
                  </a:cubicBezTo>
                  <a:cubicBezTo>
                    <a:pt x="45" y="0"/>
                    <a:pt x="33" y="1"/>
                    <a:pt x="21" y="3"/>
                  </a:cubicBezTo>
                  <a:cubicBezTo>
                    <a:pt x="15" y="4"/>
                    <a:pt x="3" y="13"/>
                    <a:pt x="3" y="13"/>
                  </a:cubicBezTo>
                  <a:cubicBezTo>
                    <a:pt x="1" y="13"/>
                    <a:pt x="0" y="15"/>
                    <a:pt x="0" y="16"/>
                  </a:cubicBezTo>
                  <a:cubicBezTo>
                    <a:pt x="0" y="17"/>
                    <a:pt x="0" y="17"/>
                    <a:pt x="0" y="17"/>
                  </a:cubicBezTo>
                  <a:cubicBezTo>
                    <a:pt x="10" y="17"/>
                    <a:pt x="10" y="17"/>
                    <a:pt x="10" y="17"/>
                  </a:cubicBezTo>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5" name="íṡļíḑè">
              <a:extLst>
                <a:ext uri="{FF2B5EF4-FFF2-40B4-BE49-F238E27FC236}">
                  <a16:creationId xmlns:a16="http://schemas.microsoft.com/office/drawing/2014/main" id="{A2803283-33E5-4195-45AF-D7CEF5FE1F60}"/>
                </a:ext>
              </a:extLst>
            </p:cNvPr>
            <p:cNvSpPr/>
            <p:nvPr/>
          </p:nvSpPr>
          <p:spPr bwMode="auto">
            <a:xfrm>
              <a:off x="4994368" y="2199000"/>
              <a:ext cx="10843" cy="80237"/>
            </a:xfrm>
            <a:custGeom>
              <a:avLst/>
              <a:gdLst>
                <a:gd name="T0" fmla="*/ 1 w 4"/>
                <a:gd name="T1" fmla="*/ 0 h 31"/>
                <a:gd name="T2" fmla="*/ 0 w 4"/>
                <a:gd name="T3" fmla="*/ 6 h 31"/>
                <a:gd name="T4" fmla="*/ 4 w 4"/>
                <a:gd name="T5" fmla="*/ 30 h 31"/>
                <a:gd name="T6" fmla="*/ 4 w 4"/>
                <a:gd name="T7" fmla="*/ 31 h 31"/>
                <a:gd name="T8" fmla="*/ 1 w 4"/>
                <a:gd name="T9" fmla="*/ 0 h 31"/>
              </a:gdLst>
              <a:ahLst/>
              <a:cxnLst>
                <a:cxn ang="0">
                  <a:pos x="T0" y="T1"/>
                </a:cxn>
                <a:cxn ang="0">
                  <a:pos x="T2" y="T3"/>
                </a:cxn>
                <a:cxn ang="0">
                  <a:pos x="T4" y="T5"/>
                </a:cxn>
                <a:cxn ang="0">
                  <a:pos x="T6" y="T7"/>
                </a:cxn>
                <a:cxn ang="0">
                  <a:pos x="T8" y="T9"/>
                </a:cxn>
              </a:cxnLst>
              <a:rect l="0" t="0" r="r" b="b"/>
              <a:pathLst>
                <a:path w="4" h="31">
                  <a:moveTo>
                    <a:pt x="1" y="0"/>
                  </a:moveTo>
                  <a:cubicBezTo>
                    <a:pt x="0" y="2"/>
                    <a:pt x="0" y="4"/>
                    <a:pt x="0" y="6"/>
                  </a:cubicBezTo>
                  <a:cubicBezTo>
                    <a:pt x="0" y="14"/>
                    <a:pt x="1" y="22"/>
                    <a:pt x="4" y="30"/>
                  </a:cubicBezTo>
                  <a:cubicBezTo>
                    <a:pt x="4" y="30"/>
                    <a:pt x="4" y="31"/>
                    <a:pt x="4" y="31"/>
                  </a:cubicBezTo>
                  <a:cubicBezTo>
                    <a:pt x="2" y="21"/>
                    <a:pt x="1" y="11"/>
                    <a:pt x="1" y="0"/>
                  </a:cubicBezTo>
                </a:path>
              </a:pathLst>
            </a:custGeom>
            <a:solidFill>
              <a:srgbClr val="FEE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6" name="iṣļïḍê">
              <a:extLst>
                <a:ext uri="{FF2B5EF4-FFF2-40B4-BE49-F238E27FC236}">
                  <a16:creationId xmlns:a16="http://schemas.microsoft.com/office/drawing/2014/main" id="{00F12005-108E-A49F-8125-0E6025DF279E}"/>
                </a:ext>
              </a:extLst>
            </p:cNvPr>
            <p:cNvSpPr/>
            <p:nvPr/>
          </p:nvSpPr>
          <p:spPr bwMode="auto">
            <a:xfrm>
              <a:off x="4997621" y="2168640"/>
              <a:ext cx="246132" cy="144210"/>
            </a:xfrm>
            <a:custGeom>
              <a:avLst/>
              <a:gdLst>
                <a:gd name="T0" fmla="*/ 46 w 96"/>
                <a:gd name="T1" fmla="*/ 0 h 56"/>
                <a:gd name="T2" fmla="*/ 11 w 96"/>
                <a:gd name="T3" fmla="*/ 3 h 56"/>
                <a:gd name="T4" fmla="*/ 0 w 96"/>
                <a:gd name="T5" fmla="*/ 12 h 56"/>
                <a:gd name="T6" fmla="*/ 3 w 96"/>
                <a:gd name="T7" fmla="*/ 43 h 56"/>
                <a:gd name="T8" fmla="*/ 17 w 96"/>
                <a:gd name="T9" fmla="*/ 55 h 56"/>
                <a:gd name="T10" fmla="*/ 47 w 96"/>
                <a:gd name="T11" fmla="*/ 56 h 56"/>
                <a:gd name="T12" fmla="*/ 77 w 96"/>
                <a:gd name="T13" fmla="*/ 55 h 56"/>
                <a:gd name="T14" fmla="*/ 92 w 96"/>
                <a:gd name="T15" fmla="*/ 42 h 56"/>
                <a:gd name="T16" fmla="*/ 96 w 96"/>
                <a:gd name="T17" fmla="*/ 18 h 56"/>
                <a:gd name="T18" fmla="*/ 83 w 96"/>
                <a:gd name="T19" fmla="*/ 3 h 56"/>
                <a:gd name="T20" fmla="*/ 46 w 96"/>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6">
                  <a:moveTo>
                    <a:pt x="46" y="0"/>
                  </a:moveTo>
                  <a:cubicBezTo>
                    <a:pt x="34" y="0"/>
                    <a:pt x="23" y="1"/>
                    <a:pt x="11" y="3"/>
                  </a:cubicBezTo>
                  <a:cubicBezTo>
                    <a:pt x="6" y="4"/>
                    <a:pt x="2" y="7"/>
                    <a:pt x="0" y="12"/>
                  </a:cubicBezTo>
                  <a:cubicBezTo>
                    <a:pt x="0" y="23"/>
                    <a:pt x="1" y="33"/>
                    <a:pt x="3" y="43"/>
                  </a:cubicBezTo>
                  <a:cubicBezTo>
                    <a:pt x="5" y="50"/>
                    <a:pt x="12" y="55"/>
                    <a:pt x="17" y="55"/>
                  </a:cubicBezTo>
                  <a:cubicBezTo>
                    <a:pt x="27" y="56"/>
                    <a:pt x="37" y="56"/>
                    <a:pt x="47" y="56"/>
                  </a:cubicBezTo>
                  <a:cubicBezTo>
                    <a:pt x="57" y="56"/>
                    <a:pt x="67" y="56"/>
                    <a:pt x="77" y="55"/>
                  </a:cubicBezTo>
                  <a:cubicBezTo>
                    <a:pt x="83" y="55"/>
                    <a:pt x="90" y="49"/>
                    <a:pt x="92" y="42"/>
                  </a:cubicBezTo>
                  <a:cubicBezTo>
                    <a:pt x="94" y="34"/>
                    <a:pt x="95" y="26"/>
                    <a:pt x="96" y="18"/>
                  </a:cubicBezTo>
                  <a:cubicBezTo>
                    <a:pt x="96" y="11"/>
                    <a:pt x="90" y="5"/>
                    <a:pt x="83" y="3"/>
                  </a:cubicBezTo>
                  <a:cubicBezTo>
                    <a:pt x="71" y="1"/>
                    <a:pt x="58" y="0"/>
                    <a:pt x="46" y="0"/>
                  </a:cubicBezTo>
                </a:path>
              </a:pathLst>
            </a:custGeom>
            <a:solidFill>
              <a:srgbClr val="FEE4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7" name="íSľídé">
              <a:extLst>
                <a:ext uri="{FF2B5EF4-FFF2-40B4-BE49-F238E27FC236}">
                  <a16:creationId xmlns:a16="http://schemas.microsoft.com/office/drawing/2014/main" id="{EA6F8769-18E3-2934-ABBF-A986440A31FB}"/>
                </a:ext>
              </a:extLst>
            </p:cNvPr>
            <p:cNvSpPr/>
            <p:nvPr/>
          </p:nvSpPr>
          <p:spPr bwMode="auto">
            <a:xfrm>
              <a:off x="4971598" y="2155628"/>
              <a:ext cx="281914" cy="169148"/>
            </a:xfrm>
            <a:custGeom>
              <a:avLst/>
              <a:gdLst>
                <a:gd name="T0" fmla="*/ 110 w 110"/>
                <a:gd name="T1" fmla="*/ 24 h 66"/>
                <a:gd name="T2" fmla="*/ 106 w 110"/>
                <a:gd name="T3" fmla="*/ 49 h 66"/>
                <a:gd name="T4" fmla="*/ 87 w 110"/>
                <a:gd name="T5" fmla="*/ 65 h 66"/>
                <a:gd name="T6" fmla="*/ 57 w 110"/>
                <a:gd name="T7" fmla="*/ 66 h 66"/>
                <a:gd name="T8" fmla="*/ 27 w 110"/>
                <a:gd name="T9" fmla="*/ 65 h 66"/>
                <a:gd name="T10" fmla="*/ 9 w 110"/>
                <a:gd name="T11" fmla="*/ 49 h 66"/>
                <a:gd name="T12" fmla="*/ 7 w 110"/>
                <a:gd name="T13" fmla="*/ 40 h 66"/>
                <a:gd name="T14" fmla="*/ 3 w 110"/>
                <a:gd name="T15" fmla="*/ 34 h 66"/>
                <a:gd name="T16" fmla="*/ 0 w 110"/>
                <a:gd name="T17" fmla="*/ 32 h 66"/>
                <a:gd name="T18" fmla="*/ 0 w 110"/>
                <a:gd name="T19" fmla="*/ 16 h 66"/>
                <a:gd name="T20" fmla="*/ 3 w 110"/>
                <a:gd name="T21" fmla="*/ 13 h 66"/>
                <a:gd name="T22" fmla="*/ 21 w 110"/>
                <a:gd name="T23" fmla="*/ 3 h 66"/>
                <a:gd name="T24" fmla="*/ 57 w 110"/>
                <a:gd name="T25" fmla="*/ 0 h 66"/>
                <a:gd name="T26" fmla="*/ 93 w 110"/>
                <a:gd name="T27" fmla="*/ 4 h 66"/>
                <a:gd name="T28" fmla="*/ 110 w 110"/>
                <a:gd name="T29" fmla="*/ 24 h 66"/>
                <a:gd name="T30" fmla="*/ 106 w 110"/>
                <a:gd name="T31" fmla="*/ 23 h 66"/>
                <a:gd name="T32" fmla="*/ 93 w 110"/>
                <a:gd name="T33" fmla="*/ 8 h 66"/>
                <a:gd name="T34" fmla="*/ 21 w 110"/>
                <a:gd name="T35" fmla="*/ 8 h 66"/>
                <a:gd name="T36" fmla="*/ 9 w 110"/>
                <a:gd name="T37" fmla="*/ 23 h 66"/>
                <a:gd name="T38" fmla="*/ 13 w 110"/>
                <a:gd name="T39" fmla="*/ 47 h 66"/>
                <a:gd name="T40" fmla="*/ 27 w 110"/>
                <a:gd name="T41" fmla="*/ 60 h 66"/>
                <a:gd name="T42" fmla="*/ 87 w 110"/>
                <a:gd name="T43" fmla="*/ 60 h 66"/>
                <a:gd name="T44" fmla="*/ 102 w 110"/>
                <a:gd name="T45" fmla="*/ 47 h 66"/>
                <a:gd name="T46" fmla="*/ 106 w 110"/>
                <a:gd name="T47"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66">
                  <a:moveTo>
                    <a:pt x="110" y="24"/>
                  </a:moveTo>
                  <a:cubicBezTo>
                    <a:pt x="109" y="32"/>
                    <a:pt x="108" y="40"/>
                    <a:pt x="106" y="49"/>
                  </a:cubicBezTo>
                  <a:cubicBezTo>
                    <a:pt x="103" y="57"/>
                    <a:pt x="95" y="65"/>
                    <a:pt x="87" y="65"/>
                  </a:cubicBezTo>
                  <a:cubicBezTo>
                    <a:pt x="77" y="66"/>
                    <a:pt x="67" y="66"/>
                    <a:pt x="57" y="66"/>
                  </a:cubicBezTo>
                  <a:cubicBezTo>
                    <a:pt x="47" y="66"/>
                    <a:pt x="37" y="66"/>
                    <a:pt x="27" y="65"/>
                  </a:cubicBezTo>
                  <a:cubicBezTo>
                    <a:pt x="20" y="65"/>
                    <a:pt x="11" y="57"/>
                    <a:pt x="9" y="49"/>
                  </a:cubicBezTo>
                  <a:cubicBezTo>
                    <a:pt x="8" y="46"/>
                    <a:pt x="7" y="43"/>
                    <a:pt x="7" y="40"/>
                  </a:cubicBezTo>
                  <a:cubicBezTo>
                    <a:pt x="6" y="38"/>
                    <a:pt x="4" y="35"/>
                    <a:pt x="3" y="34"/>
                  </a:cubicBezTo>
                  <a:cubicBezTo>
                    <a:pt x="1" y="34"/>
                    <a:pt x="0" y="33"/>
                    <a:pt x="0" y="32"/>
                  </a:cubicBezTo>
                  <a:cubicBezTo>
                    <a:pt x="0" y="27"/>
                    <a:pt x="0" y="21"/>
                    <a:pt x="0" y="16"/>
                  </a:cubicBezTo>
                  <a:cubicBezTo>
                    <a:pt x="0" y="14"/>
                    <a:pt x="1" y="13"/>
                    <a:pt x="3" y="13"/>
                  </a:cubicBezTo>
                  <a:cubicBezTo>
                    <a:pt x="3" y="13"/>
                    <a:pt x="15" y="4"/>
                    <a:pt x="21" y="3"/>
                  </a:cubicBezTo>
                  <a:cubicBezTo>
                    <a:pt x="33" y="1"/>
                    <a:pt x="45" y="0"/>
                    <a:pt x="57" y="0"/>
                  </a:cubicBezTo>
                  <a:cubicBezTo>
                    <a:pt x="69" y="0"/>
                    <a:pt x="81" y="2"/>
                    <a:pt x="93" y="4"/>
                  </a:cubicBezTo>
                  <a:cubicBezTo>
                    <a:pt x="103" y="5"/>
                    <a:pt x="110" y="15"/>
                    <a:pt x="110" y="24"/>
                  </a:cubicBezTo>
                  <a:close/>
                  <a:moveTo>
                    <a:pt x="106" y="23"/>
                  </a:moveTo>
                  <a:cubicBezTo>
                    <a:pt x="106" y="16"/>
                    <a:pt x="100" y="10"/>
                    <a:pt x="93" y="8"/>
                  </a:cubicBezTo>
                  <a:cubicBezTo>
                    <a:pt x="69" y="4"/>
                    <a:pt x="45" y="4"/>
                    <a:pt x="21" y="8"/>
                  </a:cubicBezTo>
                  <a:cubicBezTo>
                    <a:pt x="14" y="9"/>
                    <a:pt x="8" y="16"/>
                    <a:pt x="9" y="23"/>
                  </a:cubicBezTo>
                  <a:cubicBezTo>
                    <a:pt x="9" y="31"/>
                    <a:pt x="10" y="39"/>
                    <a:pt x="13" y="47"/>
                  </a:cubicBezTo>
                  <a:cubicBezTo>
                    <a:pt x="15" y="54"/>
                    <a:pt x="22" y="60"/>
                    <a:pt x="27" y="60"/>
                  </a:cubicBezTo>
                  <a:cubicBezTo>
                    <a:pt x="47" y="61"/>
                    <a:pt x="67" y="61"/>
                    <a:pt x="87" y="60"/>
                  </a:cubicBezTo>
                  <a:cubicBezTo>
                    <a:pt x="93" y="60"/>
                    <a:pt x="100" y="54"/>
                    <a:pt x="102" y="47"/>
                  </a:cubicBezTo>
                  <a:cubicBezTo>
                    <a:pt x="104" y="39"/>
                    <a:pt x="105" y="31"/>
                    <a:pt x="106" y="23"/>
                  </a:cubicBezTo>
                  <a:close/>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8" name="îšliḍè">
              <a:extLst>
                <a:ext uri="{FF2B5EF4-FFF2-40B4-BE49-F238E27FC236}">
                  <a16:creationId xmlns:a16="http://schemas.microsoft.com/office/drawing/2014/main" id="{5D64471F-D87E-29A0-DAD1-EFBBF67E22AF}"/>
                </a:ext>
              </a:extLst>
            </p:cNvPr>
            <p:cNvSpPr/>
            <p:nvPr/>
          </p:nvSpPr>
          <p:spPr bwMode="auto">
            <a:xfrm>
              <a:off x="4990031" y="2163218"/>
              <a:ext cx="242880" cy="131198"/>
            </a:xfrm>
            <a:custGeom>
              <a:avLst/>
              <a:gdLst>
                <a:gd name="T0" fmla="*/ 9 w 95"/>
                <a:gd name="T1" fmla="*/ 51 h 51"/>
                <a:gd name="T2" fmla="*/ 6 w 95"/>
                <a:gd name="T3" fmla="*/ 44 h 51"/>
                <a:gd name="T4" fmla="*/ 2 w 95"/>
                <a:gd name="T5" fmla="*/ 20 h 51"/>
                <a:gd name="T6" fmla="*/ 14 w 95"/>
                <a:gd name="T7" fmla="*/ 5 h 51"/>
                <a:gd name="T8" fmla="*/ 86 w 95"/>
                <a:gd name="T9" fmla="*/ 5 h 51"/>
                <a:gd name="T10" fmla="*/ 95 w 95"/>
                <a:gd name="T11" fmla="*/ 10 h 51"/>
                <a:gd name="T12" fmla="*/ 85 w 95"/>
                <a:gd name="T13" fmla="*/ 4 h 51"/>
                <a:gd name="T14" fmla="*/ 13 w 95"/>
                <a:gd name="T15" fmla="*/ 3 h 51"/>
                <a:gd name="T16" fmla="*/ 0 w 95"/>
                <a:gd name="T17" fmla="*/ 18 h 51"/>
                <a:gd name="T18" fmla="*/ 4 w 95"/>
                <a:gd name="T19" fmla="*/ 43 h 51"/>
                <a:gd name="T20" fmla="*/ 9 w 95"/>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51">
                  <a:moveTo>
                    <a:pt x="9" y="51"/>
                  </a:moveTo>
                  <a:cubicBezTo>
                    <a:pt x="8" y="49"/>
                    <a:pt x="6" y="46"/>
                    <a:pt x="6" y="44"/>
                  </a:cubicBezTo>
                  <a:cubicBezTo>
                    <a:pt x="3" y="36"/>
                    <a:pt x="2" y="28"/>
                    <a:pt x="2" y="20"/>
                  </a:cubicBezTo>
                  <a:cubicBezTo>
                    <a:pt x="1" y="13"/>
                    <a:pt x="7" y="6"/>
                    <a:pt x="14" y="5"/>
                  </a:cubicBezTo>
                  <a:cubicBezTo>
                    <a:pt x="38" y="1"/>
                    <a:pt x="62" y="1"/>
                    <a:pt x="86" y="5"/>
                  </a:cubicBezTo>
                  <a:cubicBezTo>
                    <a:pt x="89" y="6"/>
                    <a:pt x="92" y="8"/>
                    <a:pt x="95" y="10"/>
                  </a:cubicBezTo>
                  <a:cubicBezTo>
                    <a:pt x="92" y="7"/>
                    <a:pt x="89" y="4"/>
                    <a:pt x="85" y="4"/>
                  </a:cubicBezTo>
                  <a:cubicBezTo>
                    <a:pt x="61" y="0"/>
                    <a:pt x="37" y="0"/>
                    <a:pt x="13" y="3"/>
                  </a:cubicBezTo>
                  <a:cubicBezTo>
                    <a:pt x="6" y="5"/>
                    <a:pt x="0" y="12"/>
                    <a:pt x="0" y="18"/>
                  </a:cubicBezTo>
                  <a:cubicBezTo>
                    <a:pt x="1" y="26"/>
                    <a:pt x="2" y="34"/>
                    <a:pt x="4" y="43"/>
                  </a:cubicBezTo>
                  <a:cubicBezTo>
                    <a:pt x="5" y="46"/>
                    <a:pt x="7" y="48"/>
                    <a:pt x="9" y="51"/>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9" name="iṥļíḋè">
              <a:extLst>
                <a:ext uri="{FF2B5EF4-FFF2-40B4-BE49-F238E27FC236}">
                  <a16:creationId xmlns:a16="http://schemas.microsoft.com/office/drawing/2014/main" id="{8978A69E-A027-354A-C6D8-A7A922748397}"/>
                </a:ext>
              </a:extLst>
            </p:cNvPr>
            <p:cNvSpPr/>
            <p:nvPr/>
          </p:nvSpPr>
          <p:spPr bwMode="auto">
            <a:xfrm>
              <a:off x="5264355" y="2181651"/>
              <a:ext cx="32529" cy="54214"/>
            </a:xfrm>
            <a:custGeom>
              <a:avLst/>
              <a:gdLst>
                <a:gd name="T0" fmla="*/ 0 w 13"/>
                <a:gd name="T1" fmla="*/ 2 h 21"/>
                <a:gd name="T2" fmla="*/ 13 w 13"/>
                <a:gd name="T3" fmla="*/ 0 h 21"/>
                <a:gd name="T4" fmla="*/ 9 w 13"/>
                <a:gd name="T5" fmla="*/ 21 h 21"/>
                <a:gd name="T6" fmla="*/ 0 w 13"/>
                <a:gd name="T7" fmla="*/ 15 h 21"/>
                <a:gd name="T8" fmla="*/ 0 w 13"/>
                <a:gd name="T9" fmla="*/ 2 h 21"/>
              </a:gdLst>
              <a:ahLst/>
              <a:cxnLst>
                <a:cxn ang="0">
                  <a:pos x="T0" y="T1"/>
                </a:cxn>
                <a:cxn ang="0">
                  <a:pos x="T2" y="T3"/>
                </a:cxn>
                <a:cxn ang="0">
                  <a:pos x="T4" y="T5"/>
                </a:cxn>
                <a:cxn ang="0">
                  <a:pos x="T6" y="T7"/>
                </a:cxn>
                <a:cxn ang="0">
                  <a:pos x="T8" y="T9"/>
                </a:cxn>
              </a:cxnLst>
              <a:rect l="0" t="0" r="r" b="b"/>
              <a:pathLst>
                <a:path w="13" h="21">
                  <a:moveTo>
                    <a:pt x="0" y="2"/>
                  </a:moveTo>
                  <a:cubicBezTo>
                    <a:pt x="5" y="2"/>
                    <a:pt x="9" y="1"/>
                    <a:pt x="13" y="0"/>
                  </a:cubicBezTo>
                  <a:cubicBezTo>
                    <a:pt x="9" y="5"/>
                    <a:pt x="7" y="15"/>
                    <a:pt x="9" y="21"/>
                  </a:cubicBezTo>
                  <a:cubicBezTo>
                    <a:pt x="8" y="16"/>
                    <a:pt x="4" y="14"/>
                    <a:pt x="0" y="15"/>
                  </a:cubicBezTo>
                  <a:lnTo>
                    <a:pt x="0" y="2"/>
                  </a:lnTo>
                  <a:close/>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0" name="iṣľiḓe">
              <a:extLst>
                <a:ext uri="{FF2B5EF4-FFF2-40B4-BE49-F238E27FC236}">
                  <a16:creationId xmlns:a16="http://schemas.microsoft.com/office/drawing/2014/main" id="{C5DAD3CB-C4E3-7414-5927-ACDE8E1B6C72}"/>
                </a:ext>
              </a:extLst>
            </p:cNvPr>
            <p:cNvSpPr/>
            <p:nvPr/>
          </p:nvSpPr>
          <p:spPr bwMode="auto">
            <a:xfrm>
              <a:off x="5240501" y="2181651"/>
              <a:ext cx="33613" cy="54214"/>
            </a:xfrm>
            <a:custGeom>
              <a:avLst/>
              <a:gdLst>
                <a:gd name="T0" fmla="*/ 13 w 13"/>
                <a:gd name="T1" fmla="*/ 2 h 21"/>
                <a:gd name="T2" fmla="*/ 0 w 13"/>
                <a:gd name="T3" fmla="*/ 0 h 21"/>
                <a:gd name="T4" fmla="*/ 4 w 13"/>
                <a:gd name="T5" fmla="*/ 21 h 21"/>
                <a:gd name="T6" fmla="*/ 13 w 13"/>
                <a:gd name="T7" fmla="*/ 15 h 21"/>
                <a:gd name="T8" fmla="*/ 13 w 13"/>
                <a:gd name="T9" fmla="*/ 2 h 21"/>
              </a:gdLst>
              <a:ahLst/>
              <a:cxnLst>
                <a:cxn ang="0">
                  <a:pos x="T0" y="T1"/>
                </a:cxn>
                <a:cxn ang="0">
                  <a:pos x="T2" y="T3"/>
                </a:cxn>
                <a:cxn ang="0">
                  <a:pos x="T4" y="T5"/>
                </a:cxn>
                <a:cxn ang="0">
                  <a:pos x="T6" y="T7"/>
                </a:cxn>
                <a:cxn ang="0">
                  <a:pos x="T8" y="T9"/>
                </a:cxn>
              </a:cxnLst>
              <a:rect l="0" t="0" r="r" b="b"/>
              <a:pathLst>
                <a:path w="13" h="21">
                  <a:moveTo>
                    <a:pt x="13" y="2"/>
                  </a:moveTo>
                  <a:cubicBezTo>
                    <a:pt x="8" y="2"/>
                    <a:pt x="4" y="1"/>
                    <a:pt x="0" y="0"/>
                  </a:cubicBezTo>
                  <a:cubicBezTo>
                    <a:pt x="4" y="5"/>
                    <a:pt x="5" y="15"/>
                    <a:pt x="4" y="21"/>
                  </a:cubicBezTo>
                  <a:cubicBezTo>
                    <a:pt x="5" y="16"/>
                    <a:pt x="9" y="14"/>
                    <a:pt x="13" y="15"/>
                  </a:cubicBezTo>
                  <a:lnTo>
                    <a:pt x="13" y="2"/>
                  </a:lnTo>
                  <a:close/>
                </a:path>
              </a:pathLst>
            </a:custGeom>
            <a:solidFill>
              <a:srgbClr val="0E30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1" name="îsliḍe">
              <a:extLst>
                <a:ext uri="{FF2B5EF4-FFF2-40B4-BE49-F238E27FC236}">
                  <a16:creationId xmlns:a16="http://schemas.microsoft.com/office/drawing/2014/main" id="{D581A2CA-6090-FF24-342E-343F44E582C7}"/>
                </a:ext>
              </a:extLst>
            </p:cNvPr>
            <p:cNvSpPr/>
            <p:nvPr/>
          </p:nvSpPr>
          <p:spPr bwMode="auto">
            <a:xfrm>
              <a:off x="4896783" y="1783719"/>
              <a:ext cx="595272" cy="477085"/>
            </a:xfrm>
            <a:custGeom>
              <a:avLst/>
              <a:gdLst>
                <a:gd name="T0" fmla="*/ 217 w 232"/>
                <a:gd name="T1" fmla="*/ 77 h 186"/>
                <a:gd name="T2" fmla="*/ 38 w 232"/>
                <a:gd name="T3" fmla="*/ 154 h 186"/>
                <a:gd name="T4" fmla="*/ 104 w 232"/>
                <a:gd name="T5" fmla="*/ 21 h 186"/>
                <a:gd name="T6" fmla="*/ 217 w 232"/>
                <a:gd name="T7" fmla="*/ 77 h 186"/>
              </a:gdLst>
              <a:ahLst/>
              <a:cxnLst>
                <a:cxn ang="0">
                  <a:pos x="T0" y="T1"/>
                </a:cxn>
                <a:cxn ang="0">
                  <a:pos x="T2" y="T3"/>
                </a:cxn>
                <a:cxn ang="0">
                  <a:pos x="T4" y="T5"/>
                </a:cxn>
                <a:cxn ang="0">
                  <a:pos x="T6" y="T7"/>
                </a:cxn>
              </a:cxnLst>
              <a:rect l="0" t="0" r="r" b="b"/>
              <a:pathLst>
                <a:path w="232" h="186">
                  <a:moveTo>
                    <a:pt x="217" y="77"/>
                  </a:moveTo>
                  <a:cubicBezTo>
                    <a:pt x="217" y="77"/>
                    <a:pt x="166" y="186"/>
                    <a:pt x="38" y="154"/>
                  </a:cubicBezTo>
                  <a:cubicBezTo>
                    <a:pt x="19" y="145"/>
                    <a:pt x="0" y="41"/>
                    <a:pt x="104" y="21"/>
                  </a:cubicBezTo>
                  <a:cubicBezTo>
                    <a:pt x="207" y="0"/>
                    <a:pt x="232" y="41"/>
                    <a:pt x="217" y="77"/>
                  </a:cubicBezTo>
                  <a:close/>
                </a:path>
              </a:pathLst>
            </a:custGeom>
            <a:solidFill>
              <a:schemeClr val="tx2"/>
            </a:solidFill>
            <a:ln>
              <a:noFill/>
            </a:ln>
          </p:spPr>
          <p:txBody>
            <a:bodyPr anchor="ctr"/>
            <a:lstStyle/>
            <a:p>
              <a:pPr algn="ctr"/>
              <a:endParaRPr/>
            </a:p>
          </p:txBody>
        </p:sp>
        <p:sp>
          <p:nvSpPr>
            <p:cNvPr id="1212" name="î$lîḋe">
              <a:extLst>
                <a:ext uri="{FF2B5EF4-FFF2-40B4-BE49-F238E27FC236}">
                  <a16:creationId xmlns:a16="http://schemas.microsoft.com/office/drawing/2014/main" id="{AE6F31CD-3D76-86CD-045C-FCEF9F0BD29D}"/>
                </a:ext>
              </a:extLst>
            </p:cNvPr>
            <p:cNvSpPr/>
            <p:nvPr/>
          </p:nvSpPr>
          <p:spPr bwMode="auto">
            <a:xfrm>
              <a:off x="5402059" y="1822753"/>
              <a:ext cx="228784" cy="415281"/>
            </a:xfrm>
            <a:custGeom>
              <a:avLst/>
              <a:gdLst>
                <a:gd name="T0" fmla="*/ 63 w 89"/>
                <a:gd name="T1" fmla="*/ 162 h 162"/>
                <a:gd name="T2" fmla="*/ 0 w 89"/>
                <a:gd name="T3" fmla="*/ 54 h 162"/>
                <a:gd name="T4" fmla="*/ 0 w 89"/>
                <a:gd name="T5" fmla="*/ 0 h 162"/>
                <a:gd name="T6" fmla="*/ 63 w 89"/>
                <a:gd name="T7" fmla="*/ 162 h 162"/>
              </a:gdLst>
              <a:ahLst/>
              <a:cxnLst>
                <a:cxn ang="0">
                  <a:pos x="T0" y="T1"/>
                </a:cxn>
                <a:cxn ang="0">
                  <a:pos x="T2" y="T3"/>
                </a:cxn>
                <a:cxn ang="0">
                  <a:pos x="T4" y="T5"/>
                </a:cxn>
                <a:cxn ang="0">
                  <a:pos x="T6" y="T7"/>
                </a:cxn>
              </a:cxnLst>
              <a:rect l="0" t="0" r="r" b="b"/>
              <a:pathLst>
                <a:path w="89" h="162">
                  <a:moveTo>
                    <a:pt x="63" y="162"/>
                  </a:moveTo>
                  <a:cubicBezTo>
                    <a:pt x="63" y="162"/>
                    <a:pt x="46" y="84"/>
                    <a:pt x="0" y="54"/>
                  </a:cubicBezTo>
                  <a:cubicBezTo>
                    <a:pt x="4" y="29"/>
                    <a:pt x="0" y="0"/>
                    <a:pt x="0" y="0"/>
                  </a:cubicBezTo>
                  <a:cubicBezTo>
                    <a:pt x="0" y="0"/>
                    <a:pt x="89" y="26"/>
                    <a:pt x="63" y="162"/>
                  </a:cubicBezTo>
                  <a:close/>
                </a:path>
              </a:pathLst>
            </a:custGeom>
            <a:solidFill>
              <a:schemeClr val="tx2"/>
            </a:solidFill>
            <a:ln>
              <a:noFill/>
            </a:ln>
          </p:spPr>
          <p:txBody>
            <a:bodyPr anchor="ctr"/>
            <a:lstStyle/>
            <a:p>
              <a:pPr algn="ctr"/>
              <a:endParaRPr/>
            </a:p>
          </p:txBody>
        </p:sp>
        <p:sp>
          <p:nvSpPr>
            <p:cNvPr id="1213" name="íşľiďè">
              <a:extLst>
                <a:ext uri="{FF2B5EF4-FFF2-40B4-BE49-F238E27FC236}">
                  <a16:creationId xmlns:a16="http://schemas.microsoft.com/office/drawing/2014/main" id="{DA8C42F6-34B6-75D1-5A59-31FDE7979A9F}"/>
                </a:ext>
              </a:extLst>
            </p:cNvPr>
            <p:cNvSpPr/>
            <p:nvPr/>
          </p:nvSpPr>
          <p:spPr bwMode="auto">
            <a:xfrm>
              <a:off x="4896783" y="1822753"/>
              <a:ext cx="375162" cy="387089"/>
            </a:xfrm>
            <a:custGeom>
              <a:avLst/>
              <a:gdLst>
                <a:gd name="T0" fmla="*/ 104 w 146"/>
                <a:gd name="T1" fmla="*/ 6 h 151"/>
                <a:gd name="T2" fmla="*/ 146 w 146"/>
                <a:gd name="T3" fmla="*/ 0 h 151"/>
                <a:gd name="T4" fmla="*/ 146 w 146"/>
                <a:gd name="T5" fmla="*/ 131 h 151"/>
                <a:gd name="T6" fmla="*/ 38 w 146"/>
                <a:gd name="T7" fmla="*/ 139 h 151"/>
                <a:gd name="T8" fmla="*/ 104 w 146"/>
                <a:gd name="T9" fmla="*/ 6 h 151"/>
              </a:gdLst>
              <a:ahLst/>
              <a:cxnLst>
                <a:cxn ang="0">
                  <a:pos x="T0" y="T1"/>
                </a:cxn>
                <a:cxn ang="0">
                  <a:pos x="T2" y="T3"/>
                </a:cxn>
                <a:cxn ang="0">
                  <a:pos x="T4" y="T5"/>
                </a:cxn>
                <a:cxn ang="0">
                  <a:pos x="T6" y="T7"/>
                </a:cxn>
                <a:cxn ang="0">
                  <a:pos x="T8" y="T9"/>
                </a:cxn>
              </a:cxnLst>
              <a:rect l="0" t="0" r="r" b="b"/>
              <a:pathLst>
                <a:path w="146" h="151">
                  <a:moveTo>
                    <a:pt x="104" y="6"/>
                  </a:moveTo>
                  <a:cubicBezTo>
                    <a:pt x="120" y="2"/>
                    <a:pt x="134" y="1"/>
                    <a:pt x="146" y="0"/>
                  </a:cubicBezTo>
                  <a:cubicBezTo>
                    <a:pt x="146" y="131"/>
                    <a:pt x="146" y="131"/>
                    <a:pt x="146" y="131"/>
                  </a:cubicBezTo>
                  <a:cubicBezTo>
                    <a:pt x="119" y="144"/>
                    <a:pt x="83" y="151"/>
                    <a:pt x="38" y="139"/>
                  </a:cubicBezTo>
                  <a:cubicBezTo>
                    <a:pt x="19" y="130"/>
                    <a:pt x="0" y="26"/>
                    <a:pt x="104" y="6"/>
                  </a:cubicBezTo>
                  <a:close/>
                </a:path>
              </a:pathLst>
            </a:custGeom>
            <a:solidFill>
              <a:schemeClr val="tx2"/>
            </a:solidFill>
            <a:ln>
              <a:noFill/>
            </a:ln>
          </p:spPr>
          <p:txBody>
            <a:bodyPr anchor="ctr"/>
            <a:lstStyle/>
            <a:p>
              <a:pPr algn="ctr"/>
              <a:endParaRPr/>
            </a:p>
          </p:txBody>
        </p:sp>
      </p:grpSp>
    </p:spTree>
    <p:custDataLst>
      <p:tags r:id="rId1"/>
    </p:custDataLst>
    <p:extLst>
      <p:ext uri="{BB962C8B-B14F-4D97-AF65-F5344CB8AC3E}">
        <p14:creationId xmlns:p14="http://schemas.microsoft.com/office/powerpoint/2010/main" val="2200005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图片 113" descr="PPT模板-03">
            <a:extLst>
              <a:ext uri="{FF2B5EF4-FFF2-40B4-BE49-F238E27FC236}">
                <a16:creationId xmlns:a16="http://schemas.microsoft.com/office/drawing/2014/main" id="{8DE0E87A-23F3-6549-2E21-34E2117937B5}"/>
              </a:ext>
            </a:extLst>
          </p:cNvPr>
          <p:cNvPicPr>
            <a:picLocks noChangeAspect="1"/>
          </p:cNvPicPr>
          <p:nvPr/>
        </p:nvPicPr>
        <p:blipFill>
          <a:blip r:embed="rId4"/>
          <a:stretch>
            <a:fillRect/>
          </a:stretch>
        </p:blipFill>
        <p:spPr>
          <a:xfrm>
            <a:off x="0" y="0"/>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用户实验</a:t>
            </a:r>
          </a:p>
        </p:txBody>
      </p:sp>
      <p:graphicFrame>
        <p:nvGraphicFramePr>
          <p:cNvPr id="41" name="表格 41">
            <a:extLst>
              <a:ext uri="{FF2B5EF4-FFF2-40B4-BE49-F238E27FC236}">
                <a16:creationId xmlns:a16="http://schemas.microsoft.com/office/drawing/2014/main" id="{62CB2C95-501B-4600-3F90-630E72429C54}"/>
              </a:ext>
            </a:extLst>
          </p:cNvPr>
          <p:cNvGraphicFramePr>
            <a:graphicFrameLocks noGrp="1"/>
          </p:cNvGraphicFramePr>
          <p:nvPr/>
        </p:nvGraphicFramePr>
        <p:xfrm>
          <a:off x="5764591" y="3378636"/>
          <a:ext cx="6102289" cy="2769181"/>
        </p:xfrm>
        <a:graphic>
          <a:graphicData uri="http://schemas.openxmlformats.org/drawingml/2006/table">
            <a:tbl>
              <a:tblPr firstRow="1" bandRow="1">
                <a:tableStyleId>{5C22544A-7EE6-4342-B048-85BDC9FD1C3A}</a:tableStyleId>
              </a:tblPr>
              <a:tblGrid>
                <a:gridCol w="850506">
                  <a:extLst>
                    <a:ext uri="{9D8B030D-6E8A-4147-A177-3AD203B41FA5}">
                      <a16:colId xmlns:a16="http://schemas.microsoft.com/office/drawing/2014/main" val="4023471536"/>
                    </a:ext>
                  </a:extLst>
                </a:gridCol>
                <a:gridCol w="5251783">
                  <a:extLst>
                    <a:ext uri="{9D8B030D-6E8A-4147-A177-3AD203B41FA5}">
                      <a16:colId xmlns:a16="http://schemas.microsoft.com/office/drawing/2014/main" val="4138453783"/>
                    </a:ext>
                  </a:extLst>
                </a:gridCol>
              </a:tblGrid>
              <a:tr h="668423">
                <a:tc>
                  <a:txBody>
                    <a:bodyPr/>
                    <a:lstStyle/>
                    <a:p>
                      <a:pPr algn="ctr"/>
                      <a:r>
                        <a:rPr lang="zh-CN" altLang="en-US" dirty="0">
                          <a:latin typeface="微软雅黑" panose="020B0503020204020204" pitchFamily="34" charset="-122"/>
                          <a:ea typeface="微软雅黑" panose="020B0503020204020204" pitchFamily="34" charset="-122"/>
                        </a:rPr>
                        <a:t>任务编号</a:t>
                      </a:r>
                    </a:p>
                  </a:txBody>
                  <a:tcPr/>
                </a:tc>
                <a:tc>
                  <a:txBody>
                    <a:bodyPr/>
                    <a:lstStyle/>
                    <a:p>
                      <a:pPr algn="ctr"/>
                      <a:r>
                        <a:rPr lang="zh-CN" altLang="en-US" dirty="0">
                          <a:latin typeface="微软雅黑" panose="020B0503020204020204" pitchFamily="34" charset="-122"/>
                          <a:ea typeface="微软雅黑" panose="020B0503020204020204" pitchFamily="34" charset="-122"/>
                        </a:rPr>
                        <a:t>任务描述</a:t>
                      </a:r>
                    </a:p>
                  </a:txBody>
                  <a:tcPr/>
                </a:tc>
                <a:extLst>
                  <a:ext uri="{0D108BD9-81ED-4DB2-BD59-A6C34878D82A}">
                    <a16:rowId xmlns:a16="http://schemas.microsoft.com/office/drawing/2014/main" val="3173701277"/>
                  </a:ext>
                </a:extLst>
              </a:tr>
              <a:tr h="381956">
                <a:tc>
                  <a:txBody>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T1</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描述指定代码块中数据转换操作的语义</a:t>
                      </a:r>
                    </a:p>
                  </a:txBody>
                  <a:tcPr/>
                </a:tc>
                <a:extLst>
                  <a:ext uri="{0D108BD9-81ED-4DB2-BD59-A6C34878D82A}">
                    <a16:rowId xmlns:a16="http://schemas.microsoft.com/office/drawing/2014/main" val="667543170"/>
                  </a:ext>
                </a:extLst>
              </a:tr>
              <a:tr h="381956">
                <a:tc>
                  <a:txBody>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T2</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cs typeface="+mn-cs"/>
                        </a:rPr>
                        <a:t>描述指定代码块中数据表行列的变化</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16635234"/>
                  </a:ext>
                </a:extLst>
              </a:tr>
              <a:tr h="668423">
                <a:tc>
                  <a:txBody>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T3</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cs typeface="+mn-cs"/>
                        </a:rPr>
                        <a:t>检查指定代码块中输入表和输出表的列是否存在离群值或重复值</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295747"/>
                  </a:ext>
                </a:extLst>
              </a:tr>
              <a:tr h="668423">
                <a:tc>
                  <a:txBody>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T4</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cs typeface="+mn-cs"/>
                        </a:rPr>
                        <a:t>找出指定代码块中只修改了列的部分数据的操作</a:t>
                      </a:r>
                      <a:r>
                        <a:rPr lang="en-US" altLang="zh-CN" sz="1800" kern="1200" dirty="0">
                          <a:solidFill>
                            <a:schemeClr val="dk1"/>
                          </a:solidFill>
                          <a:effectLst/>
                          <a:latin typeface="微软雅黑" panose="020B0503020204020204" pitchFamily="34" charset="-122"/>
                          <a:ea typeface="微软雅黑" panose="020B0503020204020204" pitchFamily="34" charset="-122"/>
                          <a:cs typeface="+mn-cs"/>
                        </a:rPr>
                        <a:t>, </a:t>
                      </a:r>
                      <a:r>
                        <a:rPr lang="zh-CN" altLang="zh-CN" sz="1800" kern="1200" dirty="0">
                          <a:solidFill>
                            <a:schemeClr val="dk1"/>
                          </a:solidFill>
                          <a:effectLst/>
                          <a:latin typeface="微软雅黑" panose="020B0503020204020204" pitchFamily="34" charset="-122"/>
                          <a:ea typeface="微软雅黑" panose="020B0503020204020204" pitchFamily="34" charset="-122"/>
                          <a:cs typeface="+mn-cs"/>
                        </a:rPr>
                        <a:t>并描述修改数据占总数据的比例</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16944613"/>
                  </a:ext>
                </a:extLst>
              </a:tr>
            </a:tbl>
          </a:graphicData>
        </a:graphic>
      </p:graphicFrame>
      <p:grpSp>
        <p:nvGrpSpPr>
          <p:cNvPr id="46" name="组合 4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CD5B7AF-E8D5-102C-8B42-376A4BED3195}"/>
              </a:ext>
            </a:extLst>
          </p:cNvPr>
          <p:cNvGrpSpPr>
            <a:grpSpLocks noChangeAspect="1"/>
          </p:cNvGrpSpPr>
          <p:nvPr/>
        </p:nvGrpSpPr>
        <p:grpSpPr>
          <a:xfrm>
            <a:off x="892079" y="3129279"/>
            <a:ext cx="3724109" cy="3200991"/>
            <a:chOff x="3724275" y="1389063"/>
            <a:chExt cx="4746625" cy="4079876"/>
          </a:xfrm>
        </p:grpSpPr>
        <p:sp>
          <p:nvSpPr>
            <p:cNvPr id="47" name="îṧḻiḋé">
              <a:extLst>
                <a:ext uri="{FF2B5EF4-FFF2-40B4-BE49-F238E27FC236}">
                  <a16:creationId xmlns:a16="http://schemas.microsoft.com/office/drawing/2014/main" id="{C43F99EC-F464-76B6-F7D3-12E0DD355376}"/>
                </a:ext>
              </a:extLst>
            </p:cNvPr>
            <p:cNvSpPr/>
            <p:nvPr/>
          </p:nvSpPr>
          <p:spPr bwMode="auto">
            <a:xfrm>
              <a:off x="7169150" y="4592638"/>
              <a:ext cx="371475" cy="277813"/>
            </a:xfrm>
            <a:custGeom>
              <a:avLst/>
              <a:gdLst>
                <a:gd name="T0" fmla="*/ 108 w 118"/>
                <a:gd name="T1" fmla="*/ 60 h 88"/>
                <a:gd name="T2" fmla="*/ 118 w 118"/>
                <a:gd name="T3" fmla="*/ 78 h 88"/>
                <a:gd name="T4" fmla="*/ 108 w 118"/>
                <a:gd name="T5" fmla="*/ 84 h 88"/>
                <a:gd name="T6" fmla="*/ 11 w 118"/>
                <a:gd name="T7" fmla="*/ 28 h 88"/>
                <a:gd name="T8" fmla="*/ 0 w 118"/>
                <a:gd name="T9" fmla="*/ 10 h 88"/>
                <a:gd name="T10" fmla="*/ 11 w 118"/>
                <a:gd name="T11" fmla="*/ 4 h 88"/>
                <a:gd name="T12" fmla="*/ 108 w 118"/>
                <a:gd name="T13" fmla="*/ 60 h 88"/>
              </a:gdLst>
              <a:ahLst/>
              <a:cxnLst>
                <a:cxn ang="0">
                  <a:pos x="T0" y="T1"/>
                </a:cxn>
                <a:cxn ang="0">
                  <a:pos x="T2" y="T3"/>
                </a:cxn>
                <a:cxn ang="0">
                  <a:pos x="T4" y="T5"/>
                </a:cxn>
                <a:cxn ang="0">
                  <a:pos x="T6" y="T7"/>
                </a:cxn>
                <a:cxn ang="0">
                  <a:pos x="T8" y="T9"/>
                </a:cxn>
                <a:cxn ang="0">
                  <a:pos x="T10" y="T11"/>
                </a:cxn>
                <a:cxn ang="0">
                  <a:pos x="T12" y="T13"/>
                </a:cxn>
              </a:cxnLst>
              <a:rect l="0" t="0" r="r" b="b"/>
              <a:pathLst>
                <a:path w="118" h="88">
                  <a:moveTo>
                    <a:pt x="108" y="60"/>
                  </a:moveTo>
                  <a:cubicBezTo>
                    <a:pt x="114" y="63"/>
                    <a:pt x="118" y="72"/>
                    <a:pt x="118" y="78"/>
                  </a:cubicBezTo>
                  <a:cubicBezTo>
                    <a:pt x="118" y="85"/>
                    <a:pt x="114" y="88"/>
                    <a:pt x="108" y="84"/>
                  </a:cubicBezTo>
                  <a:cubicBezTo>
                    <a:pt x="11" y="28"/>
                    <a:pt x="11" y="28"/>
                    <a:pt x="11" y="28"/>
                  </a:cubicBezTo>
                  <a:cubicBezTo>
                    <a:pt x="5" y="25"/>
                    <a:pt x="0" y="17"/>
                    <a:pt x="0" y="10"/>
                  </a:cubicBezTo>
                  <a:cubicBezTo>
                    <a:pt x="0" y="3"/>
                    <a:pt x="5" y="0"/>
                    <a:pt x="11" y="4"/>
                  </a:cubicBezTo>
                  <a:lnTo>
                    <a:pt x="108" y="60"/>
                  </a:lnTo>
                  <a:close/>
                </a:path>
              </a:pathLst>
            </a:custGeom>
            <a:solidFill>
              <a:srgbClr val="1AE5FF">
                <a:alpha val="50000"/>
              </a:srgbClr>
            </a:solidFill>
            <a:ln>
              <a:noFill/>
            </a:ln>
          </p:spPr>
          <p:txBody>
            <a:bodyPr anchor="ctr"/>
            <a:lstStyle/>
            <a:p>
              <a:pPr algn="ctr"/>
              <a:endParaRPr/>
            </a:p>
          </p:txBody>
        </p:sp>
        <p:sp>
          <p:nvSpPr>
            <p:cNvPr id="48" name="íš1iḓé">
              <a:extLst>
                <a:ext uri="{FF2B5EF4-FFF2-40B4-BE49-F238E27FC236}">
                  <a16:creationId xmlns:a16="http://schemas.microsoft.com/office/drawing/2014/main" id="{D4B59DBE-906F-067F-9ED6-6A64E1B714ED}"/>
                </a:ext>
              </a:extLst>
            </p:cNvPr>
            <p:cNvSpPr/>
            <p:nvPr/>
          </p:nvSpPr>
          <p:spPr bwMode="auto">
            <a:xfrm>
              <a:off x="3724275" y="2525713"/>
              <a:ext cx="646113" cy="1339850"/>
            </a:xfrm>
            <a:custGeom>
              <a:avLst/>
              <a:gdLst>
                <a:gd name="T0" fmla="*/ 12 w 205"/>
                <a:gd name="T1" fmla="*/ 104 h 425"/>
                <a:gd name="T2" fmla="*/ 0 w 205"/>
                <a:gd name="T3" fmla="*/ 124 h 425"/>
                <a:gd name="T4" fmla="*/ 1 w 205"/>
                <a:gd name="T5" fmla="*/ 400 h 425"/>
                <a:gd name="T6" fmla="*/ 28 w 205"/>
                <a:gd name="T7" fmla="*/ 416 h 425"/>
                <a:gd name="T8" fmla="*/ 193 w 205"/>
                <a:gd name="T9" fmla="*/ 321 h 425"/>
                <a:gd name="T10" fmla="*/ 205 w 205"/>
                <a:gd name="T11" fmla="*/ 301 h 425"/>
                <a:gd name="T12" fmla="*/ 204 w 205"/>
                <a:gd name="T13" fmla="*/ 25 h 425"/>
                <a:gd name="T14" fmla="*/ 176 w 205"/>
                <a:gd name="T15" fmla="*/ 9 h 425"/>
                <a:gd name="T16" fmla="*/ 12 w 205"/>
                <a:gd name="T17" fmla="*/ 10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425">
                  <a:moveTo>
                    <a:pt x="12" y="104"/>
                  </a:moveTo>
                  <a:cubicBezTo>
                    <a:pt x="5" y="108"/>
                    <a:pt x="0" y="117"/>
                    <a:pt x="0" y="124"/>
                  </a:cubicBezTo>
                  <a:cubicBezTo>
                    <a:pt x="1" y="400"/>
                    <a:pt x="1" y="400"/>
                    <a:pt x="1" y="400"/>
                  </a:cubicBezTo>
                  <a:cubicBezTo>
                    <a:pt x="1" y="418"/>
                    <a:pt x="13" y="425"/>
                    <a:pt x="28" y="416"/>
                  </a:cubicBezTo>
                  <a:cubicBezTo>
                    <a:pt x="193" y="321"/>
                    <a:pt x="193" y="321"/>
                    <a:pt x="193" y="321"/>
                  </a:cubicBezTo>
                  <a:cubicBezTo>
                    <a:pt x="199" y="318"/>
                    <a:pt x="205" y="308"/>
                    <a:pt x="205" y="301"/>
                  </a:cubicBezTo>
                  <a:cubicBezTo>
                    <a:pt x="204" y="25"/>
                    <a:pt x="204" y="25"/>
                    <a:pt x="204" y="25"/>
                  </a:cubicBezTo>
                  <a:cubicBezTo>
                    <a:pt x="204" y="7"/>
                    <a:pt x="191" y="0"/>
                    <a:pt x="176" y="9"/>
                  </a:cubicBezTo>
                  <a:lnTo>
                    <a:pt x="12" y="104"/>
                  </a:lnTo>
                  <a:close/>
                </a:path>
              </a:pathLst>
            </a:custGeom>
            <a:solidFill>
              <a:srgbClr val="1AE5FF">
                <a:alpha val="70000"/>
              </a:srgbClr>
            </a:solidFill>
            <a:ln>
              <a:noFill/>
            </a:ln>
          </p:spPr>
          <p:txBody>
            <a:bodyPr anchor="ctr"/>
            <a:lstStyle/>
            <a:p>
              <a:pPr algn="ctr"/>
              <a:endParaRPr/>
            </a:p>
          </p:txBody>
        </p:sp>
        <p:sp>
          <p:nvSpPr>
            <p:cNvPr id="49" name="îṡḷïḑé">
              <a:extLst>
                <a:ext uri="{FF2B5EF4-FFF2-40B4-BE49-F238E27FC236}">
                  <a16:creationId xmlns:a16="http://schemas.microsoft.com/office/drawing/2014/main" id="{97E5F562-81CA-7634-283D-0B2FCBE2633F}"/>
                </a:ext>
              </a:extLst>
            </p:cNvPr>
            <p:cNvSpPr/>
            <p:nvPr/>
          </p:nvSpPr>
          <p:spPr bwMode="auto">
            <a:xfrm>
              <a:off x="3829050" y="2919413"/>
              <a:ext cx="444500" cy="325438"/>
            </a:xfrm>
            <a:custGeom>
              <a:avLst/>
              <a:gdLst>
                <a:gd name="T0" fmla="*/ 4 w 141"/>
                <a:gd name="T1" fmla="*/ 79 h 103"/>
                <a:gd name="T2" fmla="*/ 0 w 141"/>
                <a:gd name="T3" fmla="*/ 85 h 103"/>
                <a:gd name="T4" fmla="*/ 0 w 141"/>
                <a:gd name="T5" fmla="*/ 100 h 103"/>
                <a:gd name="T6" fmla="*/ 4 w 141"/>
                <a:gd name="T7" fmla="*/ 102 h 103"/>
                <a:gd name="T8" fmla="*/ 138 w 141"/>
                <a:gd name="T9" fmla="*/ 24 h 103"/>
                <a:gd name="T10" fmla="*/ 141 w 141"/>
                <a:gd name="T11" fmla="*/ 18 h 103"/>
                <a:gd name="T12" fmla="*/ 141 w 141"/>
                <a:gd name="T13" fmla="*/ 3 h 103"/>
                <a:gd name="T14" fmla="*/ 138 w 141"/>
                <a:gd name="T15" fmla="*/ 1 h 103"/>
                <a:gd name="T16" fmla="*/ 4 w 141"/>
                <a:gd name="T17"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4" y="79"/>
                  </a:moveTo>
                  <a:cubicBezTo>
                    <a:pt x="2" y="80"/>
                    <a:pt x="0" y="83"/>
                    <a:pt x="0" y="85"/>
                  </a:cubicBezTo>
                  <a:cubicBezTo>
                    <a:pt x="0" y="100"/>
                    <a:pt x="0" y="100"/>
                    <a:pt x="0" y="100"/>
                  </a:cubicBezTo>
                  <a:cubicBezTo>
                    <a:pt x="0" y="102"/>
                    <a:pt x="2" y="103"/>
                    <a:pt x="4" y="102"/>
                  </a:cubicBezTo>
                  <a:cubicBezTo>
                    <a:pt x="138" y="24"/>
                    <a:pt x="138" y="24"/>
                    <a:pt x="138" y="24"/>
                  </a:cubicBezTo>
                  <a:cubicBezTo>
                    <a:pt x="140" y="23"/>
                    <a:pt x="141" y="20"/>
                    <a:pt x="141" y="18"/>
                  </a:cubicBezTo>
                  <a:cubicBezTo>
                    <a:pt x="141" y="3"/>
                    <a:pt x="141" y="3"/>
                    <a:pt x="141" y="3"/>
                  </a:cubicBezTo>
                  <a:cubicBezTo>
                    <a:pt x="141" y="1"/>
                    <a:pt x="140" y="0"/>
                    <a:pt x="138" y="1"/>
                  </a:cubicBezTo>
                  <a:lnTo>
                    <a:pt x="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şlíḑè">
              <a:extLst>
                <a:ext uri="{FF2B5EF4-FFF2-40B4-BE49-F238E27FC236}">
                  <a16:creationId xmlns:a16="http://schemas.microsoft.com/office/drawing/2014/main" id="{EC26AA40-1AEA-7061-4447-0F8ECC55725D}"/>
                </a:ext>
              </a:extLst>
            </p:cNvPr>
            <p:cNvSpPr/>
            <p:nvPr/>
          </p:nvSpPr>
          <p:spPr bwMode="auto">
            <a:xfrm>
              <a:off x="3829050" y="3021013"/>
              <a:ext cx="447675" cy="323850"/>
            </a:xfrm>
            <a:custGeom>
              <a:avLst/>
              <a:gdLst>
                <a:gd name="T0" fmla="*/ 4 w 142"/>
                <a:gd name="T1" fmla="*/ 79 h 103"/>
                <a:gd name="T2" fmla="*/ 0 w 142"/>
                <a:gd name="T3" fmla="*/ 85 h 103"/>
                <a:gd name="T4" fmla="*/ 0 w 142"/>
                <a:gd name="T5" fmla="*/ 99 h 103"/>
                <a:gd name="T6" fmla="*/ 4 w 142"/>
                <a:gd name="T7" fmla="*/ 101 h 103"/>
                <a:gd name="T8" fmla="*/ 138 w 142"/>
                <a:gd name="T9" fmla="*/ 24 h 103"/>
                <a:gd name="T10" fmla="*/ 142 w 142"/>
                <a:gd name="T11" fmla="*/ 18 h 103"/>
                <a:gd name="T12" fmla="*/ 141 w 142"/>
                <a:gd name="T13" fmla="*/ 3 h 103"/>
                <a:gd name="T14" fmla="*/ 138 w 142"/>
                <a:gd name="T15" fmla="*/ 1 h 103"/>
                <a:gd name="T16" fmla="*/ 4 w 142"/>
                <a:gd name="T17"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4" y="79"/>
                  </a:moveTo>
                  <a:cubicBezTo>
                    <a:pt x="2" y="80"/>
                    <a:pt x="0" y="83"/>
                    <a:pt x="0" y="85"/>
                  </a:cubicBezTo>
                  <a:cubicBezTo>
                    <a:pt x="0" y="99"/>
                    <a:pt x="0" y="99"/>
                    <a:pt x="0" y="99"/>
                  </a:cubicBezTo>
                  <a:cubicBezTo>
                    <a:pt x="0" y="102"/>
                    <a:pt x="2" y="103"/>
                    <a:pt x="4" y="101"/>
                  </a:cubicBezTo>
                  <a:cubicBezTo>
                    <a:pt x="138" y="24"/>
                    <a:pt x="138" y="24"/>
                    <a:pt x="138" y="24"/>
                  </a:cubicBezTo>
                  <a:cubicBezTo>
                    <a:pt x="140" y="23"/>
                    <a:pt x="142" y="20"/>
                    <a:pt x="142" y="18"/>
                  </a:cubicBezTo>
                  <a:cubicBezTo>
                    <a:pt x="141" y="3"/>
                    <a:pt x="141" y="3"/>
                    <a:pt x="141" y="3"/>
                  </a:cubicBezTo>
                  <a:cubicBezTo>
                    <a:pt x="141" y="1"/>
                    <a:pt x="140" y="0"/>
                    <a:pt x="138" y="1"/>
                  </a:cubicBezTo>
                  <a:lnTo>
                    <a:pt x="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şľïḓê">
              <a:extLst>
                <a:ext uri="{FF2B5EF4-FFF2-40B4-BE49-F238E27FC236}">
                  <a16:creationId xmlns:a16="http://schemas.microsoft.com/office/drawing/2014/main" id="{1AB7F897-8D1B-D6D5-A4D4-C210528684C9}"/>
                </a:ext>
              </a:extLst>
            </p:cNvPr>
            <p:cNvSpPr/>
            <p:nvPr/>
          </p:nvSpPr>
          <p:spPr bwMode="auto">
            <a:xfrm>
              <a:off x="3979863" y="3257551"/>
              <a:ext cx="188913" cy="166688"/>
            </a:xfrm>
            <a:custGeom>
              <a:avLst/>
              <a:gdLst>
                <a:gd name="T0" fmla="*/ 8 w 60"/>
                <a:gd name="T1" fmla="*/ 28 h 53"/>
                <a:gd name="T2" fmla="*/ 0 w 60"/>
                <a:gd name="T3" fmla="*/ 42 h 53"/>
                <a:gd name="T4" fmla="*/ 0 w 60"/>
                <a:gd name="T5" fmla="*/ 45 h 53"/>
                <a:gd name="T6" fmla="*/ 8 w 60"/>
                <a:gd name="T7" fmla="*/ 50 h 53"/>
                <a:gd name="T8" fmla="*/ 52 w 60"/>
                <a:gd name="T9" fmla="*/ 25 h 53"/>
                <a:gd name="T10" fmla="*/ 60 w 60"/>
                <a:gd name="T11" fmla="*/ 11 h 53"/>
                <a:gd name="T12" fmla="*/ 60 w 60"/>
                <a:gd name="T13" fmla="*/ 7 h 53"/>
                <a:gd name="T14" fmla="*/ 52 w 60"/>
                <a:gd name="T15" fmla="*/ 2 h 53"/>
                <a:gd name="T16" fmla="*/ 8 w 60"/>
                <a:gd name="T17"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53">
                  <a:moveTo>
                    <a:pt x="8" y="28"/>
                  </a:moveTo>
                  <a:cubicBezTo>
                    <a:pt x="4" y="30"/>
                    <a:pt x="0" y="37"/>
                    <a:pt x="0" y="42"/>
                  </a:cubicBezTo>
                  <a:cubicBezTo>
                    <a:pt x="0" y="45"/>
                    <a:pt x="0" y="45"/>
                    <a:pt x="0" y="45"/>
                  </a:cubicBezTo>
                  <a:cubicBezTo>
                    <a:pt x="0" y="50"/>
                    <a:pt x="4" y="53"/>
                    <a:pt x="8" y="50"/>
                  </a:cubicBezTo>
                  <a:cubicBezTo>
                    <a:pt x="52" y="25"/>
                    <a:pt x="52" y="25"/>
                    <a:pt x="52" y="25"/>
                  </a:cubicBezTo>
                  <a:cubicBezTo>
                    <a:pt x="56" y="22"/>
                    <a:pt x="60" y="16"/>
                    <a:pt x="60" y="11"/>
                  </a:cubicBezTo>
                  <a:cubicBezTo>
                    <a:pt x="60" y="7"/>
                    <a:pt x="60" y="7"/>
                    <a:pt x="60" y="7"/>
                  </a:cubicBezTo>
                  <a:cubicBezTo>
                    <a:pt x="60" y="2"/>
                    <a:pt x="56" y="0"/>
                    <a:pt x="52" y="2"/>
                  </a:cubicBezTo>
                  <a:lnTo>
                    <a:pt x="8" y="28"/>
                  </a:lnTo>
                  <a:close/>
                </a:path>
              </a:pathLst>
            </a:custGeom>
            <a:solidFill>
              <a:srgbClr val="F6C1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ṧḻîḋé">
              <a:extLst>
                <a:ext uri="{FF2B5EF4-FFF2-40B4-BE49-F238E27FC236}">
                  <a16:creationId xmlns:a16="http://schemas.microsoft.com/office/drawing/2014/main" id="{B5C6D4DB-7A68-0F60-3218-831B32196C12}"/>
                </a:ext>
              </a:extLst>
            </p:cNvPr>
            <p:cNvSpPr/>
            <p:nvPr/>
          </p:nvSpPr>
          <p:spPr bwMode="auto">
            <a:xfrm>
              <a:off x="5373688" y="1389063"/>
              <a:ext cx="2544763" cy="1436688"/>
            </a:xfrm>
            <a:custGeom>
              <a:avLst/>
              <a:gdLst>
                <a:gd name="T0" fmla="*/ 57 w 807"/>
                <a:gd name="T1" fmla="*/ 6 h 456"/>
                <a:gd name="T2" fmla="*/ 55 w 807"/>
                <a:gd name="T3" fmla="*/ 5 h 456"/>
                <a:gd name="T4" fmla="*/ 54 w 807"/>
                <a:gd name="T5" fmla="*/ 4 h 456"/>
                <a:gd name="T6" fmla="*/ 52 w 807"/>
                <a:gd name="T7" fmla="*/ 4 h 456"/>
                <a:gd name="T8" fmla="*/ 50 w 807"/>
                <a:gd name="T9" fmla="*/ 3 h 456"/>
                <a:gd name="T10" fmla="*/ 49 w 807"/>
                <a:gd name="T11" fmla="*/ 2 h 456"/>
                <a:gd name="T12" fmla="*/ 48 w 807"/>
                <a:gd name="T13" fmla="*/ 2 h 456"/>
                <a:gd name="T14" fmla="*/ 48 w 807"/>
                <a:gd name="T15" fmla="*/ 2 h 456"/>
                <a:gd name="T16" fmla="*/ 47 w 807"/>
                <a:gd name="T17" fmla="*/ 2 h 456"/>
                <a:gd name="T18" fmla="*/ 45 w 807"/>
                <a:gd name="T19" fmla="*/ 1 h 456"/>
                <a:gd name="T20" fmla="*/ 44 w 807"/>
                <a:gd name="T21" fmla="*/ 1 h 456"/>
                <a:gd name="T22" fmla="*/ 42 w 807"/>
                <a:gd name="T23" fmla="*/ 1 h 456"/>
                <a:gd name="T24" fmla="*/ 41 w 807"/>
                <a:gd name="T25" fmla="*/ 0 h 456"/>
                <a:gd name="T26" fmla="*/ 40 w 807"/>
                <a:gd name="T27" fmla="*/ 0 h 456"/>
                <a:gd name="T28" fmla="*/ 40 w 807"/>
                <a:gd name="T29" fmla="*/ 0 h 456"/>
                <a:gd name="T30" fmla="*/ 38 w 807"/>
                <a:gd name="T31" fmla="*/ 0 h 456"/>
                <a:gd name="T32" fmla="*/ 36 w 807"/>
                <a:gd name="T33" fmla="*/ 0 h 456"/>
                <a:gd name="T34" fmla="*/ 34 w 807"/>
                <a:gd name="T35" fmla="*/ 1 h 456"/>
                <a:gd name="T36" fmla="*/ 34 w 807"/>
                <a:gd name="T37" fmla="*/ 1 h 456"/>
                <a:gd name="T38" fmla="*/ 33 w 807"/>
                <a:gd name="T39" fmla="*/ 1 h 456"/>
                <a:gd name="T40" fmla="*/ 31 w 807"/>
                <a:gd name="T41" fmla="*/ 2 h 456"/>
                <a:gd name="T42" fmla="*/ 27 w 807"/>
                <a:gd name="T43" fmla="*/ 3 h 456"/>
                <a:gd name="T44" fmla="*/ 0 w 807"/>
                <a:gd name="T45" fmla="*/ 19 h 456"/>
                <a:gd name="T46" fmla="*/ 6 w 807"/>
                <a:gd name="T47" fmla="*/ 17 h 456"/>
                <a:gd name="T48" fmla="*/ 6 w 807"/>
                <a:gd name="T49" fmla="*/ 17 h 456"/>
                <a:gd name="T50" fmla="*/ 13 w 807"/>
                <a:gd name="T51" fmla="*/ 16 h 456"/>
                <a:gd name="T52" fmla="*/ 13 w 807"/>
                <a:gd name="T53" fmla="*/ 16 h 456"/>
                <a:gd name="T54" fmla="*/ 21 w 807"/>
                <a:gd name="T55" fmla="*/ 18 h 456"/>
                <a:gd name="T56" fmla="*/ 21 w 807"/>
                <a:gd name="T57" fmla="*/ 18 h 456"/>
                <a:gd name="T58" fmla="*/ 29 w 807"/>
                <a:gd name="T59" fmla="*/ 22 h 456"/>
                <a:gd name="T60" fmla="*/ 780 w 807"/>
                <a:gd name="T61" fmla="*/ 456 h 456"/>
                <a:gd name="T62" fmla="*/ 807 w 807"/>
                <a:gd name="T63" fmla="*/ 440 h 456"/>
                <a:gd name="T64" fmla="*/ 57 w 807"/>
                <a:gd name="T65" fmla="*/ 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7" h="456">
                  <a:moveTo>
                    <a:pt x="57" y="6"/>
                  </a:moveTo>
                  <a:cubicBezTo>
                    <a:pt x="56" y="6"/>
                    <a:pt x="56" y="6"/>
                    <a:pt x="55" y="5"/>
                  </a:cubicBezTo>
                  <a:cubicBezTo>
                    <a:pt x="55" y="5"/>
                    <a:pt x="54" y="5"/>
                    <a:pt x="54" y="4"/>
                  </a:cubicBezTo>
                  <a:cubicBezTo>
                    <a:pt x="53" y="4"/>
                    <a:pt x="53" y="4"/>
                    <a:pt x="52" y="4"/>
                  </a:cubicBezTo>
                  <a:cubicBezTo>
                    <a:pt x="52" y="3"/>
                    <a:pt x="51" y="3"/>
                    <a:pt x="50" y="3"/>
                  </a:cubicBezTo>
                  <a:cubicBezTo>
                    <a:pt x="50" y="3"/>
                    <a:pt x="49" y="2"/>
                    <a:pt x="49" y="2"/>
                  </a:cubicBezTo>
                  <a:cubicBezTo>
                    <a:pt x="48" y="2"/>
                    <a:pt x="48" y="2"/>
                    <a:pt x="48" y="2"/>
                  </a:cubicBezTo>
                  <a:cubicBezTo>
                    <a:pt x="48" y="2"/>
                    <a:pt x="48" y="2"/>
                    <a:pt x="48" y="2"/>
                  </a:cubicBezTo>
                  <a:cubicBezTo>
                    <a:pt x="48" y="2"/>
                    <a:pt x="47" y="2"/>
                    <a:pt x="47" y="2"/>
                  </a:cubicBezTo>
                  <a:cubicBezTo>
                    <a:pt x="47" y="2"/>
                    <a:pt x="46" y="1"/>
                    <a:pt x="45" y="1"/>
                  </a:cubicBezTo>
                  <a:cubicBezTo>
                    <a:pt x="45" y="1"/>
                    <a:pt x="44" y="1"/>
                    <a:pt x="44" y="1"/>
                  </a:cubicBezTo>
                  <a:cubicBezTo>
                    <a:pt x="43" y="1"/>
                    <a:pt x="42" y="1"/>
                    <a:pt x="42" y="1"/>
                  </a:cubicBezTo>
                  <a:cubicBezTo>
                    <a:pt x="41" y="1"/>
                    <a:pt x="41" y="1"/>
                    <a:pt x="41" y="0"/>
                  </a:cubicBezTo>
                  <a:cubicBezTo>
                    <a:pt x="40" y="0"/>
                    <a:pt x="40" y="0"/>
                    <a:pt x="40" y="0"/>
                  </a:cubicBezTo>
                  <a:cubicBezTo>
                    <a:pt x="40" y="0"/>
                    <a:pt x="40" y="0"/>
                    <a:pt x="40" y="0"/>
                  </a:cubicBezTo>
                  <a:cubicBezTo>
                    <a:pt x="39" y="0"/>
                    <a:pt x="39" y="0"/>
                    <a:pt x="38" y="0"/>
                  </a:cubicBezTo>
                  <a:cubicBezTo>
                    <a:pt x="37" y="0"/>
                    <a:pt x="37" y="0"/>
                    <a:pt x="36" y="0"/>
                  </a:cubicBezTo>
                  <a:cubicBezTo>
                    <a:pt x="35" y="1"/>
                    <a:pt x="34" y="1"/>
                    <a:pt x="34" y="1"/>
                  </a:cubicBezTo>
                  <a:cubicBezTo>
                    <a:pt x="34" y="1"/>
                    <a:pt x="34" y="1"/>
                    <a:pt x="34" y="1"/>
                  </a:cubicBezTo>
                  <a:cubicBezTo>
                    <a:pt x="33" y="1"/>
                    <a:pt x="33" y="1"/>
                    <a:pt x="33" y="1"/>
                  </a:cubicBezTo>
                  <a:cubicBezTo>
                    <a:pt x="32" y="1"/>
                    <a:pt x="32" y="1"/>
                    <a:pt x="31" y="2"/>
                  </a:cubicBezTo>
                  <a:cubicBezTo>
                    <a:pt x="29" y="2"/>
                    <a:pt x="28" y="3"/>
                    <a:pt x="27" y="3"/>
                  </a:cubicBezTo>
                  <a:cubicBezTo>
                    <a:pt x="0" y="19"/>
                    <a:pt x="0" y="19"/>
                    <a:pt x="0" y="19"/>
                  </a:cubicBezTo>
                  <a:cubicBezTo>
                    <a:pt x="2" y="18"/>
                    <a:pt x="4" y="17"/>
                    <a:pt x="6" y="17"/>
                  </a:cubicBezTo>
                  <a:cubicBezTo>
                    <a:pt x="6" y="17"/>
                    <a:pt x="6" y="17"/>
                    <a:pt x="6" y="17"/>
                  </a:cubicBezTo>
                  <a:cubicBezTo>
                    <a:pt x="8" y="16"/>
                    <a:pt x="11" y="16"/>
                    <a:pt x="13" y="16"/>
                  </a:cubicBezTo>
                  <a:cubicBezTo>
                    <a:pt x="13" y="16"/>
                    <a:pt x="13" y="16"/>
                    <a:pt x="13" y="16"/>
                  </a:cubicBezTo>
                  <a:cubicBezTo>
                    <a:pt x="16" y="17"/>
                    <a:pt x="18" y="17"/>
                    <a:pt x="21" y="18"/>
                  </a:cubicBezTo>
                  <a:cubicBezTo>
                    <a:pt x="21" y="18"/>
                    <a:pt x="21" y="18"/>
                    <a:pt x="21" y="18"/>
                  </a:cubicBezTo>
                  <a:cubicBezTo>
                    <a:pt x="24" y="19"/>
                    <a:pt x="26" y="20"/>
                    <a:pt x="29" y="22"/>
                  </a:cubicBezTo>
                  <a:cubicBezTo>
                    <a:pt x="780" y="456"/>
                    <a:pt x="780" y="456"/>
                    <a:pt x="780" y="456"/>
                  </a:cubicBezTo>
                  <a:cubicBezTo>
                    <a:pt x="807" y="440"/>
                    <a:pt x="807" y="440"/>
                    <a:pt x="807" y="440"/>
                  </a:cubicBezTo>
                  <a:lnTo>
                    <a:pt x="57" y="6"/>
                  </a:lnTo>
                  <a:close/>
                </a:path>
              </a:pathLst>
            </a:custGeom>
            <a:gradFill>
              <a:gsLst>
                <a:gs pos="0">
                  <a:srgbClr val="BDECF2"/>
                </a:gs>
                <a:gs pos="100000">
                  <a:srgbClr val="EAEEEE"/>
                </a:gs>
              </a:gsLst>
              <a:lin ang="10800000" scaled="0"/>
            </a:gradFill>
            <a:ln>
              <a:noFill/>
            </a:ln>
          </p:spPr>
          <p:txBody>
            <a:bodyPr anchor="ctr"/>
            <a:lstStyle/>
            <a:p>
              <a:pPr algn="ctr"/>
              <a:endParaRPr/>
            </a:p>
          </p:txBody>
        </p:sp>
        <p:sp>
          <p:nvSpPr>
            <p:cNvPr id="53" name="iŝḻiḋe">
              <a:extLst>
                <a:ext uri="{FF2B5EF4-FFF2-40B4-BE49-F238E27FC236}">
                  <a16:creationId xmlns:a16="http://schemas.microsoft.com/office/drawing/2014/main" id="{5A5486C1-B740-FBE5-B8DB-E415A48E9B0A}"/>
                </a:ext>
              </a:extLst>
            </p:cNvPr>
            <p:cNvSpPr/>
            <p:nvPr/>
          </p:nvSpPr>
          <p:spPr bwMode="auto">
            <a:xfrm>
              <a:off x="7885113" y="2803526"/>
              <a:ext cx="217488" cy="2006600"/>
            </a:xfrm>
            <a:custGeom>
              <a:avLst/>
              <a:gdLst>
                <a:gd name="T0" fmla="*/ 68 w 69"/>
                <a:gd name="T1" fmla="*/ 67 h 637"/>
                <a:gd name="T2" fmla="*/ 68 w 69"/>
                <a:gd name="T3" fmla="*/ 63 h 637"/>
                <a:gd name="T4" fmla="*/ 68 w 69"/>
                <a:gd name="T5" fmla="*/ 61 h 637"/>
                <a:gd name="T6" fmla="*/ 67 w 69"/>
                <a:gd name="T7" fmla="*/ 59 h 637"/>
                <a:gd name="T8" fmla="*/ 66 w 69"/>
                <a:gd name="T9" fmla="*/ 55 h 637"/>
                <a:gd name="T10" fmla="*/ 65 w 69"/>
                <a:gd name="T11" fmla="*/ 51 h 637"/>
                <a:gd name="T12" fmla="*/ 65 w 69"/>
                <a:gd name="T13" fmla="*/ 50 h 637"/>
                <a:gd name="T14" fmla="*/ 64 w 69"/>
                <a:gd name="T15" fmla="*/ 46 h 637"/>
                <a:gd name="T16" fmla="*/ 62 w 69"/>
                <a:gd name="T17" fmla="*/ 42 h 637"/>
                <a:gd name="T18" fmla="*/ 62 w 69"/>
                <a:gd name="T19" fmla="*/ 40 h 637"/>
                <a:gd name="T20" fmla="*/ 60 w 69"/>
                <a:gd name="T21" fmla="*/ 38 h 637"/>
                <a:gd name="T22" fmla="*/ 58 w 69"/>
                <a:gd name="T23" fmla="*/ 33 h 637"/>
                <a:gd name="T24" fmla="*/ 56 w 69"/>
                <a:gd name="T25" fmla="*/ 30 h 637"/>
                <a:gd name="T26" fmla="*/ 53 w 69"/>
                <a:gd name="T27" fmla="*/ 25 h 637"/>
                <a:gd name="T28" fmla="*/ 49 w 69"/>
                <a:gd name="T29" fmla="*/ 19 h 637"/>
                <a:gd name="T30" fmla="*/ 45 w 69"/>
                <a:gd name="T31" fmla="*/ 15 h 637"/>
                <a:gd name="T32" fmla="*/ 43 w 69"/>
                <a:gd name="T33" fmla="*/ 13 h 637"/>
                <a:gd name="T34" fmla="*/ 42 w 69"/>
                <a:gd name="T35" fmla="*/ 11 h 637"/>
                <a:gd name="T36" fmla="*/ 38 w 69"/>
                <a:gd name="T37" fmla="*/ 8 h 637"/>
                <a:gd name="T38" fmla="*/ 36 w 69"/>
                <a:gd name="T39" fmla="*/ 5 h 637"/>
                <a:gd name="T40" fmla="*/ 35 w 69"/>
                <a:gd name="T41" fmla="*/ 5 h 637"/>
                <a:gd name="T42" fmla="*/ 31 w 69"/>
                <a:gd name="T43" fmla="*/ 2 h 637"/>
                <a:gd name="T44" fmla="*/ 28 w 69"/>
                <a:gd name="T45" fmla="*/ 0 h 637"/>
                <a:gd name="T46" fmla="*/ 0 w 69"/>
                <a:gd name="T47" fmla="*/ 16 h 637"/>
                <a:gd name="T48" fmla="*/ 8 w 69"/>
                <a:gd name="T49" fmla="*/ 21 h 637"/>
                <a:gd name="T50" fmla="*/ 16 w 69"/>
                <a:gd name="T51" fmla="*/ 29 h 637"/>
                <a:gd name="T52" fmla="*/ 29 w 69"/>
                <a:gd name="T53" fmla="*/ 47 h 637"/>
                <a:gd name="T54" fmla="*/ 34 w 69"/>
                <a:gd name="T55" fmla="*/ 56 h 637"/>
                <a:gd name="T56" fmla="*/ 38 w 69"/>
                <a:gd name="T57" fmla="*/ 67 h 637"/>
                <a:gd name="T58" fmla="*/ 40 w 69"/>
                <a:gd name="T59" fmla="*/ 77 h 637"/>
                <a:gd name="T60" fmla="*/ 40 w 69"/>
                <a:gd name="T61" fmla="*/ 611 h 637"/>
                <a:gd name="T62" fmla="*/ 39 w 69"/>
                <a:gd name="T63" fmla="*/ 620 h 637"/>
                <a:gd name="T64" fmla="*/ 36 w 69"/>
                <a:gd name="T65" fmla="*/ 627 h 637"/>
                <a:gd name="T66" fmla="*/ 32 w 69"/>
                <a:gd name="T67" fmla="*/ 634 h 637"/>
                <a:gd name="T68" fmla="*/ 55 w 69"/>
                <a:gd name="T69" fmla="*/ 621 h 637"/>
                <a:gd name="T70" fmla="*/ 61 w 69"/>
                <a:gd name="T71" fmla="*/ 616 h 637"/>
                <a:gd name="T72" fmla="*/ 64 w 69"/>
                <a:gd name="T73" fmla="*/ 611 h 637"/>
                <a:gd name="T74" fmla="*/ 64 w 69"/>
                <a:gd name="T75" fmla="*/ 611 h 637"/>
                <a:gd name="T76" fmla="*/ 65 w 69"/>
                <a:gd name="T77" fmla="*/ 607 h 637"/>
                <a:gd name="T78" fmla="*/ 66 w 69"/>
                <a:gd name="T79" fmla="*/ 604 h 637"/>
                <a:gd name="T80" fmla="*/ 66 w 69"/>
                <a:gd name="T81" fmla="*/ 603 h 637"/>
                <a:gd name="T82" fmla="*/ 67 w 69"/>
                <a:gd name="T83" fmla="*/ 599 h 637"/>
                <a:gd name="T84" fmla="*/ 67 w 69"/>
                <a:gd name="T85" fmla="*/ 595 h 637"/>
                <a:gd name="T86" fmla="*/ 69 w 69"/>
                <a:gd name="T87" fmla="*/ 71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 h="637">
                  <a:moveTo>
                    <a:pt x="68" y="69"/>
                  </a:moveTo>
                  <a:cubicBezTo>
                    <a:pt x="68" y="68"/>
                    <a:pt x="68" y="68"/>
                    <a:pt x="68" y="67"/>
                  </a:cubicBezTo>
                  <a:cubicBezTo>
                    <a:pt x="68" y="66"/>
                    <a:pt x="68" y="66"/>
                    <a:pt x="68" y="65"/>
                  </a:cubicBezTo>
                  <a:cubicBezTo>
                    <a:pt x="68" y="64"/>
                    <a:pt x="68" y="64"/>
                    <a:pt x="68" y="63"/>
                  </a:cubicBezTo>
                  <a:cubicBezTo>
                    <a:pt x="68" y="62"/>
                    <a:pt x="68" y="62"/>
                    <a:pt x="68" y="61"/>
                  </a:cubicBezTo>
                  <a:cubicBezTo>
                    <a:pt x="68" y="61"/>
                    <a:pt x="68" y="61"/>
                    <a:pt x="68" y="61"/>
                  </a:cubicBezTo>
                  <a:cubicBezTo>
                    <a:pt x="68" y="61"/>
                    <a:pt x="68" y="61"/>
                    <a:pt x="68" y="61"/>
                  </a:cubicBezTo>
                  <a:cubicBezTo>
                    <a:pt x="68" y="60"/>
                    <a:pt x="67" y="60"/>
                    <a:pt x="67" y="59"/>
                  </a:cubicBezTo>
                  <a:cubicBezTo>
                    <a:pt x="67" y="58"/>
                    <a:pt x="67" y="57"/>
                    <a:pt x="67" y="57"/>
                  </a:cubicBezTo>
                  <a:cubicBezTo>
                    <a:pt x="67" y="56"/>
                    <a:pt x="67" y="55"/>
                    <a:pt x="66" y="55"/>
                  </a:cubicBezTo>
                  <a:cubicBezTo>
                    <a:pt x="66" y="54"/>
                    <a:pt x="66" y="53"/>
                    <a:pt x="66" y="52"/>
                  </a:cubicBezTo>
                  <a:cubicBezTo>
                    <a:pt x="66" y="52"/>
                    <a:pt x="66" y="51"/>
                    <a:pt x="65" y="51"/>
                  </a:cubicBezTo>
                  <a:cubicBezTo>
                    <a:pt x="65" y="51"/>
                    <a:pt x="65" y="51"/>
                    <a:pt x="65" y="51"/>
                  </a:cubicBezTo>
                  <a:cubicBezTo>
                    <a:pt x="65" y="50"/>
                    <a:pt x="65" y="50"/>
                    <a:pt x="65" y="50"/>
                  </a:cubicBezTo>
                  <a:cubicBezTo>
                    <a:pt x="65" y="50"/>
                    <a:pt x="65" y="49"/>
                    <a:pt x="65" y="48"/>
                  </a:cubicBezTo>
                  <a:cubicBezTo>
                    <a:pt x="64" y="47"/>
                    <a:pt x="64" y="47"/>
                    <a:pt x="64" y="46"/>
                  </a:cubicBezTo>
                  <a:cubicBezTo>
                    <a:pt x="64" y="45"/>
                    <a:pt x="63" y="45"/>
                    <a:pt x="63" y="44"/>
                  </a:cubicBezTo>
                  <a:cubicBezTo>
                    <a:pt x="63" y="43"/>
                    <a:pt x="62" y="43"/>
                    <a:pt x="62" y="42"/>
                  </a:cubicBezTo>
                  <a:cubicBezTo>
                    <a:pt x="62" y="41"/>
                    <a:pt x="62" y="41"/>
                    <a:pt x="62" y="40"/>
                  </a:cubicBezTo>
                  <a:cubicBezTo>
                    <a:pt x="62" y="40"/>
                    <a:pt x="62" y="40"/>
                    <a:pt x="62" y="40"/>
                  </a:cubicBezTo>
                  <a:cubicBezTo>
                    <a:pt x="61" y="40"/>
                    <a:pt x="61" y="40"/>
                    <a:pt x="61" y="40"/>
                  </a:cubicBezTo>
                  <a:cubicBezTo>
                    <a:pt x="61" y="39"/>
                    <a:pt x="61" y="39"/>
                    <a:pt x="60" y="38"/>
                  </a:cubicBezTo>
                  <a:cubicBezTo>
                    <a:pt x="60" y="37"/>
                    <a:pt x="60" y="37"/>
                    <a:pt x="59" y="36"/>
                  </a:cubicBezTo>
                  <a:cubicBezTo>
                    <a:pt x="59" y="35"/>
                    <a:pt x="59" y="34"/>
                    <a:pt x="58" y="33"/>
                  </a:cubicBezTo>
                  <a:cubicBezTo>
                    <a:pt x="58" y="32"/>
                    <a:pt x="57" y="32"/>
                    <a:pt x="57" y="31"/>
                  </a:cubicBezTo>
                  <a:cubicBezTo>
                    <a:pt x="56" y="30"/>
                    <a:pt x="56" y="30"/>
                    <a:pt x="56" y="30"/>
                  </a:cubicBezTo>
                  <a:cubicBezTo>
                    <a:pt x="56" y="30"/>
                    <a:pt x="56" y="30"/>
                    <a:pt x="56" y="30"/>
                  </a:cubicBezTo>
                  <a:cubicBezTo>
                    <a:pt x="55" y="28"/>
                    <a:pt x="54" y="26"/>
                    <a:pt x="53" y="25"/>
                  </a:cubicBezTo>
                  <a:cubicBezTo>
                    <a:pt x="52" y="24"/>
                    <a:pt x="51" y="22"/>
                    <a:pt x="50" y="21"/>
                  </a:cubicBezTo>
                  <a:cubicBezTo>
                    <a:pt x="50" y="20"/>
                    <a:pt x="49" y="19"/>
                    <a:pt x="49" y="19"/>
                  </a:cubicBezTo>
                  <a:cubicBezTo>
                    <a:pt x="48" y="18"/>
                    <a:pt x="47" y="17"/>
                    <a:pt x="47" y="17"/>
                  </a:cubicBezTo>
                  <a:cubicBezTo>
                    <a:pt x="46" y="16"/>
                    <a:pt x="46" y="15"/>
                    <a:pt x="45" y="15"/>
                  </a:cubicBezTo>
                  <a:cubicBezTo>
                    <a:pt x="45" y="14"/>
                    <a:pt x="44" y="14"/>
                    <a:pt x="44" y="13"/>
                  </a:cubicBezTo>
                  <a:cubicBezTo>
                    <a:pt x="43" y="13"/>
                    <a:pt x="43" y="13"/>
                    <a:pt x="43" y="13"/>
                  </a:cubicBezTo>
                  <a:cubicBezTo>
                    <a:pt x="43" y="13"/>
                    <a:pt x="43" y="13"/>
                    <a:pt x="43" y="13"/>
                  </a:cubicBezTo>
                  <a:cubicBezTo>
                    <a:pt x="43" y="12"/>
                    <a:pt x="42" y="12"/>
                    <a:pt x="42" y="11"/>
                  </a:cubicBezTo>
                  <a:cubicBezTo>
                    <a:pt x="41" y="11"/>
                    <a:pt x="41" y="10"/>
                    <a:pt x="40" y="10"/>
                  </a:cubicBezTo>
                  <a:cubicBezTo>
                    <a:pt x="40" y="9"/>
                    <a:pt x="39" y="8"/>
                    <a:pt x="38" y="8"/>
                  </a:cubicBezTo>
                  <a:cubicBezTo>
                    <a:pt x="38" y="7"/>
                    <a:pt x="37" y="7"/>
                    <a:pt x="37" y="6"/>
                  </a:cubicBezTo>
                  <a:cubicBezTo>
                    <a:pt x="36" y="5"/>
                    <a:pt x="36" y="5"/>
                    <a:pt x="36" y="5"/>
                  </a:cubicBezTo>
                  <a:cubicBezTo>
                    <a:pt x="36" y="5"/>
                    <a:pt x="36" y="5"/>
                    <a:pt x="36" y="5"/>
                  </a:cubicBezTo>
                  <a:cubicBezTo>
                    <a:pt x="35" y="5"/>
                    <a:pt x="35" y="5"/>
                    <a:pt x="35" y="5"/>
                  </a:cubicBezTo>
                  <a:cubicBezTo>
                    <a:pt x="34" y="4"/>
                    <a:pt x="34" y="4"/>
                    <a:pt x="33" y="3"/>
                  </a:cubicBezTo>
                  <a:cubicBezTo>
                    <a:pt x="32" y="3"/>
                    <a:pt x="32" y="2"/>
                    <a:pt x="31" y="2"/>
                  </a:cubicBezTo>
                  <a:cubicBezTo>
                    <a:pt x="31" y="2"/>
                    <a:pt x="30" y="1"/>
                    <a:pt x="29" y="1"/>
                  </a:cubicBezTo>
                  <a:cubicBezTo>
                    <a:pt x="29" y="1"/>
                    <a:pt x="28" y="0"/>
                    <a:pt x="28" y="0"/>
                  </a:cubicBezTo>
                  <a:cubicBezTo>
                    <a:pt x="27" y="0"/>
                    <a:pt x="27" y="0"/>
                    <a:pt x="27" y="0"/>
                  </a:cubicBezTo>
                  <a:cubicBezTo>
                    <a:pt x="0" y="16"/>
                    <a:pt x="0" y="16"/>
                    <a:pt x="0" y="16"/>
                  </a:cubicBezTo>
                  <a:cubicBezTo>
                    <a:pt x="3" y="17"/>
                    <a:pt x="5" y="19"/>
                    <a:pt x="8" y="21"/>
                  </a:cubicBezTo>
                  <a:cubicBezTo>
                    <a:pt x="8" y="21"/>
                    <a:pt x="8" y="21"/>
                    <a:pt x="8" y="21"/>
                  </a:cubicBezTo>
                  <a:cubicBezTo>
                    <a:pt x="11" y="24"/>
                    <a:pt x="13" y="26"/>
                    <a:pt x="16" y="28"/>
                  </a:cubicBezTo>
                  <a:cubicBezTo>
                    <a:pt x="16" y="29"/>
                    <a:pt x="16" y="29"/>
                    <a:pt x="16" y="29"/>
                  </a:cubicBezTo>
                  <a:cubicBezTo>
                    <a:pt x="21" y="34"/>
                    <a:pt x="25" y="40"/>
                    <a:pt x="29" y="46"/>
                  </a:cubicBezTo>
                  <a:cubicBezTo>
                    <a:pt x="29" y="47"/>
                    <a:pt x="29" y="47"/>
                    <a:pt x="29" y="47"/>
                  </a:cubicBezTo>
                  <a:cubicBezTo>
                    <a:pt x="31" y="50"/>
                    <a:pt x="33" y="53"/>
                    <a:pt x="34" y="56"/>
                  </a:cubicBezTo>
                  <a:cubicBezTo>
                    <a:pt x="34" y="56"/>
                    <a:pt x="34" y="56"/>
                    <a:pt x="34" y="56"/>
                  </a:cubicBezTo>
                  <a:cubicBezTo>
                    <a:pt x="36" y="60"/>
                    <a:pt x="37" y="63"/>
                    <a:pt x="38" y="67"/>
                  </a:cubicBezTo>
                  <a:cubicBezTo>
                    <a:pt x="38" y="67"/>
                    <a:pt x="38" y="67"/>
                    <a:pt x="38" y="67"/>
                  </a:cubicBezTo>
                  <a:cubicBezTo>
                    <a:pt x="39" y="70"/>
                    <a:pt x="40" y="73"/>
                    <a:pt x="40" y="77"/>
                  </a:cubicBezTo>
                  <a:cubicBezTo>
                    <a:pt x="40" y="77"/>
                    <a:pt x="40" y="77"/>
                    <a:pt x="40" y="77"/>
                  </a:cubicBezTo>
                  <a:cubicBezTo>
                    <a:pt x="41" y="80"/>
                    <a:pt x="41" y="84"/>
                    <a:pt x="41" y="87"/>
                  </a:cubicBezTo>
                  <a:cubicBezTo>
                    <a:pt x="40" y="611"/>
                    <a:pt x="40" y="611"/>
                    <a:pt x="40" y="611"/>
                  </a:cubicBezTo>
                  <a:cubicBezTo>
                    <a:pt x="40" y="614"/>
                    <a:pt x="39" y="617"/>
                    <a:pt x="39" y="620"/>
                  </a:cubicBezTo>
                  <a:cubicBezTo>
                    <a:pt x="39" y="620"/>
                    <a:pt x="39" y="620"/>
                    <a:pt x="39" y="620"/>
                  </a:cubicBezTo>
                  <a:cubicBezTo>
                    <a:pt x="38" y="623"/>
                    <a:pt x="37" y="625"/>
                    <a:pt x="36" y="627"/>
                  </a:cubicBezTo>
                  <a:cubicBezTo>
                    <a:pt x="36" y="627"/>
                    <a:pt x="36" y="627"/>
                    <a:pt x="36" y="627"/>
                  </a:cubicBezTo>
                  <a:cubicBezTo>
                    <a:pt x="35" y="629"/>
                    <a:pt x="34" y="631"/>
                    <a:pt x="33" y="632"/>
                  </a:cubicBezTo>
                  <a:cubicBezTo>
                    <a:pt x="33" y="633"/>
                    <a:pt x="32" y="633"/>
                    <a:pt x="32" y="634"/>
                  </a:cubicBezTo>
                  <a:cubicBezTo>
                    <a:pt x="31" y="635"/>
                    <a:pt x="29" y="636"/>
                    <a:pt x="28" y="637"/>
                  </a:cubicBezTo>
                  <a:cubicBezTo>
                    <a:pt x="55" y="621"/>
                    <a:pt x="55" y="621"/>
                    <a:pt x="55" y="621"/>
                  </a:cubicBezTo>
                  <a:cubicBezTo>
                    <a:pt x="57" y="620"/>
                    <a:pt x="58" y="619"/>
                    <a:pt x="59" y="618"/>
                  </a:cubicBezTo>
                  <a:cubicBezTo>
                    <a:pt x="60" y="617"/>
                    <a:pt x="60" y="617"/>
                    <a:pt x="61" y="616"/>
                  </a:cubicBezTo>
                  <a:cubicBezTo>
                    <a:pt x="61" y="616"/>
                    <a:pt x="62" y="615"/>
                    <a:pt x="62" y="614"/>
                  </a:cubicBezTo>
                  <a:cubicBezTo>
                    <a:pt x="63" y="613"/>
                    <a:pt x="63" y="612"/>
                    <a:pt x="64" y="611"/>
                  </a:cubicBezTo>
                  <a:cubicBezTo>
                    <a:pt x="64" y="611"/>
                    <a:pt x="64" y="611"/>
                    <a:pt x="64" y="611"/>
                  </a:cubicBezTo>
                  <a:cubicBezTo>
                    <a:pt x="64" y="611"/>
                    <a:pt x="64" y="611"/>
                    <a:pt x="64" y="611"/>
                  </a:cubicBezTo>
                  <a:cubicBezTo>
                    <a:pt x="64" y="611"/>
                    <a:pt x="64" y="610"/>
                    <a:pt x="65" y="609"/>
                  </a:cubicBezTo>
                  <a:cubicBezTo>
                    <a:pt x="65" y="608"/>
                    <a:pt x="65" y="608"/>
                    <a:pt x="65" y="607"/>
                  </a:cubicBezTo>
                  <a:cubicBezTo>
                    <a:pt x="66" y="606"/>
                    <a:pt x="66" y="606"/>
                    <a:pt x="66" y="605"/>
                  </a:cubicBezTo>
                  <a:cubicBezTo>
                    <a:pt x="66" y="604"/>
                    <a:pt x="66" y="604"/>
                    <a:pt x="66" y="604"/>
                  </a:cubicBezTo>
                  <a:cubicBezTo>
                    <a:pt x="66" y="604"/>
                    <a:pt x="66" y="604"/>
                    <a:pt x="66" y="604"/>
                  </a:cubicBezTo>
                  <a:cubicBezTo>
                    <a:pt x="66" y="603"/>
                    <a:pt x="66" y="603"/>
                    <a:pt x="66" y="603"/>
                  </a:cubicBezTo>
                  <a:cubicBezTo>
                    <a:pt x="66" y="602"/>
                    <a:pt x="67" y="601"/>
                    <a:pt x="67" y="601"/>
                  </a:cubicBezTo>
                  <a:cubicBezTo>
                    <a:pt x="67" y="600"/>
                    <a:pt x="67" y="599"/>
                    <a:pt x="67" y="599"/>
                  </a:cubicBezTo>
                  <a:cubicBezTo>
                    <a:pt x="67" y="598"/>
                    <a:pt x="67" y="598"/>
                    <a:pt x="67" y="597"/>
                  </a:cubicBezTo>
                  <a:cubicBezTo>
                    <a:pt x="67" y="596"/>
                    <a:pt x="67" y="596"/>
                    <a:pt x="67" y="595"/>
                  </a:cubicBezTo>
                  <a:cubicBezTo>
                    <a:pt x="67" y="595"/>
                    <a:pt x="67" y="595"/>
                    <a:pt x="67" y="595"/>
                  </a:cubicBezTo>
                  <a:cubicBezTo>
                    <a:pt x="69" y="71"/>
                    <a:pt x="69" y="71"/>
                    <a:pt x="69" y="71"/>
                  </a:cubicBezTo>
                  <a:cubicBezTo>
                    <a:pt x="69" y="70"/>
                    <a:pt x="69" y="70"/>
                    <a:pt x="68" y="69"/>
                  </a:cubicBezTo>
                  <a:close/>
                </a:path>
              </a:pathLst>
            </a:custGeom>
            <a:gradFill>
              <a:gsLst>
                <a:gs pos="0">
                  <a:srgbClr val="5060D7"/>
                </a:gs>
                <a:gs pos="100000">
                  <a:srgbClr val="6794EC"/>
                </a:gs>
              </a:gsLst>
              <a:lin ang="10800000" scaled="0"/>
            </a:gradFill>
            <a:ln>
              <a:noFill/>
            </a:ln>
          </p:spPr>
          <p:txBody>
            <a:bodyPr anchor="ctr"/>
            <a:lstStyle/>
            <a:p>
              <a:pPr algn="ctr"/>
              <a:endParaRPr/>
            </a:p>
          </p:txBody>
        </p:sp>
        <p:sp>
          <p:nvSpPr>
            <p:cNvPr id="54" name="ïṩ1iḍe">
              <a:extLst>
                <a:ext uri="{FF2B5EF4-FFF2-40B4-BE49-F238E27FC236}">
                  <a16:creationId xmlns:a16="http://schemas.microsoft.com/office/drawing/2014/main" id="{AE9CD38F-9C99-A9BF-F1EB-8AC49F5BF65C}"/>
                </a:ext>
              </a:extLst>
            </p:cNvPr>
            <p:cNvSpPr/>
            <p:nvPr/>
          </p:nvSpPr>
          <p:spPr bwMode="auto">
            <a:xfrm>
              <a:off x="5329238" y="1417638"/>
              <a:ext cx="2684463" cy="3427413"/>
            </a:xfrm>
            <a:custGeom>
              <a:avLst/>
              <a:gdLst>
                <a:gd name="T0" fmla="*/ 810 w 851"/>
                <a:gd name="T1" fmla="*/ 456 h 1088"/>
                <a:gd name="T2" fmla="*/ 851 w 851"/>
                <a:gd name="T3" fmla="*/ 527 h 1088"/>
                <a:gd name="T4" fmla="*/ 850 w 851"/>
                <a:gd name="T5" fmla="*/ 1051 h 1088"/>
                <a:gd name="T6" fmla="*/ 808 w 851"/>
                <a:gd name="T7" fmla="*/ 1074 h 1088"/>
                <a:gd name="T8" fmla="*/ 42 w 851"/>
                <a:gd name="T9" fmla="*/ 632 h 1088"/>
                <a:gd name="T10" fmla="*/ 0 w 851"/>
                <a:gd name="T11" fmla="*/ 560 h 1088"/>
                <a:gd name="T12" fmla="*/ 2 w 851"/>
                <a:gd name="T13" fmla="*/ 37 h 1088"/>
                <a:gd name="T14" fmla="*/ 43 w 851"/>
                <a:gd name="T15" fmla="*/ 13 h 1088"/>
                <a:gd name="T16" fmla="*/ 810 w 851"/>
                <a:gd name="T17" fmla="*/ 456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1" h="1088">
                  <a:moveTo>
                    <a:pt x="810" y="456"/>
                  </a:moveTo>
                  <a:cubicBezTo>
                    <a:pt x="833" y="469"/>
                    <a:pt x="851" y="501"/>
                    <a:pt x="851" y="527"/>
                  </a:cubicBezTo>
                  <a:cubicBezTo>
                    <a:pt x="850" y="1051"/>
                    <a:pt x="850" y="1051"/>
                    <a:pt x="850" y="1051"/>
                  </a:cubicBezTo>
                  <a:cubicBezTo>
                    <a:pt x="850" y="1077"/>
                    <a:pt x="831" y="1088"/>
                    <a:pt x="808" y="1074"/>
                  </a:cubicBezTo>
                  <a:cubicBezTo>
                    <a:pt x="42" y="632"/>
                    <a:pt x="42" y="632"/>
                    <a:pt x="42" y="632"/>
                  </a:cubicBezTo>
                  <a:cubicBezTo>
                    <a:pt x="19" y="619"/>
                    <a:pt x="0" y="587"/>
                    <a:pt x="0" y="560"/>
                  </a:cubicBezTo>
                  <a:cubicBezTo>
                    <a:pt x="2" y="37"/>
                    <a:pt x="2" y="37"/>
                    <a:pt x="2" y="37"/>
                  </a:cubicBezTo>
                  <a:cubicBezTo>
                    <a:pt x="2" y="10"/>
                    <a:pt x="20" y="0"/>
                    <a:pt x="43" y="13"/>
                  </a:cubicBezTo>
                  <a:lnTo>
                    <a:pt x="810" y="456"/>
                  </a:lnTo>
                  <a:close/>
                </a:path>
              </a:pathLst>
            </a:custGeom>
            <a:gradFill>
              <a:gsLst>
                <a:gs pos="0">
                  <a:srgbClr val="7F5EFF"/>
                </a:gs>
                <a:gs pos="100000">
                  <a:srgbClr val="B391FF"/>
                </a:gs>
              </a:gsLst>
              <a:lin ang="5400000" scaled="1"/>
            </a:gradFill>
            <a:ln>
              <a:noFill/>
            </a:ln>
          </p:spPr>
          <p:txBody>
            <a:bodyPr anchor="ctr"/>
            <a:lstStyle/>
            <a:p>
              <a:pPr algn="ctr"/>
              <a:endParaRPr/>
            </a:p>
          </p:txBody>
        </p:sp>
        <p:sp>
          <p:nvSpPr>
            <p:cNvPr id="55" name="iṧḷïďè">
              <a:extLst>
                <a:ext uri="{FF2B5EF4-FFF2-40B4-BE49-F238E27FC236}">
                  <a16:creationId xmlns:a16="http://schemas.microsoft.com/office/drawing/2014/main" id="{F63CCC4D-494E-4262-EBC3-D98173D90D3D}"/>
                </a:ext>
              </a:extLst>
            </p:cNvPr>
            <p:cNvSpPr/>
            <p:nvPr/>
          </p:nvSpPr>
          <p:spPr bwMode="auto">
            <a:xfrm>
              <a:off x="5500688" y="1593851"/>
              <a:ext cx="2355850" cy="3084513"/>
            </a:xfrm>
            <a:custGeom>
              <a:avLst/>
              <a:gdLst>
                <a:gd name="T0" fmla="*/ 709 w 747"/>
                <a:gd name="T1" fmla="*/ 398 h 979"/>
                <a:gd name="T2" fmla="*/ 746 w 747"/>
                <a:gd name="T3" fmla="*/ 464 h 979"/>
                <a:gd name="T4" fmla="*/ 745 w 747"/>
                <a:gd name="T5" fmla="*/ 945 h 979"/>
                <a:gd name="T6" fmla="*/ 707 w 747"/>
                <a:gd name="T7" fmla="*/ 967 h 979"/>
                <a:gd name="T8" fmla="*/ 38 w 747"/>
                <a:gd name="T9" fmla="*/ 582 h 979"/>
                <a:gd name="T10" fmla="*/ 0 w 747"/>
                <a:gd name="T11" fmla="*/ 516 h 979"/>
                <a:gd name="T12" fmla="*/ 2 w 747"/>
                <a:gd name="T13" fmla="*/ 34 h 979"/>
                <a:gd name="T14" fmla="*/ 40 w 747"/>
                <a:gd name="T15" fmla="*/ 13 h 979"/>
                <a:gd name="T16" fmla="*/ 709 w 747"/>
                <a:gd name="T17" fmla="*/ 398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7" h="979">
                  <a:moveTo>
                    <a:pt x="709" y="398"/>
                  </a:moveTo>
                  <a:cubicBezTo>
                    <a:pt x="730" y="410"/>
                    <a:pt x="747" y="440"/>
                    <a:pt x="746" y="464"/>
                  </a:cubicBezTo>
                  <a:cubicBezTo>
                    <a:pt x="745" y="945"/>
                    <a:pt x="745" y="945"/>
                    <a:pt x="745" y="945"/>
                  </a:cubicBezTo>
                  <a:cubicBezTo>
                    <a:pt x="745" y="970"/>
                    <a:pt x="728" y="979"/>
                    <a:pt x="707" y="967"/>
                  </a:cubicBezTo>
                  <a:cubicBezTo>
                    <a:pt x="38" y="582"/>
                    <a:pt x="38" y="582"/>
                    <a:pt x="38" y="582"/>
                  </a:cubicBezTo>
                  <a:cubicBezTo>
                    <a:pt x="17" y="569"/>
                    <a:pt x="0" y="540"/>
                    <a:pt x="0" y="516"/>
                  </a:cubicBezTo>
                  <a:cubicBezTo>
                    <a:pt x="2" y="34"/>
                    <a:pt x="2" y="34"/>
                    <a:pt x="2" y="34"/>
                  </a:cubicBezTo>
                  <a:cubicBezTo>
                    <a:pt x="2" y="10"/>
                    <a:pt x="19" y="0"/>
                    <a:pt x="40" y="13"/>
                  </a:cubicBezTo>
                  <a:lnTo>
                    <a:pt x="709" y="398"/>
                  </a:ln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lîḍè">
              <a:extLst>
                <a:ext uri="{FF2B5EF4-FFF2-40B4-BE49-F238E27FC236}">
                  <a16:creationId xmlns:a16="http://schemas.microsoft.com/office/drawing/2014/main" id="{79B48698-E4C4-EF09-922A-C2118AF128E7}"/>
                </a:ext>
              </a:extLst>
            </p:cNvPr>
            <p:cNvSpPr/>
            <p:nvPr/>
          </p:nvSpPr>
          <p:spPr bwMode="auto">
            <a:xfrm>
              <a:off x="7904163" y="3603626"/>
              <a:ext cx="36513" cy="563563"/>
            </a:xfrm>
            <a:custGeom>
              <a:avLst/>
              <a:gdLst>
                <a:gd name="T0" fmla="*/ 6 w 12"/>
                <a:gd name="T1" fmla="*/ 179 h 179"/>
                <a:gd name="T2" fmla="*/ 6 w 12"/>
                <a:gd name="T3" fmla="*/ 179 h 179"/>
                <a:gd name="T4" fmla="*/ 0 w 12"/>
                <a:gd name="T5" fmla="*/ 173 h 179"/>
                <a:gd name="T6" fmla="*/ 0 w 12"/>
                <a:gd name="T7" fmla="*/ 5 h 179"/>
                <a:gd name="T8" fmla="*/ 6 w 12"/>
                <a:gd name="T9" fmla="*/ 0 h 179"/>
                <a:gd name="T10" fmla="*/ 12 w 12"/>
                <a:gd name="T11" fmla="*/ 5 h 179"/>
                <a:gd name="T12" fmla="*/ 12 w 12"/>
                <a:gd name="T13" fmla="*/ 173 h 179"/>
                <a:gd name="T14" fmla="*/ 6 w 12"/>
                <a:gd name="T15" fmla="*/ 179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9">
                  <a:moveTo>
                    <a:pt x="6" y="179"/>
                  </a:moveTo>
                  <a:cubicBezTo>
                    <a:pt x="6" y="179"/>
                    <a:pt x="6" y="179"/>
                    <a:pt x="6" y="179"/>
                  </a:cubicBezTo>
                  <a:cubicBezTo>
                    <a:pt x="3" y="179"/>
                    <a:pt x="0" y="176"/>
                    <a:pt x="0" y="173"/>
                  </a:cubicBezTo>
                  <a:cubicBezTo>
                    <a:pt x="0" y="5"/>
                    <a:pt x="0" y="5"/>
                    <a:pt x="0" y="5"/>
                  </a:cubicBezTo>
                  <a:cubicBezTo>
                    <a:pt x="0" y="2"/>
                    <a:pt x="3" y="0"/>
                    <a:pt x="6" y="0"/>
                  </a:cubicBezTo>
                  <a:cubicBezTo>
                    <a:pt x="9" y="0"/>
                    <a:pt x="12" y="2"/>
                    <a:pt x="12" y="5"/>
                  </a:cubicBezTo>
                  <a:cubicBezTo>
                    <a:pt x="12" y="173"/>
                    <a:pt x="12" y="173"/>
                    <a:pt x="12" y="173"/>
                  </a:cubicBezTo>
                  <a:cubicBezTo>
                    <a:pt x="12" y="176"/>
                    <a:pt x="9" y="179"/>
                    <a:pt x="6" y="179"/>
                  </a:cubicBez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ṡ1iḑê">
              <a:extLst>
                <a:ext uri="{FF2B5EF4-FFF2-40B4-BE49-F238E27FC236}">
                  <a16:creationId xmlns:a16="http://schemas.microsoft.com/office/drawing/2014/main" id="{ECCD054C-A962-3871-7720-64995C3A665F}"/>
                </a:ext>
              </a:extLst>
            </p:cNvPr>
            <p:cNvSpPr/>
            <p:nvPr/>
          </p:nvSpPr>
          <p:spPr bwMode="auto">
            <a:xfrm>
              <a:off x="5376863" y="2463801"/>
              <a:ext cx="73025" cy="109538"/>
            </a:xfrm>
            <a:custGeom>
              <a:avLst/>
              <a:gdLst>
                <a:gd name="T0" fmla="*/ 11 w 23"/>
                <a:gd name="T1" fmla="*/ 4 h 35"/>
                <a:gd name="T2" fmla="*/ 23 w 23"/>
                <a:gd name="T3" fmla="*/ 24 h 35"/>
                <a:gd name="T4" fmla="*/ 11 w 23"/>
                <a:gd name="T5" fmla="*/ 31 h 35"/>
                <a:gd name="T6" fmla="*/ 0 w 23"/>
                <a:gd name="T7" fmla="*/ 10 h 35"/>
                <a:gd name="T8" fmla="*/ 11 w 23"/>
                <a:gd name="T9" fmla="*/ 4 h 35"/>
              </a:gdLst>
              <a:ahLst/>
              <a:cxnLst>
                <a:cxn ang="0">
                  <a:pos x="T0" y="T1"/>
                </a:cxn>
                <a:cxn ang="0">
                  <a:pos x="T2" y="T3"/>
                </a:cxn>
                <a:cxn ang="0">
                  <a:pos x="T4" y="T5"/>
                </a:cxn>
                <a:cxn ang="0">
                  <a:pos x="T6" y="T7"/>
                </a:cxn>
                <a:cxn ang="0">
                  <a:pos x="T8" y="T9"/>
                </a:cxn>
              </a:cxnLst>
              <a:rect l="0" t="0" r="r" b="b"/>
              <a:pathLst>
                <a:path w="23" h="35">
                  <a:moveTo>
                    <a:pt x="11" y="4"/>
                  </a:moveTo>
                  <a:cubicBezTo>
                    <a:pt x="18" y="7"/>
                    <a:pt x="23" y="17"/>
                    <a:pt x="23" y="24"/>
                  </a:cubicBezTo>
                  <a:cubicBezTo>
                    <a:pt x="23" y="32"/>
                    <a:pt x="18" y="35"/>
                    <a:pt x="11" y="31"/>
                  </a:cubicBezTo>
                  <a:cubicBezTo>
                    <a:pt x="5" y="27"/>
                    <a:pt x="0" y="18"/>
                    <a:pt x="0" y="10"/>
                  </a:cubicBezTo>
                  <a:cubicBezTo>
                    <a:pt x="0" y="3"/>
                    <a:pt x="5" y="0"/>
                    <a:pt x="1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s1iḓê">
              <a:extLst>
                <a:ext uri="{FF2B5EF4-FFF2-40B4-BE49-F238E27FC236}">
                  <a16:creationId xmlns:a16="http://schemas.microsoft.com/office/drawing/2014/main" id="{3FC0142E-565A-0AA1-9C13-DF092CC2D767}"/>
                </a:ext>
              </a:extLst>
            </p:cNvPr>
            <p:cNvSpPr/>
            <p:nvPr/>
          </p:nvSpPr>
          <p:spPr bwMode="auto">
            <a:xfrm>
              <a:off x="6459538" y="2390776"/>
              <a:ext cx="419100" cy="554038"/>
            </a:xfrm>
            <a:custGeom>
              <a:avLst/>
              <a:gdLst>
                <a:gd name="T0" fmla="*/ 132 w 133"/>
                <a:gd name="T1" fmla="*/ 118 h 176"/>
                <a:gd name="T2" fmla="*/ 133 w 133"/>
                <a:gd name="T3" fmla="*/ 134 h 176"/>
                <a:gd name="T4" fmla="*/ 133 w 133"/>
                <a:gd name="T5" fmla="*/ 138 h 176"/>
                <a:gd name="T6" fmla="*/ 132 w 133"/>
                <a:gd name="T7" fmla="*/ 141 h 176"/>
                <a:gd name="T8" fmla="*/ 131 w 133"/>
                <a:gd name="T9" fmla="*/ 148 h 176"/>
                <a:gd name="T10" fmla="*/ 130 w 133"/>
                <a:gd name="T11" fmla="*/ 151 h 176"/>
                <a:gd name="T12" fmla="*/ 129 w 133"/>
                <a:gd name="T13" fmla="*/ 154 h 176"/>
                <a:gd name="T14" fmla="*/ 127 w 133"/>
                <a:gd name="T15" fmla="*/ 160 h 176"/>
                <a:gd name="T16" fmla="*/ 125 w 133"/>
                <a:gd name="T17" fmla="*/ 162 h 176"/>
                <a:gd name="T18" fmla="*/ 123 w 133"/>
                <a:gd name="T19" fmla="*/ 164 h 176"/>
                <a:gd name="T20" fmla="*/ 122 w 133"/>
                <a:gd name="T21" fmla="*/ 167 h 176"/>
                <a:gd name="T22" fmla="*/ 120 w 133"/>
                <a:gd name="T23" fmla="*/ 169 h 176"/>
                <a:gd name="T24" fmla="*/ 118 w 133"/>
                <a:gd name="T25" fmla="*/ 170 h 176"/>
                <a:gd name="T26" fmla="*/ 114 w 133"/>
                <a:gd name="T27" fmla="*/ 173 h 176"/>
                <a:gd name="T28" fmla="*/ 111 w 133"/>
                <a:gd name="T29" fmla="*/ 174 h 176"/>
                <a:gd name="T30" fmla="*/ 109 w 133"/>
                <a:gd name="T31" fmla="*/ 175 h 176"/>
                <a:gd name="T32" fmla="*/ 67 w 133"/>
                <a:gd name="T33" fmla="*/ 107 h 176"/>
                <a:gd name="T34" fmla="*/ 28 w 133"/>
                <a:gd name="T35" fmla="*/ 133 h 176"/>
                <a:gd name="T36" fmla="*/ 25 w 133"/>
                <a:gd name="T37" fmla="*/ 127 h 176"/>
                <a:gd name="T38" fmla="*/ 22 w 133"/>
                <a:gd name="T39" fmla="*/ 123 h 176"/>
                <a:gd name="T40" fmla="*/ 20 w 133"/>
                <a:gd name="T41" fmla="*/ 119 h 176"/>
                <a:gd name="T42" fmla="*/ 17 w 133"/>
                <a:gd name="T43" fmla="*/ 115 h 176"/>
                <a:gd name="T44" fmla="*/ 15 w 133"/>
                <a:gd name="T45" fmla="*/ 111 h 176"/>
                <a:gd name="T46" fmla="*/ 12 w 133"/>
                <a:gd name="T47" fmla="*/ 103 h 176"/>
                <a:gd name="T48" fmla="*/ 10 w 133"/>
                <a:gd name="T49" fmla="*/ 99 h 176"/>
                <a:gd name="T50" fmla="*/ 8 w 133"/>
                <a:gd name="T51" fmla="*/ 95 h 176"/>
                <a:gd name="T52" fmla="*/ 7 w 133"/>
                <a:gd name="T53" fmla="*/ 90 h 176"/>
                <a:gd name="T54" fmla="*/ 4 w 133"/>
                <a:gd name="T55" fmla="*/ 82 h 176"/>
                <a:gd name="T56" fmla="*/ 3 w 133"/>
                <a:gd name="T57" fmla="*/ 78 h 176"/>
                <a:gd name="T58" fmla="*/ 2 w 133"/>
                <a:gd name="T59" fmla="*/ 70 h 176"/>
                <a:gd name="T60" fmla="*/ 1 w 133"/>
                <a:gd name="T61" fmla="*/ 66 h 176"/>
                <a:gd name="T62" fmla="*/ 1 w 133"/>
                <a:gd name="T63" fmla="*/ 61 h 176"/>
                <a:gd name="T64" fmla="*/ 0 w 133"/>
                <a:gd name="T65" fmla="*/ 57 h 176"/>
                <a:gd name="T66" fmla="*/ 1 w 133"/>
                <a:gd name="T67" fmla="*/ 42 h 176"/>
                <a:gd name="T68" fmla="*/ 7 w 133"/>
                <a:gd name="T69" fmla="*/ 24 h 176"/>
                <a:gd name="T70" fmla="*/ 123 w 133"/>
                <a:gd name="T71" fmla="*/ 84 h 176"/>
                <a:gd name="T72" fmla="*/ 128 w 133"/>
                <a:gd name="T73" fmla="*/ 98 h 176"/>
                <a:gd name="T74" fmla="*/ 93 w 133"/>
                <a:gd name="T75" fmla="*/ 85 h 176"/>
                <a:gd name="T76" fmla="*/ 44 w 133"/>
                <a:gd name="T77" fmla="*/ 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76">
                  <a:moveTo>
                    <a:pt x="128" y="98"/>
                  </a:moveTo>
                  <a:cubicBezTo>
                    <a:pt x="130" y="105"/>
                    <a:pt x="132" y="112"/>
                    <a:pt x="132" y="118"/>
                  </a:cubicBezTo>
                  <a:cubicBezTo>
                    <a:pt x="133" y="122"/>
                    <a:pt x="133" y="126"/>
                    <a:pt x="133" y="130"/>
                  </a:cubicBezTo>
                  <a:cubicBezTo>
                    <a:pt x="133" y="132"/>
                    <a:pt x="133" y="133"/>
                    <a:pt x="133" y="134"/>
                  </a:cubicBezTo>
                  <a:cubicBezTo>
                    <a:pt x="133" y="134"/>
                    <a:pt x="133" y="134"/>
                    <a:pt x="133" y="134"/>
                  </a:cubicBezTo>
                  <a:cubicBezTo>
                    <a:pt x="133" y="136"/>
                    <a:pt x="133" y="137"/>
                    <a:pt x="133" y="138"/>
                  </a:cubicBezTo>
                  <a:cubicBezTo>
                    <a:pt x="133" y="138"/>
                    <a:pt x="133" y="138"/>
                    <a:pt x="133" y="138"/>
                  </a:cubicBezTo>
                  <a:cubicBezTo>
                    <a:pt x="133" y="139"/>
                    <a:pt x="133" y="140"/>
                    <a:pt x="132" y="141"/>
                  </a:cubicBezTo>
                  <a:cubicBezTo>
                    <a:pt x="132" y="143"/>
                    <a:pt x="132" y="144"/>
                    <a:pt x="132" y="145"/>
                  </a:cubicBezTo>
                  <a:cubicBezTo>
                    <a:pt x="132" y="146"/>
                    <a:pt x="131" y="147"/>
                    <a:pt x="131" y="148"/>
                  </a:cubicBezTo>
                  <a:cubicBezTo>
                    <a:pt x="131" y="148"/>
                    <a:pt x="131" y="148"/>
                    <a:pt x="131" y="148"/>
                  </a:cubicBezTo>
                  <a:cubicBezTo>
                    <a:pt x="131" y="149"/>
                    <a:pt x="131" y="150"/>
                    <a:pt x="130" y="151"/>
                  </a:cubicBezTo>
                  <a:cubicBezTo>
                    <a:pt x="130" y="152"/>
                    <a:pt x="130" y="152"/>
                    <a:pt x="130" y="152"/>
                  </a:cubicBezTo>
                  <a:cubicBezTo>
                    <a:pt x="130" y="153"/>
                    <a:pt x="129" y="153"/>
                    <a:pt x="129" y="154"/>
                  </a:cubicBezTo>
                  <a:cubicBezTo>
                    <a:pt x="129" y="155"/>
                    <a:pt x="128" y="156"/>
                    <a:pt x="128" y="157"/>
                  </a:cubicBezTo>
                  <a:cubicBezTo>
                    <a:pt x="127" y="158"/>
                    <a:pt x="127" y="159"/>
                    <a:pt x="127" y="160"/>
                  </a:cubicBezTo>
                  <a:cubicBezTo>
                    <a:pt x="126" y="160"/>
                    <a:pt x="126" y="160"/>
                    <a:pt x="126" y="160"/>
                  </a:cubicBezTo>
                  <a:cubicBezTo>
                    <a:pt x="126" y="161"/>
                    <a:pt x="126" y="161"/>
                    <a:pt x="125" y="162"/>
                  </a:cubicBezTo>
                  <a:cubicBezTo>
                    <a:pt x="125" y="162"/>
                    <a:pt x="125" y="162"/>
                    <a:pt x="125" y="162"/>
                  </a:cubicBezTo>
                  <a:cubicBezTo>
                    <a:pt x="124" y="163"/>
                    <a:pt x="124" y="164"/>
                    <a:pt x="123" y="164"/>
                  </a:cubicBezTo>
                  <a:cubicBezTo>
                    <a:pt x="123" y="165"/>
                    <a:pt x="122" y="166"/>
                    <a:pt x="122" y="166"/>
                  </a:cubicBezTo>
                  <a:cubicBezTo>
                    <a:pt x="122" y="167"/>
                    <a:pt x="122" y="167"/>
                    <a:pt x="122" y="167"/>
                  </a:cubicBezTo>
                  <a:cubicBezTo>
                    <a:pt x="121" y="167"/>
                    <a:pt x="121" y="168"/>
                    <a:pt x="120" y="168"/>
                  </a:cubicBezTo>
                  <a:cubicBezTo>
                    <a:pt x="120" y="169"/>
                    <a:pt x="120" y="169"/>
                    <a:pt x="120" y="169"/>
                  </a:cubicBezTo>
                  <a:cubicBezTo>
                    <a:pt x="119" y="169"/>
                    <a:pt x="119" y="170"/>
                    <a:pt x="118" y="170"/>
                  </a:cubicBezTo>
                  <a:cubicBezTo>
                    <a:pt x="118" y="170"/>
                    <a:pt x="118" y="170"/>
                    <a:pt x="118" y="170"/>
                  </a:cubicBezTo>
                  <a:cubicBezTo>
                    <a:pt x="117" y="171"/>
                    <a:pt x="117" y="171"/>
                    <a:pt x="116" y="172"/>
                  </a:cubicBezTo>
                  <a:cubicBezTo>
                    <a:pt x="115" y="172"/>
                    <a:pt x="114" y="173"/>
                    <a:pt x="114" y="173"/>
                  </a:cubicBezTo>
                  <a:cubicBezTo>
                    <a:pt x="113" y="173"/>
                    <a:pt x="113" y="173"/>
                    <a:pt x="113" y="173"/>
                  </a:cubicBezTo>
                  <a:cubicBezTo>
                    <a:pt x="113" y="174"/>
                    <a:pt x="112" y="174"/>
                    <a:pt x="111" y="174"/>
                  </a:cubicBezTo>
                  <a:cubicBezTo>
                    <a:pt x="111" y="174"/>
                    <a:pt x="111" y="174"/>
                    <a:pt x="111" y="174"/>
                  </a:cubicBezTo>
                  <a:cubicBezTo>
                    <a:pt x="110" y="175"/>
                    <a:pt x="110" y="175"/>
                    <a:pt x="109" y="175"/>
                  </a:cubicBezTo>
                  <a:cubicBezTo>
                    <a:pt x="108" y="176"/>
                    <a:pt x="108" y="176"/>
                    <a:pt x="108" y="176"/>
                  </a:cubicBezTo>
                  <a:cubicBezTo>
                    <a:pt x="107" y="150"/>
                    <a:pt x="89" y="119"/>
                    <a:pt x="67" y="107"/>
                  </a:cubicBezTo>
                  <a:cubicBezTo>
                    <a:pt x="45" y="94"/>
                    <a:pt x="27" y="104"/>
                    <a:pt x="27" y="130"/>
                  </a:cubicBezTo>
                  <a:cubicBezTo>
                    <a:pt x="27" y="130"/>
                    <a:pt x="27" y="131"/>
                    <a:pt x="28" y="133"/>
                  </a:cubicBezTo>
                  <a:cubicBezTo>
                    <a:pt x="28" y="132"/>
                    <a:pt x="27" y="131"/>
                    <a:pt x="27" y="130"/>
                  </a:cubicBezTo>
                  <a:cubicBezTo>
                    <a:pt x="26" y="129"/>
                    <a:pt x="25" y="128"/>
                    <a:pt x="25" y="127"/>
                  </a:cubicBezTo>
                  <a:cubicBezTo>
                    <a:pt x="24" y="126"/>
                    <a:pt x="24" y="126"/>
                    <a:pt x="24" y="126"/>
                  </a:cubicBezTo>
                  <a:cubicBezTo>
                    <a:pt x="23" y="125"/>
                    <a:pt x="23" y="124"/>
                    <a:pt x="22" y="123"/>
                  </a:cubicBezTo>
                  <a:cubicBezTo>
                    <a:pt x="22" y="122"/>
                    <a:pt x="22" y="122"/>
                    <a:pt x="22" y="122"/>
                  </a:cubicBezTo>
                  <a:cubicBezTo>
                    <a:pt x="21" y="121"/>
                    <a:pt x="20" y="120"/>
                    <a:pt x="20" y="119"/>
                  </a:cubicBezTo>
                  <a:cubicBezTo>
                    <a:pt x="19" y="118"/>
                    <a:pt x="18" y="117"/>
                    <a:pt x="18" y="115"/>
                  </a:cubicBezTo>
                  <a:cubicBezTo>
                    <a:pt x="17" y="115"/>
                    <a:pt x="17" y="115"/>
                    <a:pt x="17" y="115"/>
                  </a:cubicBezTo>
                  <a:cubicBezTo>
                    <a:pt x="17" y="114"/>
                    <a:pt x="16" y="112"/>
                    <a:pt x="15" y="111"/>
                  </a:cubicBezTo>
                  <a:cubicBezTo>
                    <a:pt x="15" y="111"/>
                    <a:pt x="15" y="111"/>
                    <a:pt x="15" y="111"/>
                  </a:cubicBezTo>
                  <a:cubicBezTo>
                    <a:pt x="15" y="109"/>
                    <a:pt x="14" y="108"/>
                    <a:pt x="13" y="107"/>
                  </a:cubicBezTo>
                  <a:cubicBezTo>
                    <a:pt x="13" y="106"/>
                    <a:pt x="12" y="105"/>
                    <a:pt x="12" y="103"/>
                  </a:cubicBezTo>
                  <a:cubicBezTo>
                    <a:pt x="11" y="103"/>
                    <a:pt x="11" y="103"/>
                    <a:pt x="11" y="103"/>
                  </a:cubicBezTo>
                  <a:cubicBezTo>
                    <a:pt x="11" y="101"/>
                    <a:pt x="10" y="100"/>
                    <a:pt x="10" y="99"/>
                  </a:cubicBezTo>
                  <a:cubicBezTo>
                    <a:pt x="9" y="97"/>
                    <a:pt x="9" y="96"/>
                    <a:pt x="8" y="95"/>
                  </a:cubicBezTo>
                  <a:cubicBezTo>
                    <a:pt x="8" y="95"/>
                    <a:pt x="8" y="95"/>
                    <a:pt x="8" y="95"/>
                  </a:cubicBezTo>
                  <a:cubicBezTo>
                    <a:pt x="8" y="93"/>
                    <a:pt x="7" y="92"/>
                    <a:pt x="7" y="91"/>
                  </a:cubicBezTo>
                  <a:cubicBezTo>
                    <a:pt x="7" y="90"/>
                    <a:pt x="7" y="90"/>
                    <a:pt x="7" y="90"/>
                  </a:cubicBezTo>
                  <a:cubicBezTo>
                    <a:pt x="6" y="88"/>
                    <a:pt x="5" y="85"/>
                    <a:pt x="4" y="83"/>
                  </a:cubicBezTo>
                  <a:cubicBezTo>
                    <a:pt x="4" y="82"/>
                    <a:pt x="4" y="82"/>
                    <a:pt x="4" y="82"/>
                  </a:cubicBezTo>
                  <a:cubicBezTo>
                    <a:pt x="4" y="81"/>
                    <a:pt x="4" y="80"/>
                    <a:pt x="3" y="78"/>
                  </a:cubicBezTo>
                  <a:cubicBezTo>
                    <a:pt x="3" y="78"/>
                    <a:pt x="3" y="78"/>
                    <a:pt x="3" y="78"/>
                  </a:cubicBezTo>
                  <a:cubicBezTo>
                    <a:pt x="3" y="77"/>
                    <a:pt x="3" y="75"/>
                    <a:pt x="2" y="74"/>
                  </a:cubicBezTo>
                  <a:cubicBezTo>
                    <a:pt x="2" y="73"/>
                    <a:pt x="2" y="71"/>
                    <a:pt x="2" y="70"/>
                  </a:cubicBezTo>
                  <a:cubicBezTo>
                    <a:pt x="2" y="69"/>
                    <a:pt x="2" y="69"/>
                    <a:pt x="2" y="69"/>
                  </a:cubicBezTo>
                  <a:cubicBezTo>
                    <a:pt x="1" y="68"/>
                    <a:pt x="1" y="67"/>
                    <a:pt x="1" y="66"/>
                  </a:cubicBezTo>
                  <a:cubicBezTo>
                    <a:pt x="1" y="64"/>
                    <a:pt x="1" y="63"/>
                    <a:pt x="1" y="62"/>
                  </a:cubicBezTo>
                  <a:cubicBezTo>
                    <a:pt x="1" y="61"/>
                    <a:pt x="1" y="61"/>
                    <a:pt x="1" y="61"/>
                  </a:cubicBezTo>
                  <a:cubicBezTo>
                    <a:pt x="1" y="60"/>
                    <a:pt x="0" y="59"/>
                    <a:pt x="0" y="58"/>
                  </a:cubicBezTo>
                  <a:cubicBezTo>
                    <a:pt x="0" y="57"/>
                    <a:pt x="0" y="57"/>
                    <a:pt x="0" y="57"/>
                  </a:cubicBezTo>
                  <a:cubicBezTo>
                    <a:pt x="0" y="56"/>
                    <a:pt x="0" y="55"/>
                    <a:pt x="0" y="54"/>
                  </a:cubicBezTo>
                  <a:cubicBezTo>
                    <a:pt x="0" y="50"/>
                    <a:pt x="1" y="46"/>
                    <a:pt x="1" y="42"/>
                  </a:cubicBezTo>
                  <a:cubicBezTo>
                    <a:pt x="2" y="37"/>
                    <a:pt x="3" y="31"/>
                    <a:pt x="6" y="27"/>
                  </a:cubicBezTo>
                  <a:cubicBezTo>
                    <a:pt x="6" y="26"/>
                    <a:pt x="6" y="25"/>
                    <a:pt x="7" y="24"/>
                  </a:cubicBezTo>
                  <a:cubicBezTo>
                    <a:pt x="18" y="5"/>
                    <a:pt x="41" y="0"/>
                    <a:pt x="67" y="16"/>
                  </a:cubicBezTo>
                  <a:cubicBezTo>
                    <a:pt x="91" y="29"/>
                    <a:pt x="111" y="56"/>
                    <a:pt x="123" y="84"/>
                  </a:cubicBezTo>
                  <a:cubicBezTo>
                    <a:pt x="124" y="86"/>
                    <a:pt x="125" y="88"/>
                    <a:pt x="125" y="89"/>
                  </a:cubicBezTo>
                  <a:cubicBezTo>
                    <a:pt x="126" y="92"/>
                    <a:pt x="127" y="95"/>
                    <a:pt x="128" y="98"/>
                  </a:cubicBezTo>
                  <a:close/>
                  <a:moveTo>
                    <a:pt x="68" y="100"/>
                  </a:moveTo>
                  <a:cubicBezTo>
                    <a:pt x="82" y="107"/>
                    <a:pt x="93" y="101"/>
                    <a:pt x="93" y="85"/>
                  </a:cubicBezTo>
                  <a:cubicBezTo>
                    <a:pt x="93" y="70"/>
                    <a:pt x="82" y="51"/>
                    <a:pt x="68" y="43"/>
                  </a:cubicBezTo>
                  <a:cubicBezTo>
                    <a:pt x="55" y="35"/>
                    <a:pt x="44" y="41"/>
                    <a:pt x="44" y="57"/>
                  </a:cubicBezTo>
                  <a:cubicBezTo>
                    <a:pt x="44" y="73"/>
                    <a:pt x="55" y="92"/>
                    <a:pt x="68" y="100"/>
                  </a:cubicBezTo>
                </a:path>
              </a:pathLst>
            </a:custGeom>
            <a:gradFill>
              <a:gsLst>
                <a:gs pos="0">
                  <a:srgbClr val="4E7DDF"/>
                </a:gs>
                <a:gs pos="100000">
                  <a:srgbClr val="4BA2E8"/>
                </a:gs>
              </a:gsLst>
              <a:lin ang="5400000" scaled="0"/>
            </a:gradFill>
            <a:ln>
              <a:noFill/>
            </a:ln>
          </p:spPr>
          <p:txBody>
            <a:bodyPr anchor="ctr"/>
            <a:lstStyle/>
            <a:p>
              <a:pPr algn="ctr"/>
              <a:endParaRPr/>
            </a:p>
          </p:txBody>
        </p:sp>
        <p:sp>
          <p:nvSpPr>
            <p:cNvPr id="59" name="îŝļiḑe">
              <a:extLst>
                <a:ext uri="{FF2B5EF4-FFF2-40B4-BE49-F238E27FC236}">
                  <a16:creationId xmlns:a16="http://schemas.microsoft.com/office/drawing/2014/main" id="{9286A58D-586A-E7F9-5ED8-199F5C5C9E75}"/>
                </a:ext>
              </a:extLst>
            </p:cNvPr>
            <p:cNvSpPr/>
            <p:nvPr/>
          </p:nvSpPr>
          <p:spPr bwMode="auto">
            <a:xfrm>
              <a:off x="6038850" y="2703513"/>
              <a:ext cx="1179513" cy="855663"/>
            </a:xfrm>
            <a:custGeom>
              <a:avLst/>
              <a:gdLst>
                <a:gd name="T0" fmla="*/ 365 w 374"/>
                <a:gd name="T1" fmla="*/ 209 h 272"/>
                <a:gd name="T2" fmla="*/ 374 w 374"/>
                <a:gd name="T3" fmla="*/ 224 h 272"/>
                <a:gd name="T4" fmla="*/ 374 w 374"/>
                <a:gd name="T5" fmla="*/ 263 h 272"/>
                <a:gd name="T6" fmla="*/ 365 w 374"/>
                <a:gd name="T7" fmla="*/ 269 h 272"/>
                <a:gd name="T8" fmla="*/ 9 w 374"/>
                <a:gd name="T9" fmla="*/ 63 h 272"/>
                <a:gd name="T10" fmla="*/ 0 w 374"/>
                <a:gd name="T11" fmla="*/ 47 h 272"/>
                <a:gd name="T12" fmla="*/ 0 w 374"/>
                <a:gd name="T13" fmla="*/ 8 h 272"/>
                <a:gd name="T14" fmla="*/ 9 w 374"/>
                <a:gd name="T15" fmla="*/ 3 h 272"/>
                <a:gd name="T16" fmla="*/ 365 w 374"/>
                <a:gd name="T17" fmla="*/ 20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2">
                  <a:moveTo>
                    <a:pt x="365" y="209"/>
                  </a:moveTo>
                  <a:cubicBezTo>
                    <a:pt x="370" y="211"/>
                    <a:pt x="374" y="219"/>
                    <a:pt x="374" y="224"/>
                  </a:cubicBezTo>
                  <a:cubicBezTo>
                    <a:pt x="374" y="263"/>
                    <a:pt x="374" y="263"/>
                    <a:pt x="374" y="263"/>
                  </a:cubicBezTo>
                  <a:cubicBezTo>
                    <a:pt x="374" y="269"/>
                    <a:pt x="370" y="272"/>
                    <a:pt x="365" y="269"/>
                  </a:cubicBezTo>
                  <a:cubicBezTo>
                    <a:pt x="9" y="63"/>
                    <a:pt x="9" y="63"/>
                    <a:pt x="9" y="63"/>
                  </a:cubicBezTo>
                  <a:cubicBezTo>
                    <a:pt x="4" y="60"/>
                    <a:pt x="0" y="53"/>
                    <a:pt x="0" y="47"/>
                  </a:cubicBezTo>
                  <a:cubicBezTo>
                    <a:pt x="0" y="8"/>
                    <a:pt x="0" y="8"/>
                    <a:pt x="0" y="8"/>
                  </a:cubicBezTo>
                  <a:cubicBezTo>
                    <a:pt x="0" y="2"/>
                    <a:pt x="4" y="0"/>
                    <a:pt x="9" y="3"/>
                  </a:cubicBezTo>
                  <a:lnTo>
                    <a:pt x="365" y="209"/>
                  </a:lnTo>
                  <a:close/>
                </a:path>
              </a:pathLst>
            </a:custGeom>
            <a:solidFill>
              <a:srgbClr val="CF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ṥľiḓê">
              <a:extLst>
                <a:ext uri="{FF2B5EF4-FFF2-40B4-BE49-F238E27FC236}">
                  <a16:creationId xmlns:a16="http://schemas.microsoft.com/office/drawing/2014/main" id="{BFE4E5E2-539E-14D3-7F81-7AE48D4ADC54}"/>
                </a:ext>
              </a:extLst>
            </p:cNvPr>
            <p:cNvSpPr/>
            <p:nvPr/>
          </p:nvSpPr>
          <p:spPr bwMode="auto">
            <a:xfrm>
              <a:off x="6038850" y="2970213"/>
              <a:ext cx="1179513" cy="854075"/>
            </a:xfrm>
            <a:custGeom>
              <a:avLst/>
              <a:gdLst>
                <a:gd name="T0" fmla="*/ 365 w 374"/>
                <a:gd name="T1" fmla="*/ 208 h 271"/>
                <a:gd name="T2" fmla="*/ 374 w 374"/>
                <a:gd name="T3" fmla="*/ 224 h 271"/>
                <a:gd name="T4" fmla="*/ 374 w 374"/>
                <a:gd name="T5" fmla="*/ 263 h 271"/>
                <a:gd name="T6" fmla="*/ 365 w 374"/>
                <a:gd name="T7" fmla="*/ 268 h 271"/>
                <a:gd name="T8" fmla="*/ 9 w 374"/>
                <a:gd name="T9" fmla="*/ 63 h 271"/>
                <a:gd name="T10" fmla="*/ 0 w 374"/>
                <a:gd name="T11" fmla="*/ 47 h 271"/>
                <a:gd name="T12" fmla="*/ 0 w 374"/>
                <a:gd name="T13" fmla="*/ 8 h 271"/>
                <a:gd name="T14" fmla="*/ 9 w 374"/>
                <a:gd name="T15" fmla="*/ 3 h 271"/>
                <a:gd name="T16" fmla="*/ 365 w 374"/>
                <a:gd name="T17" fmla="*/ 20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1">
                  <a:moveTo>
                    <a:pt x="365" y="208"/>
                  </a:moveTo>
                  <a:cubicBezTo>
                    <a:pt x="370" y="211"/>
                    <a:pt x="374" y="218"/>
                    <a:pt x="374" y="224"/>
                  </a:cubicBezTo>
                  <a:cubicBezTo>
                    <a:pt x="374" y="263"/>
                    <a:pt x="374" y="263"/>
                    <a:pt x="374" y="263"/>
                  </a:cubicBezTo>
                  <a:cubicBezTo>
                    <a:pt x="374" y="269"/>
                    <a:pt x="370" y="271"/>
                    <a:pt x="365" y="268"/>
                  </a:cubicBezTo>
                  <a:cubicBezTo>
                    <a:pt x="9" y="63"/>
                    <a:pt x="9" y="63"/>
                    <a:pt x="9" y="63"/>
                  </a:cubicBezTo>
                  <a:cubicBezTo>
                    <a:pt x="4" y="60"/>
                    <a:pt x="0" y="53"/>
                    <a:pt x="0" y="47"/>
                  </a:cubicBezTo>
                  <a:cubicBezTo>
                    <a:pt x="0" y="8"/>
                    <a:pt x="0" y="8"/>
                    <a:pt x="0" y="8"/>
                  </a:cubicBezTo>
                  <a:cubicBezTo>
                    <a:pt x="0" y="2"/>
                    <a:pt x="4" y="0"/>
                    <a:pt x="9" y="3"/>
                  </a:cubicBezTo>
                  <a:lnTo>
                    <a:pt x="365" y="208"/>
                  </a:lnTo>
                  <a:close/>
                </a:path>
              </a:pathLst>
            </a:custGeom>
            <a:solidFill>
              <a:srgbClr val="CF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ṥḻîḑe">
              <a:extLst>
                <a:ext uri="{FF2B5EF4-FFF2-40B4-BE49-F238E27FC236}">
                  <a16:creationId xmlns:a16="http://schemas.microsoft.com/office/drawing/2014/main" id="{8A8888E5-341C-5AF7-7F84-7204AFC98740}"/>
                </a:ext>
              </a:extLst>
            </p:cNvPr>
            <p:cNvSpPr/>
            <p:nvPr/>
          </p:nvSpPr>
          <p:spPr bwMode="auto">
            <a:xfrm>
              <a:off x="6348413" y="3497263"/>
              <a:ext cx="396875" cy="346075"/>
            </a:xfrm>
            <a:custGeom>
              <a:avLst/>
              <a:gdLst>
                <a:gd name="T0" fmla="*/ 108 w 126"/>
                <a:gd name="T1" fmla="*/ 58 h 110"/>
                <a:gd name="T2" fmla="*/ 125 w 126"/>
                <a:gd name="T3" fmla="*/ 88 h 110"/>
                <a:gd name="T4" fmla="*/ 125 w 126"/>
                <a:gd name="T5" fmla="*/ 95 h 110"/>
                <a:gd name="T6" fmla="*/ 108 w 126"/>
                <a:gd name="T7" fmla="*/ 105 h 110"/>
                <a:gd name="T8" fmla="*/ 18 w 126"/>
                <a:gd name="T9" fmla="*/ 53 h 110"/>
                <a:gd name="T10" fmla="*/ 0 w 126"/>
                <a:gd name="T11" fmla="*/ 23 h 110"/>
                <a:gd name="T12" fmla="*/ 0 w 126"/>
                <a:gd name="T13" fmla="*/ 16 h 110"/>
                <a:gd name="T14" fmla="*/ 18 w 126"/>
                <a:gd name="T15" fmla="*/ 6 h 110"/>
                <a:gd name="T16" fmla="*/ 108 w 126"/>
                <a:gd name="T1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10">
                  <a:moveTo>
                    <a:pt x="108" y="58"/>
                  </a:moveTo>
                  <a:cubicBezTo>
                    <a:pt x="118" y="64"/>
                    <a:pt x="126" y="77"/>
                    <a:pt x="125" y="88"/>
                  </a:cubicBezTo>
                  <a:cubicBezTo>
                    <a:pt x="125" y="95"/>
                    <a:pt x="125" y="95"/>
                    <a:pt x="125" y="95"/>
                  </a:cubicBezTo>
                  <a:cubicBezTo>
                    <a:pt x="125" y="106"/>
                    <a:pt x="118" y="110"/>
                    <a:pt x="108" y="105"/>
                  </a:cubicBezTo>
                  <a:cubicBezTo>
                    <a:pt x="18" y="53"/>
                    <a:pt x="18" y="53"/>
                    <a:pt x="18" y="53"/>
                  </a:cubicBezTo>
                  <a:cubicBezTo>
                    <a:pt x="8" y="47"/>
                    <a:pt x="0" y="34"/>
                    <a:pt x="0" y="23"/>
                  </a:cubicBezTo>
                  <a:cubicBezTo>
                    <a:pt x="0" y="16"/>
                    <a:pt x="0" y="16"/>
                    <a:pt x="0" y="16"/>
                  </a:cubicBezTo>
                  <a:cubicBezTo>
                    <a:pt x="0" y="5"/>
                    <a:pt x="8" y="0"/>
                    <a:pt x="18" y="6"/>
                  </a:cubicBezTo>
                  <a:lnTo>
                    <a:pt x="108" y="58"/>
                  </a:lnTo>
                  <a:close/>
                </a:path>
              </a:pathLst>
            </a:custGeom>
            <a:gradFill>
              <a:gsLst>
                <a:gs pos="0">
                  <a:srgbClr val="79E9F7"/>
                </a:gs>
                <a:gs pos="100000">
                  <a:srgbClr val="D2EDF0"/>
                </a:gs>
              </a:gsLst>
              <a:lin ang="16200000" scaled="0"/>
            </a:gradFill>
            <a:ln>
              <a:noFill/>
            </a:ln>
          </p:spPr>
          <p:txBody>
            <a:bodyPr anchor="ctr"/>
            <a:lstStyle/>
            <a:p>
              <a:pPr algn="ctr"/>
              <a:endParaRPr/>
            </a:p>
          </p:txBody>
        </p:sp>
        <p:sp>
          <p:nvSpPr>
            <p:cNvPr id="63" name="îṣlîďê">
              <a:extLst>
                <a:ext uri="{FF2B5EF4-FFF2-40B4-BE49-F238E27FC236}">
                  <a16:creationId xmlns:a16="http://schemas.microsoft.com/office/drawing/2014/main" id="{C67DBF7C-6EB0-AFF3-DC4F-8474B3994F36}"/>
                </a:ext>
              </a:extLst>
            </p:cNvPr>
            <p:cNvSpPr/>
            <p:nvPr/>
          </p:nvSpPr>
          <p:spPr bwMode="auto">
            <a:xfrm>
              <a:off x="5540375" y="3667126"/>
              <a:ext cx="203200" cy="381000"/>
            </a:xfrm>
            <a:custGeom>
              <a:avLst/>
              <a:gdLst>
                <a:gd name="T0" fmla="*/ 36 w 64"/>
                <a:gd name="T1" fmla="*/ 0 h 121"/>
                <a:gd name="T2" fmla="*/ 0 w 64"/>
                <a:gd name="T3" fmla="*/ 98 h 121"/>
                <a:gd name="T4" fmla="*/ 46 w 64"/>
                <a:gd name="T5" fmla="*/ 109 h 121"/>
                <a:gd name="T6" fmla="*/ 36 w 64"/>
                <a:gd name="T7" fmla="*/ 0 h 121"/>
              </a:gdLst>
              <a:ahLst/>
              <a:cxnLst>
                <a:cxn ang="0">
                  <a:pos x="T0" y="T1"/>
                </a:cxn>
                <a:cxn ang="0">
                  <a:pos x="T2" y="T3"/>
                </a:cxn>
                <a:cxn ang="0">
                  <a:pos x="T4" y="T5"/>
                </a:cxn>
                <a:cxn ang="0">
                  <a:pos x="T6" y="T7"/>
                </a:cxn>
              </a:cxnLst>
              <a:rect l="0" t="0" r="r" b="b"/>
              <a:pathLst>
                <a:path w="64" h="121">
                  <a:moveTo>
                    <a:pt x="36" y="0"/>
                  </a:moveTo>
                  <a:cubicBezTo>
                    <a:pt x="36" y="0"/>
                    <a:pt x="5" y="17"/>
                    <a:pt x="0" y="98"/>
                  </a:cubicBezTo>
                  <a:cubicBezTo>
                    <a:pt x="4" y="113"/>
                    <a:pt x="28" y="121"/>
                    <a:pt x="46" y="109"/>
                  </a:cubicBezTo>
                  <a:cubicBezTo>
                    <a:pt x="64" y="97"/>
                    <a:pt x="45" y="13"/>
                    <a:pt x="36" y="0"/>
                  </a:cubicBezTo>
                  <a:close/>
                </a:path>
              </a:pathLst>
            </a:custGeom>
            <a:gradFill>
              <a:gsLst>
                <a:gs pos="0">
                  <a:srgbClr val="79E9F7"/>
                </a:gs>
                <a:gs pos="100000">
                  <a:srgbClr val="D2EDF0"/>
                </a:gs>
              </a:gsLst>
              <a:lin ang="16200000" scaled="0"/>
            </a:gradFill>
            <a:ln>
              <a:noFill/>
            </a:ln>
          </p:spPr>
          <p:txBody>
            <a:bodyPr anchor="ctr"/>
            <a:lstStyle/>
            <a:p>
              <a:pPr algn="ctr"/>
              <a:endParaRPr/>
            </a:p>
          </p:txBody>
        </p:sp>
        <p:sp>
          <p:nvSpPr>
            <p:cNvPr id="64" name="ïṣḻíḍè">
              <a:extLst>
                <a:ext uri="{FF2B5EF4-FFF2-40B4-BE49-F238E27FC236}">
                  <a16:creationId xmlns:a16="http://schemas.microsoft.com/office/drawing/2014/main" id="{21B26720-2EDB-7B11-9BD5-71D8AABA3C01}"/>
                </a:ext>
              </a:extLst>
            </p:cNvPr>
            <p:cNvSpPr/>
            <p:nvPr/>
          </p:nvSpPr>
          <p:spPr bwMode="auto">
            <a:xfrm>
              <a:off x="6143625" y="3689351"/>
              <a:ext cx="377825" cy="314325"/>
            </a:xfrm>
            <a:custGeom>
              <a:avLst/>
              <a:gdLst>
                <a:gd name="T0" fmla="*/ 1 w 120"/>
                <a:gd name="T1" fmla="*/ 80 h 100"/>
                <a:gd name="T2" fmla="*/ 81 w 120"/>
                <a:gd name="T3" fmla="*/ 43 h 100"/>
                <a:gd name="T4" fmla="*/ 101 w 120"/>
                <a:gd name="T5" fmla="*/ 14 h 100"/>
                <a:gd name="T6" fmla="*/ 120 w 120"/>
                <a:gd name="T7" fmla="*/ 5 h 100"/>
                <a:gd name="T8" fmla="*/ 111 w 120"/>
                <a:gd name="T9" fmla="*/ 16 h 100"/>
                <a:gd name="T10" fmla="*/ 118 w 120"/>
                <a:gd name="T11" fmla="*/ 33 h 100"/>
                <a:gd name="T12" fmla="*/ 106 w 120"/>
                <a:gd name="T13" fmla="*/ 56 h 100"/>
                <a:gd name="T14" fmla="*/ 90 w 120"/>
                <a:gd name="T15" fmla="*/ 61 h 100"/>
                <a:gd name="T16" fmla="*/ 23 w 120"/>
                <a:gd name="T17" fmla="*/ 100 h 100"/>
                <a:gd name="T18" fmla="*/ 1 w 120"/>
                <a:gd name="T1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00">
                  <a:moveTo>
                    <a:pt x="1" y="80"/>
                  </a:moveTo>
                  <a:cubicBezTo>
                    <a:pt x="1" y="80"/>
                    <a:pt x="71" y="48"/>
                    <a:pt x="81" y="43"/>
                  </a:cubicBezTo>
                  <a:cubicBezTo>
                    <a:pt x="90" y="38"/>
                    <a:pt x="97" y="18"/>
                    <a:pt x="101" y="14"/>
                  </a:cubicBezTo>
                  <a:cubicBezTo>
                    <a:pt x="104" y="10"/>
                    <a:pt x="120" y="0"/>
                    <a:pt x="120" y="5"/>
                  </a:cubicBezTo>
                  <a:cubicBezTo>
                    <a:pt x="119" y="9"/>
                    <a:pt x="111" y="16"/>
                    <a:pt x="111" y="16"/>
                  </a:cubicBezTo>
                  <a:cubicBezTo>
                    <a:pt x="111" y="16"/>
                    <a:pt x="117" y="26"/>
                    <a:pt x="118" y="33"/>
                  </a:cubicBezTo>
                  <a:cubicBezTo>
                    <a:pt x="119" y="39"/>
                    <a:pt x="110" y="52"/>
                    <a:pt x="106" y="56"/>
                  </a:cubicBezTo>
                  <a:cubicBezTo>
                    <a:pt x="101" y="59"/>
                    <a:pt x="90" y="61"/>
                    <a:pt x="90" y="61"/>
                  </a:cubicBezTo>
                  <a:cubicBezTo>
                    <a:pt x="90" y="61"/>
                    <a:pt x="32" y="99"/>
                    <a:pt x="23" y="100"/>
                  </a:cubicBezTo>
                  <a:cubicBezTo>
                    <a:pt x="13" y="100"/>
                    <a:pt x="0" y="95"/>
                    <a:pt x="1" y="80"/>
                  </a:cubicBezTo>
                  <a:close/>
                </a:path>
              </a:pathLst>
            </a:cu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sḻïḋe">
              <a:extLst>
                <a:ext uri="{FF2B5EF4-FFF2-40B4-BE49-F238E27FC236}">
                  <a16:creationId xmlns:a16="http://schemas.microsoft.com/office/drawing/2014/main" id="{3D4553C2-D266-6626-1B3B-3B9449A9F24C}"/>
                </a:ext>
              </a:extLst>
            </p:cNvPr>
            <p:cNvSpPr/>
            <p:nvPr/>
          </p:nvSpPr>
          <p:spPr bwMode="auto">
            <a:xfrm>
              <a:off x="5434013" y="4937126"/>
              <a:ext cx="895350" cy="531813"/>
            </a:xfrm>
            <a:prstGeom prst="ellipse">
              <a:avLst/>
            </a:prstGeom>
            <a:gradFill>
              <a:gsLst>
                <a:gs pos="0">
                  <a:srgbClr val="A4F5FF"/>
                </a:gs>
                <a:gs pos="100000">
                  <a:srgbClr val="DADFF7"/>
                </a:gs>
              </a:gsLst>
              <a:lin ang="5400000" scaled="0"/>
            </a:gradFill>
            <a:ln>
              <a:noFill/>
            </a:ln>
          </p:spPr>
          <p:txBody>
            <a:bodyPr anchor="ctr"/>
            <a:lstStyle/>
            <a:p>
              <a:pPr algn="ctr"/>
              <a:endParaRPr/>
            </a:p>
          </p:txBody>
        </p:sp>
        <p:sp>
          <p:nvSpPr>
            <p:cNvPr id="66" name="îṧļiḋê">
              <a:extLst>
                <a:ext uri="{FF2B5EF4-FFF2-40B4-BE49-F238E27FC236}">
                  <a16:creationId xmlns:a16="http://schemas.microsoft.com/office/drawing/2014/main" id="{5F67D2A3-59E3-3D0F-3288-EFE055B7338E}"/>
                </a:ext>
              </a:extLst>
            </p:cNvPr>
            <p:cNvSpPr/>
            <p:nvPr/>
          </p:nvSpPr>
          <p:spPr bwMode="auto">
            <a:xfrm>
              <a:off x="5689600" y="5081588"/>
              <a:ext cx="198438" cy="150813"/>
            </a:xfrm>
            <a:custGeom>
              <a:avLst/>
              <a:gdLst>
                <a:gd name="T0" fmla="*/ 2 w 63"/>
                <a:gd name="T1" fmla="*/ 21 h 48"/>
                <a:gd name="T2" fmla="*/ 3 w 63"/>
                <a:gd name="T3" fmla="*/ 40 h 48"/>
                <a:gd name="T4" fmla="*/ 21 w 63"/>
                <a:gd name="T5" fmla="*/ 43 h 48"/>
                <a:gd name="T6" fmla="*/ 40 w 63"/>
                <a:gd name="T7" fmla="*/ 26 h 48"/>
                <a:gd name="T8" fmla="*/ 61 w 63"/>
                <a:gd name="T9" fmla="*/ 10 h 48"/>
                <a:gd name="T10" fmla="*/ 51 w 63"/>
                <a:gd name="T11" fmla="*/ 1 h 48"/>
                <a:gd name="T12" fmla="*/ 22 w 63"/>
                <a:gd name="T13" fmla="*/ 12 h 48"/>
                <a:gd name="T14" fmla="*/ 2 w 63"/>
                <a:gd name="T15" fmla="*/ 2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8">
                  <a:moveTo>
                    <a:pt x="2" y="21"/>
                  </a:moveTo>
                  <a:cubicBezTo>
                    <a:pt x="2" y="21"/>
                    <a:pt x="0" y="34"/>
                    <a:pt x="3" y="40"/>
                  </a:cubicBezTo>
                  <a:cubicBezTo>
                    <a:pt x="5" y="44"/>
                    <a:pt x="15" y="48"/>
                    <a:pt x="21" y="43"/>
                  </a:cubicBezTo>
                  <a:cubicBezTo>
                    <a:pt x="28" y="38"/>
                    <a:pt x="40" y="26"/>
                    <a:pt x="40" y="26"/>
                  </a:cubicBezTo>
                  <a:cubicBezTo>
                    <a:pt x="40" y="26"/>
                    <a:pt x="59" y="16"/>
                    <a:pt x="61" y="10"/>
                  </a:cubicBezTo>
                  <a:cubicBezTo>
                    <a:pt x="63" y="5"/>
                    <a:pt x="56" y="0"/>
                    <a:pt x="51" y="1"/>
                  </a:cubicBezTo>
                  <a:cubicBezTo>
                    <a:pt x="45" y="2"/>
                    <a:pt x="29" y="12"/>
                    <a:pt x="22" y="12"/>
                  </a:cubicBezTo>
                  <a:cubicBezTo>
                    <a:pt x="15" y="12"/>
                    <a:pt x="4" y="14"/>
                    <a:pt x="2" y="21"/>
                  </a:cubicBezTo>
                  <a:close/>
                </a:path>
              </a:pathLst>
            </a:custGeom>
            <a:solidFill>
              <a:srgbClr val="113C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Sḷiďe">
              <a:extLst>
                <a:ext uri="{FF2B5EF4-FFF2-40B4-BE49-F238E27FC236}">
                  <a16:creationId xmlns:a16="http://schemas.microsoft.com/office/drawing/2014/main" id="{87383E73-84AB-FE4B-E6C5-2159F27BB7BE}"/>
                </a:ext>
              </a:extLst>
            </p:cNvPr>
            <p:cNvSpPr/>
            <p:nvPr/>
          </p:nvSpPr>
          <p:spPr bwMode="auto">
            <a:xfrm>
              <a:off x="5632450" y="4249738"/>
              <a:ext cx="176213" cy="950913"/>
            </a:xfrm>
            <a:custGeom>
              <a:avLst/>
              <a:gdLst>
                <a:gd name="T0" fmla="*/ 0 w 56"/>
                <a:gd name="T1" fmla="*/ 0 h 302"/>
                <a:gd name="T2" fmla="*/ 19 w 56"/>
                <a:gd name="T3" fmla="*/ 289 h 302"/>
                <a:gd name="T4" fmla="*/ 47 w 56"/>
                <a:gd name="T5" fmla="*/ 289 h 302"/>
                <a:gd name="T6" fmla="*/ 56 w 56"/>
                <a:gd name="T7" fmla="*/ 20 h 302"/>
                <a:gd name="T8" fmla="*/ 0 w 56"/>
                <a:gd name="T9" fmla="*/ 0 h 302"/>
              </a:gdLst>
              <a:ahLst/>
              <a:cxnLst>
                <a:cxn ang="0">
                  <a:pos x="T0" y="T1"/>
                </a:cxn>
                <a:cxn ang="0">
                  <a:pos x="T2" y="T3"/>
                </a:cxn>
                <a:cxn ang="0">
                  <a:pos x="T4" y="T5"/>
                </a:cxn>
                <a:cxn ang="0">
                  <a:pos x="T6" y="T7"/>
                </a:cxn>
                <a:cxn ang="0">
                  <a:pos x="T8" y="T9"/>
                </a:cxn>
              </a:cxnLst>
              <a:rect l="0" t="0" r="r" b="b"/>
              <a:pathLst>
                <a:path w="56" h="302">
                  <a:moveTo>
                    <a:pt x="0" y="0"/>
                  </a:moveTo>
                  <a:cubicBezTo>
                    <a:pt x="0" y="0"/>
                    <a:pt x="17" y="281"/>
                    <a:pt x="19" y="289"/>
                  </a:cubicBezTo>
                  <a:cubicBezTo>
                    <a:pt x="21" y="297"/>
                    <a:pt x="43" y="302"/>
                    <a:pt x="47" y="289"/>
                  </a:cubicBezTo>
                  <a:cubicBezTo>
                    <a:pt x="50" y="281"/>
                    <a:pt x="56" y="20"/>
                    <a:pt x="56" y="20"/>
                  </a:cubicBezTo>
                  <a:lnTo>
                    <a:pt x="0" y="0"/>
                  </a:lnTo>
                  <a:close/>
                </a:path>
              </a:pathLst>
            </a:custGeom>
            <a:solidFill>
              <a:srgbClr val="113C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ļiḑe">
              <a:extLst>
                <a:ext uri="{FF2B5EF4-FFF2-40B4-BE49-F238E27FC236}">
                  <a16:creationId xmlns:a16="http://schemas.microsoft.com/office/drawing/2014/main" id="{8EBE5D3F-4A55-6DF0-5DE2-A104B0AC4C8C}"/>
                </a:ext>
              </a:extLst>
            </p:cNvPr>
            <p:cNvSpPr/>
            <p:nvPr/>
          </p:nvSpPr>
          <p:spPr bwMode="auto">
            <a:xfrm>
              <a:off x="5868988" y="5138738"/>
              <a:ext cx="207963" cy="150813"/>
            </a:xfrm>
            <a:custGeom>
              <a:avLst/>
              <a:gdLst>
                <a:gd name="T0" fmla="*/ 1 w 66"/>
                <a:gd name="T1" fmla="*/ 19 h 48"/>
                <a:gd name="T2" fmla="*/ 0 w 66"/>
                <a:gd name="T3" fmla="*/ 23 h 48"/>
                <a:gd name="T4" fmla="*/ 2 w 66"/>
                <a:gd name="T5" fmla="*/ 39 h 48"/>
                <a:gd name="T6" fmla="*/ 23 w 66"/>
                <a:gd name="T7" fmla="*/ 42 h 48"/>
                <a:gd name="T8" fmla="*/ 60 w 66"/>
                <a:gd name="T9" fmla="*/ 16 h 48"/>
                <a:gd name="T10" fmla="*/ 65 w 66"/>
                <a:gd name="T11" fmla="*/ 8 h 48"/>
                <a:gd name="T12" fmla="*/ 63 w 66"/>
                <a:gd name="T13" fmla="*/ 3 h 48"/>
                <a:gd name="T14" fmla="*/ 48 w 66"/>
                <a:gd name="T15" fmla="*/ 2 h 48"/>
                <a:gd name="T16" fmla="*/ 19 w 66"/>
                <a:gd name="T17" fmla="*/ 12 h 48"/>
                <a:gd name="T18" fmla="*/ 1 w 66"/>
                <a:gd name="T19" fmla="*/ 1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48">
                  <a:moveTo>
                    <a:pt x="1" y="19"/>
                  </a:moveTo>
                  <a:cubicBezTo>
                    <a:pt x="0" y="20"/>
                    <a:pt x="0" y="21"/>
                    <a:pt x="0" y="23"/>
                  </a:cubicBezTo>
                  <a:cubicBezTo>
                    <a:pt x="0" y="27"/>
                    <a:pt x="0" y="35"/>
                    <a:pt x="2" y="39"/>
                  </a:cubicBezTo>
                  <a:cubicBezTo>
                    <a:pt x="5" y="43"/>
                    <a:pt x="14" y="48"/>
                    <a:pt x="23" y="42"/>
                  </a:cubicBezTo>
                  <a:cubicBezTo>
                    <a:pt x="31" y="38"/>
                    <a:pt x="55" y="20"/>
                    <a:pt x="60" y="16"/>
                  </a:cubicBezTo>
                  <a:cubicBezTo>
                    <a:pt x="63" y="14"/>
                    <a:pt x="65" y="11"/>
                    <a:pt x="65" y="8"/>
                  </a:cubicBezTo>
                  <a:cubicBezTo>
                    <a:pt x="66" y="6"/>
                    <a:pt x="65" y="4"/>
                    <a:pt x="63" y="3"/>
                  </a:cubicBezTo>
                  <a:cubicBezTo>
                    <a:pt x="59" y="2"/>
                    <a:pt x="53" y="0"/>
                    <a:pt x="48" y="2"/>
                  </a:cubicBezTo>
                  <a:cubicBezTo>
                    <a:pt x="40" y="4"/>
                    <a:pt x="30" y="13"/>
                    <a:pt x="19" y="12"/>
                  </a:cubicBezTo>
                  <a:cubicBezTo>
                    <a:pt x="11" y="12"/>
                    <a:pt x="4" y="17"/>
                    <a:pt x="1" y="19"/>
                  </a:cubicBezTo>
                  <a:close/>
                </a:path>
              </a:pathLst>
            </a:custGeom>
            <a:solidFill>
              <a:srgbClr val="113C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îsḷîḋê">
              <a:extLst>
                <a:ext uri="{FF2B5EF4-FFF2-40B4-BE49-F238E27FC236}">
                  <a16:creationId xmlns:a16="http://schemas.microsoft.com/office/drawing/2014/main" id="{0576AC91-E0F2-2B3B-8BFA-4A00D68044CC}"/>
                </a:ext>
              </a:extLst>
            </p:cNvPr>
            <p:cNvSpPr/>
            <p:nvPr/>
          </p:nvSpPr>
          <p:spPr bwMode="auto">
            <a:xfrm>
              <a:off x="5695950" y="4208463"/>
              <a:ext cx="296863" cy="1039813"/>
            </a:xfrm>
            <a:custGeom>
              <a:avLst/>
              <a:gdLst>
                <a:gd name="T0" fmla="*/ 94 w 94"/>
                <a:gd name="T1" fmla="*/ 16 h 330"/>
                <a:gd name="T2" fmla="*/ 66 w 94"/>
                <a:gd name="T3" fmla="*/ 4 h 330"/>
                <a:gd name="T4" fmla="*/ 2 w 94"/>
                <a:gd name="T5" fmla="*/ 23 h 330"/>
                <a:gd name="T6" fmla="*/ 26 w 94"/>
                <a:gd name="T7" fmla="*/ 85 h 330"/>
                <a:gd name="T8" fmla="*/ 44 w 94"/>
                <a:gd name="T9" fmla="*/ 124 h 330"/>
                <a:gd name="T10" fmla="*/ 54 w 94"/>
                <a:gd name="T11" fmla="*/ 314 h 330"/>
                <a:gd name="T12" fmla="*/ 85 w 94"/>
                <a:gd name="T13" fmla="*/ 313 h 330"/>
                <a:gd name="T14" fmla="*/ 94 w 94"/>
                <a:gd name="T15" fmla="*/ 16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330">
                  <a:moveTo>
                    <a:pt x="94" y="16"/>
                  </a:moveTo>
                  <a:cubicBezTo>
                    <a:pt x="93" y="4"/>
                    <a:pt x="79" y="0"/>
                    <a:pt x="66" y="4"/>
                  </a:cubicBezTo>
                  <a:cubicBezTo>
                    <a:pt x="41" y="3"/>
                    <a:pt x="3" y="4"/>
                    <a:pt x="2" y="23"/>
                  </a:cubicBezTo>
                  <a:cubicBezTo>
                    <a:pt x="0" y="51"/>
                    <a:pt x="13" y="71"/>
                    <a:pt x="26" y="85"/>
                  </a:cubicBezTo>
                  <a:cubicBezTo>
                    <a:pt x="35" y="95"/>
                    <a:pt x="42" y="114"/>
                    <a:pt x="44" y="124"/>
                  </a:cubicBezTo>
                  <a:cubicBezTo>
                    <a:pt x="46" y="199"/>
                    <a:pt x="51" y="304"/>
                    <a:pt x="54" y="314"/>
                  </a:cubicBezTo>
                  <a:cubicBezTo>
                    <a:pt x="59" y="330"/>
                    <a:pt x="84" y="329"/>
                    <a:pt x="85" y="313"/>
                  </a:cubicBezTo>
                  <a:cubicBezTo>
                    <a:pt x="90" y="260"/>
                    <a:pt x="94" y="16"/>
                    <a:pt x="94" y="16"/>
                  </a:cubicBezTo>
                  <a:close/>
                </a:path>
              </a:pathLst>
            </a:custGeom>
            <a:solidFill>
              <a:srgbClr val="113C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ş1idé">
              <a:extLst>
                <a:ext uri="{FF2B5EF4-FFF2-40B4-BE49-F238E27FC236}">
                  <a16:creationId xmlns:a16="http://schemas.microsoft.com/office/drawing/2014/main" id="{D04CDBC7-C81B-89D9-4860-3D9D006E0354}"/>
                </a:ext>
              </a:extLst>
            </p:cNvPr>
            <p:cNvSpPr/>
            <p:nvPr/>
          </p:nvSpPr>
          <p:spPr bwMode="auto">
            <a:xfrm>
              <a:off x="5610225" y="3616326"/>
              <a:ext cx="409575" cy="736600"/>
            </a:xfrm>
            <a:custGeom>
              <a:avLst/>
              <a:gdLst>
                <a:gd name="T0" fmla="*/ 120 w 130"/>
                <a:gd name="T1" fmla="*/ 212 h 234"/>
                <a:gd name="T2" fmla="*/ 53 w 130"/>
                <a:gd name="T3" fmla="*/ 230 h 234"/>
                <a:gd name="T4" fmla="*/ 4 w 130"/>
                <a:gd name="T5" fmla="*/ 186 h 234"/>
                <a:gd name="T6" fmla="*/ 0 w 130"/>
                <a:gd name="T7" fmla="*/ 54 h 234"/>
                <a:gd name="T8" fmla="*/ 14 w 130"/>
                <a:gd name="T9" fmla="*/ 16 h 234"/>
                <a:gd name="T10" fmla="*/ 69 w 130"/>
                <a:gd name="T11" fmla="*/ 9 h 234"/>
                <a:gd name="T12" fmla="*/ 119 w 130"/>
                <a:gd name="T13" fmla="*/ 42 h 234"/>
                <a:gd name="T14" fmla="*/ 127 w 130"/>
                <a:gd name="T15" fmla="*/ 128 h 234"/>
                <a:gd name="T16" fmla="*/ 120 w 130"/>
                <a:gd name="T17" fmla="*/ 21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34">
                  <a:moveTo>
                    <a:pt x="120" y="212"/>
                  </a:moveTo>
                  <a:cubicBezTo>
                    <a:pt x="117" y="226"/>
                    <a:pt x="76" y="234"/>
                    <a:pt x="53" y="230"/>
                  </a:cubicBezTo>
                  <a:cubicBezTo>
                    <a:pt x="29" y="226"/>
                    <a:pt x="3" y="214"/>
                    <a:pt x="4" y="186"/>
                  </a:cubicBezTo>
                  <a:cubicBezTo>
                    <a:pt x="4" y="186"/>
                    <a:pt x="0" y="75"/>
                    <a:pt x="0" y="54"/>
                  </a:cubicBezTo>
                  <a:cubicBezTo>
                    <a:pt x="0" y="32"/>
                    <a:pt x="14" y="16"/>
                    <a:pt x="14" y="16"/>
                  </a:cubicBezTo>
                  <a:cubicBezTo>
                    <a:pt x="14" y="16"/>
                    <a:pt x="27" y="0"/>
                    <a:pt x="69" y="9"/>
                  </a:cubicBezTo>
                  <a:cubicBezTo>
                    <a:pt x="69" y="9"/>
                    <a:pt x="104" y="16"/>
                    <a:pt x="119" y="42"/>
                  </a:cubicBezTo>
                  <a:cubicBezTo>
                    <a:pt x="119" y="42"/>
                    <a:pt x="130" y="70"/>
                    <a:pt x="127" y="128"/>
                  </a:cubicBezTo>
                  <a:cubicBezTo>
                    <a:pt x="123" y="186"/>
                    <a:pt x="120" y="212"/>
                    <a:pt x="120" y="212"/>
                  </a:cubicBezTo>
                  <a:close/>
                </a:path>
              </a:pathLst>
            </a:custGeom>
            <a:gradFill>
              <a:gsLst>
                <a:gs pos="0">
                  <a:srgbClr val="79E9F7"/>
                </a:gs>
                <a:gs pos="100000">
                  <a:srgbClr val="D2EDF0"/>
                </a:gs>
              </a:gsLst>
              <a:lin ang="16200000" scaled="0"/>
            </a:gradFill>
            <a:ln>
              <a:noFill/>
            </a:ln>
          </p:spPr>
          <p:txBody>
            <a:bodyPr anchor="ctr"/>
            <a:lstStyle/>
            <a:p>
              <a:pPr algn="ctr"/>
              <a:endParaRPr/>
            </a:p>
          </p:txBody>
        </p:sp>
        <p:sp>
          <p:nvSpPr>
            <p:cNvPr id="71" name="ï$lïḓê">
              <a:extLst>
                <a:ext uri="{FF2B5EF4-FFF2-40B4-BE49-F238E27FC236}">
                  <a16:creationId xmlns:a16="http://schemas.microsoft.com/office/drawing/2014/main" id="{F7DBEE38-657D-1A92-B09D-8602F505FD74}"/>
                </a:ext>
              </a:extLst>
            </p:cNvPr>
            <p:cNvSpPr/>
            <p:nvPr/>
          </p:nvSpPr>
          <p:spPr bwMode="auto">
            <a:xfrm>
              <a:off x="5724525" y="3530601"/>
              <a:ext cx="160338" cy="180975"/>
            </a:xfrm>
            <a:custGeom>
              <a:avLst/>
              <a:gdLst>
                <a:gd name="T0" fmla="*/ 1 w 51"/>
                <a:gd name="T1" fmla="*/ 5 h 57"/>
                <a:gd name="T2" fmla="*/ 1 w 51"/>
                <a:gd name="T3" fmla="*/ 36 h 57"/>
                <a:gd name="T4" fmla="*/ 40 w 51"/>
                <a:gd name="T5" fmla="*/ 53 h 57"/>
                <a:gd name="T6" fmla="*/ 51 w 51"/>
                <a:gd name="T7" fmla="*/ 45 h 57"/>
                <a:gd name="T8" fmla="*/ 43 w 51"/>
                <a:gd name="T9" fmla="*/ 15 h 57"/>
                <a:gd name="T10" fmla="*/ 1 w 51"/>
                <a:gd name="T11" fmla="*/ 5 h 57"/>
              </a:gdLst>
              <a:ahLst/>
              <a:cxnLst>
                <a:cxn ang="0">
                  <a:pos x="T0" y="T1"/>
                </a:cxn>
                <a:cxn ang="0">
                  <a:pos x="T2" y="T3"/>
                </a:cxn>
                <a:cxn ang="0">
                  <a:pos x="T4" y="T5"/>
                </a:cxn>
                <a:cxn ang="0">
                  <a:pos x="T6" y="T7"/>
                </a:cxn>
                <a:cxn ang="0">
                  <a:pos x="T8" y="T9"/>
                </a:cxn>
                <a:cxn ang="0">
                  <a:pos x="T10" y="T11"/>
                </a:cxn>
              </a:cxnLst>
              <a:rect l="0" t="0" r="r" b="b"/>
              <a:pathLst>
                <a:path w="51" h="57">
                  <a:moveTo>
                    <a:pt x="1" y="5"/>
                  </a:moveTo>
                  <a:cubicBezTo>
                    <a:pt x="1" y="5"/>
                    <a:pt x="4" y="26"/>
                    <a:pt x="1" y="36"/>
                  </a:cubicBezTo>
                  <a:cubicBezTo>
                    <a:pt x="0" y="40"/>
                    <a:pt x="21" y="57"/>
                    <a:pt x="40" y="53"/>
                  </a:cubicBezTo>
                  <a:cubicBezTo>
                    <a:pt x="51" y="50"/>
                    <a:pt x="51" y="45"/>
                    <a:pt x="51" y="45"/>
                  </a:cubicBezTo>
                  <a:cubicBezTo>
                    <a:pt x="51" y="45"/>
                    <a:pt x="41" y="29"/>
                    <a:pt x="43" y="15"/>
                  </a:cubicBezTo>
                  <a:cubicBezTo>
                    <a:pt x="44" y="0"/>
                    <a:pt x="13" y="1"/>
                    <a:pt x="1" y="5"/>
                  </a:cubicBezTo>
                  <a:close/>
                </a:path>
              </a:pathLst>
            </a:custGeom>
            <a:solidFill>
              <a:srgbClr val="FF7C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ṩlíḓê">
              <a:extLst>
                <a:ext uri="{FF2B5EF4-FFF2-40B4-BE49-F238E27FC236}">
                  <a16:creationId xmlns:a16="http://schemas.microsoft.com/office/drawing/2014/main" id="{A264A507-DC2E-AA9B-14A5-3416F97F6F5E}"/>
                </a:ext>
              </a:extLst>
            </p:cNvPr>
            <p:cNvSpPr/>
            <p:nvPr/>
          </p:nvSpPr>
          <p:spPr bwMode="auto">
            <a:xfrm>
              <a:off x="5632450" y="3251201"/>
              <a:ext cx="319088" cy="317500"/>
            </a:xfrm>
            <a:prstGeom prst="ellipse">
              <a:avLst/>
            </a:pr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ṧļïḋè">
              <a:extLst>
                <a:ext uri="{FF2B5EF4-FFF2-40B4-BE49-F238E27FC236}">
                  <a16:creationId xmlns:a16="http://schemas.microsoft.com/office/drawing/2014/main" id="{2C776BC9-08DD-11E3-7C32-0A098C4C1208}"/>
                </a:ext>
              </a:extLst>
            </p:cNvPr>
            <p:cNvSpPr/>
            <p:nvPr/>
          </p:nvSpPr>
          <p:spPr bwMode="auto">
            <a:xfrm>
              <a:off x="5661025" y="3373438"/>
              <a:ext cx="290513" cy="271463"/>
            </a:xfrm>
            <a:custGeom>
              <a:avLst/>
              <a:gdLst>
                <a:gd name="T0" fmla="*/ 92 w 92"/>
                <a:gd name="T1" fmla="*/ 15 h 86"/>
                <a:gd name="T2" fmla="*/ 82 w 92"/>
                <a:gd name="T3" fmla="*/ 75 h 86"/>
                <a:gd name="T4" fmla="*/ 27 w 92"/>
                <a:gd name="T5" fmla="*/ 60 h 86"/>
                <a:gd name="T6" fmla="*/ 49 w 92"/>
                <a:gd name="T7" fmla="*/ 0 h 86"/>
                <a:gd name="T8" fmla="*/ 92 w 92"/>
                <a:gd name="T9" fmla="*/ 15 h 86"/>
              </a:gdLst>
              <a:ahLst/>
              <a:cxnLst>
                <a:cxn ang="0">
                  <a:pos x="T0" y="T1"/>
                </a:cxn>
                <a:cxn ang="0">
                  <a:pos x="T2" y="T3"/>
                </a:cxn>
                <a:cxn ang="0">
                  <a:pos x="T4" y="T5"/>
                </a:cxn>
                <a:cxn ang="0">
                  <a:pos x="T6" y="T7"/>
                </a:cxn>
                <a:cxn ang="0">
                  <a:pos x="T8" y="T9"/>
                </a:cxn>
              </a:cxnLst>
              <a:rect l="0" t="0" r="r" b="b"/>
              <a:pathLst>
                <a:path w="92" h="86">
                  <a:moveTo>
                    <a:pt x="92" y="15"/>
                  </a:moveTo>
                  <a:cubicBezTo>
                    <a:pt x="92" y="15"/>
                    <a:pt x="92" y="65"/>
                    <a:pt x="82" y="75"/>
                  </a:cubicBezTo>
                  <a:cubicBezTo>
                    <a:pt x="71" y="86"/>
                    <a:pt x="54" y="66"/>
                    <a:pt x="27" y="60"/>
                  </a:cubicBezTo>
                  <a:cubicBezTo>
                    <a:pt x="0" y="53"/>
                    <a:pt x="49" y="0"/>
                    <a:pt x="49" y="0"/>
                  </a:cubicBezTo>
                  <a:lnTo>
                    <a:pt x="92" y="15"/>
                  </a:lnTo>
                  <a:close/>
                </a:path>
              </a:pathLst>
            </a:cu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Sļïḋe">
              <a:extLst>
                <a:ext uri="{FF2B5EF4-FFF2-40B4-BE49-F238E27FC236}">
                  <a16:creationId xmlns:a16="http://schemas.microsoft.com/office/drawing/2014/main" id="{C4C946E9-83EF-932C-FC53-95C2EA6AC134}"/>
                </a:ext>
              </a:extLst>
            </p:cNvPr>
            <p:cNvSpPr/>
            <p:nvPr/>
          </p:nvSpPr>
          <p:spPr bwMode="auto">
            <a:xfrm>
              <a:off x="5853113" y="3702051"/>
              <a:ext cx="412750" cy="342900"/>
            </a:xfrm>
            <a:custGeom>
              <a:avLst/>
              <a:gdLst>
                <a:gd name="T0" fmla="*/ 26 w 131"/>
                <a:gd name="T1" fmla="*/ 3 h 109"/>
                <a:gd name="T2" fmla="*/ 50 w 131"/>
                <a:gd name="T3" fmla="*/ 18 h 109"/>
                <a:gd name="T4" fmla="*/ 89 w 131"/>
                <a:gd name="T5" fmla="*/ 63 h 109"/>
                <a:gd name="T6" fmla="*/ 114 w 131"/>
                <a:gd name="T7" fmla="*/ 59 h 109"/>
                <a:gd name="T8" fmla="*/ 126 w 131"/>
                <a:gd name="T9" fmla="*/ 92 h 109"/>
                <a:gd name="T10" fmla="*/ 83 w 131"/>
                <a:gd name="T11" fmla="*/ 109 h 109"/>
                <a:gd name="T12" fmla="*/ 18 w 131"/>
                <a:gd name="T13" fmla="*/ 61 h 109"/>
                <a:gd name="T14" fmla="*/ 26 w 131"/>
                <a:gd name="T15" fmla="*/ 3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09">
                  <a:moveTo>
                    <a:pt x="26" y="3"/>
                  </a:moveTo>
                  <a:cubicBezTo>
                    <a:pt x="26" y="3"/>
                    <a:pt x="37" y="0"/>
                    <a:pt x="50" y="18"/>
                  </a:cubicBezTo>
                  <a:cubicBezTo>
                    <a:pt x="62" y="36"/>
                    <a:pt x="80" y="59"/>
                    <a:pt x="89" y="63"/>
                  </a:cubicBezTo>
                  <a:cubicBezTo>
                    <a:pt x="97" y="67"/>
                    <a:pt x="109" y="59"/>
                    <a:pt x="114" y="59"/>
                  </a:cubicBezTo>
                  <a:cubicBezTo>
                    <a:pt x="119" y="59"/>
                    <a:pt x="131" y="81"/>
                    <a:pt x="126" y="92"/>
                  </a:cubicBezTo>
                  <a:cubicBezTo>
                    <a:pt x="122" y="103"/>
                    <a:pt x="91" y="109"/>
                    <a:pt x="83" y="109"/>
                  </a:cubicBezTo>
                  <a:cubicBezTo>
                    <a:pt x="76" y="109"/>
                    <a:pt x="25" y="78"/>
                    <a:pt x="18" y="61"/>
                  </a:cubicBezTo>
                  <a:cubicBezTo>
                    <a:pt x="11" y="44"/>
                    <a:pt x="0" y="4"/>
                    <a:pt x="26" y="3"/>
                  </a:cubicBezTo>
                  <a:close/>
                </a:path>
              </a:pathLst>
            </a:custGeom>
            <a:gradFill>
              <a:gsLst>
                <a:gs pos="0">
                  <a:srgbClr val="79E9F7"/>
                </a:gs>
                <a:gs pos="100000">
                  <a:srgbClr val="D2EDF0"/>
                </a:gs>
              </a:gsLst>
              <a:lin ang="16200000" scaled="0"/>
            </a:gradFill>
            <a:ln>
              <a:noFill/>
            </a:ln>
          </p:spPr>
          <p:txBody>
            <a:bodyPr anchor="ctr"/>
            <a:lstStyle/>
            <a:p>
              <a:pPr algn="ctr"/>
              <a:endParaRPr/>
            </a:p>
          </p:txBody>
        </p:sp>
        <p:sp>
          <p:nvSpPr>
            <p:cNvPr id="75" name="íşļîḓè">
              <a:extLst>
                <a:ext uri="{FF2B5EF4-FFF2-40B4-BE49-F238E27FC236}">
                  <a16:creationId xmlns:a16="http://schemas.microsoft.com/office/drawing/2014/main" id="{442117B2-6954-F687-8E6C-885B26225F10}"/>
                </a:ext>
              </a:extLst>
            </p:cNvPr>
            <p:cNvSpPr/>
            <p:nvPr/>
          </p:nvSpPr>
          <p:spPr bwMode="auto">
            <a:xfrm>
              <a:off x="6194425" y="3862388"/>
              <a:ext cx="115888" cy="163513"/>
            </a:xfrm>
            <a:custGeom>
              <a:avLst/>
              <a:gdLst>
                <a:gd name="T0" fmla="*/ 0 w 37"/>
                <a:gd name="T1" fmla="*/ 11 h 52"/>
                <a:gd name="T2" fmla="*/ 14 w 37"/>
                <a:gd name="T3" fmla="*/ 1 h 52"/>
                <a:gd name="T4" fmla="*/ 37 w 37"/>
                <a:gd name="T5" fmla="*/ 33 h 52"/>
                <a:gd name="T6" fmla="*/ 15 w 37"/>
                <a:gd name="T7" fmla="*/ 48 h 52"/>
                <a:gd name="T8" fmla="*/ 0 w 37"/>
                <a:gd name="T9" fmla="*/ 11 h 52"/>
              </a:gdLst>
              <a:ahLst/>
              <a:cxnLst>
                <a:cxn ang="0">
                  <a:pos x="T0" y="T1"/>
                </a:cxn>
                <a:cxn ang="0">
                  <a:pos x="T2" y="T3"/>
                </a:cxn>
                <a:cxn ang="0">
                  <a:pos x="T4" y="T5"/>
                </a:cxn>
                <a:cxn ang="0">
                  <a:pos x="T6" y="T7"/>
                </a:cxn>
                <a:cxn ang="0">
                  <a:pos x="T8" y="T9"/>
                </a:cxn>
              </a:cxnLst>
              <a:rect l="0" t="0" r="r" b="b"/>
              <a:pathLst>
                <a:path w="37" h="52">
                  <a:moveTo>
                    <a:pt x="0" y="11"/>
                  </a:moveTo>
                  <a:cubicBezTo>
                    <a:pt x="0" y="11"/>
                    <a:pt x="3" y="2"/>
                    <a:pt x="14" y="1"/>
                  </a:cubicBezTo>
                  <a:cubicBezTo>
                    <a:pt x="25" y="0"/>
                    <a:pt x="37" y="22"/>
                    <a:pt x="37" y="33"/>
                  </a:cubicBezTo>
                  <a:cubicBezTo>
                    <a:pt x="36" y="45"/>
                    <a:pt x="19" y="52"/>
                    <a:pt x="15" y="48"/>
                  </a:cubicBezTo>
                  <a:cubicBezTo>
                    <a:pt x="11" y="45"/>
                    <a:pt x="19" y="37"/>
                    <a:pt x="0" y="11"/>
                  </a:cubicBezTo>
                  <a:close/>
                </a:path>
              </a:pathLst>
            </a:custGeom>
            <a:solidFill>
              <a:srgbClr val="55C1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ṧḻiḋé">
              <a:extLst>
                <a:ext uri="{FF2B5EF4-FFF2-40B4-BE49-F238E27FC236}">
                  <a16:creationId xmlns:a16="http://schemas.microsoft.com/office/drawing/2014/main" id="{44CCE7DA-507E-D545-1BF0-EC692505B7AB}"/>
                </a:ext>
              </a:extLst>
            </p:cNvPr>
            <p:cNvSpPr/>
            <p:nvPr/>
          </p:nvSpPr>
          <p:spPr bwMode="auto">
            <a:xfrm>
              <a:off x="5607050" y="3228976"/>
              <a:ext cx="354013" cy="371475"/>
            </a:xfrm>
            <a:custGeom>
              <a:avLst/>
              <a:gdLst>
                <a:gd name="T0" fmla="*/ 89 w 112"/>
                <a:gd name="T1" fmla="*/ 15 h 118"/>
                <a:gd name="T2" fmla="*/ 112 w 112"/>
                <a:gd name="T3" fmla="*/ 47 h 118"/>
                <a:gd name="T4" fmla="*/ 87 w 112"/>
                <a:gd name="T5" fmla="*/ 65 h 118"/>
                <a:gd name="T6" fmla="*/ 77 w 112"/>
                <a:gd name="T7" fmla="*/ 85 h 118"/>
                <a:gd name="T8" fmla="*/ 73 w 112"/>
                <a:gd name="T9" fmla="*/ 84 h 118"/>
                <a:gd name="T10" fmla="*/ 67 w 112"/>
                <a:gd name="T11" fmla="*/ 71 h 118"/>
                <a:gd name="T12" fmla="*/ 64 w 112"/>
                <a:gd name="T13" fmla="*/ 92 h 118"/>
                <a:gd name="T14" fmla="*/ 74 w 112"/>
                <a:gd name="T15" fmla="*/ 102 h 118"/>
                <a:gd name="T16" fmla="*/ 62 w 112"/>
                <a:gd name="T17" fmla="*/ 117 h 118"/>
                <a:gd name="T18" fmla="*/ 38 w 112"/>
                <a:gd name="T19" fmla="*/ 113 h 118"/>
                <a:gd name="T20" fmla="*/ 15 w 112"/>
                <a:gd name="T21" fmla="*/ 87 h 118"/>
                <a:gd name="T22" fmla="*/ 5 w 112"/>
                <a:gd name="T23" fmla="*/ 37 h 118"/>
                <a:gd name="T24" fmla="*/ 20 w 112"/>
                <a:gd name="T25" fmla="*/ 18 h 118"/>
                <a:gd name="T26" fmla="*/ 38 w 112"/>
                <a:gd name="T27" fmla="*/ 6 h 118"/>
                <a:gd name="T28" fmla="*/ 89 w 112"/>
                <a:gd name="T29"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8">
                  <a:moveTo>
                    <a:pt x="89" y="15"/>
                  </a:moveTo>
                  <a:cubicBezTo>
                    <a:pt x="89" y="15"/>
                    <a:pt x="107" y="19"/>
                    <a:pt x="112" y="47"/>
                  </a:cubicBezTo>
                  <a:cubicBezTo>
                    <a:pt x="110" y="58"/>
                    <a:pt x="93" y="49"/>
                    <a:pt x="87" y="65"/>
                  </a:cubicBezTo>
                  <a:cubicBezTo>
                    <a:pt x="81" y="80"/>
                    <a:pt x="77" y="85"/>
                    <a:pt x="77" y="85"/>
                  </a:cubicBezTo>
                  <a:cubicBezTo>
                    <a:pt x="73" y="84"/>
                    <a:pt x="73" y="84"/>
                    <a:pt x="73" y="84"/>
                  </a:cubicBezTo>
                  <a:cubicBezTo>
                    <a:pt x="73" y="84"/>
                    <a:pt x="73" y="71"/>
                    <a:pt x="67" y="71"/>
                  </a:cubicBezTo>
                  <a:cubicBezTo>
                    <a:pt x="62" y="71"/>
                    <a:pt x="60" y="86"/>
                    <a:pt x="64" y="92"/>
                  </a:cubicBezTo>
                  <a:cubicBezTo>
                    <a:pt x="67" y="98"/>
                    <a:pt x="74" y="102"/>
                    <a:pt x="74" y="102"/>
                  </a:cubicBezTo>
                  <a:cubicBezTo>
                    <a:pt x="74" y="102"/>
                    <a:pt x="66" y="115"/>
                    <a:pt x="62" y="117"/>
                  </a:cubicBezTo>
                  <a:cubicBezTo>
                    <a:pt x="58" y="118"/>
                    <a:pt x="44" y="115"/>
                    <a:pt x="38" y="113"/>
                  </a:cubicBezTo>
                  <a:cubicBezTo>
                    <a:pt x="33" y="110"/>
                    <a:pt x="23" y="99"/>
                    <a:pt x="15" y="87"/>
                  </a:cubicBezTo>
                  <a:cubicBezTo>
                    <a:pt x="7" y="74"/>
                    <a:pt x="0" y="52"/>
                    <a:pt x="5" y="37"/>
                  </a:cubicBezTo>
                  <a:cubicBezTo>
                    <a:pt x="9" y="22"/>
                    <a:pt x="20" y="18"/>
                    <a:pt x="20" y="18"/>
                  </a:cubicBezTo>
                  <a:cubicBezTo>
                    <a:pt x="20" y="18"/>
                    <a:pt x="27" y="10"/>
                    <a:pt x="38" y="6"/>
                  </a:cubicBezTo>
                  <a:cubicBezTo>
                    <a:pt x="49" y="2"/>
                    <a:pt x="69" y="0"/>
                    <a:pt x="89" y="15"/>
                  </a:cubicBezTo>
                  <a:close/>
                </a:path>
              </a:pathLst>
            </a:custGeom>
            <a:solidFill>
              <a:srgbClr val="843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ľïḑe">
              <a:extLst>
                <a:ext uri="{FF2B5EF4-FFF2-40B4-BE49-F238E27FC236}">
                  <a16:creationId xmlns:a16="http://schemas.microsoft.com/office/drawing/2014/main" id="{A6A9922A-069C-604F-1277-8B6301CC2741}"/>
                </a:ext>
              </a:extLst>
            </p:cNvPr>
            <p:cNvSpPr/>
            <p:nvPr/>
          </p:nvSpPr>
          <p:spPr bwMode="auto">
            <a:xfrm>
              <a:off x="5708650" y="3619501"/>
              <a:ext cx="204788" cy="92075"/>
            </a:xfrm>
            <a:custGeom>
              <a:avLst/>
              <a:gdLst>
                <a:gd name="T0" fmla="*/ 65 w 65"/>
                <a:gd name="T1" fmla="*/ 18 h 29"/>
                <a:gd name="T2" fmla="*/ 52 w 65"/>
                <a:gd name="T3" fmla="*/ 11 h 29"/>
                <a:gd name="T4" fmla="*/ 7 w 65"/>
                <a:gd name="T5" fmla="*/ 0 h 29"/>
                <a:gd name="T6" fmla="*/ 0 w 65"/>
                <a:gd name="T7" fmla="*/ 9 h 29"/>
                <a:gd name="T8" fmla="*/ 30 w 65"/>
                <a:gd name="T9" fmla="*/ 27 h 29"/>
                <a:gd name="T10" fmla="*/ 62 w 65"/>
                <a:gd name="T11" fmla="*/ 21 h 29"/>
                <a:gd name="T12" fmla="*/ 65 w 65"/>
                <a:gd name="T13" fmla="*/ 18 h 29"/>
              </a:gdLst>
              <a:ahLst/>
              <a:cxnLst>
                <a:cxn ang="0">
                  <a:pos x="T0" y="T1"/>
                </a:cxn>
                <a:cxn ang="0">
                  <a:pos x="T2" y="T3"/>
                </a:cxn>
                <a:cxn ang="0">
                  <a:pos x="T4" y="T5"/>
                </a:cxn>
                <a:cxn ang="0">
                  <a:pos x="T6" y="T7"/>
                </a:cxn>
                <a:cxn ang="0">
                  <a:pos x="T8" y="T9"/>
                </a:cxn>
                <a:cxn ang="0">
                  <a:pos x="T10" y="T11"/>
                </a:cxn>
                <a:cxn ang="0">
                  <a:pos x="T12" y="T13"/>
                </a:cxn>
              </a:cxnLst>
              <a:rect l="0" t="0" r="r" b="b"/>
              <a:pathLst>
                <a:path w="65" h="29">
                  <a:moveTo>
                    <a:pt x="65" y="18"/>
                  </a:moveTo>
                  <a:cubicBezTo>
                    <a:pt x="52" y="11"/>
                    <a:pt x="52" y="11"/>
                    <a:pt x="52" y="11"/>
                  </a:cubicBezTo>
                  <a:cubicBezTo>
                    <a:pt x="52" y="11"/>
                    <a:pt x="19" y="8"/>
                    <a:pt x="7" y="0"/>
                  </a:cubicBezTo>
                  <a:cubicBezTo>
                    <a:pt x="0" y="9"/>
                    <a:pt x="0" y="9"/>
                    <a:pt x="0" y="9"/>
                  </a:cubicBezTo>
                  <a:cubicBezTo>
                    <a:pt x="0" y="9"/>
                    <a:pt x="9" y="25"/>
                    <a:pt x="30" y="27"/>
                  </a:cubicBezTo>
                  <a:cubicBezTo>
                    <a:pt x="52" y="29"/>
                    <a:pt x="62" y="21"/>
                    <a:pt x="62" y="21"/>
                  </a:cubicBezTo>
                  <a:lnTo>
                    <a:pt x="65" y="18"/>
                  </a:lnTo>
                  <a:close/>
                </a:path>
              </a:pathLst>
            </a:custGeom>
            <a:solidFill>
              <a:srgbClr val="CFDA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ï$ľïḑè">
              <a:extLst>
                <a:ext uri="{FF2B5EF4-FFF2-40B4-BE49-F238E27FC236}">
                  <a16:creationId xmlns:a16="http://schemas.microsoft.com/office/drawing/2014/main" id="{440478B5-2A86-23D0-435C-9B35F7251189}"/>
                </a:ext>
              </a:extLst>
            </p:cNvPr>
            <p:cNvSpPr/>
            <p:nvPr/>
          </p:nvSpPr>
          <p:spPr bwMode="auto">
            <a:xfrm>
              <a:off x="7486650" y="2249488"/>
              <a:ext cx="290513" cy="260350"/>
            </a:xfrm>
            <a:custGeom>
              <a:avLst/>
              <a:gdLst>
                <a:gd name="T0" fmla="*/ 92 w 92"/>
                <a:gd name="T1" fmla="*/ 55 h 83"/>
                <a:gd name="T2" fmla="*/ 92 w 92"/>
                <a:gd name="T3" fmla="*/ 69 h 83"/>
                <a:gd name="T4" fmla="*/ 75 w 92"/>
                <a:gd name="T5" fmla="*/ 79 h 83"/>
                <a:gd name="T6" fmla="*/ 6 w 92"/>
                <a:gd name="T7" fmla="*/ 39 h 83"/>
                <a:gd name="T8" fmla="*/ 0 w 92"/>
                <a:gd name="T9" fmla="*/ 29 h 83"/>
                <a:gd name="T10" fmla="*/ 0 w 92"/>
                <a:gd name="T11" fmla="*/ 14 h 83"/>
                <a:gd name="T12" fmla="*/ 17 w 92"/>
                <a:gd name="T13" fmla="*/ 4 h 83"/>
                <a:gd name="T14" fmla="*/ 87 w 92"/>
                <a:gd name="T15" fmla="*/ 45 h 83"/>
                <a:gd name="T16" fmla="*/ 92 w 92"/>
                <a:gd name="T17" fmla="*/ 5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3">
                  <a:moveTo>
                    <a:pt x="92" y="55"/>
                  </a:moveTo>
                  <a:cubicBezTo>
                    <a:pt x="92" y="69"/>
                    <a:pt x="92" y="69"/>
                    <a:pt x="92" y="69"/>
                  </a:cubicBezTo>
                  <a:cubicBezTo>
                    <a:pt x="92" y="78"/>
                    <a:pt x="83" y="83"/>
                    <a:pt x="75" y="79"/>
                  </a:cubicBezTo>
                  <a:cubicBezTo>
                    <a:pt x="6" y="39"/>
                    <a:pt x="6" y="39"/>
                    <a:pt x="6" y="39"/>
                  </a:cubicBezTo>
                  <a:cubicBezTo>
                    <a:pt x="2" y="37"/>
                    <a:pt x="0" y="33"/>
                    <a:pt x="0" y="29"/>
                  </a:cubicBezTo>
                  <a:cubicBezTo>
                    <a:pt x="0" y="14"/>
                    <a:pt x="0" y="14"/>
                    <a:pt x="0" y="14"/>
                  </a:cubicBezTo>
                  <a:cubicBezTo>
                    <a:pt x="0" y="6"/>
                    <a:pt x="10" y="0"/>
                    <a:pt x="17" y="4"/>
                  </a:cubicBezTo>
                  <a:cubicBezTo>
                    <a:pt x="87" y="45"/>
                    <a:pt x="87" y="45"/>
                    <a:pt x="87" y="45"/>
                  </a:cubicBezTo>
                  <a:cubicBezTo>
                    <a:pt x="90" y="47"/>
                    <a:pt x="92" y="51"/>
                    <a:pt x="92" y="55"/>
                  </a:cubicBezTo>
                  <a:close/>
                </a:path>
              </a:pathLst>
            </a:custGeom>
            <a:solidFill>
              <a:srgbClr val="1AE5FF">
                <a:alpha val="50000"/>
              </a:srgbClr>
            </a:solidFill>
            <a:ln>
              <a:noFill/>
            </a:ln>
          </p:spPr>
          <p:txBody>
            <a:bodyPr anchor="ctr"/>
            <a:lstStyle/>
            <a:p>
              <a:pPr algn="ctr"/>
              <a:endParaRPr/>
            </a:p>
          </p:txBody>
        </p:sp>
        <p:sp>
          <p:nvSpPr>
            <p:cNvPr id="79" name="íṩḷïḋe">
              <a:extLst>
                <a:ext uri="{FF2B5EF4-FFF2-40B4-BE49-F238E27FC236}">
                  <a16:creationId xmlns:a16="http://schemas.microsoft.com/office/drawing/2014/main" id="{7924815E-02D2-82CA-6F40-DB833C89F9B5}"/>
                </a:ext>
              </a:extLst>
            </p:cNvPr>
            <p:cNvSpPr/>
            <p:nvPr/>
          </p:nvSpPr>
          <p:spPr bwMode="auto">
            <a:xfrm>
              <a:off x="7486650" y="2479676"/>
              <a:ext cx="984250" cy="660400"/>
            </a:xfrm>
            <a:custGeom>
              <a:avLst/>
              <a:gdLst>
                <a:gd name="T0" fmla="*/ 312 w 312"/>
                <a:gd name="T1" fmla="*/ 182 h 210"/>
                <a:gd name="T2" fmla="*/ 312 w 312"/>
                <a:gd name="T3" fmla="*/ 196 h 210"/>
                <a:gd name="T4" fmla="*/ 295 w 312"/>
                <a:gd name="T5" fmla="*/ 206 h 210"/>
                <a:gd name="T6" fmla="*/ 6 w 312"/>
                <a:gd name="T7" fmla="*/ 39 h 210"/>
                <a:gd name="T8" fmla="*/ 0 w 312"/>
                <a:gd name="T9" fmla="*/ 29 h 210"/>
                <a:gd name="T10" fmla="*/ 0 w 312"/>
                <a:gd name="T11" fmla="*/ 14 h 210"/>
                <a:gd name="T12" fmla="*/ 17 w 312"/>
                <a:gd name="T13" fmla="*/ 5 h 210"/>
                <a:gd name="T14" fmla="*/ 306 w 312"/>
                <a:gd name="T15" fmla="*/ 172 h 210"/>
                <a:gd name="T16" fmla="*/ 312 w 312"/>
                <a:gd name="T17" fmla="*/ 18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2" h="210">
                  <a:moveTo>
                    <a:pt x="312" y="182"/>
                  </a:moveTo>
                  <a:cubicBezTo>
                    <a:pt x="312" y="196"/>
                    <a:pt x="312" y="196"/>
                    <a:pt x="312" y="196"/>
                  </a:cubicBezTo>
                  <a:cubicBezTo>
                    <a:pt x="312" y="205"/>
                    <a:pt x="303" y="210"/>
                    <a:pt x="295" y="206"/>
                  </a:cubicBezTo>
                  <a:cubicBezTo>
                    <a:pt x="6" y="39"/>
                    <a:pt x="6" y="39"/>
                    <a:pt x="6" y="39"/>
                  </a:cubicBezTo>
                  <a:cubicBezTo>
                    <a:pt x="2" y="37"/>
                    <a:pt x="0" y="33"/>
                    <a:pt x="0" y="29"/>
                  </a:cubicBezTo>
                  <a:cubicBezTo>
                    <a:pt x="0" y="14"/>
                    <a:pt x="0" y="14"/>
                    <a:pt x="0" y="14"/>
                  </a:cubicBezTo>
                  <a:cubicBezTo>
                    <a:pt x="0" y="6"/>
                    <a:pt x="10" y="0"/>
                    <a:pt x="17" y="5"/>
                  </a:cubicBezTo>
                  <a:cubicBezTo>
                    <a:pt x="306" y="172"/>
                    <a:pt x="306" y="172"/>
                    <a:pt x="306" y="172"/>
                  </a:cubicBezTo>
                  <a:cubicBezTo>
                    <a:pt x="310" y="174"/>
                    <a:pt x="312" y="178"/>
                    <a:pt x="312" y="182"/>
                  </a:cubicBezTo>
                  <a:close/>
                </a:path>
              </a:pathLst>
            </a:custGeom>
            <a:solidFill>
              <a:srgbClr val="1AE5FF">
                <a:alpha val="50000"/>
              </a:srgbClr>
            </a:solidFill>
            <a:ln>
              <a:noFill/>
            </a:ln>
          </p:spPr>
          <p:txBody>
            <a:bodyPr anchor="ctr"/>
            <a:lstStyle/>
            <a:p>
              <a:pPr algn="ctr"/>
              <a:endParaRPr/>
            </a:p>
          </p:txBody>
        </p:sp>
        <p:sp>
          <p:nvSpPr>
            <p:cNvPr id="80" name="ïsḻiḍê">
              <a:extLst>
                <a:ext uri="{FF2B5EF4-FFF2-40B4-BE49-F238E27FC236}">
                  <a16:creationId xmlns:a16="http://schemas.microsoft.com/office/drawing/2014/main" id="{B447C294-DF3E-96B4-AD15-1181293C18B5}"/>
                </a:ext>
              </a:extLst>
            </p:cNvPr>
            <p:cNvSpPr/>
            <p:nvPr/>
          </p:nvSpPr>
          <p:spPr bwMode="auto">
            <a:xfrm>
              <a:off x="7486650" y="2941638"/>
              <a:ext cx="606425" cy="444500"/>
            </a:xfrm>
            <a:custGeom>
              <a:avLst/>
              <a:gdLst>
                <a:gd name="T0" fmla="*/ 192 w 192"/>
                <a:gd name="T1" fmla="*/ 112 h 141"/>
                <a:gd name="T2" fmla="*/ 192 w 192"/>
                <a:gd name="T3" fmla="*/ 127 h 141"/>
                <a:gd name="T4" fmla="*/ 175 w 192"/>
                <a:gd name="T5" fmla="*/ 137 h 141"/>
                <a:gd name="T6" fmla="*/ 5 w 192"/>
                <a:gd name="T7" fmla="*/ 39 h 141"/>
                <a:gd name="T8" fmla="*/ 0 w 192"/>
                <a:gd name="T9" fmla="*/ 29 h 141"/>
                <a:gd name="T10" fmla="*/ 0 w 192"/>
                <a:gd name="T11" fmla="*/ 14 h 141"/>
                <a:gd name="T12" fmla="*/ 17 w 192"/>
                <a:gd name="T13" fmla="*/ 4 h 141"/>
                <a:gd name="T14" fmla="*/ 187 w 192"/>
                <a:gd name="T15" fmla="*/ 103 h 141"/>
                <a:gd name="T16" fmla="*/ 192 w 192"/>
                <a:gd name="T17" fmla="*/ 1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41">
                  <a:moveTo>
                    <a:pt x="192" y="112"/>
                  </a:moveTo>
                  <a:cubicBezTo>
                    <a:pt x="192" y="127"/>
                    <a:pt x="192" y="127"/>
                    <a:pt x="192" y="127"/>
                  </a:cubicBezTo>
                  <a:cubicBezTo>
                    <a:pt x="192" y="136"/>
                    <a:pt x="183" y="141"/>
                    <a:pt x="175" y="137"/>
                  </a:cubicBezTo>
                  <a:cubicBezTo>
                    <a:pt x="5" y="39"/>
                    <a:pt x="5" y="39"/>
                    <a:pt x="5" y="39"/>
                  </a:cubicBezTo>
                  <a:cubicBezTo>
                    <a:pt x="2" y="37"/>
                    <a:pt x="0" y="33"/>
                    <a:pt x="0" y="29"/>
                  </a:cubicBezTo>
                  <a:cubicBezTo>
                    <a:pt x="0" y="14"/>
                    <a:pt x="0" y="14"/>
                    <a:pt x="0" y="14"/>
                  </a:cubicBezTo>
                  <a:cubicBezTo>
                    <a:pt x="0" y="5"/>
                    <a:pt x="9" y="0"/>
                    <a:pt x="17" y="4"/>
                  </a:cubicBezTo>
                  <a:cubicBezTo>
                    <a:pt x="187" y="103"/>
                    <a:pt x="187" y="103"/>
                    <a:pt x="187" y="103"/>
                  </a:cubicBezTo>
                  <a:cubicBezTo>
                    <a:pt x="190" y="105"/>
                    <a:pt x="192" y="108"/>
                    <a:pt x="192" y="112"/>
                  </a:cubicBezTo>
                  <a:close/>
                </a:path>
              </a:pathLst>
            </a:custGeom>
            <a:solidFill>
              <a:srgbClr val="1AE5FF">
                <a:alpha val="50000"/>
              </a:srgbClr>
            </a:solidFill>
            <a:ln>
              <a:noFill/>
            </a:ln>
          </p:spPr>
          <p:txBody>
            <a:bodyPr anchor="ctr"/>
            <a:lstStyle/>
            <a:p>
              <a:pPr algn="ctr"/>
              <a:endParaRPr/>
            </a:p>
          </p:txBody>
        </p:sp>
        <p:sp>
          <p:nvSpPr>
            <p:cNvPr id="81" name="iṧḷïḑê">
              <a:extLst>
                <a:ext uri="{FF2B5EF4-FFF2-40B4-BE49-F238E27FC236}">
                  <a16:creationId xmlns:a16="http://schemas.microsoft.com/office/drawing/2014/main" id="{0BEEB3F9-7E35-F01F-9AD9-5D83C57351DD}"/>
                </a:ext>
              </a:extLst>
            </p:cNvPr>
            <p:cNvSpPr/>
            <p:nvPr/>
          </p:nvSpPr>
          <p:spPr bwMode="auto">
            <a:xfrm>
              <a:off x="7486650" y="2711451"/>
              <a:ext cx="842963" cy="581025"/>
            </a:xfrm>
            <a:custGeom>
              <a:avLst/>
              <a:gdLst>
                <a:gd name="T0" fmla="*/ 267 w 267"/>
                <a:gd name="T1" fmla="*/ 155 h 184"/>
                <a:gd name="T2" fmla="*/ 267 w 267"/>
                <a:gd name="T3" fmla="*/ 170 h 184"/>
                <a:gd name="T4" fmla="*/ 250 w 267"/>
                <a:gd name="T5" fmla="*/ 179 h 184"/>
                <a:gd name="T6" fmla="*/ 5 w 267"/>
                <a:gd name="T7" fmla="*/ 38 h 184"/>
                <a:gd name="T8" fmla="*/ 0 w 267"/>
                <a:gd name="T9" fmla="*/ 29 h 184"/>
                <a:gd name="T10" fmla="*/ 0 w 267"/>
                <a:gd name="T11" fmla="*/ 14 h 184"/>
                <a:gd name="T12" fmla="*/ 17 w 267"/>
                <a:gd name="T13" fmla="*/ 4 h 184"/>
                <a:gd name="T14" fmla="*/ 261 w 267"/>
                <a:gd name="T15" fmla="*/ 145 h 184"/>
                <a:gd name="T16" fmla="*/ 267 w 267"/>
                <a:gd name="T17" fmla="*/ 15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4">
                  <a:moveTo>
                    <a:pt x="267" y="155"/>
                  </a:moveTo>
                  <a:cubicBezTo>
                    <a:pt x="267" y="170"/>
                    <a:pt x="267" y="170"/>
                    <a:pt x="267" y="170"/>
                  </a:cubicBezTo>
                  <a:cubicBezTo>
                    <a:pt x="267" y="178"/>
                    <a:pt x="257" y="184"/>
                    <a:pt x="250" y="179"/>
                  </a:cubicBezTo>
                  <a:cubicBezTo>
                    <a:pt x="5" y="38"/>
                    <a:pt x="5" y="38"/>
                    <a:pt x="5" y="38"/>
                  </a:cubicBezTo>
                  <a:cubicBezTo>
                    <a:pt x="2" y="36"/>
                    <a:pt x="0" y="33"/>
                    <a:pt x="0" y="29"/>
                  </a:cubicBezTo>
                  <a:cubicBezTo>
                    <a:pt x="0" y="14"/>
                    <a:pt x="0" y="14"/>
                    <a:pt x="0" y="14"/>
                  </a:cubicBezTo>
                  <a:cubicBezTo>
                    <a:pt x="0" y="5"/>
                    <a:pt x="9" y="0"/>
                    <a:pt x="17" y="4"/>
                  </a:cubicBezTo>
                  <a:cubicBezTo>
                    <a:pt x="261" y="145"/>
                    <a:pt x="261" y="145"/>
                    <a:pt x="261" y="145"/>
                  </a:cubicBezTo>
                  <a:cubicBezTo>
                    <a:pt x="265" y="147"/>
                    <a:pt x="267" y="151"/>
                    <a:pt x="267" y="155"/>
                  </a:cubicBezTo>
                  <a:close/>
                </a:path>
              </a:pathLst>
            </a:custGeom>
            <a:solidFill>
              <a:srgbClr val="1AE5FF">
                <a:alpha val="50000"/>
              </a:srgbClr>
            </a:solidFill>
            <a:ln>
              <a:noFill/>
            </a:ln>
          </p:spPr>
          <p:txBody>
            <a:bodyPr anchor="ctr"/>
            <a:lstStyle/>
            <a:p>
              <a:pPr algn="ctr"/>
              <a:endParaRPr/>
            </a:p>
          </p:txBody>
        </p:sp>
        <p:sp>
          <p:nvSpPr>
            <p:cNvPr id="82" name="ïşļïde">
              <a:extLst>
                <a:ext uri="{FF2B5EF4-FFF2-40B4-BE49-F238E27FC236}">
                  <a16:creationId xmlns:a16="http://schemas.microsoft.com/office/drawing/2014/main" id="{0B2F6A8B-260B-AF5A-D28D-3B58A4862E65}"/>
                </a:ext>
              </a:extLst>
            </p:cNvPr>
            <p:cNvSpPr/>
            <p:nvPr/>
          </p:nvSpPr>
          <p:spPr bwMode="auto">
            <a:xfrm>
              <a:off x="4117975" y="2003426"/>
              <a:ext cx="149225" cy="131763"/>
            </a:xfrm>
            <a:custGeom>
              <a:avLst/>
              <a:gdLst>
                <a:gd name="T0" fmla="*/ 0 w 47"/>
                <a:gd name="T1" fmla="*/ 28 h 42"/>
                <a:gd name="T2" fmla="*/ 0 w 47"/>
                <a:gd name="T3" fmla="*/ 35 h 42"/>
                <a:gd name="T4" fmla="*/ 8 w 47"/>
                <a:gd name="T5" fmla="*/ 40 h 42"/>
                <a:gd name="T6" fmla="*/ 44 w 47"/>
                <a:gd name="T7" fmla="*/ 19 h 42"/>
                <a:gd name="T8" fmla="*/ 47 w 47"/>
                <a:gd name="T9" fmla="*/ 14 h 42"/>
                <a:gd name="T10" fmla="*/ 47 w 47"/>
                <a:gd name="T11" fmla="*/ 7 h 42"/>
                <a:gd name="T12" fmla="*/ 38 w 47"/>
                <a:gd name="T13" fmla="*/ 2 h 42"/>
                <a:gd name="T14" fmla="*/ 3 w 47"/>
                <a:gd name="T15" fmla="*/ 23 h 42"/>
                <a:gd name="T16" fmla="*/ 0 w 47"/>
                <a:gd name="T17"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0" y="28"/>
                  </a:moveTo>
                  <a:cubicBezTo>
                    <a:pt x="0" y="35"/>
                    <a:pt x="0" y="35"/>
                    <a:pt x="0" y="35"/>
                  </a:cubicBezTo>
                  <a:cubicBezTo>
                    <a:pt x="0" y="40"/>
                    <a:pt x="4" y="42"/>
                    <a:pt x="8" y="40"/>
                  </a:cubicBezTo>
                  <a:cubicBezTo>
                    <a:pt x="44" y="19"/>
                    <a:pt x="44" y="19"/>
                    <a:pt x="44" y="19"/>
                  </a:cubicBezTo>
                  <a:cubicBezTo>
                    <a:pt x="46" y="18"/>
                    <a:pt x="47" y="16"/>
                    <a:pt x="47" y="14"/>
                  </a:cubicBezTo>
                  <a:cubicBezTo>
                    <a:pt x="47" y="7"/>
                    <a:pt x="47" y="7"/>
                    <a:pt x="47" y="7"/>
                  </a:cubicBezTo>
                  <a:cubicBezTo>
                    <a:pt x="47" y="2"/>
                    <a:pt x="42" y="0"/>
                    <a:pt x="38" y="2"/>
                  </a:cubicBezTo>
                  <a:cubicBezTo>
                    <a:pt x="3" y="23"/>
                    <a:pt x="3" y="23"/>
                    <a:pt x="3" y="23"/>
                  </a:cubicBezTo>
                  <a:cubicBezTo>
                    <a:pt x="1" y="24"/>
                    <a:pt x="0" y="26"/>
                    <a:pt x="0" y="28"/>
                  </a:cubicBezTo>
                  <a:close/>
                </a:path>
              </a:pathLst>
            </a:custGeom>
            <a:solidFill>
              <a:srgbClr val="1AE5FF">
                <a:alpha val="50000"/>
              </a:srgbClr>
            </a:solidFill>
            <a:ln>
              <a:noFill/>
            </a:ln>
          </p:spPr>
          <p:txBody>
            <a:bodyPr anchor="ctr"/>
            <a:lstStyle/>
            <a:p>
              <a:pPr algn="ctr"/>
              <a:endParaRPr/>
            </a:p>
          </p:txBody>
        </p:sp>
        <p:sp>
          <p:nvSpPr>
            <p:cNvPr id="83" name="ïSļíďe">
              <a:extLst>
                <a:ext uri="{FF2B5EF4-FFF2-40B4-BE49-F238E27FC236}">
                  <a16:creationId xmlns:a16="http://schemas.microsoft.com/office/drawing/2014/main" id="{A96F5F9B-1DAB-587D-E34B-1237465A875F}"/>
                </a:ext>
              </a:extLst>
            </p:cNvPr>
            <p:cNvSpPr/>
            <p:nvPr/>
          </p:nvSpPr>
          <p:spPr bwMode="auto">
            <a:xfrm>
              <a:off x="3762375" y="2119313"/>
              <a:ext cx="504825" cy="341313"/>
            </a:xfrm>
            <a:custGeom>
              <a:avLst/>
              <a:gdLst>
                <a:gd name="T0" fmla="*/ 0 w 160"/>
                <a:gd name="T1" fmla="*/ 94 h 108"/>
                <a:gd name="T2" fmla="*/ 0 w 160"/>
                <a:gd name="T3" fmla="*/ 101 h 108"/>
                <a:gd name="T4" fmla="*/ 8 w 160"/>
                <a:gd name="T5" fmla="*/ 106 h 108"/>
                <a:gd name="T6" fmla="*/ 157 w 160"/>
                <a:gd name="T7" fmla="*/ 20 h 108"/>
                <a:gd name="T8" fmla="*/ 160 w 160"/>
                <a:gd name="T9" fmla="*/ 15 h 108"/>
                <a:gd name="T10" fmla="*/ 160 w 160"/>
                <a:gd name="T11" fmla="*/ 8 h 108"/>
                <a:gd name="T12" fmla="*/ 151 w 160"/>
                <a:gd name="T13" fmla="*/ 3 h 108"/>
                <a:gd name="T14" fmla="*/ 2 w 160"/>
                <a:gd name="T15" fmla="*/ 88 h 108"/>
                <a:gd name="T16" fmla="*/ 0 w 160"/>
                <a:gd name="T17" fmla="*/ 9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08">
                  <a:moveTo>
                    <a:pt x="0" y="94"/>
                  </a:moveTo>
                  <a:cubicBezTo>
                    <a:pt x="0" y="101"/>
                    <a:pt x="0" y="101"/>
                    <a:pt x="0" y="101"/>
                  </a:cubicBezTo>
                  <a:cubicBezTo>
                    <a:pt x="0" y="106"/>
                    <a:pt x="4" y="108"/>
                    <a:pt x="8" y="106"/>
                  </a:cubicBezTo>
                  <a:cubicBezTo>
                    <a:pt x="157" y="20"/>
                    <a:pt x="157" y="20"/>
                    <a:pt x="157" y="20"/>
                  </a:cubicBezTo>
                  <a:cubicBezTo>
                    <a:pt x="159" y="19"/>
                    <a:pt x="160" y="17"/>
                    <a:pt x="160" y="15"/>
                  </a:cubicBezTo>
                  <a:cubicBezTo>
                    <a:pt x="160" y="8"/>
                    <a:pt x="160" y="8"/>
                    <a:pt x="160" y="8"/>
                  </a:cubicBezTo>
                  <a:cubicBezTo>
                    <a:pt x="160" y="3"/>
                    <a:pt x="155" y="0"/>
                    <a:pt x="151" y="3"/>
                  </a:cubicBezTo>
                  <a:cubicBezTo>
                    <a:pt x="2" y="88"/>
                    <a:pt x="2" y="88"/>
                    <a:pt x="2" y="88"/>
                  </a:cubicBezTo>
                  <a:cubicBezTo>
                    <a:pt x="1" y="90"/>
                    <a:pt x="0" y="91"/>
                    <a:pt x="0" y="94"/>
                  </a:cubicBezTo>
                  <a:close/>
                </a:path>
              </a:pathLst>
            </a:custGeom>
            <a:solidFill>
              <a:srgbClr val="1AE5FF">
                <a:alpha val="50000"/>
              </a:srgbClr>
            </a:solidFill>
            <a:ln>
              <a:noFill/>
            </a:ln>
          </p:spPr>
          <p:txBody>
            <a:bodyPr anchor="ctr"/>
            <a:lstStyle/>
            <a:p>
              <a:pPr algn="ctr"/>
              <a:endParaRPr/>
            </a:p>
          </p:txBody>
        </p:sp>
        <p:sp>
          <p:nvSpPr>
            <p:cNvPr id="84" name="îṡľiḋè">
              <a:extLst>
                <a:ext uri="{FF2B5EF4-FFF2-40B4-BE49-F238E27FC236}">
                  <a16:creationId xmlns:a16="http://schemas.microsoft.com/office/drawing/2014/main" id="{FCAF95C1-43C3-1079-6962-80ED05FEAA9F}"/>
                </a:ext>
              </a:extLst>
            </p:cNvPr>
            <p:cNvSpPr/>
            <p:nvPr/>
          </p:nvSpPr>
          <p:spPr bwMode="auto">
            <a:xfrm>
              <a:off x="3954463" y="2359026"/>
              <a:ext cx="312738" cy="227013"/>
            </a:xfrm>
            <a:custGeom>
              <a:avLst/>
              <a:gdLst>
                <a:gd name="T0" fmla="*/ 0 w 99"/>
                <a:gd name="T1" fmla="*/ 57 h 72"/>
                <a:gd name="T2" fmla="*/ 0 w 99"/>
                <a:gd name="T3" fmla="*/ 65 h 72"/>
                <a:gd name="T4" fmla="*/ 9 w 99"/>
                <a:gd name="T5" fmla="*/ 70 h 72"/>
                <a:gd name="T6" fmla="*/ 96 w 99"/>
                <a:gd name="T7" fmla="*/ 20 h 72"/>
                <a:gd name="T8" fmla="*/ 99 w 99"/>
                <a:gd name="T9" fmla="*/ 15 h 72"/>
                <a:gd name="T10" fmla="*/ 99 w 99"/>
                <a:gd name="T11" fmla="*/ 7 h 72"/>
                <a:gd name="T12" fmla="*/ 91 w 99"/>
                <a:gd name="T13" fmla="*/ 2 h 72"/>
                <a:gd name="T14" fmla="*/ 3 w 99"/>
                <a:gd name="T15" fmla="*/ 52 h 72"/>
                <a:gd name="T16" fmla="*/ 0 w 99"/>
                <a:gd name="T17"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2">
                  <a:moveTo>
                    <a:pt x="0" y="57"/>
                  </a:moveTo>
                  <a:cubicBezTo>
                    <a:pt x="0" y="65"/>
                    <a:pt x="0" y="65"/>
                    <a:pt x="0" y="65"/>
                  </a:cubicBezTo>
                  <a:cubicBezTo>
                    <a:pt x="0" y="70"/>
                    <a:pt x="5" y="72"/>
                    <a:pt x="9" y="70"/>
                  </a:cubicBezTo>
                  <a:cubicBezTo>
                    <a:pt x="96" y="20"/>
                    <a:pt x="96" y="20"/>
                    <a:pt x="96" y="20"/>
                  </a:cubicBezTo>
                  <a:cubicBezTo>
                    <a:pt x="98" y="19"/>
                    <a:pt x="99" y="17"/>
                    <a:pt x="99" y="15"/>
                  </a:cubicBezTo>
                  <a:cubicBezTo>
                    <a:pt x="99" y="7"/>
                    <a:pt x="99" y="7"/>
                    <a:pt x="99" y="7"/>
                  </a:cubicBezTo>
                  <a:cubicBezTo>
                    <a:pt x="99" y="2"/>
                    <a:pt x="94" y="0"/>
                    <a:pt x="91" y="2"/>
                  </a:cubicBezTo>
                  <a:cubicBezTo>
                    <a:pt x="3" y="52"/>
                    <a:pt x="3" y="52"/>
                    <a:pt x="3" y="52"/>
                  </a:cubicBezTo>
                  <a:cubicBezTo>
                    <a:pt x="1" y="53"/>
                    <a:pt x="0" y="55"/>
                    <a:pt x="0" y="57"/>
                  </a:cubicBezTo>
                  <a:close/>
                </a:path>
              </a:pathLst>
            </a:custGeom>
            <a:solidFill>
              <a:srgbClr val="1AE5FF">
                <a:alpha val="50000"/>
              </a:srgbClr>
            </a:solidFill>
            <a:ln>
              <a:noFill/>
            </a:ln>
          </p:spPr>
          <p:txBody>
            <a:bodyPr anchor="ctr"/>
            <a:lstStyle/>
            <a:p>
              <a:pPr algn="ctr"/>
              <a:endParaRPr/>
            </a:p>
          </p:txBody>
        </p:sp>
        <p:sp>
          <p:nvSpPr>
            <p:cNvPr id="85" name="îşļïḋe">
              <a:extLst>
                <a:ext uri="{FF2B5EF4-FFF2-40B4-BE49-F238E27FC236}">
                  <a16:creationId xmlns:a16="http://schemas.microsoft.com/office/drawing/2014/main" id="{4B836207-419D-0D33-4880-D4F8768B68E4}"/>
                </a:ext>
              </a:extLst>
            </p:cNvPr>
            <p:cNvSpPr/>
            <p:nvPr/>
          </p:nvSpPr>
          <p:spPr bwMode="auto">
            <a:xfrm>
              <a:off x="3835400" y="2239963"/>
              <a:ext cx="431800" cy="298450"/>
            </a:xfrm>
            <a:custGeom>
              <a:avLst/>
              <a:gdLst>
                <a:gd name="T0" fmla="*/ 0 w 137"/>
                <a:gd name="T1" fmla="*/ 80 h 95"/>
                <a:gd name="T2" fmla="*/ 0 w 137"/>
                <a:gd name="T3" fmla="*/ 87 h 95"/>
                <a:gd name="T4" fmla="*/ 9 w 137"/>
                <a:gd name="T5" fmla="*/ 92 h 95"/>
                <a:gd name="T6" fmla="*/ 134 w 137"/>
                <a:gd name="T7" fmla="*/ 20 h 95"/>
                <a:gd name="T8" fmla="*/ 137 w 137"/>
                <a:gd name="T9" fmla="*/ 15 h 95"/>
                <a:gd name="T10" fmla="*/ 137 w 137"/>
                <a:gd name="T11" fmla="*/ 7 h 95"/>
                <a:gd name="T12" fmla="*/ 128 w 137"/>
                <a:gd name="T13" fmla="*/ 2 h 95"/>
                <a:gd name="T14" fmla="*/ 3 w 137"/>
                <a:gd name="T15" fmla="*/ 75 h 95"/>
                <a:gd name="T16" fmla="*/ 0 w 137"/>
                <a:gd name="T17" fmla="*/ 8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95">
                  <a:moveTo>
                    <a:pt x="0" y="80"/>
                  </a:moveTo>
                  <a:cubicBezTo>
                    <a:pt x="0" y="87"/>
                    <a:pt x="0" y="87"/>
                    <a:pt x="0" y="87"/>
                  </a:cubicBezTo>
                  <a:cubicBezTo>
                    <a:pt x="0" y="92"/>
                    <a:pt x="5" y="95"/>
                    <a:pt x="9" y="92"/>
                  </a:cubicBezTo>
                  <a:cubicBezTo>
                    <a:pt x="134" y="20"/>
                    <a:pt x="134" y="20"/>
                    <a:pt x="134" y="20"/>
                  </a:cubicBezTo>
                  <a:cubicBezTo>
                    <a:pt x="136" y="19"/>
                    <a:pt x="137" y="17"/>
                    <a:pt x="137" y="15"/>
                  </a:cubicBezTo>
                  <a:cubicBezTo>
                    <a:pt x="137" y="7"/>
                    <a:pt x="137" y="7"/>
                    <a:pt x="137" y="7"/>
                  </a:cubicBezTo>
                  <a:cubicBezTo>
                    <a:pt x="137" y="3"/>
                    <a:pt x="132" y="0"/>
                    <a:pt x="128" y="2"/>
                  </a:cubicBezTo>
                  <a:cubicBezTo>
                    <a:pt x="3" y="75"/>
                    <a:pt x="3" y="75"/>
                    <a:pt x="3" y="75"/>
                  </a:cubicBezTo>
                  <a:cubicBezTo>
                    <a:pt x="1" y="76"/>
                    <a:pt x="0" y="78"/>
                    <a:pt x="0" y="80"/>
                  </a:cubicBezTo>
                  <a:close/>
                </a:path>
              </a:pathLst>
            </a:custGeom>
            <a:solidFill>
              <a:srgbClr val="1AE5FF">
                <a:alpha val="50000"/>
              </a:srgbClr>
            </a:solidFill>
            <a:ln>
              <a:noFill/>
            </a:ln>
          </p:spPr>
          <p:txBody>
            <a:bodyPr anchor="ctr"/>
            <a:lstStyle/>
            <a:p>
              <a:pPr algn="ctr"/>
              <a:endParaRPr/>
            </a:p>
          </p:txBody>
        </p:sp>
        <p:sp>
          <p:nvSpPr>
            <p:cNvPr id="86" name="ïṣḷîḑé">
              <a:extLst>
                <a:ext uri="{FF2B5EF4-FFF2-40B4-BE49-F238E27FC236}">
                  <a16:creationId xmlns:a16="http://schemas.microsoft.com/office/drawing/2014/main" id="{ABD612E0-264F-8C2D-3635-6A152F6294D8}"/>
                </a:ext>
              </a:extLst>
            </p:cNvPr>
            <p:cNvSpPr/>
            <p:nvPr/>
          </p:nvSpPr>
          <p:spPr bwMode="auto">
            <a:xfrm>
              <a:off x="5626100" y="2740026"/>
              <a:ext cx="379413" cy="377825"/>
            </a:xfrm>
            <a:prstGeom prst="ellipse">
              <a:avLst/>
            </a:prstGeom>
            <a:gradFill>
              <a:gsLst>
                <a:gs pos="0">
                  <a:srgbClr val="DB75BC"/>
                </a:gs>
                <a:gs pos="100000">
                  <a:srgbClr val="CC68FF"/>
                </a:gs>
              </a:gsLst>
              <a:lin ang="5400000" scaled="0"/>
            </a:gradFill>
            <a:ln>
              <a:noFill/>
            </a:ln>
          </p:spPr>
          <p:txBody>
            <a:bodyPr anchor="ctr"/>
            <a:lstStyle/>
            <a:p>
              <a:pPr algn="ctr"/>
              <a:endParaRPr/>
            </a:p>
          </p:txBody>
        </p:sp>
        <p:sp>
          <p:nvSpPr>
            <p:cNvPr id="87" name="íšļîdé">
              <a:extLst>
                <a:ext uri="{FF2B5EF4-FFF2-40B4-BE49-F238E27FC236}">
                  <a16:creationId xmlns:a16="http://schemas.microsoft.com/office/drawing/2014/main" id="{83F696AF-CB81-10D1-6D91-3451A20DB3AC}"/>
                </a:ext>
              </a:extLst>
            </p:cNvPr>
            <p:cNvSpPr/>
            <p:nvPr/>
          </p:nvSpPr>
          <p:spPr bwMode="auto">
            <a:xfrm>
              <a:off x="5718175" y="2844801"/>
              <a:ext cx="192088" cy="173038"/>
            </a:xfrm>
            <a:custGeom>
              <a:avLst/>
              <a:gdLst>
                <a:gd name="T0" fmla="*/ 51 w 121"/>
                <a:gd name="T1" fmla="*/ 109 h 109"/>
                <a:gd name="T2" fmla="*/ 0 w 121"/>
                <a:gd name="T3" fmla="*/ 71 h 109"/>
                <a:gd name="T4" fmla="*/ 20 w 121"/>
                <a:gd name="T5" fmla="*/ 47 h 109"/>
                <a:gd name="T6" fmla="*/ 45 w 121"/>
                <a:gd name="T7" fmla="*/ 65 h 109"/>
                <a:gd name="T8" fmla="*/ 97 w 121"/>
                <a:gd name="T9" fmla="*/ 0 h 109"/>
                <a:gd name="T10" fmla="*/ 121 w 121"/>
                <a:gd name="T11" fmla="*/ 18 h 109"/>
                <a:gd name="T12" fmla="*/ 51 w 121"/>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21" h="109">
                  <a:moveTo>
                    <a:pt x="51" y="109"/>
                  </a:moveTo>
                  <a:lnTo>
                    <a:pt x="0" y="71"/>
                  </a:lnTo>
                  <a:lnTo>
                    <a:pt x="20" y="47"/>
                  </a:lnTo>
                  <a:lnTo>
                    <a:pt x="45" y="65"/>
                  </a:lnTo>
                  <a:lnTo>
                    <a:pt x="97" y="0"/>
                  </a:lnTo>
                  <a:lnTo>
                    <a:pt x="121" y="18"/>
                  </a:lnTo>
                  <a:lnTo>
                    <a:pt x="5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ṩľîďe">
              <a:extLst>
                <a:ext uri="{FF2B5EF4-FFF2-40B4-BE49-F238E27FC236}">
                  <a16:creationId xmlns:a16="http://schemas.microsoft.com/office/drawing/2014/main" id="{3CCEA799-C4BC-DC75-12DE-3049D04123C2}"/>
                </a:ext>
              </a:extLst>
            </p:cNvPr>
            <p:cNvSpPr/>
            <p:nvPr/>
          </p:nvSpPr>
          <p:spPr bwMode="auto">
            <a:xfrm>
              <a:off x="4752975" y="1644651"/>
              <a:ext cx="895350" cy="660400"/>
            </a:xfrm>
            <a:custGeom>
              <a:avLst/>
              <a:gdLst>
                <a:gd name="T0" fmla="*/ 258 w 284"/>
                <a:gd name="T1" fmla="*/ 142 h 210"/>
                <a:gd name="T2" fmla="*/ 284 w 284"/>
                <a:gd name="T3" fmla="*/ 187 h 210"/>
                <a:gd name="T4" fmla="*/ 258 w 284"/>
                <a:gd name="T5" fmla="*/ 201 h 210"/>
                <a:gd name="T6" fmla="*/ 25 w 284"/>
                <a:gd name="T7" fmla="*/ 67 h 210"/>
                <a:gd name="T8" fmla="*/ 0 w 284"/>
                <a:gd name="T9" fmla="*/ 23 h 210"/>
                <a:gd name="T10" fmla="*/ 25 w 284"/>
                <a:gd name="T11" fmla="*/ 8 h 210"/>
                <a:gd name="T12" fmla="*/ 258 w 284"/>
                <a:gd name="T13" fmla="*/ 142 h 210"/>
              </a:gdLst>
              <a:ahLst/>
              <a:cxnLst>
                <a:cxn ang="0">
                  <a:pos x="T0" y="T1"/>
                </a:cxn>
                <a:cxn ang="0">
                  <a:pos x="T2" y="T3"/>
                </a:cxn>
                <a:cxn ang="0">
                  <a:pos x="T4" y="T5"/>
                </a:cxn>
                <a:cxn ang="0">
                  <a:pos x="T6" y="T7"/>
                </a:cxn>
                <a:cxn ang="0">
                  <a:pos x="T8" y="T9"/>
                </a:cxn>
                <a:cxn ang="0">
                  <a:pos x="T10" y="T11"/>
                </a:cxn>
                <a:cxn ang="0">
                  <a:pos x="T12" y="T13"/>
                </a:cxn>
              </a:cxnLst>
              <a:rect l="0" t="0" r="r" b="b"/>
              <a:pathLst>
                <a:path w="284" h="210">
                  <a:moveTo>
                    <a:pt x="258" y="142"/>
                  </a:moveTo>
                  <a:cubicBezTo>
                    <a:pt x="273" y="151"/>
                    <a:pt x="284" y="170"/>
                    <a:pt x="284" y="187"/>
                  </a:cubicBezTo>
                  <a:cubicBezTo>
                    <a:pt x="284" y="203"/>
                    <a:pt x="272" y="210"/>
                    <a:pt x="258" y="201"/>
                  </a:cubicBezTo>
                  <a:cubicBezTo>
                    <a:pt x="25" y="67"/>
                    <a:pt x="25" y="67"/>
                    <a:pt x="25" y="67"/>
                  </a:cubicBezTo>
                  <a:cubicBezTo>
                    <a:pt x="11" y="59"/>
                    <a:pt x="0" y="39"/>
                    <a:pt x="0" y="23"/>
                  </a:cubicBezTo>
                  <a:cubicBezTo>
                    <a:pt x="0" y="6"/>
                    <a:pt x="11" y="0"/>
                    <a:pt x="25" y="8"/>
                  </a:cubicBezTo>
                  <a:lnTo>
                    <a:pt x="258" y="142"/>
                  </a:lnTo>
                  <a:close/>
                </a:path>
              </a:pathLst>
            </a:custGeom>
            <a:solidFill>
              <a:srgbClr val="1AE5FF">
                <a:alpha val="50000"/>
              </a:srgbClr>
            </a:solidFill>
            <a:ln>
              <a:noFill/>
            </a:ln>
          </p:spPr>
          <p:txBody>
            <a:bodyPr anchor="ctr"/>
            <a:lstStyle/>
            <a:p>
              <a:pPr algn="ctr"/>
              <a:endParaRPr/>
            </a:p>
          </p:txBody>
        </p:sp>
        <p:sp>
          <p:nvSpPr>
            <p:cNvPr id="89" name="îṥlïḍe">
              <a:extLst>
                <a:ext uri="{FF2B5EF4-FFF2-40B4-BE49-F238E27FC236}">
                  <a16:creationId xmlns:a16="http://schemas.microsoft.com/office/drawing/2014/main" id="{CDA1C70F-E429-8424-FB3D-AE1D07C9A975}"/>
                </a:ext>
              </a:extLst>
            </p:cNvPr>
            <p:cNvSpPr/>
            <p:nvPr/>
          </p:nvSpPr>
          <p:spPr bwMode="auto">
            <a:xfrm>
              <a:off x="7786688" y="4022726"/>
              <a:ext cx="623888" cy="460375"/>
            </a:xfrm>
            <a:custGeom>
              <a:avLst/>
              <a:gdLst>
                <a:gd name="T0" fmla="*/ 180 w 198"/>
                <a:gd name="T1" fmla="*/ 100 h 146"/>
                <a:gd name="T2" fmla="*/ 198 w 198"/>
                <a:gd name="T3" fmla="*/ 130 h 146"/>
                <a:gd name="T4" fmla="*/ 180 w 198"/>
                <a:gd name="T5" fmla="*/ 141 h 146"/>
                <a:gd name="T6" fmla="*/ 18 w 198"/>
                <a:gd name="T7" fmla="*/ 47 h 146"/>
                <a:gd name="T8" fmla="*/ 0 w 198"/>
                <a:gd name="T9" fmla="*/ 16 h 146"/>
                <a:gd name="T10" fmla="*/ 18 w 198"/>
                <a:gd name="T11" fmla="*/ 6 h 146"/>
                <a:gd name="T12" fmla="*/ 180 w 198"/>
                <a:gd name="T13" fmla="*/ 100 h 146"/>
              </a:gdLst>
              <a:ahLst/>
              <a:cxnLst>
                <a:cxn ang="0">
                  <a:pos x="T0" y="T1"/>
                </a:cxn>
                <a:cxn ang="0">
                  <a:pos x="T2" y="T3"/>
                </a:cxn>
                <a:cxn ang="0">
                  <a:pos x="T4" y="T5"/>
                </a:cxn>
                <a:cxn ang="0">
                  <a:pos x="T6" y="T7"/>
                </a:cxn>
                <a:cxn ang="0">
                  <a:pos x="T8" y="T9"/>
                </a:cxn>
                <a:cxn ang="0">
                  <a:pos x="T10" y="T11"/>
                </a:cxn>
                <a:cxn ang="0">
                  <a:pos x="T12" y="T13"/>
                </a:cxn>
              </a:cxnLst>
              <a:rect l="0" t="0" r="r" b="b"/>
              <a:pathLst>
                <a:path w="198" h="146">
                  <a:moveTo>
                    <a:pt x="180" y="100"/>
                  </a:moveTo>
                  <a:cubicBezTo>
                    <a:pt x="190" y="105"/>
                    <a:pt x="198" y="119"/>
                    <a:pt x="198" y="130"/>
                  </a:cubicBezTo>
                  <a:cubicBezTo>
                    <a:pt x="197" y="142"/>
                    <a:pt x="189" y="146"/>
                    <a:pt x="180" y="141"/>
                  </a:cubicBezTo>
                  <a:cubicBezTo>
                    <a:pt x="18" y="47"/>
                    <a:pt x="18" y="47"/>
                    <a:pt x="18" y="47"/>
                  </a:cubicBezTo>
                  <a:cubicBezTo>
                    <a:pt x="8" y="41"/>
                    <a:pt x="0" y="28"/>
                    <a:pt x="0" y="16"/>
                  </a:cubicBezTo>
                  <a:cubicBezTo>
                    <a:pt x="0" y="5"/>
                    <a:pt x="8" y="0"/>
                    <a:pt x="18" y="6"/>
                  </a:cubicBezTo>
                  <a:lnTo>
                    <a:pt x="180" y="100"/>
                  </a:lnTo>
                  <a:close/>
                </a:path>
              </a:pathLst>
            </a:custGeom>
            <a:solidFill>
              <a:srgbClr val="1AE5FF">
                <a:alpha val="50000"/>
              </a:srgbClr>
            </a:solidFill>
            <a:ln>
              <a:noFill/>
            </a:ln>
          </p:spPr>
          <p:txBody>
            <a:bodyPr anchor="ctr"/>
            <a:lstStyle/>
            <a:p>
              <a:pPr algn="ctr"/>
              <a:endParaRPr/>
            </a:p>
          </p:txBody>
        </p:sp>
        <p:sp>
          <p:nvSpPr>
            <p:cNvPr id="90" name="í$ľíḋé">
              <a:extLst>
                <a:ext uri="{FF2B5EF4-FFF2-40B4-BE49-F238E27FC236}">
                  <a16:creationId xmlns:a16="http://schemas.microsoft.com/office/drawing/2014/main" id="{AF6C9D69-DDFC-001A-5C81-E9B91A26A69D}"/>
                </a:ext>
              </a:extLst>
            </p:cNvPr>
            <p:cNvSpPr/>
            <p:nvPr/>
          </p:nvSpPr>
          <p:spPr bwMode="auto">
            <a:xfrm>
              <a:off x="3730625" y="3571876"/>
              <a:ext cx="1119188" cy="649288"/>
            </a:xfrm>
            <a:custGeom>
              <a:avLst/>
              <a:gdLst>
                <a:gd name="T0" fmla="*/ 349 w 355"/>
                <a:gd name="T1" fmla="*/ 74 h 206"/>
                <a:gd name="T2" fmla="*/ 349 w 355"/>
                <a:gd name="T3" fmla="*/ 87 h 206"/>
                <a:gd name="T4" fmla="*/ 150 w 355"/>
                <a:gd name="T5" fmla="*/ 202 h 206"/>
                <a:gd name="T6" fmla="*/ 129 w 355"/>
                <a:gd name="T7" fmla="*/ 202 h 206"/>
                <a:gd name="T8" fmla="*/ 6 w 355"/>
                <a:gd name="T9" fmla="*/ 132 h 206"/>
                <a:gd name="T10" fmla="*/ 6 w 355"/>
                <a:gd name="T11" fmla="*/ 119 h 206"/>
                <a:gd name="T12" fmla="*/ 205 w 355"/>
                <a:gd name="T13" fmla="*/ 3 h 206"/>
                <a:gd name="T14" fmla="*/ 227 w 355"/>
                <a:gd name="T15" fmla="*/ 3 h 206"/>
                <a:gd name="T16" fmla="*/ 349 w 355"/>
                <a:gd name="T17" fmla="*/ 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206">
                  <a:moveTo>
                    <a:pt x="349" y="74"/>
                  </a:moveTo>
                  <a:cubicBezTo>
                    <a:pt x="355" y="78"/>
                    <a:pt x="355" y="83"/>
                    <a:pt x="349" y="87"/>
                  </a:cubicBezTo>
                  <a:cubicBezTo>
                    <a:pt x="150" y="202"/>
                    <a:pt x="150" y="202"/>
                    <a:pt x="150" y="202"/>
                  </a:cubicBezTo>
                  <a:cubicBezTo>
                    <a:pt x="144" y="206"/>
                    <a:pt x="135" y="206"/>
                    <a:pt x="129" y="202"/>
                  </a:cubicBezTo>
                  <a:cubicBezTo>
                    <a:pt x="6" y="132"/>
                    <a:pt x="6" y="132"/>
                    <a:pt x="6" y="132"/>
                  </a:cubicBezTo>
                  <a:cubicBezTo>
                    <a:pt x="0" y="128"/>
                    <a:pt x="0" y="122"/>
                    <a:pt x="6" y="119"/>
                  </a:cubicBezTo>
                  <a:cubicBezTo>
                    <a:pt x="205" y="3"/>
                    <a:pt x="205" y="3"/>
                    <a:pt x="205" y="3"/>
                  </a:cubicBezTo>
                  <a:cubicBezTo>
                    <a:pt x="211" y="0"/>
                    <a:pt x="221" y="0"/>
                    <a:pt x="227" y="3"/>
                  </a:cubicBezTo>
                  <a:lnTo>
                    <a:pt x="349" y="74"/>
                  </a:lnTo>
                  <a:close/>
                </a:path>
              </a:pathLst>
            </a:custGeom>
            <a:gradFill>
              <a:gsLst>
                <a:gs pos="0">
                  <a:srgbClr val="A4F5FF"/>
                </a:gs>
                <a:gs pos="100000">
                  <a:srgbClr val="E3FCFF"/>
                </a:gs>
              </a:gsLst>
              <a:lin ang="0" scaled="0"/>
            </a:gradFill>
            <a:ln>
              <a:noFill/>
            </a:ln>
          </p:spPr>
          <p:txBody>
            <a:bodyPr anchor="ctr"/>
            <a:lstStyle/>
            <a:p>
              <a:pPr algn="ctr"/>
              <a:endParaRPr/>
            </a:p>
          </p:txBody>
        </p:sp>
        <p:sp>
          <p:nvSpPr>
            <p:cNvPr id="91" name="íSḷîdè">
              <a:extLst>
                <a:ext uri="{FF2B5EF4-FFF2-40B4-BE49-F238E27FC236}">
                  <a16:creationId xmlns:a16="http://schemas.microsoft.com/office/drawing/2014/main" id="{7ECB5036-D320-993F-ACCA-5F76393F9A86}"/>
                </a:ext>
              </a:extLst>
            </p:cNvPr>
            <p:cNvSpPr/>
            <p:nvPr/>
          </p:nvSpPr>
          <p:spPr bwMode="auto">
            <a:xfrm>
              <a:off x="4238625" y="4554538"/>
              <a:ext cx="1012825" cy="587375"/>
            </a:xfrm>
            <a:custGeom>
              <a:avLst/>
              <a:gdLst>
                <a:gd name="T0" fmla="*/ 57 w 321"/>
                <a:gd name="T1" fmla="*/ 33 h 186"/>
                <a:gd name="T2" fmla="*/ 57 w 321"/>
                <a:gd name="T3" fmla="*/ 153 h 186"/>
                <a:gd name="T4" fmla="*/ 263 w 321"/>
                <a:gd name="T5" fmla="*/ 153 h 186"/>
                <a:gd name="T6" fmla="*/ 264 w 321"/>
                <a:gd name="T7" fmla="*/ 33 h 186"/>
                <a:gd name="T8" fmla="*/ 57 w 321"/>
                <a:gd name="T9" fmla="*/ 33 h 186"/>
              </a:gdLst>
              <a:ahLst/>
              <a:cxnLst>
                <a:cxn ang="0">
                  <a:pos x="T0" y="T1"/>
                </a:cxn>
                <a:cxn ang="0">
                  <a:pos x="T2" y="T3"/>
                </a:cxn>
                <a:cxn ang="0">
                  <a:pos x="T4" y="T5"/>
                </a:cxn>
                <a:cxn ang="0">
                  <a:pos x="T6" y="T7"/>
                </a:cxn>
                <a:cxn ang="0">
                  <a:pos x="T8" y="T9"/>
                </a:cxn>
              </a:cxnLst>
              <a:rect l="0" t="0" r="r" b="b"/>
              <a:pathLst>
                <a:path w="321" h="186">
                  <a:moveTo>
                    <a:pt x="57" y="33"/>
                  </a:moveTo>
                  <a:cubicBezTo>
                    <a:pt x="0" y="66"/>
                    <a:pt x="0" y="120"/>
                    <a:pt x="57" y="153"/>
                  </a:cubicBezTo>
                  <a:cubicBezTo>
                    <a:pt x="113" y="186"/>
                    <a:pt x="206" y="186"/>
                    <a:pt x="263" y="153"/>
                  </a:cubicBezTo>
                  <a:cubicBezTo>
                    <a:pt x="320" y="120"/>
                    <a:pt x="321" y="66"/>
                    <a:pt x="264" y="33"/>
                  </a:cubicBezTo>
                  <a:cubicBezTo>
                    <a:pt x="207" y="0"/>
                    <a:pt x="115" y="0"/>
                    <a:pt x="57" y="33"/>
                  </a:cubicBezTo>
                  <a:close/>
                </a:path>
              </a:pathLst>
            </a:custGeom>
            <a:gradFill>
              <a:gsLst>
                <a:gs pos="0">
                  <a:srgbClr val="A4F5FF"/>
                </a:gs>
                <a:gs pos="100000">
                  <a:srgbClr val="DADFF7"/>
                </a:gs>
              </a:gsLst>
              <a:lin ang="5400000" scaled="0"/>
            </a:gradFill>
            <a:ln>
              <a:noFill/>
            </a:ln>
          </p:spPr>
          <p:txBody>
            <a:bodyPr anchor="ctr"/>
            <a:lstStyle/>
            <a:p>
              <a:pPr algn="ctr"/>
              <a:endParaRPr/>
            </a:p>
          </p:txBody>
        </p:sp>
        <p:sp>
          <p:nvSpPr>
            <p:cNvPr id="92" name="íṡļïde">
              <a:extLst>
                <a:ext uri="{FF2B5EF4-FFF2-40B4-BE49-F238E27FC236}">
                  <a16:creationId xmlns:a16="http://schemas.microsoft.com/office/drawing/2014/main" id="{05DAAB04-F9A8-C53F-47FD-FB0F2BA65F7A}"/>
                </a:ext>
              </a:extLst>
            </p:cNvPr>
            <p:cNvSpPr/>
            <p:nvPr/>
          </p:nvSpPr>
          <p:spPr bwMode="auto">
            <a:xfrm>
              <a:off x="4491038" y="4892676"/>
              <a:ext cx="211138" cy="68263"/>
            </a:xfrm>
            <a:custGeom>
              <a:avLst/>
              <a:gdLst>
                <a:gd name="T0" fmla="*/ 47 w 67"/>
                <a:gd name="T1" fmla="*/ 2 h 22"/>
                <a:gd name="T2" fmla="*/ 10 w 67"/>
                <a:gd name="T3" fmla="*/ 8 h 22"/>
                <a:gd name="T4" fmla="*/ 27 w 67"/>
                <a:gd name="T5" fmla="*/ 20 h 22"/>
                <a:gd name="T6" fmla="*/ 64 w 67"/>
                <a:gd name="T7" fmla="*/ 18 h 22"/>
                <a:gd name="T8" fmla="*/ 63 w 67"/>
                <a:gd name="T9" fmla="*/ 0 h 22"/>
                <a:gd name="T10" fmla="*/ 47 w 67"/>
                <a:gd name="T11" fmla="*/ 2 h 22"/>
              </a:gdLst>
              <a:ahLst/>
              <a:cxnLst>
                <a:cxn ang="0">
                  <a:pos x="T0" y="T1"/>
                </a:cxn>
                <a:cxn ang="0">
                  <a:pos x="T2" y="T3"/>
                </a:cxn>
                <a:cxn ang="0">
                  <a:pos x="T4" y="T5"/>
                </a:cxn>
                <a:cxn ang="0">
                  <a:pos x="T6" y="T7"/>
                </a:cxn>
                <a:cxn ang="0">
                  <a:pos x="T8" y="T9"/>
                </a:cxn>
                <a:cxn ang="0">
                  <a:pos x="T10" y="T11"/>
                </a:cxn>
              </a:cxnLst>
              <a:rect l="0" t="0" r="r" b="b"/>
              <a:pathLst>
                <a:path w="67" h="22">
                  <a:moveTo>
                    <a:pt x="47" y="2"/>
                  </a:moveTo>
                  <a:cubicBezTo>
                    <a:pt x="47" y="2"/>
                    <a:pt x="21" y="8"/>
                    <a:pt x="10" y="8"/>
                  </a:cubicBezTo>
                  <a:cubicBezTo>
                    <a:pt x="0" y="8"/>
                    <a:pt x="10" y="19"/>
                    <a:pt x="27" y="20"/>
                  </a:cubicBezTo>
                  <a:cubicBezTo>
                    <a:pt x="45" y="21"/>
                    <a:pt x="61" y="22"/>
                    <a:pt x="64" y="18"/>
                  </a:cubicBezTo>
                  <a:cubicBezTo>
                    <a:pt x="67" y="13"/>
                    <a:pt x="63" y="0"/>
                    <a:pt x="63" y="0"/>
                  </a:cubicBezTo>
                  <a:lnTo>
                    <a:pt x="47" y="2"/>
                  </a:lnTo>
                  <a:close/>
                </a:path>
              </a:pathLst>
            </a:custGeom>
            <a:solidFill>
              <a:srgbClr val="5155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slïḋê">
              <a:extLst>
                <a:ext uri="{FF2B5EF4-FFF2-40B4-BE49-F238E27FC236}">
                  <a16:creationId xmlns:a16="http://schemas.microsoft.com/office/drawing/2014/main" id="{C94141D7-DE10-3C10-EA74-4260481A3FE7}"/>
                </a:ext>
              </a:extLst>
            </p:cNvPr>
            <p:cNvSpPr/>
            <p:nvPr/>
          </p:nvSpPr>
          <p:spPr bwMode="auto">
            <a:xfrm>
              <a:off x="4721225" y="4816476"/>
              <a:ext cx="214313" cy="69850"/>
            </a:xfrm>
            <a:custGeom>
              <a:avLst/>
              <a:gdLst>
                <a:gd name="T0" fmla="*/ 47 w 68"/>
                <a:gd name="T1" fmla="*/ 2 h 22"/>
                <a:gd name="T2" fmla="*/ 10 w 68"/>
                <a:gd name="T3" fmla="*/ 8 h 22"/>
                <a:gd name="T4" fmla="*/ 28 w 68"/>
                <a:gd name="T5" fmla="*/ 20 h 22"/>
                <a:gd name="T6" fmla="*/ 64 w 68"/>
                <a:gd name="T7" fmla="*/ 18 h 22"/>
                <a:gd name="T8" fmla="*/ 63 w 68"/>
                <a:gd name="T9" fmla="*/ 0 h 22"/>
                <a:gd name="T10" fmla="*/ 47 w 68"/>
                <a:gd name="T11" fmla="*/ 2 h 22"/>
              </a:gdLst>
              <a:ahLst/>
              <a:cxnLst>
                <a:cxn ang="0">
                  <a:pos x="T0" y="T1"/>
                </a:cxn>
                <a:cxn ang="0">
                  <a:pos x="T2" y="T3"/>
                </a:cxn>
                <a:cxn ang="0">
                  <a:pos x="T4" y="T5"/>
                </a:cxn>
                <a:cxn ang="0">
                  <a:pos x="T6" y="T7"/>
                </a:cxn>
                <a:cxn ang="0">
                  <a:pos x="T8" y="T9"/>
                </a:cxn>
                <a:cxn ang="0">
                  <a:pos x="T10" y="T11"/>
                </a:cxn>
              </a:cxnLst>
              <a:rect l="0" t="0" r="r" b="b"/>
              <a:pathLst>
                <a:path w="68" h="22">
                  <a:moveTo>
                    <a:pt x="47" y="2"/>
                  </a:moveTo>
                  <a:cubicBezTo>
                    <a:pt x="47" y="2"/>
                    <a:pt x="21" y="8"/>
                    <a:pt x="10" y="8"/>
                  </a:cubicBezTo>
                  <a:cubicBezTo>
                    <a:pt x="0" y="8"/>
                    <a:pt x="10" y="19"/>
                    <a:pt x="28" y="20"/>
                  </a:cubicBezTo>
                  <a:cubicBezTo>
                    <a:pt x="45" y="21"/>
                    <a:pt x="61" y="22"/>
                    <a:pt x="64" y="18"/>
                  </a:cubicBezTo>
                  <a:cubicBezTo>
                    <a:pt x="68" y="13"/>
                    <a:pt x="63" y="0"/>
                    <a:pt x="63" y="0"/>
                  </a:cubicBezTo>
                  <a:lnTo>
                    <a:pt x="47" y="2"/>
                  </a:lnTo>
                  <a:close/>
                </a:path>
              </a:pathLst>
            </a:custGeom>
            <a:solidFill>
              <a:srgbClr val="5155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iS1íḋé">
              <a:extLst>
                <a:ext uri="{FF2B5EF4-FFF2-40B4-BE49-F238E27FC236}">
                  <a16:creationId xmlns:a16="http://schemas.microsoft.com/office/drawing/2014/main" id="{CDA37A72-41C1-9444-5230-45758CCCD996}"/>
                </a:ext>
              </a:extLst>
            </p:cNvPr>
            <p:cNvSpPr/>
            <p:nvPr/>
          </p:nvSpPr>
          <p:spPr bwMode="auto">
            <a:xfrm>
              <a:off x="4718050" y="3927476"/>
              <a:ext cx="204788" cy="930275"/>
            </a:xfrm>
            <a:custGeom>
              <a:avLst/>
              <a:gdLst>
                <a:gd name="T0" fmla="*/ 54 w 65"/>
                <a:gd name="T1" fmla="*/ 0 h 295"/>
                <a:gd name="T2" fmla="*/ 65 w 65"/>
                <a:gd name="T3" fmla="*/ 289 h 295"/>
                <a:gd name="T4" fmla="*/ 48 w 65"/>
                <a:gd name="T5" fmla="*/ 292 h 295"/>
                <a:gd name="T6" fmla="*/ 13 w 65"/>
                <a:gd name="T7" fmla="*/ 76 h 295"/>
                <a:gd name="T8" fmla="*/ 0 w 65"/>
                <a:gd name="T9" fmla="*/ 16 h 295"/>
                <a:gd name="T10" fmla="*/ 54 w 65"/>
                <a:gd name="T11" fmla="*/ 0 h 295"/>
              </a:gdLst>
              <a:ahLst/>
              <a:cxnLst>
                <a:cxn ang="0">
                  <a:pos x="T0" y="T1"/>
                </a:cxn>
                <a:cxn ang="0">
                  <a:pos x="T2" y="T3"/>
                </a:cxn>
                <a:cxn ang="0">
                  <a:pos x="T4" y="T5"/>
                </a:cxn>
                <a:cxn ang="0">
                  <a:pos x="T6" y="T7"/>
                </a:cxn>
                <a:cxn ang="0">
                  <a:pos x="T8" y="T9"/>
                </a:cxn>
                <a:cxn ang="0">
                  <a:pos x="T10" y="T11"/>
                </a:cxn>
              </a:cxnLst>
              <a:rect l="0" t="0" r="r" b="b"/>
              <a:pathLst>
                <a:path w="65" h="295">
                  <a:moveTo>
                    <a:pt x="54" y="0"/>
                  </a:moveTo>
                  <a:cubicBezTo>
                    <a:pt x="54" y="0"/>
                    <a:pt x="63" y="261"/>
                    <a:pt x="65" y="289"/>
                  </a:cubicBezTo>
                  <a:cubicBezTo>
                    <a:pt x="65" y="289"/>
                    <a:pt x="57" y="295"/>
                    <a:pt x="48" y="292"/>
                  </a:cubicBezTo>
                  <a:cubicBezTo>
                    <a:pt x="48" y="292"/>
                    <a:pt x="17" y="120"/>
                    <a:pt x="13" y="76"/>
                  </a:cubicBezTo>
                  <a:cubicBezTo>
                    <a:pt x="8" y="32"/>
                    <a:pt x="0" y="16"/>
                    <a:pt x="0" y="16"/>
                  </a:cubicBezTo>
                  <a:lnTo>
                    <a:pt x="54" y="0"/>
                  </a:lnTo>
                  <a:close/>
                </a:path>
              </a:pathLst>
            </a:custGeom>
            <a:solidFill>
              <a:srgbClr val="3439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şlîḋè">
              <a:extLst>
                <a:ext uri="{FF2B5EF4-FFF2-40B4-BE49-F238E27FC236}">
                  <a16:creationId xmlns:a16="http://schemas.microsoft.com/office/drawing/2014/main" id="{13F91A92-1577-84A1-21ED-163CA637CAD6}"/>
                </a:ext>
              </a:extLst>
            </p:cNvPr>
            <p:cNvSpPr/>
            <p:nvPr/>
          </p:nvSpPr>
          <p:spPr bwMode="auto">
            <a:xfrm>
              <a:off x="4551363" y="3856038"/>
              <a:ext cx="220663" cy="1071563"/>
            </a:xfrm>
            <a:custGeom>
              <a:avLst/>
              <a:gdLst>
                <a:gd name="T0" fmla="*/ 9 w 70"/>
                <a:gd name="T1" fmla="*/ 38 h 340"/>
                <a:gd name="T2" fmla="*/ 27 w 70"/>
                <a:gd name="T3" fmla="*/ 335 h 340"/>
                <a:gd name="T4" fmla="*/ 44 w 70"/>
                <a:gd name="T5" fmla="*/ 329 h 340"/>
                <a:gd name="T6" fmla="*/ 66 w 70"/>
                <a:gd name="T7" fmla="*/ 36 h 340"/>
                <a:gd name="T8" fmla="*/ 9 w 70"/>
                <a:gd name="T9" fmla="*/ 38 h 340"/>
              </a:gdLst>
              <a:ahLst/>
              <a:cxnLst>
                <a:cxn ang="0">
                  <a:pos x="T0" y="T1"/>
                </a:cxn>
                <a:cxn ang="0">
                  <a:pos x="T2" y="T3"/>
                </a:cxn>
                <a:cxn ang="0">
                  <a:pos x="T4" y="T5"/>
                </a:cxn>
                <a:cxn ang="0">
                  <a:pos x="T6" y="T7"/>
                </a:cxn>
                <a:cxn ang="0">
                  <a:pos x="T8" y="T9"/>
                </a:cxn>
              </a:cxnLst>
              <a:rect l="0" t="0" r="r" b="b"/>
              <a:pathLst>
                <a:path w="70" h="340">
                  <a:moveTo>
                    <a:pt x="9" y="38"/>
                  </a:moveTo>
                  <a:cubicBezTo>
                    <a:pt x="9" y="38"/>
                    <a:pt x="0" y="189"/>
                    <a:pt x="27" y="335"/>
                  </a:cubicBezTo>
                  <a:cubicBezTo>
                    <a:pt x="27" y="335"/>
                    <a:pt x="37" y="340"/>
                    <a:pt x="44" y="329"/>
                  </a:cubicBezTo>
                  <a:cubicBezTo>
                    <a:pt x="44" y="329"/>
                    <a:pt x="61" y="73"/>
                    <a:pt x="66" y="36"/>
                  </a:cubicBezTo>
                  <a:cubicBezTo>
                    <a:pt x="70" y="0"/>
                    <a:pt x="21" y="30"/>
                    <a:pt x="9" y="38"/>
                  </a:cubicBezTo>
                  <a:close/>
                </a:path>
              </a:pathLst>
            </a:custGeom>
            <a:solidFill>
              <a:srgbClr val="3439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sļiḋe">
              <a:extLst>
                <a:ext uri="{FF2B5EF4-FFF2-40B4-BE49-F238E27FC236}">
                  <a16:creationId xmlns:a16="http://schemas.microsoft.com/office/drawing/2014/main" id="{D86C77BB-90C8-2AE5-76A4-1F2CFEC17EEF}"/>
                </a:ext>
              </a:extLst>
            </p:cNvPr>
            <p:cNvSpPr/>
            <p:nvPr/>
          </p:nvSpPr>
          <p:spPr bwMode="auto">
            <a:xfrm>
              <a:off x="4670425" y="3956051"/>
              <a:ext cx="173038" cy="384175"/>
            </a:xfrm>
            <a:custGeom>
              <a:avLst/>
              <a:gdLst>
                <a:gd name="T0" fmla="*/ 12 w 55"/>
                <a:gd name="T1" fmla="*/ 122 h 122"/>
                <a:gd name="T2" fmla="*/ 41 w 55"/>
                <a:gd name="T3" fmla="*/ 56 h 122"/>
                <a:gd name="T4" fmla="*/ 52 w 55"/>
                <a:gd name="T5" fmla="*/ 0 h 122"/>
                <a:gd name="T6" fmla="*/ 0 w 55"/>
                <a:gd name="T7" fmla="*/ 4 h 122"/>
                <a:gd name="T8" fmla="*/ 12 w 55"/>
                <a:gd name="T9" fmla="*/ 122 h 122"/>
              </a:gdLst>
              <a:ahLst/>
              <a:cxnLst>
                <a:cxn ang="0">
                  <a:pos x="T0" y="T1"/>
                </a:cxn>
                <a:cxn ang="0">
                  <a:pos x="T2" y="T3"/>
                </a:cxn>
                <a:cxn ang="0">
                  <a:pos x="T4" y="T5"/>
                </a:cxn>
                <a:cxn ang="0">
                  <a:pos x="T6" y="T7"/>
                </a:cxn>
                <a:cxn ang="0">
                  <a:pos x="T8" y="T9"/>
                </a:cxn>
              </a:cxnLst>
              <a:rect l="0" t="0" r="r" b="b"/>
              <a:pathLst>
                <a:path w="55" h="122">
                  <a:moveTo>
                    <a:pt x="12" y="122"/>
                  </a:moveTo>
                  <a:cubicBezTo>
                    <a:pt x="12" y="122"/>
                    <a:pt x="28" y="79"/>
                    <a:pt x="41" y="56"/>
                  </a:cubicBezTo>
                  <a:cubicBezTo>
                    <a:pt x="55" y="33"/>
                    <a:pt x="52" y="0"/>
                    <a:pt x="52" y="0"/>
                  </a:cubicBezTo>
                  <a:cubicBezTo>
                    <a:pt x="0" y="4"/>
                    <a:pt x="0" y="4"/>
                    <a:pt x="0" y="4"/>
                  </a:cubicBezTo>
                  <a:lnTo>
                    <a:pt x="12" y="122"/>
                  </a:lnTo>
                  <a:close/>
                </a:path>
              </a:pathLst>
            </a:custGeom>
            <a:solidFill>
              <a:srgbClr val="3439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ṡľïḋè">
              <a:extLst>
                <a:ext uri="{FF2B5EF4-FFF2-40B4-BE49-F238E27FC236}">
                  <a16:creationId xmlns:a16="http://schemas.microsoft.com/office/drawing/2014/main" id="{4C93E117-0ABB-9F8E-D6EE-8D39321142C0}"/>
                </a:ext>
              </a:extLst>
            </p:cNvPr>
            <p:cNvSpPr/>
            <p:nvPr/>
          </p:nvSpPr>
          <p:spPr bwMode="auto">
            <a:xfrm>
              <a:off x="4213225" y="3357563"/>
              <a:ext cx="331788" cy="204788"/>
            </a:xfrm>
            <a:custGeom>
              <a:avLst/>
              <a:gdLst>
                <a:gd name="T0" fmla="*/ 105 w 105"/>
                <a:gd name="T1" fmla="*/ 47 h 65"/>
                <a:gd name="T2" fmla="*/ 59 w 105"/>
                <a:gd name="T3" fmla="*/ 25 h 65"/>
                <a:gd name="T4" fmla="*/ 42 w 105"/>
                <a:gd name="T5" fmla="*/ 8 h 65"/>
                <a:gd name="T6" fmla="*/ 12 w 105"/>
                <a:gd name="T7" fmla="*/ 1 h 65"/>
                <a:gd name="T8" fmla="*/ 2 w 105"/>
                <a:gd name="T9" fmla="*/ 9 h 65"/>
                <a:gd name="T10" fmla="*/ 24 w 105"/>
                <a:gd name="T11" fmla="*/ 25 h 65"/>
                <a:gd name="T12" fmla="*/ 20 w 105"/>
                <a:gd name="T13" fmla="*/ 37 h 65"/>
                <a:gd name="T14" fmla="*/ 33 w 105"/>
                <a:gd name="T15" fmla="*/ 34 h 65"/>
                <a:gd name="T16" fmla="*/ 49 w 105"/>
                <a:gd name="T17" fmla="*/ 40 h 65"/>
                <a:gd name="T18" fmla="*/ 93 w 105"/>
                <a:gd name="T19" fmla="*/ 65 h 65"/>
                <a:gd name="T20" fmla="*/ 105 w 105"/>
                <a:gd name="T21"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65">
                  <a:moveTo>
                    <a:pt x="105" y="47"/>
                  </a:moveTo>
                  <a:cubicBezTo>
                    <a:pt x="59" y="25"/>
                    <a:pt x="59" y="25"/>
                    <a:pt x="59" y="25"/>
                  </a:cubicBezTo>
                  <a:cubicBezTo>
                    <a:pt x="59" y="25"/>
                    <a:pt x="45" y="11"/>
                    <a:pt x="42" y="8"/>
                  </a:cubicBezTo>
                  <a:cubicBezTo>
                    <a:pt x="39" y="5"/>
                    <a:pt x="16" y="0"/>
                    <a:pt x="12" y="1"/>
                  </a:cubicBezTo>
                  <a:cubicBezTo>
                    <a:pt x="8" y="1"/>
                    <a:pt x="0" y="7"/>
                    <a:pt x="2" y="9"/>
                  </a:cubicBezTo>
                  <a:cubicBezTo>
                    <a:pt x="4" y="10"/>
                    <a:pt x="24" y="21"/>
                    <a:pt x="24" y="25"/>
                  </a:cubicBezTo>
                  <a:cubicBezTo>
                    <a:pt x="25" y="29"/>
                    <a:pt x="17" y="34"/>
                    <a:pt x="20" y="37"/>
                  </a:cubicBezTo>
                  <a:cubicBezTo>
                    <a:pt x="23" y="40"/>
                    <a:pt x="29" y="34"/>
                    <a:pt x="33" y="34"/>
                  </a:cubicBezTo>
                  <a:cubicBezTo>
                    <a:pt x="37" y="34"/>
                    <a:pt x="49" y="40"/>
                    <a:pt x="49" y="40"/>
                  </a:cubicBezTo>
                  <a:cubicBezTo>
                    <a:pt x="93" y="65"/>
                    <a:pt x="93" y="65"/>
                    <a:pt x="93" y="65"/>
                  </a:cubicBezTo>
                  <a:lnTo>
                    <a:pt x="105" y="47"/>
                  </a:lnTo>
                  <a:close/>
                </a:path>
              </a:pathLst>
            </a:cu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ŝļiḍè">
              <a:extLst>
                <a:ext uri="{FF2B5EF4-FFF2-40B4-BE49-F238E27FC236}">
                  <a16:creationId xmlns:a16="http://schemas.microsoft.com/office/drawing/2014/main" id="{A812CF8D-F903-892B-118F-C93AB43751F3}"/>
                </a:ext>
              </a:extLst>
            </p:cNvPr>
            <p:cNvSpPr/>
            <p:nvPr/>
          </p:nvSpPr>
          <p:spPr bwMode="auto">
            <a:xfrm>
              <a:off x="4437063" y="3335338"/>
              <a:ext cx="479425" cy="306388"/>
            </a:xfrm>
            <a:custGeom>
              <a:avLst/>
              <a:gdLst>
                <a:gd name="T0" fmla="*/ 130 w 152"/>
                <a:gd name="T1" fmla="*/ 10 h 97"/>
                <a:gd name="T2" fmla="*/ 108 w 152"/>
                <a:gd name="T3" fmla="*/ 18 h 97"/>
                <a:gd name="T4" fmla="*/ 64 w 152"/>
                <a:gd name="T5" fmla="*/ 59 h 97"/>
                <a:gd name="T6" fmla="*/ 14 w 152"/>
                <a:gd name="T7" fmla="*/ 42 h 97"/>
                <a:gd name="T8" fmla="*/ 2 w 152"/>
                <a:gd name="T9" fmla="*/ 64 h 97"/>
                <a:gd name="T10" fmla="*/ 76 w 152"/>
                <a:gd name="T11" fmla="*/ 96 h 97"/>
                <a:gd name="T12" fmla="*/ 145 w 152"/>
                <a:gd name="T13" fmla="*/ 42 h 97"/>
                <a:gd name="T14" fmla="*/ 130 w 152"/>
                <a:gd name="T15" fmla="*/ 1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97">
                  <a:moveTo>
                    <a:pt x="130" y="10"/>
                  </a:moveTo>
                  <a:cubicBezTo>
                    <a:pt x="130" y="10"/>
                    <a:pt x="122" y="0"/>
                    <a:pt x="108" y="18"/>
                  </a:cubicBezTo>
                  <a:cubicBezTo>
                    <a:pt x="94" y="35"/>
                    <a:pt x="83" y="61"/>
                    <a:pt x="64" y="59"/>
                  </a:cubicBezTo>
                  <a:cubicBezTo>
                    <a:pt x="45" y="57"/>
                    <a:pt x="14" y="42"/>
                    <a:pt x="14" y="42"/>
                  </a:cubicBezTo>
                  <a:cubicBezTo>
                    <a:pt x="14" y="42"/>
                    <a:pt x="0" y="51"/>
                    <a:pt x="2" y="64"/>
                  </a:cubicBezTo>
                  <a:cubicBezTo>
                    <a:pt x="2" y="64"/>
                    <a:pt x="46" y="97"/>
                    <a:pt x="76" y="96"/>
                  </a:cubicBezTo>
                  <a:cubicBezTo>
                    <a:pt x="106" y="94"/>
                    <a:pt x="138" y="64"/>
                    <a:pt x="145" y="42"/>
                  </a:cubicBezTo>
                  <a:cubicBezTo>
                    <a:pt x="152" y="21"/>
                    <a:pt x="130" y="10"/>
                    <a:pt x="130" y="10"/>
                  </a:cubicBezTo>
                  <a:close/>
                </a:path>
              </a:pathLst>
            </a:custGeom>
            <a:solidFill>
              <a:srgbClr val="FF3D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ṩḻîḋe">
              <a:extLst>
                <a:ext uri="{FF2B5EF4-FFF2-40B4-BE49-F238E27FC236}">
                  <a16:creationId xmlns:a16="http://schemas.microsoft.com/office/drawing/2014/main" id="{753AC3BF-B22E-3D77-B8E5-E54EF9B5F249}"/>
                </a:ext>
              </a:extLst>
            </p:cNvPr>
            <p:cNvSpPr/>
            <p:nvPr/>
          </p:nvSpPr>
          <p:spPr bwMode="auto">
            <a:xfrm>
              <a:off x="4529138" y="3338513"/>
              <a:ext cx="390525" cy="700088"/>
            </a:xfrm>
            <a:custGeom>
              <a:avLst/>
              <a:gdLst>
                <a:gd name="T0" fmla="*/ 9 w 124"/>
                <a:gd name="T1" fmla="*/ 202 h 222"/>
                <a:gd name="T2" fmla="*/ 74 w 124"/>
                <a:gd name="T3" fmla="*/ 218 h 222"/>
                <a:gd name="T4" fmla="*/ 120 w 124"/>
                <a:gd name="T5" fmla="*/ 177 h 222"/>
                <a:gd name="T6" fmla="*/ 124 w 124"/>
                <a:gd name="T7" fmla="*/ 51 h 222"/>
                <a:gd name="T8" fmla="*/ 111 w 124"/>
                <a:gd name="T9" fmla="*/ 15 h 222"/>
                <a:gd name="T10" fmla="*/ 58 w 124"/>
                <a:gd name="T11" fmla="*/ 8 h 222"/>
                <a:gd name="T12" fmla="*/ 10 w 124"/>
                <a:gd name="T13" fmla="*/ 40 h 222"/>
                <a:gd name="T14" fmla="*/ 3 w 124"/>
                <a:gd name="T15" fmla="*/ 121 h 222"/>
                <a:gd name="T16" fmla="*/ 9 w 124"/>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2">
                  <a:moveTo>
                    <a:pt x="9" y="202"/>
                  </a:moveTo>
                  <a:cubicBezTo>
                    <a:pt x="12" y="215"/>
                    <a:pt x="51" y="222"/>
                    <a:pt x="74" y="218"/>
                  </a:cubicBezTo>
                  <a:cubicBezTo>
                    <a:pt x="97" y="215"/>
                    <a:pt x="121" y="204"/>
                    <a:pt x="120" y="177"/>
                  </a:cubicBezTo>
                  <a:cubicBezTo>
                    <a:pt x="120" y="177"/>
                    <a:pt x="124" y="72"/>
                    <a:pt x="124" y="51"/>
                  </a:cubicBezTo>
                  <a:cubicBezTo>
                    <a:pt x="124" y="30"/>
                    <a:pt x="111" y="15"/>
                    <a:pt x="111" y="15"/>
                  </a:cubicBezTo>
                  <a:cubicBezTo>
                    <a:pt x="111" y="15"/>
                    <a:pt x="98" y="0"/>
                    <a:pt x="58" y="8"/>
                  </a:cubicBezTo>
                  <a:cubicBezTo>
                    <a:pt x="58" y="8"/>
                    <a:pt x="25" y="15"/>
                    <a:pt x="10" y="40"/>
                  </a:cubicBezTo>
                  <a:cubicBezTo>
                    <a:pt x="10" y="40"/>
                    <a:pt x="0" y="66"/>
                    <a:pt x="3" y="121"/>
                  </a:cubicBezTo>
                  <a:cubicBezTo>
                    <a:pt x="7" y="177"/>
                    <a:pt x="9" y="202"/>
                    <a:pt x="9" y="202"/>
                  </a:cubicBezTo>
                  <a:close/>
                </a:path>
              </a:pathLst>
            </a:custGeom>
            <a:solidFill>
              <a:srgbClr val="FF3D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Sḷiḑe">
              <a:extLst>
                <a:ext uri="{FF2B5EF4-FFF2-40B4-BE49-F238E27FC236}">
                  <a16:creationId xmlns:a16="http://schemas.microsoft.com/office/drawing/2014/main" id="{A2482C5E-05BB-B9F4-49C3-EA8D4B1AF4F2}"/>
                </a:ext>
              </a:extLst>
            </p:cNvPr>
            <p:cNvSpPr/>
            <p:nvPr/>
          </p:nvSpPr>
          <p:spPr bwMode="auto">
            <a:xfrm>
              <a:off x="4657725" y="3260726"/>
              <a:ext cx="155575" cy="169863"/>
            </a:xfrm>
            <a:custGeom>
              <a:avLst/>
              <a:gdLst>
                <a:gd name="T0" fmla="*/ 48 w 49"/>
                <a:gd name="T1" fmla="*/ 4 h 54"/>
                <a:gd name="T2" fmla="*/ 48 w 49"/>
                <a:gd name="T3" fmla="*/ 33 h 54"/>
                <a:gd name="T4" fmla="*/ 11 w 49"/>
                <a:gd name="T5" fmla="*/ 50 h 54"/>
                <a:gd name="T6" fmla="*/ 1 w 49"/>
                <a:gd name="T7" fmla="*/ 42 h 54"/>
                <a:gd name="T8" fmla="*/ 9 w 49"/>
                <a:gd name="T9" fmla="*/ 14 h 54"/>
                <a:gd name="T10" fmla="*/ 48 w 49"/>
                <a:gd name="T11" fmla="*/ 4 h 54"/>
              </a:gdLst>
              <a:ahLst/>
              <a:cxnLst>
                <a:cxn ang="0">
                  <a:pos x="T0" y="T1"/>
                </a:cxn>
                <a:cxn ang="0">
                  <a:pos x="T2" y="T3"/>
                </a:cxn>
                <a:cxn ang="0">
                  <a:pos x="T4" y="T5"/>
                </a:cxn>
                <a:cxn ang="0">
                  <a:pos x="T6" y="T7"/>
                </a:cxn>
                <a:cxn ang="0">
                  <a:pos x="T8" y="T9"/>
                </a:cxn>
                <a:cxn ang="0">
                  <a:pos x="T10" y="T11"/>
                </a:cxn>
              </a:cxnLst>
              <a:rect l="0" t="0" r="r" b="b"/>
              <a:pathLst>
                <a:path w="49" h="54">
                  <a:moveTo>
                    <a:pt x="48" y="4"/>
                  </a:moveTo>
                  <a:cubicBezTo>
                    <a:pt x="48" y="4"/>
                    <a:pt x="45" y="24"/>
                    <a:pt x="48" y="33"/>
                  </a:cubicBezTo>
                  <a:cubicBezTo>
                    <a:pt x="49" y="38"/>
                    <a:pt x="29" y="54"/>
                    <a:pt x="11" y="50"/>
                  </a:cubicBezTo>
                  <a:cubicBezTo>
                    <a:pt x="0" y="47"/>
                    <a:pt x="1" y="42"/>
                    <a:pt x="1" y="42"/>
                  </a:cubicBezTo>
                  <a:cubicBezTo>
                    <a:pt x="1" y="42"/>
                    <a:pt x="10" y="28"/>
                    <a:pt x="9" y="14"/>
                  </a:cubicBezTo>
                  <a:cubicBezTo>
                    <a:pt x="7" y="0"/>
                    <a:pt x="36" y="1"/>
                    <a:pt x="48" y="4"/>
                  </a:cubicBezTo>
                  <a:close/>
                </a:path>
              </a:pathLst>
            </a:custGeom>
            <a:solidFill>
              <a:srgbClr val="FF7C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ṣliḑê">
              <a:extLst>
                <a:ext uri="{FF2B5EF4-FFF2-40B4-BE49-F238E27FC236}">
                  <a16:creationId xmlns:a16="http://schemas.microsoft.com/office/drawing/2014/main" id="{DB2DAF76-03D0-D88E-4691-41328802E3C6}"/>
                </a:ext>
              </a:extLst>
            </p:cNvPr>
            <p:cNvSpPr/>
            <p:nvPr/>
          </p:nvSpPr>
          <p:spPr bwMode="auto">
            <a:xfrm>
              <a:off x="4597400" y="2995613"/>
              <a:ext cx="300038" cy="300038"/>
            </a:xfrm>
            <a:prstGeom prst="ellipse">
              <a:avLst/>
            </a:pr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ṩḻidê">
              <a:extLst>
                <a:ext uri="{FF2B5EF4-FFF2-40B4-BE49-F238E27FC236}">
                  <a16:creationId xmlns:a16="http://schemas.microsoft.com/office/drawing/2014/main" id="{51A09373-759B-76CF-C2A7-9B82822FF840}"/>
                </a:ext>
              </a:extLst>
            </p:cNvPr>
            <p:cNvSpPr/>
            <p:nvPr/>
          </p:nvSpPr>
          <p:spPr bwMode="auto">
            <a:xfrm>
              <a:off x="4594225" y="3113088"/>
              <a:ext cx="277813" cy="250825"/>
            </a:xfrm>
            <a:custGeom>
              <a:avLst/>
              <a:gdLst>
                <a:gd name="T0" fmla="*/ 1 w 88"/>
                <a:gd name="T1" fmla="*/ 14 h 80"/>
                <a:gd name="T2" fmla="*/ 11 w 88"/>
                <a:gd name="T3" fmla="*/ 71 h 80"/>
                <a:gd name="T4" fmla="*/ 62 w 88"/>
                <a:gd name="T5" fmla="*/ 56 h 80"/>
                <a:gd name="T6" fmla="*/ 42 w 88"/>
                <a:gd name="T7" fmla="*/ 0 h 80"/>
                <a:gd name="T8" fmla="*/ 1 w 88"/>
                <a:gd name="T9" fmla="*/ 14 h 80"/>
              </a:gdLst>
              <a:ahLst/>
              <a:cxnLst>
                <a:cxn ang="0">
                  <a:pos x="T0" y="T1"/>
                </a:cxn>
                <a:cxn ang="0">
                  <a:pos x="T2" y="T3"/>
                </a:cxn>
                <a:cxn ang="0">
                  <a:pos x="T4" y="T5"/>
                </a:cxn>
                <a:cxn ang="0">
                  <a:pos x="T6" y="T7"/>
                </a:cxn>
                <a:cxn ang="0">
                  <a:pos x="T8" y="T9"/>
                </a:cxn>
              </a:cxnLst>
              <a:rect l="0" t="0" r="r" b="b"/>
              <a:pathLst>
                <a:path w="88" h="80">
                  <a:moveTo>
                    <a:pt x="1" y="14"/>
                  </a:moveTo>
                  <a:cubicBezTo>
                    <a:pt x="1" y="14"/>
                    <a:pt x="0" y="61"/>
                    <a:pt x="11" y="71"/>
                  </a:cubicBezTo>
                  <a:cubicBezTo>
                    <a:pt x="21" y="80"/>
                    <a:pt x="37" y="62"/>
                    <a:pt x="62" y="56"/>
                  </a:cubicBezTo>
                  <a:cubicBezTo>
                    <a:pt x="88" y="49"/>
                    <a:pt x="42" y="0"/>
                    <a:pt x="42" y="0"/>
                  </a:cubicBezTo>
                  <a:lnTo>
                    <a:pt x="1" y="14"/>
                  </a:lnTo>
                  <a:close/>
                </a:path>
              </a:pathLst>
            </a:cu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ísḷîḑé">
              <a:extLst>
                <a:ext uri="{FF2B5EF4-FFF2-40B4-BE49-F238E27FC236}">
                  <a16:creationId xmlns:a16="http://schemas.microsoft.com/office/drawing/2014/main" id="{E1EEACF3-C55D-653D-DBF6-0A12B80CDD37}"/>
                </a:ext>
              </a:extLst>
            </p:cNvPr>
            <p:cNvSpPr/>
            <p:nvPr/>
          </p:nvSpPr>
          <p:spPr bwMode="auto">
            <a:xfrm>
              <a:off x="4056063" y="3408363"/>
              <a:ext cx="358775" cy="300038"/>
            </a:xfrm>
            <a:custGeom>
              <a:avLst/>
              <a:gdLst>
                <a:gd name="T0" fmla="*/ 113 w 114"/>
                <a:gd name="T1" fmla="*/ 75 h 95"/>
                <a:gd name="T2" fmla="*/ 37 w 114"/>
                <a:gd name="T3" fmla="*/ 41 h 95"/>
                <a:gd name="T4" fmla="*/ 18 w 114"/>
                <a:gd name="T5" fmla="*/ 13 h 95"/>
                <a:gd name="T6" fmla="*/ 0 w 114"/>
                <a:gd name="T7" fmla="*/ 4 h 95"/>
                <a:gd name="T8" fmla="*/ 9 w 114"/>
                <a:gd name="T9" fmla="*/ 16 h 95"/>
                <a:gd name="T10" fmla="*/ 2 w 114"/>
                <a:gd name="T11" fmla="*/ 31 h 95"/>
                <a:gd name="T12" fmla="*/ 14 w 114"/>
                <a:gd name="T13" fmla="*/ 53 h 95"/>
                <a:gd name="T14" fmla="*/ 29 w 114"/>
                <a:gd name="T15" fmla="*/ 58 h 95"/>
                <a:gd name="T16" fmla="*/ 92 w 114"/>
                <a:gd name="T17" fmla="*/ 95 h 95"/>
                <a:gd name="T18" fmla="*/ 113 w 114"/>
                <a:gd name="T19" fmla="*/ 7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95">
                  <a:moveTo>
                    <a:pt x="113" y="75"/>
                  </a:moveTo>
                  <a:cubicBezTo>
                    <a:pt x="113" y="75"/>
                    <a:pt x="46" y="46"/>
                    <a:pt x="37" y="41"/>
                  </a:cubicBezTo>
                  <a:cubicBezTo>
                    <a:pt x="28" y="36"/>
                    <a:pt x="22" y="17"/>
                    <a:pt x="18" y="13"/>
                  </a:cubicBezTo>
                  <a:cubicBezTo>
                    <a:pt x="15" y="9"/>
                    <a:pt x="0" y="0"/>
                    <a:pt x="0" y="4"/>
                  </a:cubicBezTo>
                  <a:cubicBezTo>
                    <a:pt x="1" y="8"/>
                    <a:pt x="9" y="16"/>
                    <a:pt x="9" y="16"/>
                  </a:cubicBezTo>
                  <a:cubicBezTo>
                    <a:pt x="9" y="16"/>
                    <a:pt x="3" y="25"/>
                    <a:pt x="2" y="31"/>
                  </a:cubicBezTo>
                  <a:cubicBezTo>
                    <a:pt x="1" y="37"/>
                    <a:pt x="9" y="50"/>
                    <a:pt x="14" y="53"/>
                  </a:cubicBezTo>
                  <a:cubicBezTo>
                    <a:pt x="18" y="56"/>
                    <a:pt x="29" y="58"/>
                    <a:pt x="29" y="58"/>
                  </a:cubicBezTo>
                  <a:cubicBezTo>
                    <a:pt x="29" y="58"/>
                    <a:pt x="83" y="94"/>
                    <a:pt x="92" y="95"/>
                  </a:cubicBezTo>
                  <a:cubicBezTo>
                    <a:pt x="101" y="95"/>
                    <a:pt x="114" y="90"/>
                    <a:pt x="113" y="75"/>
                  </a:cubicBezTo>
                  <a:close/>
                </a:path>
              </a:pathLst>
            </a:cu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ŝļïďê">
              <a:extLst>
                <a:ext uri="{FF2B5EF4-FFF2-40B4-BE49-F238E27FC236}">
                  <a16:creationId xmlns:a16="http://schemas.microsoft.com/office/drawing/2014/main" id="{316CBF6F-71DA-8E6B-0220-4281FD275C19}"/>
                </a:ext>
              </a:extLst>
            </p:cNvPr>
            <p:cNvSpPr/>
            <p:nvPr/>
          </p:nvSpPr>
          <p:spPr bwMode="auto">
            <a:xfrm>
              <a:off x="4187825" y="3427413"/>
              <a:ext cx="479425" cy="304800"/>
            </a:xfrm>
            <a:custGeom>
              <a:avLst/>
              <a:gdLst>
                <a:gd name="T0" fmla="*/ 130 w 152"/>
                <a:gd name="T1" fmla="*/ 9 h 97"/>
                <a:gd name="T2" fmla="*/ 108 w 152"/>
                <a:gd name="T3" fmla="*/ 18 h 97"/>
                <a:gd name="T4" fmla="*/ 64 w 152"/>
                <a:gd name="T5" fmla="*/ 59 h 97"/>
                <a:gd name="T6" fmla="*/ 14 w 152"/>
                <a:gd name="T7" fmla="*/ 41 h 97"/>
                <a:gd name="T8" fmla="*/ 2 w 152"/>
                <a:gd name="T9" fmla="*/ 64 h 97"/>
                <a:gd name="T10" fmla="*/ 76 w 152"/>
                <a:gd name="T11" fmla="*/ 95 h 97"/>
                <a:gd name="T12" fmla="*/ 145 w 152"/>
                <a:gd name="T13" fmla="*/ 42 h 97"/>
                <a:gd name="T14" fmla="*/ 130 w 152"/>
                <a:gd name="T15" fmla="*/ 9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97">
                  <a:moveTo>
                    <a:pt x="130" y="9"/>
                  </a:moveTo>
                  <a:cubicBezTo>
                    <a:pt x="130" y="9"/>
                    <a:pt x="122" y="0"/>
                    <a:pt x="108" y="18"/>
                  </a:cubicBezTo>
                  <a:cubicBezTo>
                    <a:pt x="94" y="35"/>
                    <a:pt x="83" y="61"/>
                    <a:pt x="64" y="59"/>
                  </a:cubicBezTo>
                  <a:cubicBezTo>
                    <a:pt x="45" y="56"/>
                    <a:pt x="14" y="41"/>
                    <a:pt x="14" y="41"/>
                  </a:cubicBezTo>
                  <a:cubicBezTo>
                    <a:pt x="14" y="41"/>
                    <a:pt x="0" y="50"/>
                    <a:pt x="2" y="64"/>
                  </a:cubicBezTo>
                  <a:cubicBezTo>
                    <a:pt x="2" y="64"/>
                    <a:pt x="46" y="97"/>
                    <a:pt x="76" y="95"/>
                  </a:cubicBezTo>
                  <a:cubicBezTo>
                    <a:pt x="106" y="94"/>
                    <a:pt x="138" y="63"/>
                    <a:pt x="145" y="42"/>
                  </a:cubicBezTo>
                  <a:cubicBezTo>
                    <a:pt x="152" y="21"/>
                    <a:pt x="130" y="9"/>
                    <a:pt x="130" y="9"/>
                  </a:cubicBezTo>
                  <a:close/>
                </a:path>
              </a:pathLst>
            </a:custGeom>
            <a:solidFill>
              <a:srgbClr val="FF3D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ṣḷíḍe">
              <a:extLst>
                <a:ext uri="{FF2B5EF4-FFF2-40B4-BE49-F238E27FC236}">
                  <a16:creationId xmlns:a16="http://schemas.microsoft.com/office/drawing/2014/main" id="{4CAE37D5-26C5-1144-0B35-84D2BAC24688}"/>
                </a:ext>
              </a:extLst>
            </p:cNvPr>
            <p:cNvSpPr/>
            <p:nvPr/>
          </p:nvSpPr>
          <p:spPr bwMode="auto">
            <a:xfrm>
              <a:off x="4587875" y="2973388"/>
              <a:ext cx="334963" cy="352425"/>
            </a:xfrm>
            <a:custGeom>
              <a:avLst/>
              <a:gdLst>
                <a:gd name="T0" fmla="*/ 22 w 106"/>
                <a:gd name="T1" fmla="*/ 14 h 112"/>
                <a:gd name="T2" fmla="*/ 0 w 106"/>
                <a:gd name="T3" fmla="*/ 44 h 112"/>
                <a:gd name="T4" fmla="*/ 23 w 106"/>
                <a:gd name="T5" fmla="*/ 61 h 112"/>
                <a:gd name="T6" fmla="*/ 33 w 106"/>
                <a:gd name="T7" fmla="*/ 80 h 112"/>
                <a:gd name="T8" fmla="*/ 37 w 106"/>
                <a:gd name="T9" fmla="*/ 79 h 112"/>
                <a:gd name="T10" fmla="*/ 42 w 106"/>
                <a:gd name="T11" fmla="*/ 67 h 112"/>
                <a:gd name="T12" fmla="*/ 46 w 106"/>
                <a:gd name="T13" fmla="*/ 87 h 112"/>
                <a:gd name="T14" fmla="*/ 36 w 106"/>
                <a:gd name="T15" fmla="*/ 96 h 112"/>
                <a:gd name="T16" fmla="*/ 47 w 106"/>
                <a:gd name="T17" fmla="*/ 110 h 112"/>
                <a:gd name="T18" fmla="*/ 70 w 106"/>
                <a:gd name="T19" fmla="*/ 106 h 112"/>
                <a:gd name="T20" fmla="*/ 92 w 106"/>
                <a:gd name="T21" fmla="*/ 82 h 112"/>
                <a:gd name="T22" fmla="*/ 102 w 106"/>
                <a:gd name="T23" fmla="*/ 35 h 112"/>
                <a:gd name="T24" fmla="*/ 87 w 106"/>
                <a:gd name="T25" fmla="*/ 17 h 112"/>
                <a:gd name="T26" fmla="*/ 70 w 106"/>
                <a:gd name="T27" fmla="*/ 5 h 112"/>
                <a:gd name="T28" fmla="*/ 22 w 106"/>
                <a:gd name="T29" fmla="*/ 1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12">
                  <a:moveTo>
                    <a:pt x="22" y="14"/>
                  </a:moveTo>
                  <a:cubicBezTo>
                    <a:pt x="22" y="14"/>
                    <a:pt x="5" y="18"/>
                    <a:pt x="0" y="44"/>
                  </a:cubicBezTo>
                  <a:cubicBezTo>
                    <a:pt x="2" y="55"/>
                    <a:pt x="17" y="46"/>
                    <a:pt x="23" y="61"/>
                  </a:cubicBezTo>
                  <a:cubicBezTo>
                    <a:pt x="29" y="76"/>
                    <a:pt x="33" y="80"/>
                    <a:pt x="33" y="80"/>
                  </a:cubicBezTo>
                  <a:cubicBezTo>
                    <a:pt x="37" y="79"/>
                    <a:pt x="37" y="79"/>
                    <a:pt x="37" y="79"/>
                  </a:cubicBezTo>
                  <a:cubicBezTo>
                    <a:pt x="37" y="79"/>
                    <a:pt x="37" y="67"/>
                    <a:pt x="42" y="67"/>
                  </a:cubicBezTo>
                  <a:cubicBezTo>
                    <a:pt x="47" y="67"/>
                    <a:pt x="49" y="81"/>
                    <a:pt x="46" y="87"/>
                  </a:cubicBezTo>
                  <a:cubicBezTo>
                    <a:pt x="43" y="93"/>
                    <a:pt x="36" y="96"/>
                    <a:pt x="36" y="96"/>
                  </a:cubicBezTo>
                  <a:cubicBezTo>
                    <a:pt x="36" y="96"/>
                    <a:pt x="44" y="109"/>
                    <a:pt x="47" y="110"/>
                  </a:cubicBezTo>
                  <a:cubicBezTo>
                    <a:pt x="51" y="112"/>
                    <a:pt x="64" y="109"/>
                    <a:pt x="70" y="106"/>
                  </a:cubicBezTo>
                  <a:cubicBezTo>
                    <a:pt x="75" y="104"/>
                    <a:pt x="84" y="94"/>
                    <a:pt x="92" y="82"/>
                  </a:cubicBezTo>
                  <a:cubicBezTo>
                    <a:pt x="99" y="70"/>
                    <a:pt x="106" y="49"/>
                    <a:pt x="102" y="35"/>
                  </a:cubicBezTo>
                  <a:cubicBezTo>
                    <a:pt x="97" y="21"/>
                    <a:pt x="87" y="17"/>
                    <a:pt x="87" y="17"/>
                  </a:cubicBezTo>
                  <a:cubicBezTo>
                    <a:pt x="87" y="17"/>
                    <a:pt x="81" y="9"/>
                    <a:pt x="70" y="5"/>
                  </a:cubicBezTo>
                  <a:cubicBezTo>
                    <a:pt x="60" y="2"/>
                    <a:pt x="41" y="0"/>
                    <a:pt x="22" y="14"/>
                  </a:cubicBezTo>
                  <a:close/>
                </a:path>
              </a:pathLst>
            </a:custGeom>
            <a:solidFill>
              <a:srgbClr val="843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ṣḷíḑé">
              <a:extLst>
                <a:ext uri="{FF2B5EF4-FFF2-40B4-BE49-F238E27FC236}">
                  <a16:creationId xmlns:a16="http://schemas.microsoft.com/office/drawing/2014/main" id="{F4DA51E5-074F-A8EA-A823-1C0616BDCFF4}"/>
                </a:ext>
              </a:extLst>
            </p:cNvPr>
            <p:cNvSpPr/>
            <p:nvPr/>
          </p:nvSpPr>
          <p:spPr bwMode="auto">
            <a:xfrm>
              <a:off x="4594225" y="2944813"/>
              <a:ext cx="542925" cy="822325"/>
            </a:xfrm>
            <a:custGeom>
              <a:avLst/>
              <a:gdLst>
                <a:gd name="T0" fmla="*/ 16 w 172"/>
                <a:gd name="T1" fmla="*/ 55 h 261"/>
                <a:gd name="T2" fmla="*/ 22 w 172"/>
                <a:gd name="T3" fmla="*/ 88 h 261"/>
                <a:gd name="T4" fmla="*/ 32 w 172"/>
                <a:gd name="T5" fmla="*/ 132 h 261"/>
                <a:gd name="T6" fmla="*/ 39 w 172"/>
                <a:gd name="T7" fmla="*/ 224 h 261"/>
                <a:gd name="T8" fmla="*/ 145 w 172"/>
                <a:gd name="T9" fmla="*/ 219 h 261"/>
                <a:gd name="T10" fmla="*/ 129 w 172"/>
                <a:gd name="T11" fmla="*/ 123 h 261"/>
                <a:gd name="T12" fmla="*/ 125 w 172"/>
                <a:gd name="T13" fmla="*/ 48 h 261"/>
                <a:gd name="T14" fmla="*/ 46 w 172"/>
                <a:gd name="T15" fmla="*/ 10 h 261"/>
                <a:gd name="T16" fmla="*/ 16 w 172"/>
                <a:gd name="T17" fmla="*/ 5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61">
                  <a:moveTo>
                    <a:pt x="16" y="55"/>
                  </a:moveTo>
                  <a:cubicBezTo>
                    <a:pt x="16" y="55"/>
                    <a:pt x="28" y="68"/>
                    <a:pt x="22" y="88"/>
                  </a:cubicBezTo>
                  <a:cubicBezTo>
                    <a:pt x="16" y="107"/>
                    <a:pt x="24" y="107"/>
                    <a:pt x="32" y="132"/>
                  </a:cubicBezTo>
                  <a:cubicBezTo>
                    <a:pt x="40" y="158"/>
                    <a:pt x="17" y="187"/>
                    <a:pt x="39" y="224"/>
                  </a:cubicBezTo>
                  <a:cubicBezTo>
                    <a:pt x="61" y="261"/>
                    <a:pt x="119" y="256"/>
                    <a:pt x="145" y="219"/>
                  </a:cubicBezTo>
                  <a:cubicBezTo>
                    <a:pt x="172" y="183"/>
                    <a:pt x="130" y="156"/>
                    <a:pt x="129" y="123"/>
                  </a:cubicBezTo>
                  <a:cubicBezTo>
                    <a:pt x="128" y="90"/>
                    <a:pt x="155" y="71"/>
                    <a:pt x="125" y="48"/>
                  </a:cubicBezTo>
                  <a:cubicBezTo>
                    <a:pt x="95" y="25"/>
                    <a:pt x="82" y="0"/>
                    <a:pt x="46" y="10"/>
                  </a:cubicBezTo>
                  <a:cubicBezTo>
                    <a:pt x="9" y="20"/>
                    <a:pt x="0" y="39"/>
                    <a:pt x="16" y="55"/>
                  </a:cubicBezTo>
                  <a:close/>
                </a:path>
              </a:pathLst>
            </a:custGeom>
            <a:solidFill>
              <a:srgbClr val="843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 name="流程图: 可选过程 1">
            <a:extLst>
              <a:ext uri="{FF2B5EF4-FFF2-40B4-BE49-F238E27FC236}">
                <a16:creationId xmlns:a16="http://schemas.microsoft.com/office/drawing/2014/main" id="{7FFD376E-0CF9-4CEB-0A28-D64E71986C8A}"/>
              </a:ext>
            </a:extLst>
          </p:cNvPr>
          <p:cNvSpPr/>
          <p:nvPr/>
        </p:nvSpPr>
        <p:spPr>
          <a:xfrm>
            <a:off x="854713" y="2010601"/>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学习系统</a:t>
            </a:r>
          </a:p>
        </p:txBody>
      </p:sp>
      <p:sp>
        <p:nvSpPr>
          <p:cNvPr id="108" name="流程图: 可选过程 107">
            <a:extLst>
              <a:ext uri="{FF2B5EF4-FFF2-40B4-BE49-F238E27FC236}">
                <a16:creationId xmlns:a16="http://schemas.microsoft.com/office/drawing/2014/main" id="{04911EB9-F123-BA0C-1E03-D76A3C96C5F5}"/>
              </a:ext>
            </a:extLst>
          </p:cNvPr>
          <p:cNvSpPr/>
          <p:nvPr/>
        </p:nvSpPr>
        <p:spPr>
          <a:xfrm>
            <a:off x="3886312" y="1991733"/>
            <a:ext cx="1707611" cy="562115"/>
          </a:xfrm>
          <a:prstGeom prst="flowChartAlternateProcess">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探索任务</a:t>
            </a:r>
          </a:p>
        </p:txBody>
      </p:sp>
      <p:sp>
        <p:nvSpPr>
          <p:cNvPr id="109" name="流程图: 可选过程 108">
            <a:extLst>
              <a:ext uri="{FF2B5EF4-FFF2-40B4-BE49-F238E27FC236}">
                <a16:creationId xmlns:a16="http://schemas.microsoft.com/office/drawing/2014/main" id="{2B700BDA-243B-0B2C-009E-6D66BA691BD9}"/>
              </a:ext>
            </a:extLst>
          </p:cNvPr>
          <p:cNvSpPr/>
          <p:nvPr/>
        </p:nvSpPr>
        <p:spPr>
          <a:xfrm>
            <a:off x="6917911" y="2010601"/>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系统评分</a:t>
            </a:r>
          </a:p>
        </p:txBody>
      </p:sp>
      <p:sp>
        <p:nvSpPr>
          <p:cNvPr id="110" name="流程图: 可选过程 109">
            <a:extLst>
              <a:ext uri="{FF2B5EF4-FFF2-40B4-BE49-F238E27FC236}">
                <a16:creationId xmlns:a16="http://schemas.microsoft.com/office/drawing/2014/main" id="{FCEB13B5-85A4-92B5-6CC7-A6E16E69BE3E}"/>
              </a:ext>
            </a:extLst>
          </p:cNvPr>
          <p:cNvSpPr/>
          <p:nvPr/>
        </p:nvSpPr>
        <p:spPr>
          <a:xfrm>
            <a:off x="9943232" y="2014077"/>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用户反馈</a:t>
            </a:r>
          </a:p>
        </p:txBody>
      </p:sp>
      <p:sp>
        <p:nvSpPr>
          <p:cNvPr id="111" name="up-left-arrow_50686">
            <a:extLst>
              <a:ext uri="{FF2B5EF4-FFF2-40B4-BE49-F238E27FC236}">
                <a16:creationId xmlns:a16="http://schemas.microsoft.com/office/drawing/2014/main" id="{6ACE1988-BD2C-613F-C5E4-03CBFB046B10}"/>
              </a:ext>
            </a:extLst>
          </p:cNvPr>
          <p:cNvSpPr/>
          <p:nvPr/>
        </p:nvSpPr>
        <p:spPr>
          <a:xfrm rot="8091629">
            <a:off x="2922616" y="1967877"/>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up-left-arrow_50686">
            <a:extLst>
              <a:ext uri="{FF2B5EF4-FFF2-40B4-BE49-F238E27FC236}">
                <a16:creationId xmlns:a16="http://schemas.microsoft.com/office/drawing/2014/main" id="{2B045BC1-AAAA-5EA1-97E9-E5C59E563C14}"/>
              </a:ext>
            </a:extLst>
          </p:cNvPr>
          <p:cNvSpPr/>
          <p:nvPr/>
        </p:nvSpPr>
        <p:spPr>
          <a:xfrm rot="8091629">
            <a:off x="5947934" y="1987275"/>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up-left-arrow_50686">
            <a:extLst>
              <a:ext uri="{FF2B5EF4-FFF2-40B4-BE49-F238E27FC236}">
                <a16:creationId xmlns:a16="http://schemas.microsoft.com/office/drawing/2014/main" id="{57ED1A67-6916-CD1C-390B-CFF1F66DF33D}"/>
              </a:ext>
            </a:extLst>
          </p:cNvPr>
          <p:cNvSpPr/>
          <p:nvPr/>
        </p:nvSpPr>
        <p:spPr>
          <a:xfrm rot="8091629">
            <a:off x="8997785" y="1991805"/>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32946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图片 113" descr="PPT模板-03">
            <a:extLst>
              <a:ext uri="{FF2B5EF4-FFF2-40B4-BE49-F238E27FC236}">
                <a16:creationId xmlns:a16="http://schemas.microsoft.com/office/drawing/2014/main" id="{8DE0E87A-23F3-6549-2E21-34E2117937B5}"/>
              </a:ext>
            </a:extLst>
          </p:cNvPr>
          <p:cNvPicPr>
            <a:picLocks noChangeAspect="1"/>
          </p:cNvPicPr>
          <p:nvPr/>
        </p:nvPicPr>
        <p:blipFill>
          <a:blip r:embed="rId4"/>
          <a:stretch>
            <a:fillRect/>
          </a:stretch>
        </p:blipFill>
        <p:spPr>
          <a:xfrm>
            <a:off x="0" y="0"/>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用户实验</a:t>
            </a:r>
          </a:p>
        </p:txBody>
      </p:sp>
      <p:sp>
        <p:nvSpPr>
          <p:cNvPr id="2" name="流程图: 可选过程 1">
            <a:extLst>
              <a:ext uri="{FF2B5EF4-FFF2-40B4-BE49-F238E27FC236}">
                <a16:creationId xmlns:a16="http://schemas.microsoft.com/office/drawing/2014/main" id="{7FFD376E-0CF9-4CEB-0A28-D64E71986C8A}"/>
              </a:ext>
            </a:extLst>
          </p:cNvPr>
          <p:cNvSpPr/>
          <p:nvPr/>
        </p:nvSpPr>
        <p:spPr>
          <a:xfrm>
            <a:off x="854713" y="2010601"/>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学习系统</a:t>
            </a:r>
          </a:p>
        </p:txBody>
      </p:sp>
      <p:sp>
        <p:nvSpPr>
          <p:cNvPr id="108" name="流程图: 可选过程 107">
            <a:extLst>
              <a:ext uri="{FF2B5EF4-FFF2-40B4-BE49-F238E27FC236}">
                <a16:creationId xmlns:a16="http://schemas.microsoft.com/office/drawing/2014/main" id="{04911EB9-F123-BA0C-1E03-D76A3C96C5F5}"/>
              </a:ext>
            </a:extLst>
          </p:cNvPr>
          <p:cNvSpPr/>
          <p:nvPr/>
        </p:nvSpPr>
        <p:spPr>
          <a:xfrm>
            <a:off x="3886312" y="1991733"/>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探索任务</a:t>
            </a:r>
          </a:p>
        </p:txBody>
      </p:sp>
      <p:sp>
        <p:nvSpPr>
          <p:cNvPr id="109" name="流程图: 可选过程 108">
            <a:extLst>
              <a:ext uri="{FF2B5EF4-FFF2-40B4-BE49-F238E27FC236}">
                <a16:creationId xmlns:a16="http://schemas.microsoft.com/office/drawing/2014/main" id="{2B700BDA-243B-0B2C-009E-6D66BA691BD9}"/>
              </a:ext>
            </a:extLst>
          </p:cNvPr>
          <p:cNvSpPr/>
          <p:nvPr/>
        </p:nvSpPr>
        <p:spPr>
          <a:xfrm>
            <a:off x="6917911" y="2010601"/>
            <a:ext cx="1707611" cy="562115"/>
          </a:xfrm>
          <a:prstGeom prst="flowChartAlternateProcess">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系统评分</a:t>
            </a:r>
          </a:p>
        </p:txBody>
      </p:sp>
      <p:sp>
        <p:nvSpPr>
          <p:cNvPr id="110" name="流程图: 可选过程 109">
            <a:extLst>
              <a:ext uri="{FF2B5EF4-FFF2-40B4-BE49-F238E27FC236}">
                <a16:creationId xmlns:a16="http://schemas.microsoft.com/office/drawing/2014/main" id="{FCEB13B5-85A4-92B5-6CC7-A6E16E69BE3E}"/>
              </a:ext>
            </a:extLst>
          </p:cNvPr>
          <p:cNvSpPr/>
          <p:nvPr/>
        </p:nvSpPr>
        <p:spPr>
          <a:xfrm>
            <a:off x="9943232" y="2014077"/>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用户反馈</a:t>
            </a:r>
          </a:p>
        </p:txBody>
      </p:sp>
      <p:sp>
        <p:nvSpPr>
          <p:cNvPr id="111" name="up-left-arrow_50686">
            <a:extLst>
              <a:ext uri="{FF2B5EF4-FFF2-40B4-BE49-F238E27FC236}">
                <a16:creationId xmlns:a16="http://schemas.microsoft.com/office/drawing/2014/main" id="{6ACE1988-BD2C-613F-C5E4-03CBFB046B10}"/>
              </a:ext>
            </a:extLst>
          </p:cNvPr>
          <p:cNvSpPr/>
          <p:nvPr/>
        </p:nvSpPr>
        <p:spPr>
          <a:xfrm rot="8091629">
            <a:off x="2922616" y="1967877"/>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up-left-arrow_50686">
            <a:extLst>
              <a:ext uri="{FF2B5EF4-FFF2-40B4-BE49-F238E27FC236}">
                <a16:creationId xmlns:a16="http://schemas.microsoft.com/office/drawing/2014/main" id="{2B045BC1-AAAA-5EA1-97E9-E5C59E563C14}"/>
              </a:ext>
            </a:extLst>
          </p:cNvPr>
          <p:cNvSpPr/>
          <p:nvPr/>
        </p:nvSpPr>
        <p:spPr>
          <a:xfrm rot="8091629">
            <a:off x="5947934" y="1987275"/>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up-left-arrow_50686">
            <a:extLst>
              <a:ext uri="{FF2B5EF4-FFF2-40B4-BE49-F238E27FC236}">
                <a16:creationId xmlns:a16="http://schemas.microsoft.com/office/drawing/2014/main" id="{57ED1A67-6916-CD1C-390B-CFF1F66DF33D}"/>
              </a:ext>
            </a:extLst>
          </p:cNvPr>
          <p:cNvSpPr/>
          <p:nvPr/>
        </p:nvSpPr>
        <p:spPr>
          <a:xfrm rot="8091629">
            <a:off x="8997785" y="1991805"/>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组合 10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E033CE0-F201-6A25-71BD-07969600D0C4}"/>
              </a:ext>
            </a:extLst>
          </p:cNvPr>
          <p:cNvGrpSpPr>
            <a:grpSpLocks noChangeAspect="1"/>
          </p:cNvGrpSpPr>
          <p:nvPr/>
        </p:nvGrpSpPr>
        <p:grpSpPr>
          <a:xfrm>
            <a:off x="534609" y="3518724"/>
            <a:ext cx="4265886" cy="2716418"/>
            <a:chOff x="2955925" y="1430338"/>
            <a:chExt cx="6284913" cy="4002088"/>
          </a:xfrm>
        </p:grpSpPr>
        <p:sp>
          <p:nvSpPr>
            <p:cNvPr id="115" name="işľíḓé">
              <a:extLst>
                <a:ext uri="{FF2B5EF4-FFF2-40B4-BE49-F238E27FC236}">
                  <a16:creationId xmlns:a16="http://schemas.microsoft.com/office/drawing/2014/main" id="{042B9B97-2BC7-44A8-D53E-E519D8CF9657}"/>
                </a:ext>
              </a:extLst>
            </p:cNvPr>
            <p:cNvSpPr/>
            <p:nvPr/>
          </p:nvSpPr>
          <p:spPr bwMode="auto">
            <a:xfrm>
              <a:off x="3265488" y="5145088"/>
              <a:ext cx="5970588" cy="287338"/>
            </a:xfrm>
            <a:custGeom>
              <a:avLst/>
              <a:gdLst>
                <a:gd name="T0" fmla="*/ 1168 w 1312"/>
                <a:gd name="T1" fmla="*/ 0 h 63"/>
                <a:gd name="T2" fmla="*/ 1123 w 1312"/>
                <a:gd name="T3" fmla="*/ 24 h 63"/>
                <a:gd name="T4" fmla="*/ 43 w 1312"/>
                <a:gd name="T5" fmla="*/ 24 h 63"/>
                <a:gd name="T6" fmla="*/ 14 w 1312"/>
                <a:gd name="T7" fmla="*/ 16 h 63"/>
                <a:gd name="T8" fmla="*/ 0 w 1312"/>
                <a:gd name="T9" fmla="*/ 24 h 63"/>
                <a:gd name="T10" fmla="*/ 656 w 1312"/>
                <a:gd name="T11" fmla="*/ 63 h 63"/>
                <a:gd name="T12" fmla="*/ 1312 w 1312"/>
                <a:gd name="T13" fmla="*/ 24 h 63"/>
                <a:gd name="T14" fmla="*/ 1168 w 131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63">
                  <a:moveTo>
                    <a:pt x="1168" y="0"/>
                  </a:moveTo>
                  <a:cubicBezTo>
                    <a:pt x="1159" y="14"/>
                    <a:pt x="1142" y="24"/>
                    <a:pt x="1123" y="24"/>
                  </a:cubicBezTo>
                  <a:cubicBezTo>
                    <a:pt x="43" y="24"/>
                    <a:pt x="43" y="24"/>
                    <a:pt x="43" y="24"/>
                  </a:cubicBezTo>
                  <a:cubicBezTo>
                    <a:pt x="32" y="24"/>
                    <a:pt x="23" y="21"/>
                    <a:pt x="14" y="16"/>
                  </a:cubicBezTo>
                  <a:cubicBezTo>
                    <a:pt x="5" y="19"/>
                    <a:pt x="0" y="21"/>
                    <a:pt x="0" y="24"/>
                  </a:cubicBezTo>
                  <a:cubicBezTo>
                    <a:pt x="0" y="46"/>
                    <a:pt x="293" y="63"/>
                    <a:pt x="656" y="63"/>
                  </a:cubicBezTo>
                  <a:cubicBezTo>
                    <a:pt x="1018" y="63"/>
                    <a:pt x="1312" y="46"/>
                    <a:pt x="1312" y="24"/>
                  </a:cubicBezTo>
                  <a:cubicBezTo>
                    <a:pt x="1312" y="15"/>
                    <a:pt x="1258" y="6"/>
                    <a:pt x="1168" y="0"/>
                  </a:cubicBezTo>
                </a:path>
              </a:pathLst>
            </a:custGeom>
            <a:solidFill>
              <a:srgbClr val="0031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íṡḷïḋé">
              <a:extLst>
                <a:ext uri="{FF2B5EF4-FFF2-40B4-BE49-F238E27FC236}">
                  <a16:creationId xmlns:a16="http://schemas.microsoft.com/office/drawing/2014/main" id="{4793626F-65D0-EA92-FAEB-2C165B9CC866}"/>
                </a:ext>
              </a:extLst>
            </p:cNvPr>
            <p:cNvSpPr/>
            <p:nvPr/>
          </p:nvSpPr>
          <p:spPr bwMode="auto">
            <a:xfrm>
              <a:off x="3543300" y="1508126"/>
              <a:ext cx="153988" cy="80963"/>
            </a:xfrm>
            <a:custGeom>
              <a:avLst/>
              <a:gdLst>
                <a:gd name="T0" fmla="*/ 25 w 34"/>
                <a:gd name="T1" fmla="*/ 18 h 18"/>
                <a:gd name="T2" fmla="*/ 9 w 34"/>
                <a:gd name="T3" fmla="*/ 18 h 18"/>
                <a:gd name="T4" fmla="*/ 0 w 34"/>
                <a:gd name="T5" fmla="*/ 9 h 18"/>
                <a:gd name="T6" fmla="*/ 9 w 34"/>
                <a:gd name="T7" fmla="*/ 0 h 18"/>
                <a:gd name="T8" fmla="*/ 25 w 34"/>
                <a:gd name="T9" fmla="*/ 0 h 18"/>
                <a:gd name="T10" fmla="*/ 34 w 34"/>
                <a:gd name="T11" fmla="*/ 9 h 18"/>
                <a:gd name="T12" fmla="*/ 25 w 3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25" y="18"/>
                  </a:moveTo>
                  <a:cubicBezTo>
                    <a:pt x="9" y="18"/>
                    <a:pt x="9" y="18"/>
                    <a:pt x="9" y="18"/>
                  </a:cubicBezTo>
                  <a:cubicBezTo>
                    <a:pt x="4" y="18"/>
                    <a:pt x="0" y="14"/>
                    <a:pt x="0" y="9"/>
                  </a:cubicBezTo>
                  <a:cubicBezTo>
                    <a:pt x="0" y="4"/>
                    <a:pt x="4" y="0"/>
                    <a:pt x="9" y="0"/>
                  </a:cubicBezTo>
                  <a:cubicBezTo>
                    <a:pt x="25" y="0"/>
                    <a:pt x="25" y="0"/>
                    <a:pt x="25" y="0"/>
                  </a:cubicBezTo>
                  <a:cubicBezTo>
                    <a:pt x="30" y="0"/>
                    <a:pt x="34" y="4"/>
                    <a:pt x="34" y="9"/>
                  </a:cubicBezTo>
                  <a:cubicBezTo>
                    <a:pt x="34" y="14"/>
                    <a:pt x="30" y="18"/>
                    <a:pt x="25" y="18"/>
                  </a:cubicBezTo>
                  <a:close/>
                </a:path>
              </a:pathLst>
            </a:custGeom>
            <a:solidFill>
              <a:srgbClr val="B3C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ślîḋê">
              <a:extLst>
                <a:ext uri="{FF2B5EF4-FFF2-40B4-BE49-F238E27FC236}">
                  <a16:creationId xmlns:a16="http://schemas.microsoft.com/office/drawing/2014/main" id="{05C56C35-5E14-0DFF-F2A8-2E64FEC7223C}"/>
                </a:ext>
              </a:extLst>
            </p:cNvPr>
            <p:cNvSpPr/>
            <p:nvPr/>
          </p:nvSpPr>
          <p:spPr bwMode="auto">
            <a:xfrm>
              <a:off x="3543300" y="1530351"/>
              <a:ext cx="153988" cy="58738"/>
            </a:xfrm>
            <a:custGeom>
              <a:avLst/>
              <a:gdLst>
                <a:gd name="T0" fmla="*/ 1 w 34"/>
                <a:gd name="T1" fmla="*/ 0 h 13"/>
                <a:gd name="T2" fmla="*/ 0 w 34"/>
                <a:gd name="T3" fmla="*/ 4 h 13"/>
                <a:gd name="T4" fmla="*/ 9 w 34"/>
                <a:gd name="T5" fmla="*/ 13 h 13"/>
                <a:gd name="T6" fmla="*/ 25 w 34"/>
                <a:gd name="T7" fmla="*/ 13 h 13"/>
                <a:gd name="T8" fmla="*/ 34 w 34"/>
                <a:gd name="T9" fmla="*/ 4 h 13"/>
                <a:gd name="T10" fmla="*/ 33 w 34"/>
                <a:gd name="T11" fmla="*/ 0 h 13"/>
                <a:gd name="T12" fmla="*/ 1 w 3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4" h="13">
                  <a:moveTo>
                    <a:pt x="1" y="0"/>
                  </a:moveTo>
                  <a:cubicBezTo>
                    <a:pt x="0" y="1"/>
                    <a:pt x="0" y="3"/>
                    <a:pt x="0" y="4"/>
                  </a:cubicBezTo>
                  <a:cubicBezTo>
                    <a:pt x="0" y="9"/>
                    <a:pt x="4" y="13"/>
                    <a:pt x="9" y="13"/>
                  </a:cubicBezTo>
                  <a:cubicBezTo>
                    <a:pt x="25" y="13"/>
                    <a:pt x="25" y="13"/>
                    <a:pt x="25" y="13"/>
                  </a:cubicBezTo>
                  <a:cubicBezTo>
                    <a:pt x="30" y="13"/>
                    <a:pt x="34" y="9"/>
                    <a:pt x="34" y="4"/>
                  </a:cubicBezTo>
                  <a:cubicBezTo>
                    <a:pt x="34" y="3"/>
                    <a:pt x="34" y="1"/>
                    <a:pt x="33" y="0"/>
                  </a:cubicBezTo>
                  <a:cubicBezTo>
                    <a:pt x="18" y="2"/>
                    <a:pt x="6" y="1"/>
                    <a:pt x="1" y="0"/>
                  </a:cubicBezTo>
                  <a:close/>
                </a:path>
              </a:pathLst>
            </a:custGeom>
            <a:solidFill>
              <a:srgbClr val="97B4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iślîḑè">
              <a:extLst>
                <a:ext uri="{FF2B5EF4-FFF2-40B4-BE49-F238E27FC236}">
                  <a16:creationId xmlns:a16="http://schemas.microsoft.com/office/drawing/2014/main" id="{B5459C26-8E59-B460-6637-0A8668042B4B}"/>
                </a:ext>
              </a:extLst>
            </p:cNvPr>
            <p:cNvSpPr/>
            <p:nvPr/>
          </p:nvSpPr>
          <p:spPr bwMode="auto">
            <a:xfrm>
              <a:off x="3752850" y="1508126"/>
              <a:ext cx="158750" cy="80963"/>
            </a:xfrm>
            <a:custGeom>
              <a:avLst/>
              <a:gdLst>
                <a:gd name="T0" fmla="*/ 25 w 35"/>
                <a:gd name="T1" fmla="*/ 18 h 18"/>
                <a:gd name="T2" fmla="*/ 9 w 35"/>
                <a:gd name="T3" fmla="*/ 18 h 18"/>
                <a:gd name="T4" fmla="*/ 0 w 35"/>
                <a:gd name="T5" fmla="*/ 9 h 18"/>
                <a:gd name="T6" fmla="*/ 9 w 35"/>
                <a:gd name="T7" fmla="*/ 0 h 18"/>
                <a:gd name="T8" fmla="*/ 25 w 35"/>
                <a:gd name="T9" fmla="*/ 0 h 18"/>
                <a:gd name="T10" fmla="*/ 35 w 35"/>
                <a:gd name="T11" fmla="*/ 9 h 18"/>
                <a:gd name="T12" fmla="*/ 25 w 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5" h="18">
                  <a:moveTo>
                    <a:pt x="25" y="18"/>
                  </a:moveTo>
                  <a:cubicBezTo>
                    <a:pt x="9" y="18"/>
                    <a:pt x="9" y="18"/>
                    <a:pt x="9" y="18"/>
                  </a:cubicBezTo>
                  <a:cubicBezTo>
                    <a:pt x="4" y="18"/>
                    <a:pt x="0" y="14"/>
                    <a:pt x="0" y="9"/>
                  </a:cubicBezTo>
                  <a:cubicBezTo>
                    <a:pt x="0" y="4"/>
                    <a:pt x="4" y="0"/>
                    <a:pt x="9" y="0"/>
                  </a:cubicBezTo>
                  <a:cubicBezTo>
                    <a:pt x="25" y="0"/>
                    <a:pt x="25" y="0"/>
                    <a:pt x="25" y="0"/>
                  </a:cubicBezTo>
                  <a:cubicBezTo>
                    <a:pt x="30" y="0"/>
                    <a:pt x="35" y="4"/>
                    <a:pt x="35" y="9"/>
                  </a:cubicBezTo>
                  <a:cubicBezTo>
                    <a:pt x="35" y="14"/>
                    <a:pt x="30" y="18"/>
                    <a:pt x="25" y="18"/>
                  </a:cubicBezTo>
                  <a:close/>
                </a:path>
              </a:pathLst>
            </a:custGeom>
            <a:solidFill>
              <a:srgbClr val="B3C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ṩḷíḋé">
              <a:extLst>
                <a:ext uri="{FF2B5EF4-FFF2-40B4-BE49-F238E27FC236}">
                  <a16:creationId xmlns:a16="http://schemas.microsoft.com/office/drawing/2014/main" id="{CF3AD809-E165-1E11-CB4D-7771134B98FF}"/>
                </a:ext>
              </a:extLst>
            </p:cNvPr>
            <p:cNvSpPr/>
            <p:nvPr/>
          </p:nvSpPr>
          <p:spPr bwMode="auto">
            <a:xfrm>
              <a:off x="3752850" y="1530351"/>
              <a:ext cx="158750" cy="58738"/>
            </a:xfrm>
            <a:custGeom>
              <a:avLst/>
              <a:gdLst>
                <a:gd name="T0" fmla="*/ 1 w 35"/>
                <a:gd name="T1" fmla="*/ 0 h 13"/>
                <a:gd name="T2" fmla="*/ 0 w 35"/>
                <a:gd name="T3" fmla="*/ 4 h 13"/>
                <a:gd name="T4" fmla="*/ 9 w 35"/>
                <a:gd name="T5" fmla="*/ 13 h 13"/>
                <a:gd name="T6" fmla="*/ 25 w 35"/>
                <a:gd name="T7" fmla="*/ 13 h 13"/>
                <a:gd name="T8" fmla="*/ 35 w 35"/>
                <a:gd name="T9" fmla="*/ 4 h 13"/>
                <a:gd name="T10" fmla="*/ 34 w 35"/>
                <a:gd name="T11" fmla="*/ 0 h 13"/>
                <a:gd name="T12" fmla="*/ 1 w 35"/>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5" h="13">
                  <a:moveTo>
                    <a:pt x="1" y="0"/>
                  </a:moveTo>
                  <a:cubicBezTo>
                    <a:pt x="0" y="1"/>
                    <a:pt x="0" y="3"/>
                    <a:pt x="0" y="4"/>
                  </a:cubicBezTo>
                  <a:cubicBezTo>
                    <a:pt x="0" y="9"/>
                    <a:pt x="4" y="13"/>
                    <a:pt x="9" y="13"/>
                  </a:cubicBezTo>
                  <a:cubicBezTo>
                    <a:pt x="25" y="13"/>
                    <a:pt x="25" y="13"/>
                    <a:pt x="25" y="13"/>
                  </a:cubicBezTo>
                  <a:cubicBezTo>
                    <a:pt x="30" y="13"/>
                    <a:pt x="35" y="9"/>
                    <a:pt x="35" y="4"/>
                  </a:cubicBezTo>
                  <a:cubicBezTo>
                    <a:pt x="35" y="3"/>
                    <a:pt x="34" y="1"/>
                    <a:pt x="34" y="0"/>
                  </a:cubicBezTo>
                  <a:cubicBezTo>
                    <a:pt x="18" y="2"/>
                    <a:pt x="6" y="1"/>
                    <a:pt x="1" y="0"/>
                  </a:cubicBezTo>
                  <a:close/>
                </a:path>
              </a:pathLst>
            </a:custGeom>
            <a:solidFill>
              <a:srgbClr val="97B4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iṣḷíḍe">
              <a:extLst>
                <a:ext uri="{FF2B5EF4-FFF2-40B4-BE49-F238E27FC236}">
                  <a16:creationId xmlns:a16="http://schemas.microsoft.com/office/drawing/2014/main" id="{4A6593D2-4960-3C06-6848-65ED92E1E4C8}"/>
                </a:ext>
              </a:extLst>
            </p:cNvPr>
            <p:cNvSpPr/>
            <p:nvPr/>
          </p:nvSpPr>
          <p:spPr bwMode="auto">
            <a:xfrm>
              <a:off x="3214688" y="1539876"/>
              <a:ext cx="5407025" cy="3714750"/>
            </a:xfrm>
            <a:custGeom>
              <a:avLst/>
              <a:gdLst>
                <a:gd name="T0" fmla="*/ 1134 w 1188"/>
                <a:gd name="T1" fmla="*/ 817 h 817"/>
                <a:gd name="T2" fmla="*/ 54 w 1188"/>
                <a:gd name="T3" fmla="*/ 817 h 817"/>
                <a:gd name="T4" fmla="*/ 0 w 1188"/>
                <a:gd name="T5" fmla="*/ 763 h 817"/>
                <a:gd name="T6" fmla="*/ 0 w 1188"/>
                <a:gd name="T7" fmla="*/ 54 h 817"/>
                <a:gd name="T8" fmla="*/ 54 w 1188"/>
                <a:gd name="T9" fmla="*/ 0 h 817"/>
                <a:gd name="T10" fmla="*/ 1134 w 1188"/>
                <a:gd name="T11" fmla="*/ 0 h 817"/>
                <a:gd name="T12" fmla="*/ 1188 w 1188"/>
                <a:gd name="T13" fmla="*/ 54 h 817"/>
                <a:gd name="T14" fmla="*/ 1188 w 1188"/>
                <a:gd name="T15" fmla="*/ 763 h 817"/>
                <a:gd name="T16" fmla="*/ 1134 w 1188"/>
                <a:gd name="T17"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817">
                  <a:moveTo>
                    <a:pt x="1134" y="817"/>
                  </a:moveTo>
                  <a:cubicBezTo>
                    <a:pt x="54" y="817"/>
                    <a:pt x="54" y="817"/>
                    <a:pt x="54" y="817"/>
                  </a:cubicBezTo>
                  <a:cubicBezTo>
                    <a:pt x="24" y="817"/>
                    <a:pt x="0" y="793"/>
                    <a:pt x="0" y="763"/>
                  </a:cubicBezTo>
                  <a:cubicBezTo>
                    <a:pt x="0" y="54"/>
                    <a:pt x="0" y="54"/>
                    <a:pt x="0" y="54"/>
                  </a:cubicBezTo>
                  <a:cubicBezTo>
                    <a:pt x="0" y="24"/>
                    <a:pt x="24" y="0"/>
                    <a:pt x="54" y="0"/>
                  </a:cubicBezTo>
                  <a:cubicBezTo>
                    <a:pt x="1134" y="0"/>
                    <a:pt x="1134" y="0"/>
                    <a:pt x="1134" y="0"/>
                  </a:cubicBezTo>
                  <a:cubicBezTo>
                    <a:pt x="1164" y="0"/>
                    <a:pt x="1188" y="24"/>
                    <a:pt x="1188" y="54"/>
                  </a:cubicBezTo>
                  <a:cubicBezTo>
                    <a:pt x="1188" y="763"/>
                    <a:pt x="1188" y="763"/>
                    <a:pt x="1188" y="763"/>
                  </a:cubicBezTo>
                  <a:cubicBezTo>
                    <a:pt x="1188" y="793"/>
                    <a:pt x="1164" y="817"/>
                    <a:pt x="1134" y="817"/>
                  </a:cubicBezTo>
                </a:path>
              </a:pathLst>
            </a:custGeom>
            <a:solidFill>
              <a:srgbClr val="DA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şľídê">
              <a:extLst>
                <a:ext uri="{FF2B5EF4-FFF2-40B4-BE49-F238E27FC236}">
                  <a16:creationId xmlns:a16="http://schemas.microsoft.com/office/drawing/2014/main" id="{F6616A61-10AD-AAF7-D969-5A9A8592DD1D}"/>
                </a:ext>
              </a:extLst>
            </p:cNvPr>
            <p:cNvSpPr/>
            <p:nvPr/>
          </p:nvSpPr>
          <p:spPr bwMode="auto">
            <a:xfrm>
              <a:off x="3214688" y="1539876"/>
              <a:ext cx="5407025" cy="263525"/>
            </a:xfrm>
            <a:custGeom>
              <a:avLst/>
              <a:gdLst>
                <a:gd name="T0" fmla="*/ 1134 w 1188"/>
                <a:gd name="T1" fmla="*/ 0 h 58"/>
                <a:gd name="T2" fmla="*/ 54 w 1188"/>
                <a:gd name="T3" fmla="*/ 0 h 58"/>
                <a:gd name="T4" fmla="*/ 0 w 1188"/>
                <a:gd name="T5" fmla="*/ 54 h 58"/>
                <a:gd name="T6" fmla="*/ 0 w 1188"/>
                <a:gd name="T7" fmla="*/ 58 h 58"/>
                <a:gd name="T8" fmla="*/ 54 w 1188"/>
                <a:gd name="T9" fmla="*/ 4 h 58"/>
                <a:gd name="T10" fmla="*/ 1134 w 1188"/>
                <a:gd name="T11" fmla="*/ 4 h 58"/>
                <a:gd name="T12" fmla="*/ 1188 w 1188"/>
                <a:gd name="T13" fmla="*/ 58 h 58"/>
                <a:gd name="T14" fmla="*/ 1188 w 1188"/>
                <a:gd name="T15" fmla="*/ 54 h 58"/>
                <a:gd name="T16" fmla="*/ 1134 w 118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58">
                  <a:moveTo>
                    <a:pt x="1134" y="0"/>
                  </a:moveTo>
                  <a:cubicBezTo>
                    <a:pt x="54" y="0"/>
                    <a:pt x="54" y="0"/>
                    <a:pt x="54" y="0"/>
                  </a:cubicBezTo>
                  <a:cubicBezTo>
                    <a:pt x="24" y="0"/>
                    <a:pt x="0" y="24"/>
                    <a:pt x="0" y="54"/>
                  </a:cubicBezTo>
                  <a:cubicBezTo>
                    <a:pt x="0" y="58"/>
                    <a:pt x="0" y="58"/>
                    <a:pt x="0" y="58"/>
                  </a:cubicBezTo>
                  <a:cubicBezTo>
                    <a:pt x="0" y="28"/>
                    <a:pt x="24" y="4"/>
                    <a:pt x="54" y="4"/>
                  </a:cubicBezTo>
                  <a:cubicBezTo>
                    <a:pt x="1134" y="4"/>
                    <a:pt x="1134" y="4"/>
                    <a:pt x="1134" y="4"/>
                  </a:cubicBezTo>
                  <a:cubicBezTo>
                    <a:pt x="1164" y="4"/>
                    <a:pt x="1188" y="28"/>
                    <a:pt x="1188" y="58"/>
                  </a:cubicBezTo>
                  <a:cubicBezTo>
                    <a:pt x="1188" y="54"/>
                    <a:pt x="1188" y="54"/>
                    <a:pt x="1188" y="54"/>
                  </a:cubicBezTo>
                  <a:cubicBezTo>
                    <a:pt x="1188" y="24"/>
                    <a:pt x="1164" y="0"/>
                    <a:pt x="1134"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ļiḓê">
              <a:extLst>
                <a:ext uri="{FF2B5EF4-FFF2-40B4-BE49-F238E27FC236}">
                  <a16:creationId xmlns:a16="http://schemas.microsoft.com/office/drawing/2014/main" id="{DCA6E083-597E-FE6D-30E7-4A79511A94B3}"/>
                </a:ext>
              </a:extLst>
            </p:cNvPr>
            <p:cNvSpPr/>
            <p:nvPr/>
          </p:nvSpPr>
          <p:spPr bwMode="auto">
            <a:xfrm>
              <a:off x="3406775" y="1689101"/>
              <a:ext cx="4832350" cy="3419475"/>
            </a:xfrm>
            <a:prstGeom prst="rect">
              <a:avLst/>
            </a:prstGeom>
            <a:solidFill>
              <a:srgbClr val="001D4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3" name="i$ḷïḓé">
              <a:extLst>
                <a:ext uri="{FF2B5EF4-FFF2-40B4-BE49-F238E27FC236}">
                  <a16:creationId xmlns:a16="http://schemas.microsoft.com/office/drawing/2014/main" id="{AB8AF17A-AB96-1E1A-A3BB-D13358FE802E}"/>
                </a:ext>
              </a:extLst>
            </p:cNvPr>
            <p:cNvSpPr/>
            <p:nvPr/>
          </p:nvSpPr>
          <p:spPr bwMode="auto">
            <a:xfrm>
              <a:off x="3406775" y="1689101"/>
              <a:ext cx="483235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4" name="ïṥľiḍè">
              <a:extLst>
                <a:ext uri="{FF2B5EF4-FFF2-40B4-BE49-F238E27FC236}">
                  <a16:creationId xmlns:a16="http://schemas.microsoft.com/office/drawing/2014/main" id="{C867EA79-D53E-80B6-4DC3-F673C33971CE}"/>
                </a:ext>
              </a:extLst>
            </p:cNvPr>
            <p:cNvSpPr/>
            <p:nvPr/>
          </p:nvSpPr>
          <p:spPr bwMode="auto">
            <a:xfrm>
              <a:off x="8302625" y="3271838"/>
              <a:ext cx="250825" cy="258763"/>
            </a:xfrm>
            <a:prstGeom prst="ellipse">
              <a:avLst/>
            </a:prstGeom>
            <a:solidFill>
              <a:srgbClr val="FA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š1iḑé">
              <a:extLst>
                <a:ext uri="{FF2B5EF4-FFF2-40B4-BE49-F238E27FC236}">
                  <a16:creationId xmlns:a16="http://schemas.microsoft.com/office/drawing/2014/main" id="{4275B9CE-B8D4-2292-25AF-504620D68BE2}"/>
                </a:ext>
              </a:extLst>
            </p:cNvPr>
            <p:cNvSpPr/>
            <p:nvPr/>
          </p:nvSpPr>
          <p:spPr bwMode="auto">
            <a:xfrm>
              <a:off x="8302625" y="3271838"/>
              <a:ext cx="250825" cy="250825"/>
            </a:xfrm>
            <a:prstGeom prst="ellipse">
              <a:avLst/>
            </a:prstGeom>
            <a:solidFill>
              <a:srgbClr val="B8C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śḻïďè">
              <a:extLst>
                <a:ext uri="{FF2B5EF4-FFF2-40B4-BE49-F238E27FC236}">
                  <a16:creationId xmlns:a16="http://schemas.microsoft.com/office/drawing/2014/main" id="{C4BBA820-C7A9-06C8-78C2-353A16175625}"/>
                </a:ext>
              </a:extLst>
            </p:cNvPr>
            <p:cNvSpPr/>
            <p:nvPr/>
          </p:nvSpPr>
          <p:spPr bwMode="auto">
            <a:xfrm>
              <a:off x="8326438" y="3294063"/>
              <a:ext cx="207963" cy="209550"/>
            </a:xfrm>
            <a:prstGeom prst="ellipse">
              <a:avLst/>
            </a:prstGeom>
            <a:solidFill>
              <a:srgbClr val="DA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íšlíďê">
              <a:extLst>
                <a:ext uri="{FF2B5EF4-FFF2-40B4-BE49-F238E27FC236}">
                  <a16:creationId xmlns:a16="http://schemas.microsoft.com/office/drawing/2014/main" id="{1552C2AD-7F1A-8AD8-A45F-AB77635482C5}"/>
                </a:ext>
              </a:extLst>
            </p:cNvPr>
            <p:cNvSpPr/>
            <p:nvPr/>
          </p:nvSpPr>
          <p:spPr bwMode="auto">
            <a:xfrm>
              <a:off x="8326438" y="3394076"/>
              <a:ext cx="207963" cy="109538"/>
            </a:xfrm>
            <a:custGeom>
              <a:avLst/>
              <a:gdLst>
                <a:gd name="T0" fmla="*/ 23 w 46"/>
                <a:gd name="T1" fmla="*/ 22 h 24"/>
                <a:gd name="T2" fmla="*/ 0 w 46"/>
                <a:gd name="T3" fmla="*/ 0 h 24"/>
                <a:gd name="T4" fmla="*/ 0 w 46"/>
                <a:gd name="T5" fmla="*/ 1 h 24"/>
                <a:gd name="T6" fmla="*/ 23 w 46"/>
                <a:gd name="T7" fmla="*/ 24 h 24"/>
                <a:gd name="T8" fmla="*/ 46 w 46"/>
                <a:gd name="T9" fmla="*/ 1 h 24"/>
                <a:gd name="T10" fmla="*/ 46 w 46"/>
                <a:gd name="T11" fmla="*/ 0 h 24"/>
                <a:gd name="T12" fmla="*/ 23 w 46"/>
                <a:gd name="T13" fmla="*/ 22 h 24"/>
              </a:gdLst>
              <a:ahLst/>
              <a:cxnLst>
                <a:cxn ang="0">
                  <a:pos x="T0" y="T1"/>
                </a:cxn>
                <a:cxn ang="0">
                  <a:pos x="T2" y="T3"/>
                </a:cxn>
                <a:cxn ang="0">
                  <a:pos x="T4" y="T5"/>
                </a:cxn>
                <a:cxn ang="0">
                  <a:pos x="T6" y="T7"/>
                </a:cxn>
                <a:cxn ang="0">
                  <a:pos x="T8" y="T9"/>
                </a:cxn>
                <a:cxn ang="0">
                  <a:pos x="T10" y="T11"/>
                </a:cxn>
                <a:cxn ang="0">
                  <a:pos x="T12" y="T13"/>
                </a:cxn>
              </a:cxnLst>
              <a:rect l="0" t="0" r="r" b="b"/>
              <a:pathLst>
                <a:path w="46" h="24">
                  <a:moveTo>
                    <a:pt x="23" y="22"/>
                  </a:moveTo>
                  <a:cubicBezTo>
                    <a:pt x="10" y="22"/>
                    <a:pt x="0" y="12"/>
                    <a:pt x="0" y="0"/>
                  </a:cubicBezTo>
                  <a:cubicBezTo>
                    <a:pt x="0" y="1"/>
                    <a:pt x="0" y="1"/>
                    <a:pt x="0" y="1"/>
                  </a:cubicBezTo>
                  <a:cubicBezTo>
                    <a:pt x="0" y="14"/>
                    <a:pt x="10" y="24"/>
                    <a:pt x="23" y="24"/>
                  </a:cubicBezTo>
                  <a:cubicBezTo>
                    <a:pt x="35" y="24"/>
                    <a:pt x="46" y="14"/>
                    <a:pt x="46" y="1"/>
                  </a:cubicBezTo>
                  <a:cubicBezTo>
                    <a:pt x="46" y="0"/>
                    <a:pt x="46" y="0"/>
                    <a:pt x="46" y="0"/>
                  </a:cubicBezTo>
                  <a:cubicBezTo>
                    <a:pt x="45" y="12"/>
                    <a:pt x="35" y="22"/>
                    <a:pt x="23" y="22"/>
                  </a:cubicBezTo>
                  <a:close/>
                </a:path>
              </a:pathLst>
            </a:custGeom>
            <a:solidFill>
              <a:srgbClr val="F6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şḷïḋe">
              <a:extLst>
                <a:ext uri="{FF2B5EF4-FFF2-40B4-BE49-F238E27FC236}">
                  <a16:creationId xmlns:a16="http://schemas.microsoft.com/office/drawing/2014/main" id="{07BAA093-54BE-EC41-326B-D69CF24150D8}"/>
                </a:ext>
              </a:extLst>
            </p:cNvPr>
            <p:cNvSpPr/>
            <p:nvPr/>
          </p:nvSpPr>
          <p:spPr bwMode="auto">
            <a:xfrm>
              <a:off x="3251200" y="3298826"/>
              <a:ext cx="95250" cy="100013"/>
            </a:xfrm>
            <a:prstGeom prst="ellipse">
              <a:avLst/>
            </a:prstGeom>
            <a:solidFill>
              <a:srgbClr val="FFF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ḻiḍê">
              <a:extLst>
                <a:ext uri="{FF2B5EF4-FFF2-40B4-BE49-F238E27FC236}">
                  <a16:creationId xmlns:a16="http://schemas.microsoft.com/office/drawing/2014/main" id="{E10EAC06-34AD-F36B-BA2D-4766BF8847F2}"/>
                </a:ext>
              </a:extLst>
            </p:cNvPr>
            <p:cNvSpPr/>
            <p:nvPr/>
          </p:nvSpPr>
          <p:spPr bwMode="auto">
            <a:xfrm>
              <a:off x="3251200" y="3298826"/>
              <a:ext cx="95250" cy="100013"/>
            </a:xfrm>
            <a:prstGeom prst="ellipse">
              <a:avLst/>
            </a:prstGeom>
            <a:solidFill>
              <a:srgbClr val="B8C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ïṩļiḋe">
              <a:extLst>
                <a:ext uri="{FF2B5EF4-FFF2-40B4-BE49-F238E27FC236}">
                  <a16:creationId xmlns:a16="http://schemas.microsoft.com/office/drawing/2014/main" id="{5296B03F-DE2B-55EE-93F4-EB7E2055F45B}"/>
                </a:ext>
              </a:extLst>
            </p:cNvPr>
            <p:cNvSpPr/>
            <p:nvPr/>
          </p:nvSpPr>
          <p:spPr bwMode="auto">
            <a:xfrm>
              <a:off x="3260725" y="3313113"/>
              <a:ext cx="77788" cy="73025"/>
            </a:xfrm>
            <a:prstGeom prst="ellipse">
              <a:avLst/>
            </a:prstGeom>
            <a:solidFill>
              <a:srgbClr val="000B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ṥ1ïḋè">
              <a:extLst>
                <a:ext uri="{FF2B5EF4-FFF2-40B4-BE49-F238E27FC236}">
                  <a16:creationId xmlns:a16="http://schemas.microsoft.com/office/drawing/2014/main" id="{379B8393-3DDD-908C-1E55-79DCC900EB17}"/>
                </a:ext>
              </a:extLst>
            </p:cNvPr>
            <p:cNvSpPr/>
            <p:nvPr/>
          </p:nvSpPr>
          <p:spPr bwMode="auto">
            <a:xfrm>
              <a:off x="3265488" y="3317876"/>
              <a:ext cx="68263" cy="68263"/>
            </a:xfrm>
            <a:prstGeom prst="ellipse">
              <a:avLst/>
            </a:prstGeom>
            <a:solidFill>
              <a:srgbClr val="001D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líḑê">
              <a:extLst>
                <a:ext uri="{FF2B5EF4-FFF2-40B4-BE49-F238E27FC236}">
                  <a16:creationId xmlns:a16="http://schemas.microsoft.com/office/drawing/2014/main" id="{29385481-B2B7-AAEE-472D-F96D7C10DC50}"/>
                </a:ext>
              </a:extLst>
            </p:cNvPr>
            <p:cNvSpPr/>
            <p:nvPr/>
          </p:nvSpPr>
          <p:spPr bwMode="auto">
            <a:xfrm>
              <a:off x="3282950" y="3330576"/>
              <a:ext cx="36513" cy="36513"/>
            </a:xfrm>
            <a:prstGeom prst="ellipse">
              <a:avLst/>
            </a:prstGeom>
            <a:solidFill>
              <a:srgbClr val="000B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ṣļíḍè">
              <a:extLst>
                <a:ext uri="{FF2B5EF4-FFF2-40B4-BE49-F238E27FC236}">
                  <a16:creationId xmlns:a16="http://schemas.microsoft.com/office/drawing/2014/main" id="{59B11A01-B286-3C41-2B3C-6087AA213D00}"/>
                </a:ext>
              </a:extLst>
            </p:cNvPr>
            <p:cNvSpPr/>
            <p:nvPr/>
          </p:nvSpPr>
          <p:spPr bwMode="auto">
            <a:xfrm>
              <a:off x="3265488" y="3313113"/>
              <a:ext cx="26988" cy="17463"/>
            </a:xfrm>
            <a:custGeom>
              <a:avLst/>
              <a:gdLst>
                <a:gd name="T0" fmla="*/ 5 w 6"/>
                <a:gd name="T1" fmla="*/ 0 h 4"/>
                <a:gd name="T2" fmla="*/ 0 w 6"/>
                <a:gd name="T3" fmla="*/ 4 h 4"/>
                <a:gd name="T4" fmla="*/ 6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2" y="0"/>
                    <a:pt x="0" y="2"/>
                    <a:pt x="0" y="4"/>
                  </a:cubicBezTo>
                  <a:cubicBezTo>
                    <a:pt x="1" y="2"/>
                    <a:pt x="3" y="0"/>
                    <a:pt x="6" y="0"/>
                  </a:cubicBezTo>
                  <a:cubicBezTo>
                    <a:pt x="6" y="0"/>
                    <a:pt x="5" y="0"/>
                    <a:pt x="5" y="0"/>
                  </a:cubicBezTo>
                </a:path>
              </a:pathLst>
            </a:custGeom>
            <a:solidFill>
              <a:srgbClr val="CDD4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îsļiḋè">
              <a:extLst>
                <a:ext uri="{FF2B5EF4-FFF2-40B4-BE49-F238E27FC236}">
                  <a16:creationId xmlns:a16="http://schemas.microsoft.com/office/drawing/2014/main" id="{6BB2FC3D-1221-5692-AFBA-1AE87116AB62}"/>
                </a:ext>
              </a:extLst>
            </p:cNvPr>
            <p:cNvSpPr/>
            <p:nvPr/>
          </p:nvSpPr>
          <p:spPr bwMode="auto">
            <a:xfrm>
              <a:off x="3265488" y="3313113"/>
              <a:ext cx="36513" cy="26988"/>
            </a:xfrm>
            <a:custGeom>
              <a:avLst/>
              <a:gdLst>
                <a:gd name="T0" fmla="*/ 6 w 8"/>
                <a:gd name="T1" fmla="*/ 0 h 6"/>
                <a:gd name="T2" fmla="*/ 0 w 8"/>
                <a:gd name="T3" fmla="*/ 4 h 6"/>
                <a:gd name="T4" fmla="*/ 0 w 8"/>
                <a:gd name="T5" fmla="*/ 5 h 6"/>
                <a:gd name="T6" fmla="*/ 0 w 8"/>
                <a:gd name="T7" fmla="*/ 6 h 6"/>
                <a:gd name="T8" fmla="*/ 8 w 8"/>
                <a:gd name="T9" fmla="*/ 1 h 6"/>
                <a:gd name="T10" fmla="*/ 8 w 8"/>
                <a:gd name="T11" fmla="*/ 1 h 6"/>
                <a:gd name="T12" fmla="*/ 6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6" y="0"/>
                  </a:moveTo>
                  <a:cubicBezTo>
                    <a:pt x="3" y="0"/>
                    <a:pt x="1" y="2"/>
                    <a:pt x="0" y="4"/>
                  </a:cubicBezTo>
                  <a:cubicBezTo>
                    <a:pt x="0" y="4"/>
                    <a:pt x="0" y="4"/>
                    <a:pt x="0" y="5"/>
                  </a:cubicBezTo>
                  <a:cubicBezTo>
                    <a:pt x="0" y="5"/>
                    <a:pt x="0" y="6"/>
                    <a:pt x="0" y="6"/>
                  </a:cubicBezTo>
                  <a:cubicBezTo>
                    <a:pt x="1" y="3"/>
                    <a:pt x="4" y="1"/>
                    <a:pt x="8" y="1"/>
                  </a:cubicBezTo>
                  <a:cubicBezTo>
                    <a:pt x="8" y="1"/>
                    <a:pt x="8" y="1"/>
                    <a:pt x="8" y="1"/>
                  </a:cubicBezTo>
                  <a:cubicBezTo>
                    <a:pt x="7" y="0"/>
                    <a:pt x="7" y="0"/>
                    <a:pt x="6" y="0"/>
                  </a:cubicBezTo>
                </a:path>
              </a:pathLst>
            </a:custGeom>
            <a:solidFill>
              <a:srgbClr val="4D55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îṧḻïdè">
              <a:extLst>
                <a:ext uri="{FF2B5EF4-FFF2-40B4-BE49-F238E27FC236}">
                  <a16:creationId xmlns:a16="http://schemas.microsoft.com/office/drawing/2014/main" id="{08B81C0D-B181-C6D4-F1D7-96C40C0BB2DD}"/>
                </a:ext>
              </a:extLst>
            </p:cNvPr>
            <p:cNvSpPr/>
            <p:nvPr/>
          </p:nvSpPr>
          <p:spPr bwMode="auto">
            <a:xfrm>
              <a:off x="3265488" y="3317876"/>
              <a:ext cx="44450" cy="36513"/>
            </a:xfrm>
            <a:custGeom>
              <a:avLst/>
              <a:gdLst>
                <a:gd name="T0" fmla="*/ 8 w 10"/>
                <a:gd name="T1" fmla="*/ 0 h 8"/>
                <a:gd name="T2" fmla="*/ 0 w 10"/>
                <a:gd name="T3" fmla="*/ 5 h 8"/>
                <a:gd name="T4" fmla="*/ 4 w 10"/>
                <a:gd name="T5" fmla="*/ 8 h 8"/>
                <a:gd name="T6" fmla="*/ 4 w 10"/>
                <a:gd name="T7" fmla="*/ 7 h 8"/>
                <a:gd name="T8" fmla="*/ 8 w 10"/>
                <a:gd name="T9" fmla="*/ 3 h 8"/>
                <a:gd name="T10" fmla="*/ 8 w 10"/>
                <a:gd name="T11" fmla="*/ 3 h 8"/>
                <a:gd name="T12" fmla="*/ 10 w 10"/>
                <a:gd name="T13" fmla="*/ 2 h 8"/>
                <a:gd name="T14" fmla="*/ 8 w 10"/>
                <a:gd name="T15" fmla="*/ 0 h 8"/>
                <a:gd name="T16" fmla="*/ 8 w 1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8">
                  <a:moveTo>
                    <a:pt x="8" y="0"/>
                  </a:moveTo>
                  <a:cubicBezTo>
                    <a:pt x="4" y="0"/>
                    <a:pt x="1" y="2"/>
                    <a:pt x="0" y="5"/>
                  </a:cubicBezTo>
                  <a:cubicBezTo>
                    <a:pt x="1" y="7"/>
                    <a:pt x="2" y="8"/>
                    <a:pt x="4" y="8"/>
                  </a:cubicBezTo>
                  <a:cubicBezTo>
                    <a:pt x="4" y="8"/>
                    <a:pt x="4" y="7"/>
                    <a:pt x="4" y="7"/>
                  </a:cubicBezTo>
                  <a:cubicBezTo>
                    <a:pt x="4" y="5"/>
                    <a:pt x="5" y="3"/>
                    <a:pt x="8" y="3"/>
                  </a:cubicBezTo>
                  <a:cubicBezTo>
                    <a:pt x="8" y="3"/>
                    <a:pt x="8" y="3"/>
                    <a:pt x="8" y="3"/>
                  </a:cubicBezTo>
                  <a:cubicBezTo>
                    <a:pt x="8" y="3"/>
                    <a:pt x="9" y="2"/>
                    <a:pt x="10" y="2"/>
                  </a:cubicBezTo>
                  <a:cubicBezTo>
                    <a:pt x="9" y="1"/>
                    <a:pt x="9" y="0"/>
                    <a:pt x="8" y="0"/>
                  </a:cubicBezTo>
                  <a:cubicBezTo>
                    <a:pt x="8" y="0"/>
                    <a:pt x="8" y="0"/>
                    <a:pt x="8" y="0"/>
                  </a:cubicBezTo>
                </a:path>
              </a:pathLst>
            </a:custGeom>
            <a:solidFill>
              <a:srgbClr val="4D6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ṡļiḑè">
              <a:extLst>
                <a:ext uri="{FF2B5EF4-FFF2-40B4-BE49-F238E27FC236}">
                  <a16:creationId xmlns:a16="http://schemas.microsoft.com/office/drawing/2014/main" id="{C3E48A02-8BF2-83B2-E2E1-B122C6163893}"/>
                </a:ext>
              </a:extLst>
            </p:cNvPr>
            <p:cNvSpPr/>
            <p:nvPr/>
          </p:nvSpPr>
          <p:spPr bwMode="auto">
            <a:xfrm>
              <a:off x="3282950" y="3330576"/>
              <a:ext cx="23813" cy="23813"/>
            </a:xfrm>
            <a:custGeom>
              <a:avLst/>
              <a:gdLst>
                <a:gd name="T0" fmla="*/ 4 w 5"/>
                <a:gd name="T1" fmla="*/ 0 h 5"/>
                <a:gd name="T2" fmla="*/ 0 w 5"/>
                <a:gd name="T3" fmla="*/ 4 h 5"/>
                <a:gd name="T4" fmla="*/ 0 w 5"/>
                <a:gd name="T5" fmla="*/ 5 h 5"/>
                <a:gd name="T6" fmla="*/ 1 w 5"/>
                <a:gd name="T7" fmla="*/ 5 h 5"/>
                <a:gd name="T8" fmla="*/ 5 w 5"/>
                <a:gd name="T9" fmla="*/ 3 h 5"/>
                <a:gd name="T10" fmla="*/ 4 w 5"/>
                <a:gd name="T11" fmla="*/ 2 h 5"/>
                <a:gd name="T12" fmla="*/ 4 w 5"/>
                <a:gd name="T13" fmla="*/ 0 h 5"/>
                <a:gd name="T14" fmla="*/ 4 w 5"/>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4" y="0"/>
                  </a:moveTo>
                  <a:cubicBezTo>
                    <a:pt x="1" y="0"/>
                    <a:pt x="0" y="2"/>
                    <a:pt x="0" y="4"/>
                  </a:cubicBezTo>
                  <a:cubicBezTo>
                    <a:pt x="0" y="4"/>
                    <a:pt x="0" y="5"/>
                    <a:pt x="0" y="5"/>
                  </a:cubicBezTo>
                  <a:cubicBezTo>
                    <a:pt x="0" y="5"/>
                    <a:pt x="1" y="5"/>
                    <a:pt x="1" y="5"/>
                  </a:cubicBezTo>
                  <a:cubicBezTo>
                    <a:pt x="2" y="5"/>
                    <a:pt x="4" y="5"/>
                    <a:pt x="5" y="3"/>
                  </a:cubicBezTo>
                  <a:cubicBezTo>
                    <a:pt x="4" y="3"/>
                    <a:pt x="4" y="2"/>
                    <a:pt x="4" y="2"/>
                  </a:cubicBezTo>
                  <a:cubicBezTo>
                    <a:pt x="4" y="1"/>
                    <a:pt x="4" y="1"/>
                    <a:pt x="4" y="0"/>
                  </a:cubicBezTo>
                  <a:cubicBezTo>
                    <a:pt x="4" y="0"/>
                    <a:pt x="4" y="0"/>
                    <a:pt x="4" y="0"/>
                  </a:cubicBezTo>
                </a:path>
              </a:pathLst>
            </a:custGeom>
            <a:solidFill>
              <a:srgbClr val="4D55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šḷíďe">
              <a:extLst>
                <a:ext uri="{FF2B5EF4-FFF2-40B4-BE49-F238E27FC236}">
                  <a16:creationId xmlns:a16="http://schemas.microsoft.com/office/drawing/2014/main" id="{D33844E6-6E2D-B917-885D-2630E689CF3E}"/>
                </a:ext>
              </a:extLst>
            </p:cNvPr>
            <p:cNvSpPr/>
            <p:nvPr/>
          </p:nvSpPr>
          <p:spPr bwMode="auto">
            <a:xfrm>
              <a:off x="3309938" y="3325813"/>
              <a:ext cx="9525" cy="19050"/>
            </a:xfrm>
            <a:custGeom>
              <a:avLst/>
              <a:gdLst>
                <a:gd name="T0" fmla="*/ 0 w 2"/>
                <a:gd name="T1" fmla="*/ 0 h 4"/>
                <a:gd name="T2" fmla="*/ 0 w 2"/>
                <a:gd name="T3" fmla="*/ 0 h 4"/>
                <a:gd name="T4" fmla="*/ 0 w 2"/>
                <a:gd name="T5" fmla="*/ 2 h 4"/>
                <a:gd name="T6" fmla="*/ 0 w 2"/>
                <a:gd name="T7" fmla="*/ 2 h 4"/>
                <a:gd name="T8" fmla="*/ 1 w 2"/>
                <a:gd name="T9" fmla="*/ 4 h 4"/>
                <a:gd name="T10" fmla="*/ 2 w 2"/>
                <a:gd name="T11" fmla="*/ 3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cubicBezTo>
                    <a:pt x="0" y="0"/>
                    <a:pt x="0" y="0"/>
                    <a:pt x="0" y="0"/>
                  </a:cubicBezTo>
                  <a:cubicBezTo>
                    <a:pt x="0" y="1"/>
                    <a:pt x="0" y="1"/>
                    <a:pt x="0" y="2"/>
                  </a:cubicBezTo>
                  <a:cubicBezTo>
                    <a:pt x="0" y="2"/>
                    <a:pt x="0" y="2"/>
                    <a:pt x="0" y="2"/>
                  </a:cubicBezTo>
                  <a:cubicBezTo>
                    <a:pt x="0" y="2"/>
                    <a:pt x="1" y="3"/>
                    <a:pt x="1" y="4"/>
                  </a:cubicBezTo>
                  <a:cubicBezTo>
                    <a:pt x="2" y="4"/>
                    <a:pt x="2" y="3"/>
                    <a:pt x="2" y="3"/>
                  </a:cubicBezTo>
                  <a:cubicBezTo>
                    <a:pt x="2" y="1"/>
                    <a:pt x="1" y="0"/>
                    <a:pt x="0" y="0"/>
                  </a:cubicBezTo>
                </a:path>
              </a:pathLst>
            </a:custGeom>
            <a:solidFill>
              <a:srgbClr val="4D6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ṩḷiḑê">
              <a:extLst>
                <a:ext uri="{FF2B5EF4-FFF2-40B4-BE49-F238E27FC236}">
                  <a16:creationId xmlns:a16="http://schemas.microsoft.com/office/drawing/2014/main" id="{76A8479D-4D3B-0747-3A1C-BEAA06CE0F7C}"/>
                </a:ext>
              </a:extLst>
            </p:cNvPr>
            <p:cNvSpPr/>
            <p:nvPr/>
          </p:nvSpPr>
          <p:spPr bwMode="auto">
            <a:xfrm>
              <a:off x="3306763" y="3335338"/>
              <a:ext cx="7938" cy="14288"/>
            </a:xfrm>
            <a:custGeom>
              <a:avLst/>
              <a:gdLst>
                <a:gd name="T0" fmla="*/ 1 w 2"/>
                <a:gd name="T1" fmla="*/ 0 h 3"/>
                <a:gd name="T2" fmla="*/ 0 w 2"/>
                <a:gd name="T3" fmla="*/ 2 h 3"/>
                <a:gd name="T4" fmla="*/ 1 w 2"/>
                <a:gd name="T5" fmla="*/ 3 h 3"/>
                <a:gd name="T6" fmla="*/ 2 w 2"/>
                <a:gd name="T7" fmla="*/ 2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2"/>
                    <a:pt x="0" y="2"/>
                  </a:cubicBezTo>
                  <a:cubicBezTo>
                    <a:pt x="0" y="3"/>
                    <a:pt x="0" y="3"/>
                    <a:pt x="1" y="3"/>
                  </a:cubicBezTo>
                  <a:cubicBezTo>
                    <a:pt x="1" y="3"/>
                    <a:pt x="2" y="2"/>
                    <a:pt x="2" y="2"/>
                  </a:cubicBezTo>
                  <a:cubicBezTo>
                    <a:pt x="2" y="1"/>
                    <a:pt x="1" y="0"/>
                    <a:pt x="1" y="0"/>
                  </a:cubicBezTo>
                </a:path>
              </a:pathLst>
            </a:custGeom>
            <a:solidFill>
              <a:srgbClr val="4D55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ṩ1iḑe">
              <a:extLst>
                <a:ext uri="{FF2B5EF4-FFF2-40B4-BE49-F238E27FC236}">
                  <a16:creationId xmlns:a16="http://schemas.microsoft.com/office/drawing/2014/main" id="{94C40386-49B1-1D32-39F7-F17B8A8CA4D0}"/>
                </a:ext>
              </a:extLst>
            </p:cNvPr>
            <p:cNvSpPr/>
            <p:nvPr/>
          </p:nvSpPr>
          <p:spPr bwMode="auto">
            <a:xfrm>
              <a:off x="3302000" y="3325813"/>
              <a:ext cx="7938" cy="9525"/>
            </a:xfrm>
            <a:custGeom>
              <a:avLst/>
              <a:gdLst>
                <a:gd name="T0" fmla="*/ 2 w 2"/>
                <a:gd name="T1" fmla="*/ 0 h 2"/>
                <a:gd name="T2" fmla="*/ 0 w 2"/>
                <a:gd name="T3" fmla="*/ 1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0" y="1"/>
                    <a:pt x="0" y="1"/>
                  </a:cubicBezTo>
                  <a:cubicBezTo>
                    <a:pt x="1" y="1"/>
                    <a:pt x="1" y="1"/>
                    <a:pt x="2" y="2"/>
                  </a:cubicBezTo>
                  <a:cubicBezTo>
                    <a:pt x="2" y="2"/>
                    <a:pt x="2" y="2"/>
                    <a:pt x="2" y="2"/>
                  </a:cubicBezTo>
                  <a:cubicBezTo>
                    <a:pt x="2" y="1"/>
                    <a:pt x="2" y="1"/>
                    <a:pt x="2" y="0"/>
                  </a:cubicBezTo>
                </a:path>
              </a:pathLst>
            </a:custGeom>
            <a:solidFill>
              <a:srgbClr val="8391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îŝlîḋè">
              <a:extLst>
                <a:ext uri="{FF2B5EF4-FFF2-40B4-BE49-F238E27FC236}">
                  <a16:creationId xmlns:a16="http://schemas.microsoft.com/office/drawing/2014/main" id="{7245A766-9B90-2B95-784A-23623433A320}"/>
                </a:ext>
              </a:extLst>
            </p:cNvPr>
            <p:cNvSpPr/>
            <p:nvPr/>
          </p:nvSpPr>
          <p:spPr bwMode="auto">
            <a:xfrm>
              <a:off x="3302000" y="3330576"/>
              <a:ext cx="7938" cy="14288"/>
            </a:xfrm>
            <a:custGeom>
              <a:avLst/>
              <a:gdLst>
                <a:gd name="T0" fmla="*/ 0 w 2"/>
                <a:gd name="T1" fmla="*/ 0 h 3"/>
                <a:gd name="T2" fmla="*/ 0 w 2"/>
                <a:gd name="T3" fmla="*/ 2 h 3"/>
                <a:gd name="T4" fmla="*/ 1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2"/>
                  </a:cubicBezTo>
                  <a:cubicBezTo>
                    <a:pt x="0" y="2"/>
                    <a:pt x="0" y="3"/>
                    <a:pt x="1" y="3"/>
                  </a:cubicBezTo>
                  <a:cubicBezTo>
                    <a:pt x="1" y="3"/>
                    <a:pt x="2" y="2"/>
                    <a:pt x="2" y="1"/>
                  </a:cubicBezTo>
                  <a:cubicBezTo>
                    <a:pt x="1" y="0"/>
                    <a:pt x="1" y="0"/>
                    <a:pt x="0" y="0"/>
                  </a:cubicBezTo>
                </a:path>
              </a:pathLst>
            </a:custGeom>
            <a:solidFill>
              <a:srgbClr val="838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ş1ïḓe">
              <a:extLst>
                <a:ext uri="{FF2B5EF4-FFF2-40B4-BE49-F238E27FC236}">
                  <a16:creationId xmlns:a16="http://schemas.microsoft.com/office/drawing/2014/main" id="{91B3086A-39D5-8272-6D95-D8DA7BD4061B}"/>
                </a:ext>
              </a:extLst>
            </p:cNvPr>
            <p:cNvSpPr/>
            <p:nvPr/>
          </p:nvSpPr>
          <p:spPr bwMode="auto">
            <a:xfrm>
              <a:off x="3302000" y="3359151"/>
              <a:ext cx="12700" cy="12700"/>
            </a:xfrm>
            <a:custGeom>
              <a:avLst/>
              <a:gdLst>
                <a:gd name="T0" fmla="*/ 3 w 3"/>
                <a:gd name="T1" fmla="*/ 0 h 3"/>
                <a:gd name="T2" fmla="*/ 0 w 3"/>
                <a:gd name="T3" fmla="*/ 2 h 3"/>
                <a:gd name="T4" fmla="*/ 2 w 3"/>
                <a:gd name="T5" fmla="*/ 3 h 3"/>
                <a:gd name="T6" fmla="*/ 3 w 3"/>
                <a:gd name="T7" fmla="*/ 2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1"/>
                    <a:pt x="1" y="2"/>
                    <a:pt x="0" y="2"/>
                  </a:cubicBezTo>
                  <a:cubicBezTo>
                    <a:pt x="0" y="3"/>
                    <a:pt x="1" y="3"/>
                    <a:pt x="2" y="3"/>
                  </a:cubicBezTo>
                  <a:cubicBezTo>
                    <a:pt x="3" y="3"/>
                    <a:pt x="3" y="2"/>
                    <a:pt x="3" y="2"/>
                  </a:cubicBezTo>
                  <a:cubicBezTo>
                    <a:pt x="3" y="1"/>
                    <a:pt x="3" y="1"/>
                    <a:pt x="3" y="0"/>
                  </a:cubicBezTo>
                </a:path>
              </a:pathLst>
            </a:custGeom>
            <a:solidFill>
              <a:srgbClr val="4D6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ṡ1iḍè">
              <a:extLst>
                <a:ext uri="{FF2B5EF4-FFF2-40B4-BE49-F238E27FC236}">
                  <a16:creationId xmlns:a16="http://schemas.microsoft.com/office/drawing/2014/main" id="{2605CDBE-53DB-853E-E0BD-0B9749073A2F}"/>
                </a:ext>
              </a:extLst>
            </p:cNvPr>
            <p:cNvSpPr/>
            <p:nvPr/>
          </p:nvSpPr>
          <p:spPr bwMode="auto">
            <a:xfrm>
              <a:off x="3302000" y="3359151"/>
              <a:ext cx="12700" cy="7938"/>
            </a:xfrm>
            <a:custGeom>
              <a:avLst/>
              <a:gdLst>
                <a:gd name="T0" fmla="*/ 2 w 3"/>
                <a:gd name="T1" fmla="*/ 0 h 2"/>
                <a:gd name="T2" fmla="*/ 0 w 3"/>
                <a:gd name="T3" fmla="*/ 2 h 2"/>
                <a:gd name="T4" fmla="*/ 0 w 3"/>
                <a:gd name="T5" fmla="*/ 2 h 2"/>
                <a:gd name="T6" fmla="*/ 3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0" y="1"/>
                    <a:pt x="0" y="2"/>
                  </a:cubicBezTo>
                  <a:cubicBezTo>
                    <a:pt x="0" y="2"/>
                    <a:pt x="0" y="2"/>
                    <a:pt x="0" y="2"/>
                  </a:cubicBezTo>
                  <a:cubicBezTo>
                    <a:pt x="1" y="2"/>
                    <a:pt x="2" y="1"/>
                    <a:pt x="3" y="0"/>
                  </a:cubicBezTo>
                  <a:cubicBezTo>
                    <a:pt x="2" y="0"/>
                    <a:pt x="2" y="0"/>
                    <a:pt x="2" y="0"/>
                  </a:cubicBezTo>
                </a:path>
              </a:pathLst>
            </a:custGeom>
            <a:solidFill>
              <a:srgbClr val="4D55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îs1îḋê">
              <a:extLst>
                <a:ext uri="{FF2B5EF4-FFF2-40B4-BE49-F238E27FC236}">
                  <a16:creationId xmlns:a16="http://schemas.microsoft.com/office/drawing/2014/main" id="{8E87BD1E-C51D-A4C5-5D58-B6E4683F452C}"/>
                </a:ext>
              </a:extLst>
            </p:cNvPr>
            <p:cNvSpPr/>
            <p:nvPr/>
          </p:nvSpPr>
          <p:spPr bwMode="auto">
            <a:xfrm>
              <a:off x="3702050" y="2066926"/>
              <a:ext cx="4173538" cy="2792413"/>
            </a:xfrm>
            <a:custGeom>
              <a:avLst/>
              <a:gdLst>
                <a:gd name="T0" fmla="*/ 23 w 917"/>
                <a:gd name="T1" fmla="*/ 0 h 614"/>
                <a:gd name="T2" fmla="*/ 23 w 917"/>
                <a:gd name="T3" fmla="*/ 591 h 614"/>
                <a:gd name="T4" fmla="*/ 23 w 917"/>
                <a:gd name="T5" fmla="*/ 591 h 614"/>
                <a:gd name="T6" fmla="*/ 0 w 917"/>
                <a:gd name="T7" fmla="*/ 614 h 614"/>
                <a:gd name="T8" fmla="*/ 0 w 917"/>
                <a:gd name="T9" fmla="*/ 614 h 614"/>
                <a:gd name="T10" fmla="*/ 886 w 917"/>
                <a:gd name="T11" fmla="*/ 614 h 614"/>
                <a:gd name="T12" fmla="*/ 917 w 917"/>
                <a:gd name="T13" fmla="*/ 591 h 614"/>
                <a:gd name="T14" fmla="*/ 917 w 917"/>
                <a:gd name="T15" fmla="*/ 0 h 614"/>
                <a:gd name="T16" fmla="*/ 23 w 917"/>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7" h="614">
                  <a:moveTo>
                    <a:pt x="23" y="0"/>
                  </a:moveTo>
                  <a:cubicBezTo>
                    <a:pt x="23" y="591"/>
                    <a:pt x="23" y="591"/>
                    <a:pt x="23" y="591"/>
                  </a:cubicBezTo>
                  <a:cubicBezTo>
                    <a:pt x="23" y="591"/>
                    <a:pt x="23" y="591"/>
                    <a:pt x="23" y="591"/>
                  </a:cubicBezTo>
                  <a:cubicBezTo>
                    <a:pt x="22" y="603"/>
                    <a:pt x="12" y="613"/>
                    <a:pt x="0" y="614"/>
                  </a:cubicBezTo>
                  <a:cubicBezTo>
                    <a:pt x="0" y="614"/>
                    <a:pt x="0" y="614"/>
                    <a:pt x="0" y="614"/>
                  </a:cubicBezTo>
                  <a:cubicBezTo>
                    <a:pt x="886" y="614"/>
                    <a:pt x="886" y="614"/>
                    <a:pt x="886" y="614"/>
                  </a:cubicBezTo>
                  <a:cubicBezTo>
                    <a:pt x="917" y="614"/>
                    <a:pt x="917" y="591"/>
                    <a:pt x="917" y="591"/>
                  </a:cubicBezTo>
                  <a:cubicBezTo>
                    <a:pt x="917" y="0"/>
                    <a:pt x="917" y="0"/>
                    <a:pt x="917" y="0"/>
                  </a:cubicBezTo>
                  <a:lnTo>
                    <a:pt x="23" y="0"/>
                  </a:ln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ṩliḓé">
              <a:extLst>
                <a:ext uri="{FF2B5EF4-FFF2-40B4-BE49-F238E27FC236}">
                  <a16:creationId xmlns:a16="http://schemas.microsoft.com/office/drawing/2014/main" id="{293685AA-AA56-2092-CA6A-03AA73011061}"/>
                </a:ext>
              </a:extLst>
            </p:cNvPr>
            <p:cNvSpPr/>
            <p:nvPr/>
          </p:nvSpPr>
          <p:spPr bwMode="auto">
            <a:xfrm>
              <a:off x="3806825" y="2066926"/>
              <a:ext cx="4068763" cy="2536825"/>
            </a:xfrm>
            <a:custGeom>
              <a:avLst/>
              <a:gdLst>
                <a:gd name="T0" fmla="*/ 2563 w 2563"/>
                <a:gd name="T1" fmla="*/ 0 h 1598"/>
                <a:gd name="T2" fmla="*/ 0 w 2563"/>
                <a:gd name="T3" fmla="*/ 0 h 1598"/>
                <a:gd name="T4" fmla="*/ 0 w 2563"/>
                <a:gd name="T5" fmla="*/ 1598 h 1598"/>
                <a:gd name="T6" fmla="*/ 2299 w 2563"/>
                <a:gd name="T7" fmla="*/ 1598 h 1598"/>
                <a:gd name="T8" fmla="*/ 2563 w 2563"/>
                <a:gd name="T9" fmla="*/ 1598 h 1598"/>
                <a:gd name="T10" fmla="*/ 2563 w 2563"/>
                <a:gd name="T11" fmla="*/ 0 h 1598"/>
              </a:gdLst>
              <a:ahLst/>
              <a:cxnLst>
                <a:cxn ang="0">
                  <a:pos x="T0" y="T1"/>
                </a:cxn>
                <a:cxn ang="0">
                  <a:pos x="T2" y="T3"/>
                </a:cxn>
                <a:cxn ang="0">
                  <a:pos x="T4" y="T5"/>
                </a:cxn>
                <a:cxn ang="0">
                  <a:pos x="T6" y="T7"/>
                </a:cxn>
                <a:cxn ang="0">
                  <a:pos x="T8" y="T9"/>
                </a:cxn>
                <a:cxn ang="0">
                  <a:pos x="T10" y="T11"/>
                </a:cxn>
              </a:cxnLst>
              <a:rect l="0" t="0" r="r" b="b"/>
              <a:pathLst>
                <a:path w="2563" h="1598">
                  <a:moveTo>
                    <a:pt x="2563" y="0"/>
                  </a:moveTo>
                  <a:lnTo>
                    <a:pt x="0" y="0"/>
                  </a:lnTo>
                  <a:lnTo>
                    <a:pt x="0" y="1598"/>
                  </a:lnTo>
                  <a:lnTo>
                    <a:pt x="2299" y="1598"/>
                  </a:lnTo>
                  <a:lnTo>
                    <a:pt x="2563" y="1598"/>
                  </a:lnTo>
                  <a:lnTo>
                    <a:pt x="2563" y="0"/>
                  </a:ln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ṣḷíḑê">
              <a:extLst>
                <a:ext uri="{FF2B5EF4-FFF2-40B4-BE49-F238E27FC236}">
                  <a16:creationId xmlns:a16="http://schemas.microsoft.com/office/drawing/2014/main" id="{F38F8F6C-F781-87A6-E767-603BB3A341B8}"/>
                </a:ext>
              </a:extLst>
            </p:cNvPr>
            <p:cNvSpPr/>
            <p:nvPr/>
          </p:nvSpPr>
          <p:spPr bwMode="auto">
            <a:xfrm>
              <a:off x="3806825" y="2066926"/>
              <a:ext cx="4068763" cy="2536825"/>
            </a:xfrm>
            <a:custGeom>
              <a:avLst/>
              <a:gdLst>
                <a:gd name="T0" fmla="*/ 2563 w 2563"/>
                <a:gd name="T1" fmla="*/ 0 h 1598"/>
                <a:gd name="T2" fmla="*/ 0 w 2563"/>
                <a:gd name="T3" fmla="*/ 0 h 1598"/>
                <a:gd name="T4" fmla="*/ 0 w 2563"/>
                <a:gd name="T5" fmla="*/ 1598 h 1598"/>
                <a:gd name="T6" fmla="*/ 2299 w 2563"/>
                <a:gd name="T7" fmla="*/ 1598 h 1598"/>
                <a:gd name="T8" fmla="*/ 2563 w 2563"/>
                <a:gd name="T9" fmla="*/ 1598 h 1598"/>
                <a:gd name="T10" fmla="*/ 2563 w 2563"/>
                <a:gd name="T11" fmla="*/ 0 h 1598"/>
              </a:gdLst>
              <a:ahLst/>
              <a:cxnLst>
                <a:cxn ang="0">
                  <a:pos x="T0" y="T1"/>
                </a:cxn>
                <a:cxn ang="0">
                  <a:pos x="T2" y="T3"/>
                </a:cxn>
                <a:cxn ang="0">
                  <a:pos x="T4" y="T5"/>
                </a:cxn>
                <a:cxn ang="0">
                  <a:pos x="T6" y="T7"/>
                </a:cxn>
                <a:cxn ang="0">
                  <a:pos x="T8" y="T9"/>
                </a:cxn>
                <a:cxn ang="0">
                  <a:pos x="T10" y="T11"/>
                </a:cxn>
              </a:cxnLst>
              <a:rect l="0" t="0" r="r" b="b"/>
              <a:pathLst>
                <a:path w="2563" h="1598">
                  <a:moveTo>
                    <a:pt x="2563" y="0"/>
                  </a:moveTo>
                  <a:lnTo>
                    <a:pt x="0" y="0"/>
                  </a:lnTo>
                  <a:lnTo>
                    <a:pt x="0" y="1598"/>
                  </a:lnTo>
                  <a:lnTo>
                    <a:pt x="2299" y="1598"/>
                  </a:lnTo>
                  <a:lnTo>
                    <a:pt x="2563" y="1598"/>
                  </a:lnTo>
                  <a:lnTo>
                    <a:pt x="2563" y="0"/>
                  </a:ln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iśļiďê">
              <a:extLst>
                <a:ext uri="{FF2B5EF4-FFF2-40B4-BE49-F238E27FC236}">
                  <a16:creationId xmlns:a16="http://schemas.microsoft.com/office/drawing/2014/main" id="{A2FCB91C-AE61-C732-23AD-5B29CBAA024B}"/>
                </a:ext>
              </a:extLst>
            </p:cNvPr>
            <p:cNvSpPr/>
            <p:nvPr/>
          </p:nvSpPr>
          <p:spPr bwMode="auto">
            <a:xfrm>
              <a:off x="4052888" y="2486026"/>
              <a:ext cx="500063" cy="122238"/>
            </a:xfrm>
            <a:custGeom>
              <a:avLst/>
              <a:gdLst>
                <a:gd name="T0" fmla="*/ 96 w 110"/>
                <a:gd name="T1" fmla="*/ 27 h 27"/>
                <a:gd name="T2" fmla="*/ 14 w 110"/>
                <a:gd name="T3" fmla="*/ 27 h 27"/>
                <a:gd name="T4" fmla="*/ 0 w 110"/>
                <a:gd name="T5" fmla="*/ 13 h 27"/>
                <a:gd name="T6" fmla="*/ 14 w 110"/>
                <a:gd name="T7" fmla="*/ 0 h 27"/>
                <a:gd name="T8" fmla="*/ 96 w 110"/>
                <a:gd name="T9" fmla="*/ 0 h 27"/>
                <a:gd name="T10" fmla="*/ 110 w 110"/>
                <a:gd name="T11" fmla="*/ 13 h 27"/>
                <a:gd name="T12" fmla="*/ 96 w 110"/>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10" h="27">
                  <a:moveTo>
                    <a:pt x="96" y="27"/>
                  </a:moveTo>
                  <a:cubicBezTo>
                    <a:pt x="14" y="27"/>
                    <a:pt x="14" y="27"/>
                    <a:pt x="14" y="27"/>
                  </a:cubicBezTo>
                  <a:cubicBezTo>
                    <a:pt x="6" y="27"/>
                    <a:pt x="0" y="21"/>
                    <a:pt x="0" y="13"/>
                  </a:cubicBezTo>
                  <a:cubicBezTo>
                    <a:pt x="0" y="6"/>
                    <a:pt x="6" y="0"/>
                    <a:pt x="14" y="0"/>
                  </a:cubicBezTo>
                  <a:cubicBezTo>
                    <a:pt x="96" y="0"/>
                    <a:pt x="96" y="0"/>
                    <a:pt x="96" y="0"/>
                  </a:cubicBezTo>
                  <a:cubicBezTo>
                    <a:pt x="104" y="0"/>
                    <a:pt x="110" y="6"/>
                    <a:pt x="110" y="13"/>
                  </a:cubicBezTo>
                  <a:cubicBezTo>
                    <a:pt x="110" y="21"/>
                    <a:pt x="104" y="27"/>
                    <a:pt x="96" y="27"/>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šḷîďe">
              <a:extLst>
                <a:ext uri="{FF2B5EF4-FFF2-40B4-BE49-F238E27FC236}">
                  <a16:creationId xmlns:a16="http://schemas.microsoft.com/office/drawing/2014/main" id="{82A986CF-5AFB-3EF8-4D50-6D2361BD179D}"/>
                </a:ext>
              </a:extLst>
            </p:cNvPr>
            <p:cNvSpPr/>
            <p:nvPr/>
          </p:nvSpPr>
          <p:spPr bwMode="auto">
            <a:xfrm>
              <a:off x="3984625" y="2520951"/>
              <a:ext cx="49213" cy="50800"/>
            </a:xfrm>
            <a:prstGeom prst="ellipse">
              <a:avLst/>
            </a:pr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S1îḍè">
              <a:extLst>
                <a:ext uri="{FF2B5EF4-FFF2-40B4-BE49-F238E27FC236}">
                  <a16:creationId xmlns:a16="http://schemas.microsoft.com/office/drawing/2014/main" id="{32DD182C-090B-FB41-9A88-AF5067EB2D90}"/>
                </a:ext>
              </a:extLst>
            </p:cNvPr>
            <p:cNvSpPr/>
            <p:nvPr/>
          </p:nvSpPr>
          <p:spPr bwMode="auto">
            <a:xfrm>
              <a:off x="6245225" y="2439988"/>
              <a:ext cx="779463" cy="90488"/>
            </a:xfrm>
            <a:custGeom>
              <a:avLst/>
              <a:gdLst>
                <a:gd name="T0" fmla="*/ 161 w 171"/>
                <a:gd name="T1" fmla="*/ 20 h 20"/>
                <a:gd name="T2" fmla="*/ 10 w 171"/>
                <a:gd name="T3" fmla="*/ 20 h 20"/>
                <a:gd name="T4" fmla="*/ 0 w 171"/>
                <a:gd name="T5" fmla="*/ 10 h 20"/>
                <a:gd name="T6" fmla="*/ 10 w 171"/>
                <a:gd name="T7" fmla="*/ 0 h 20"/>
                <a:gd name="T8" fmla="*/ 161 w 171"/>
                <a:gd name="T9" fmla="*/ 0 h 20"/>
                <a:gd name="T10" fmla="*/ 171 w 171"/>
                <a:gd name="T11" fmla="*/ 10 h 20"/>
                <a:gd name="T12" fmla="*/ 161 w 17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71" h="20">
                  <a:moveTo>
                    <a:pt x="161" y="20"/>
                  </a:moveTo>
                  <a:cubicBezTo>
                    <a:pt x="10" y="20"/>
                    <a:pt x="10" y="20"/>
                    <a:pt x="10" y="20"/>
                  </a:cubicBezTo>
                  <a:cubicBezTo>
                    <a:pt x="4" y="20"/>
                    <a:pt x="0" y="16"/>
                    <a:pt x="0" y="10"/>
                  </a:cubicBezTo>
                  <a:cubicBezTo>
                    <a:pt x="0" y="5"/>
                    <a:pt x="4" y="0"/>
                    <a:pt x="10" y="0"/>
                  </a:cubicBezTo>
                  <a:cubicBezTo>
                    <a:pt x="161" y="0"/>
                    <a:pt x="161" y="0"/>
                    <a:pt x="161" y="0"/>
                  </a:cubicBezTo>
                  <a:cubicBezTo>
                    <a:pt x="166" y="0"/>
                    <a:pt x="171" y="5"/>
                    <a:pt x="171" y="10"/>
                  </a:cubicBezTo>
                  <a:cubicBezTo>
                    <a:pt x="171" y="16"/>
                    <a:pt x="166" y="20"/>
                    <a:pt x="161" y="20"/>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şľídê">
              <a:extLst>
                <a:ext uri="{FF2B5EF4-FFF2-40B4-BE49-F238E27FC236}">
                  <a16:creationId xmlns:a16="http://schemas.microsoft.com/office/drawing/2014/main" id="{7042FF51-EF41-04FD-8303-1F47FC0E3138}"/>
                </a:ext>
              </a:extLst>
            </p:cNvPr>
            <p:cNvSpPr/>
            <p:nvPr/>
          </p:nvSpPr>
          <p:spPr bwMode="auto">
            <a:xfrm>
              <a:off x="6196013" y="2471738"/>
              <a:ext cx="26988" cy="26988"/>
            </a:xfrm>
            <a:prstGeom prst="ellipse">
              <a:avLst/>
            </a:pr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ṥlîḑe">
              <a:extLst>
                <a:ext uri="{FF2B5EF4-FFF2-40B4-BE49-F238E27FC236}">
                  <a16:creationId xmlns:a16="http://schemas.microsoft.com/office/drawing/2014/main" id="{296B49F8-0CA9-ED16-0DC5-F3B78B1F8AAC}"/>
                </a:ext>
              </a:extLst>
            </p:cNvPr>
            <p:cNvSpPr/>
            <p:nvPr/>
          </p:nvSpPr>
          <p:spPr bwMode="auto">
            <a:xfrm>
              <a:off x="4011613" y="2525713"/>
              <a:ext cx="2020888" cy="2028825"/>
            </a:xfrm>
            <a:prstGeom prst="ellipse">
              <a:avLst/>
            </a:prstGeom>
            <a:solidFill>
              <a:srgbClr val="F6F1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ṧḻíde">
              <a:extLst>
                <a:ext uri="{FF2B5EF4-FFF2-40B4-BE49-F238E27FC236}">
                  <a16:creationId xmlns:a16="http://schemas.microsoft.com/office/drawing/2014/main" id="{737A03FA-C103-9704-4C28-05CD9A0E6093}"/>
                </a:ext>
              </a:extLst>
            </p:cNvPr>
            <p:cNvSpPr/>
            <p:nvPr/>
          </p:nvSpPr>
          <p:spPr bwMode="auto">
            <a:xfrm>
              <a:off x="4016375" y="2525713"/>
              <a:ext cx="2006600" cy="2006600"/>
            </a:xfrm>
            <a:prstGeom prst="ellipse">
              <a:avLst/>
            </a:prstGeom>
            <a:solidFill>
              <a:srgbClr val="BCD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ṥliḓè">
              <a:extLst>
                <a:ext uri="{FF2B5EF4-FFF2-40B4-BE49-F238E27FC236}">
                  <a16:creationId xmlns:a16="http://schemas.microsoft.com/office/drawing/2014/main" id="{FA42CF94-4340-CCDB-D1C0-C0F72924C1AE}"/>
                </a:ext>
              </a:extLst>
            </p:cNvPr>
            <p:cNvSpPr/>
            <p:nvPr/>
          </p:nvSpPr>
          <p:spPr bwMode="auto">
            <a:xfrm>
              <a:off x="4016375" y="2817813"/>
              <a:ext cx="1716088" cy="1714500"/>
            </a:xfrm>
            <a:custGeom>
              <a:avLst/>
              <a:gdLst>
                <a:gd name="T0" fmla="*/ 222 w 377"/>
                <a:gd name="T1" fmla="*/ 376 h 377"/>
                <a:gd name="T2" fmla="*/ 1 w 377"/>
                <a:gd name="T3" fmla="*/ 155 h 377"/>
                <a:gd name="T4" fmla="*/ 65 w 377"/>
                <a:gd name="T5" fmla="*/ 0 h 377"/>
                <a:gd name="T6" fmla="*/ 0 w 377"/>
                <a:gd name="T7" fmla="*/ 157 h 377"/>
                <a:gd name="T8" fmla="*/ 221 w 377"/>
                <a:gd name="T9" fmla="*/ 377 h 377"/>
                <a:gd name="T10" fmla="*/ 377 w 377"/>
                <a:gd name="T11" fmla="*/ 312 h 377"/>
                <a:gd name="T12" fmla="*/ 222 w 377"/>
                <a:gd name="T13" fmla="*/ 376 h 377"/>
              </a:gdLst>
              <a:ahLst/>
              <a:cxnLst>
                <a:cxn ang="0">
                  <a:pos x="T0" y="T1"/>
                </a:cxn>
                <a:cxn ang="0">
                  <a:pos x="T2" y="T3"/>
                </a:cxn>
                <a:cxn ang="0">
                  <a:pos x="T4" y="T5"/>
                </a:cxn>
                <a:cxn ang="0">
                  <a:pos x="T6" y="T7"/>
                </a:cxn>
                <a:cxn ang="0">
                  <a:pos x="T8" y="T9"/>
                </a:cxn>
                <a:cxn ang="0">
                  <a:pos x="T10" y="T11"/>
                </a:cxn>
                <a:cxn ang="0">
                  <a:pos x="T12" y="T13"/>
                </a:cxn>
              </a:cxnLst>
              <a:rect l="0" t="0" r="r" b="b"/>
              <a:pathLst>
                <a:path w="377" h="377">
                  <a:moveTo>
                    <a:pt x="222" y="376"/>
                  </a:moveTo>
                  <a:cubicBezTo>
                    <a:pt x="100" y="376"/>
                    <a:pt x="1" y="277"/>
                    <a:pt x="1" y="155"/>
                  </a:cubicBezTo>
                  <a:cubicBezTo>
                    <a:pt x="1" y="95"/>
                    <a:pt x="26" y="40"/>
                    <a:pt x="65" y="0"/>
                  </a:cubicBezTo>
                  <a:cubicBezTo>
                    <a:pt x="25" y="40"/>
                    <a:pt x="0" y="95"/>
                    <a:pt x="0" y="157"/>
                  </a:cubicBezTo>
                  <a:cubicBezTo>
                    <a:pt x="0" y="278"/>
                    <a:pt x="99" y="377"/>
                    <a:pt x="221" y="377"/>
                  </a:cubicBezTo>
                  <a:cubicBezTo>
                    <a:pt x="282" y="377"/>
                    <a:pt x="337" y="352"/>
                    <a:pt x="377" y="312"/>
                  </a:cubicBezTo>
                  <a:cubicBezTo>
                    <a:pt x="337" y="351"/>
                    <a:pt x="282" y="376"/>
                    <a:pt x="222" y="376"/>
                  </a:cubicBezTo>
                  <a:close/>
                </a:path>
              </a:pathLst>
            </a:custGeom>
            <a:solidFill>
              <a:srgbClr val="BFC9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Sļïḍé">
              <a:extLst>
                <a:ext uri="{FF2B5EF4-FFF2-40B4-BE49-F238E27FC236}">
                  <a16:creationId xmlns:a16="http://schemas.microsoft.com/office/drawing/2014/main" id="{72C593CC-5401-91FB-BB03-D81B9D626319}"/>
                </a:ext>
              </a:extLst>
            </p:cNvPr>
            <p:cNvSpPr/>
            <p:nvPr/>
          </p:nvSpPr>
          <p:spPr bwMode="auto">
            <a:xfrm>
              <a:off x="4306888" y="3290888"/>
              <a:ext cx="465138" cy="800100"/>
            </a:xfrm>
            <a:custGeom>
              <a:avLst/>
              <a:gdLst>
                <a:gd name="T0" fmla="*/ 77 w 102"/>
                <a:gd name="T1" fmla="*/ 176 h 176"/>
                <a:gd name="T2" fmla="*/ 25 w 102"/>
                <a:gd name="T3" fmla="*/ 176 h 176"/>
                <a:gd name="T4" fmla="*/ 0 w 102"/>
                <a:gd name="T5" fmla="*/ 151 h 176"/>
                <a:gd name="T6" fmla="*/ 0 w 102"/>
                <a:gd name="T7" fmla="*/ 25 h 176"/>
                <a:gd name="T8" fmla="*/ 25 w 102"/>
                <a:gd name="T9" fmla="*/ 0 h 176"/>
                <a:gd name="T10" fmla="*/ 77 w 102"/>
                <a:gd name="T11" fmla="*/ 0 h 176"/>
                <a:gd name="T12" fmla="*/ 102 w 102"/>
                <a:gd name="T13" fmla="*/ 25 h 176"/>
                <a:gd name="T14" fmla="*/ 102 w 102"/>
                <a:gd name="T15" fmla="*/ 151 h 176"/>
                <a:gd name="T16" fmla="*/ 77 w 102"/>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76">
                  <a:moveTo>
                    <a:pt x="77" y="176"/>
                  </a:moveTo>
                  <a:cubicBezTo>
                    <a:pt x="25" y="176"/>
                    <a:pt x="25" y="176"/>
                    <a:pt x="25" y="176"/>
                  </a:cubicBezTo>
                  <a:cubicBezTo>
                    <a:pt x="11" y="176"/>
                    <a:pt x="0" y="165"/>
                    <a:pt x="0" y="151"/>
                  </a:cubicBezTo>
                  <a:cubicBezTo>
                    <a:pt x="0" y="25"/>
                    <a:pt x="0" y="25"/>
                    <a:pt x="0" y="25"/>
                  </a:cubicBezTo>
                  <a:cubicBezTo>
                    <a:pt x="0" y="11"/>
                    <a:pt x="11" y="0"/>
                    <a:pt x="25" y="0"/>
                  </a:cubicBezTo>
                  <a:cubicBezTo>
                    <a:pt x="77" y="0"/>
                    <a:pt x="77" y="0"/>
                    <a:pt x="77" y="0"/>
                  </a:cubicBezTo>
                  <a:cubicBezTo>
                    <a:pt x="91" y="0"/>
                    <a:pt x="102" y="11"/>
                    <a:pt x="102" y="25"/>
                  </a:cubicBezTo>
                  <a:cubicBezTo>
                    <a:pt x="102" y="151"/>
                    <a:pt x="102" y="151"/>
                    <a:pt x="102" y="151"/>
                  </a:cubicBezTo>
                  <a:cubicBezTo>
                    <a:pt x="102" y="165"/>
                    <a:pt x="91" y="176"/>
                    <a:pt x="77" y="176"/>
                  </a:cubicBezTo>
                  <a:close/>
                </a:path>
              </a:pathLst>
            </a:custGeom>
            <a:solidFill>
              <a:srgbClr val="A2C0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ṥlíḍé">
              <a:extLst>
                <a:ext uri="{FF2B5EF4-FFF2-40B4-BE49-F238E27FC236}">
                  <a16:creationId xmlns:a16="http://schemas.microsoft.com/office/drawing/2014/main" id="{8B08937B-9CB8-FD11-63F0-8D7F5DACCE0E}"/>
                </a:ext>
              </a:extLst>
            </p:cNvPr>
            <p:cNvSpPr/>
            <p:nvPr/>
          </p:nvSpPr>
          <p:spPr bwMode="auto">
            <a:xfrm>
              <a:off x="4402138" y="3849688"/>
              <a:ext cx="150813" cy="149225"/>
            </a:xfrm>
            <a:prstGeom prst="ellipse">
              <a:avLst/>
            </a:prstGeom>
            <a:solidFill>
              <a:srgbClr val="CEE1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íṣlïďè">
              <a:extLst>
                <a:ext uri="{FF2B5EF4-FFF2-40B4-BE49-F238E27FC236}">
                  <a16:creationId xmlns:a16="http://schemas.microsoft.com/office/drawing/2014/main" id="{A0EE85AA-ECEF-824D-3785-9266B59DCCE6}"/>
                </a:ext>
              </a:extLst>
            </p:cNvPr>
            <p:cNvSpPr/>
            <p:nvPr/>
          </p:nvSpPr>
          <p:spPr bwMode="auto">
            <a:xfrm>
              <a:off x="4402138" y="3849688"/>
              <a:ext cx="150813" cy="146050"/>
            </a:xfrm>
            <a:prstGeom prst="ellipse">
              <a:avLst/>
            </a:prstGeom>
            <a:solidFill>
              <a:srgbClr val="82A8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ṡlîḋe">
              <a:extLst>
                <a:ext uri="{FF2B5EF4-FFF2-40B4-BE49-F238E27FC236}">
                  <a16:creationId xmlns:a16="http://schemas.microsoft.com/office/drawing/2014/main" id="{28EE049D-4D86-9A04-49A8-8B16FED85987}"/>
                </a:ext>
              </a:extLst>
            </p:cNvPr>
            <p:cNvSpPr/>
            <p:nvPr/>
          </p:nvSpPr>
          <p:spPr bwMode="auto">
            <a:xfrm>
              <a:off x="4306888" y="3290888"/>
              <a:ext cx="465138" cy="127000"/>
            </a:xfrm>
            <a:custGeom>
              <a:avLst/>
              <a:gdLst>
                <a:gd name="T0" fmla="*/ 76 w 102"/>
                <a:gd name="T1" fmla="*/ 0 h 28"/>
                <a:gd name="T2" fmla="*/ 26 w 102"/>
                <a:gd name="T3" fmla="*/ 0 h 28"/>
                <a:gd name="T4" fmla="*/ 0 w 102"/>
                <a:gd name="T5" fmla="*/ 26 h 28"/>
                <a:gd name="T6" fmla="*/ 0 w 102"/>
                <a:gd name="T7" fmla="*/ 28 h 28"/>
                <a:gd name="T8" fmla="*/ 26 w 102"/>
                <a:gd name="T9" fmla="*/ 2 h 28"/>
                <a:gd name="T10" fmla="*/ 76 w 102"/>
                <a:gd name="T11" fmla="*/ 2 h 28"/>
                <a:gd name="T12" fmla="*/ 102 w 102"/>
                <a:gd name="T13" fmla="*/ 28 h 28"/>
                <a:gd name="T14" fmla="*/ 102 w 102"/>
                <a:gd name="T15" fmla="*/ 26 h 28"/>
                <a:gd name="T16" fmla="*/ 76 w 10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8">
                  <a:moveTo>
                    <a:pt x="76" y="0"/>
                  </a:moveTo>
                  <a:cubicBezTo>
                    <a:pt x="26" y="0"/>
                    <a:pt x="26" y="0"/>
                    <a:pt x="26" y="0"/>
                  </a:cubicBezTo>
                  <a:cubicBezTo>
                    <a:pt x="12" y="0"/>
                    <a:pt x="0" y="12"/>
                    <a:pt x="0" y="26"/>
                  </a:cubicBezTo>
                  <a:cubicBezTo>
                    <a:pt x="0" y="28"/>
                    <a:pt x="0" y="28"/>
                    <a:pt x="0" y="28"/>
                  </a:cubicBezTo>
                  <a:cubicBezTo>
                    <a:pt x="0" y="14"/>
                    <a:pt x="12" y="2"/>
                    <a:pt x="26" y="2"/>
                  </a:cubicBezTo>
                  <a:cubicBezTo>
                    <a:pt x="76" y="2"/>
                    <a:pt x="76" y="2"/>
                    <a:pt x="76" y="2"/>
                  </a:cubicBezTo>
                  <a:cubicBezTo>
                    <a:pt x="90" y="2"/>
                    <a:pt x="102" y="14"/>
                    <a:pt x="102" y="28"/>
                  </a:cubicBezTo>
                  <a:cubicBezTo>
                    <a:pt x="102" y="26"/>
                    <a:pt x="102" y="26"/>
                    <a:pt x="102" y="26"/>
                  </a:cubicBezTo>
                  <a:cubicBezTo>
                    <a:pt x="102" y="12"/>
                    <a:pt x="90" y="0"/>
                    <a:pt x="76"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ḻïďê">
              <a:extLst>
                <a:ext uri="{FF2B5EF4-FFF2-40B4-BE49-F238E27FC236}">
                  <a16:creationId xmlns:a16="http://schemas.microsoft.com/office/drawing/2014/main" id="{7173C07F-4FD4-CCFF-0F59-C649C88D8765}"/>
                </a:ext>
              </a:extLst>
            </p:cNvPr>
            <p:cNvSpPr/>
            <p:nvPr/>
          </p:nvSpPr>
          <p:spPr bwMode="auto">
            <a:xfrm>
              <a:off x="4830763" y="2708276"/>
              <a:ext cx="909638" cy="1363663"/>
            </a:xfrm>
            <a:custGeom>
              <a:avLst/>
              <a:gdLst>
                <a:gd name="T0" fmla="*/ 185 w 200"/>
                <a:gd name="T1" fmla="*/ 173 h 300"/>
                <a:gd name="T2" fmla="*/ 198 w 200"/>
                <a:gd name="T3" fmla="*/ 144 h 300"/>
                <a:gd name="T4" fmla="*/ 167 w 200"/>
                <a:gd name="T5" fmla="*/ 119 h 300"/>
                <a:gd name="T6" fmla="*/ 93 w 200"/>
                <a:gd name="T7" fmla="*/ 119 h 300"/>
                <a:gd name="T8" fmla="*/ 93 w 200"/>
                <a:gd name="T9" fmla="*/ 118 h 300"/>
                <a:gd name="T10" fmla="*/ 104 w 200"/>
                <a:gd name="T11" fmla="*/ 92 h 300"/>
                <a:gd name="T12" fmla="*/ 113 w 200"/>
                <a:gd name="T13" fmla="*/ 51 h 300"/>
                <a:gd name="T14" fmla="*/ 113 w 200"/>
                <a:gd name="T15" fmla="*/ 23 h 300"/>
                <a:gd name="T16" fmla="*/ 88 w 200"/>
                <a:gd name="T17" fmla="*/ 1 h 300"/>
                <a:gd name="T18" fmla="*/ 68 w 200"/>
                <a:gd name="T19" fmla="*/ 27 h 300"/>
                <a:gd name="T20" fmla="*/ 68 w 200"/>
                <a:gd name="T21" fmla="*/ 31 h 300"/>
                <a:gd name="T22" fmla="*/ 51 w 200"/>
                <a:gd name="T23" fmla="*/ 73 h 300"/>
                <a:gd name="T24" fmla="*/ 41 w 200"/>
                <a:gd name="T25" fmla="*/ 84 h 300"/>
                <a:gd name="T26" fmla="*/ 9 w 200"/>
                <a:gd name="T27" fmla="*/ 128 h 300"/>
                <a:gd name="T28" fmla="*/ 0 w 200"/>
                <a:gd name="T29" fmla="*/ 166 h 300"/>
                <a:gd name="T30" fmla="*/ 0 w 200"/>
                <a:gd name="T31" fmla="*/ 269 h 300"/>
                <a:gd name="T32" fmla="*/ 14 w 200"/>
                <a:gd name="T33" fmla="*/ 292 h 300"/>
                <a:gd name="T34" fmla="*/ 45 w 200"/>
                <a:gd name="T35" fmla="*/ 300 h 300"/>
                <a:gd name="T36" fmla="*/ 51 w 200"/>
                <a:gd name="T37" fmla="*/ 300 h 300"/>
                <a:gd name="T38" fmla="*/ 51 w 200"/>
                <a:gd name="T39" fmla="*/ 300 h 300"/>
                <a:gd name="T40" fmla="*/ 156 w 200"/>
                <a:gd name="T41" fmla="*/ 300 h 300"/>
                <a:gd name="T42" fmla="*/ 179 w 200"/>
                <a:gd name="T43" fmla="*/ 282 h 300"/>
                <a:gd name="T44" fmla="*/ 171 w 200"/>
                <a:gd name="T45" fmla="*/ 260 h 300"/>
                <a:gd name="T46" fmla="*/ 171 w 200"/>
                <a:gd name="T47" fmla="*/ 259 h 300"/>
                <a:gd name="T48" fmla="*/ 189 w 200"/>
                <a:gd name="T49" fmla="*/ 237 h 300"/>
                <a:gd name="T50" fmla="*/ 174 w 200"/>
                <a:gd name="T51" fmla="*/ 216 h 300"/>
                <a:gd name="T52" fmla="*/ 175 w 200"/>
                <a:gd name="T53" fmla="*/ 216 h 300"/>
                <a:gd name="T54" fmla="*/ 198 w 200"/>
                <a:gd name="T55" fmla="*/ 198 h 300"/>
                <a:gd name="T56" fmla="*/ 185 w 200"/>
                <a:gd name="T57" fmla="*/ 17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300">
                  <a:moveTo>
                    <a:pt x="185" y="173"/>
                  </a:moveTo>
                  <a:cubicBezTo>
                    <a:pt x="194" y="167"/>
                    <a:pt x="200" y="156"/>
                    <a:pt x="198" y="144"/>
                  </a:cubicBezTo>
                  <a:cubicBezTo>
                    <a:pt x="196" y="129"/>
                    <a:pt x="182" y="119"/>
                    <a:pt x="167" y="119"/>
                  </a:cubicBezTo>
                  <a:cubicBezTo>
                    <a:pt x="93" y="119"/>
                    <a:pt x="93" y="119"/>
                    <a:pt x="93" y="119"/>
                  </a:cubicBezTo>
                  <a:cubicBezTo>
                    <a:pt x="93" y="118"/>
                    <a:pt x="93" y="118"/>
                    <a:pt x="93" y="118"/>
                  </a:cubicBezTo>
                  <a:cubicBezTo>
                    <a:pt x="104" y="92"/>
                    <a:pt x="104" y="92"/>
                    <a:pt x="104" y="92"/>
                  </a:cubicBezTo>
                  <a:cubicBezTo>
                    <a:pt x="110" y="79"/>
                    <a:pt x="113" y="65"/>
                    <a:pt x="113" y="51"/>
                  </a:cubicBezTo>
                  <a:cubicBezTo>
                    <a:pt x="113" y="23"/>
                    <a:pt x="113" y="23"/>
                    <a:pt x="113" y="23"/>
                  </a:cubicBezTo>
                  <a:cubicBezTo>
                    <a:pt x="113" y="23"/>
                    <a:pt x="113" y="0"/>
                    <a:pt x="88" y="1"/>
                  </a:cubicBezTo>
                  <a:cubicBezTo>
                    <a:pt x="67" y="2"/>
                    <a:pt x="68" y="27"/>
                    <a:pt x="68" y="27"/>
                  </a:cubicBezTo>
                  <a:cubicBezTo>
                    <a:pt x="68" y="31"/>
                    <a:pt x="68" y="31"/>
                    <a:pt x="68" y="31"/>
                  </a:cubicBezTo>
                  <a:cubicBezTo>
                    <a:pt x="68" y="47"/>
                    <a:pt x="62" y="62"/>
                    <a:pt x="51" y="73"/>
                  </a:cubicBezTo>
                  <a:cubicBezTo>
                    <a:pt x="41" y="84"/>
                    <a:pt x="41" y="84"/>
                    <a:pt x="41" y="84"/>
                  </a:cubicBezTo>
                  <a:cubicBezTo>
                    <a:pt x="28" y="97"/>
                    <a:pt x="18" y="112"/>
                    <a:pt x="9" y="128"/>
                  </a:cubicBezTo>
                  <a:cubicBezTo>
                    <a:pt x="3" y="140"/>
                    <a:pt x="0" y="153"/>
                    <a:pt x="0" y="166"/>
                  </a:cubicBezTo>
                  <a:cubicBezTo>
                    <a:pt x="0" y="269"/>
                    <a:pt x="0" y="269"/>
                    <a:pt x="0" y="269"/>
                  </a:cubicBezTo>
                  <a:cubicBezTo>
                    <a:pt x="0" y="278"/>
                    <a:pt x="5" y="287"/>
                    <a:pt x="14" y="292"/>
                  </a:cubicBezTo>
                  <a:cubicBezTo>
                    <a:pt x="23" y="297"/>
                    <a:pt x="34" y="300"/>
                    <a:pt x="45" y="300"/>
                  </a:cubicBezTo>
                  <a:cubicBezTo>
                    <a:pt x="47" y="300"/>
                    <a:pt x="49" y="300"/>
                    <a:pt x="51" y="300"/>
                  </a:cubicBezTo>
                  <a:cubicBezTo>
                    <a:pt x="51" y="300"/>
                    <a:pt x="51" y="300"/>
                    <a:pt x="51" y="300"/>
                  </a:cubicBezTo>
                  <a:cubicBezTo>
                    <a:pt x="156" y="300"/>
                    <a:pt x="156" y="300"/>
                    <a:pt x="156" y="300"/>
                  </a:cubicBezTo>
                  <a:cubicBezTo>
                    <a:pt x="167" y="300"/>
                    <a:pt x="177" y="293"/>
                    <a:pt x="179" y="282"/>
                  </a:cubicBezTo>
                  <a:cubicBezTo>
                    <a:pt x="181" y="273"/>
                    <a:pt x="177" y="265"/>
                    <a:pt x="171" y="260"/>
                  </a:cubicBezTo>
                  <a:cubicBezTo>
                    <a:pt x="171" y="259"/>
                    <a:pt x="171" y="259"/>
                    <a:pt x="171" y="259"/>
                  </a:cubicBezTo>
                  <a:cubicBezTo>
                    <a:pt x="181" y="257"/>
                    <a:pt x="189" y="248"/>
                    <a:pt x="189" y="237"/>
                  </a:cubicBezTo>
                  <a:cubicBezTo>
                    <a:pt x="189" y="228"/>
                    <a:pt x="182" y="219"/>
                    <a:pt x="174" y="216"/>
                  </a:cubicBezTo>
                  <a:cubicBezTo>
                    <a:pt x="175" y="216"/>
                    <a:pt x="175" y="216"/>
                    <a:pt x="175" y="216"/>
                  </a:cubicBezTo>
                  <a:cubicBezTo>
                    <a:pt x="185" y="216"/>
                    <a:pt x="196" y="209"/>
                    <a:pt x="198" y="198"/>
                  </a:cubicBezTo>
                  <a:cubicBezTo>
                    <a:pt x="200" y="187"/>
                    <a:pt x="194" y="177"/>
                    <a:pt x="185" y="173"/>
                  </a:cubicBezTo>
                  <a:close/>
                </a:path>
              </a:pathLst>
            </a:custGeom>
            <a:solidFill>
              <a:srgbClr val="D9E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iṧlïḍê">
              <a:extLst>
                <a:ext uri="{FF2B5EF4-FFF2-40B4-BE49-F238E27FC236}">
                  <a16:creationId xmlns:a16="http://schemas.microsoft.com/office/drawing/2014/main" id="{D6D81F40-642F-5D96-26CE-3D638FC63CBF}"/>
                </a:ext>
              </a:extLst>
            </p:cNvPr>
            <p:cNvSpPr/>
            <p:nvPr/>
          </p:nvSpPr>
          <p:spPr bwMode="auto">
            <a:xfrm>
              <a:off x="5135563" y="2708276"/>
              <a:ext cx="209550" cy="131763"/>
            </a:xfrm>
            <a:custGeom>
              <a:avLst/>
              <a:gdLst>
                <a:gd name="T0" fmla="*/ 1 w 46"/>
                <a:gd name="T1" fmla="*/ 29 h 29"/>
                <a:gd name="T2" fmla="*/ 21 w 46"/>
                <a:gd name="T3" fmla="*/ 3 h 29"/>
                <a:gd name="T4" fmla="*/ 46 w 46"/>
                <a:gd name="T5" fmla="*/ 24 h 29"/>
                <a:gd name="T6" fmla="*/ 46 w 46"/>
                <a:gd name="T7" fmla="*/ 23 h 29"/>
                <a:gd name="T8" fmla="*/ 21 w 46"/>
                <a:gd name="T9" fmla="*/ 1 h 29"/>
                <a:gd name="T10" fmla="*/ 1 w 46"/>
                <a:gd name="T11" fmla="*/ 27 h 29"/>
                <a:gd name="T12" fmla="*/ 1 w 46"/>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6" h="29">
                  <a:moveTo>
                    <a:pt x="1" y="29"/>
                  </a:moveTo>
                  <a:cubicBezTo>
                    <a:pt x="1" y="26"/>
                    <a:pt x="2" y="3"/>
                    <a:pt x="21" y="3"/>
                  </a:cubicBezTo>
                  <a:cubicBezTo>
                    <a:pt x="46" y="2"/>
                    <a:pt x="46" y="24"/>
                    <a:pt x="46" y="24"/>
                  </a:cubicBezTo>
                  <a:cubicBezTo>
                    <a:pt x="46" y="23"/>
                    <a:pt x="46" y="23"/>
                    <a:pt x="46" y="23"/>
                  </a:cubicBezTo>
                  <a:cubicBezTo>
                    <a:pt x="46" y="23"/>
                    <a:pt x="46" y="0"/>
                    <a:pt x="21" y="1"/>
                  </a:cubicBezTo>
                  <a:cubicBezTo>
                    <a:pt x="0" y="2"/>
                    <a:pt x="1" y="27"/>
                    <a:pt x="1" y="27"/>
                  </a:cubicBezTo>
                  <a:lnTo>
                    <a:pt x="1" y="29"/>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íś1îďe">
              <a:extLst>
                <a:ext uri="{FF2B5EF4-FFF2-40B4-BE49-F238E27FC236}">
                  <a16:creationId xmlns:a16="http://schemas.microsoft.com/office/drawing/2014/main" id="{81DA74A9-6249-33E5-8882-5C1E8B65C5C5}"/>
                </a:ext>
              </a:extLst>
            </p:cNvPr>
            <p:cNvSpPr/>
            <p:nvPr/>
          </p:nvSpPr>
          <p:spPr bwMode="auto">
            <a:xfrm>
              <a:off x="4830763" y="2849563"/>
              <a:ext cx="309563" cy="622300"/>
            </a:xfrm>
            <a:custGeom>
              <a:avLst/>
              <a:gdLst>
                <a:gd name="T0" fmla="*/ 41 w 68"/>
                <a:gd name="T1" fmla="*/ 55 h 137"/>
                <a:gd name="T2" fmla="*/ 51 w 68"/>
                <a:gd name="T3" fmla="*/ 44 h 137"/>
                <a:gd name="T4" fmla="*/ 68 w 68"/>
                <a:gd name="T5" fmla="*/ 2 h 137"/>
                <a:gd name="T6" fmla="*/ 68 w 68"/>
                <a:gd name="T7" fmla="*/ 0 h 137"/>
                <a:gd name="T8" fmla="*/ 51 w 68"/>
                <a:gd name="T9" fmla="*/ 42 h 137"/>
                <a:gd name="T10" fmla="*/ 41 w 68"/>
                <a:gd name="T11" fmla="*/ 53 h 137"/>
                <a:gd name="T12" fmla="*/ 9 w 68"/>
                <a:gd name="T13" fmla="*/ 97 h 137"/>
                <a:gd name="T14" fmla="*/ 0 w 68"/>
                <a:gd name="T15" fmla="*/ 135 h 137"/>
                <a:gd name="T16" fmla="*/ 0 w 68"/>
                <a:gd name="T17" fmla="*/ 137 h 137"/>
                <a:gd name="T18" fmla="*/ 9 w 68"/>
                <a:gd name="T19" fmla="*/ 99 h 137"/>
                <a:gd name="T20" fmla="*/ 41 w 68"/>
                <a:gd name="T21"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37">
                  <a:moveTo>
                    <a:pt x="41" y="55"/>
                  </a:moveTo>
                  <a:cubicBezTo>
                    <a:pt x="51" y="44"/>
                    <a:pt x="51" y="44"/>
                    <a:pt x="51" y="44"/>
                  </a:cubicBezTo>
                  <a:cubicBezTo>
                    <a:pt x="62" y="33"/>
                    <a:pt x="68" y="18"/>
                    <a:pt x="68" y="2"/>
                  </a:cubicBezTo>
                  <a:cubicBezTo>
                    <a:pt x="68" y="0"/>
                    <a:pt x="68" y="0"/>
                    <a:pt x="68" y="0"/>
                  </a:cubicBezTo>
                  <a:cubicBezTo>
                    <a:pt x="68" y="16"/>
                    <a:pt x="62" y="31"/>
                    <a:pt x="51" y="42"/>
                  </a:cubicBezTo>
                  <a:cubicBezTo>
                    <a:pt x="41" y="53"/>
                    <a:pt x="41" y="53"/>
                    <a:pt x="41" y="53"/>
                  </a:cubicBezTo>
                  <a:cubicBezTo>
                    <a:pt x="28" y="66"/>
                    <a:pt x="18" y="81"/>
                    <a:pt x="9" y="97"/>
                  </a:cubicBezTo>
                  <a:cubicBezTo>
                    <a:pt x="3" y="109"/>
                    <a:pt x="0" y="122"/>
                    <a:pt x="0" y="135"/>
                  </a:cubicBezTo>
                  <a:cubicBezTo>
                    <a:pt x="0" y="137"/>
                    <a:pt x="0" y="137"/>
                    <a:pt x="0" y="137"/>
                  </a:cubicBezTo>
                  <a:cubicBezTo>
                    <a:pt x="0" y="124"/>
                    <a:pt x="3" y="110"/>
                    <a:pt x="9" y="99"/>
                  </a:cubicBezTo>
                  <a:cubicBezTo>
                    <a:pt x="18" y="83"/>
                    <a:pt x="28" y="68"/>
                    <a:pt x="41" y="55"/>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ïşlídé">
              <a:extLst>
                <a:ext uri="{FF2B5EF4-FFF2-40B4-BE49-F238E27FC236}">
                  <a16:creationId xmlns:a16="http://schemas.microsoft.com/office/drawing/2014/main" id="{7DA40362-E815-8B32-3F35-AFF580AA89E2}"/>
                </a:ext>
              </a:extLst>
            </p:cNvPr>
            <p:cNvSpPr/>
            <p:nvPr/>
          </p:nvSpPr>
          <p:spPr bwMode="auto">
            <a:xfrm>
              <a:off x="5254625" y="3249613"/>
              <a:ext cx="477838" cy="136525"/>
            </a:xfrm>
            <a:custGeom>
              <a:avLst/>
              <a:gdLst>
                <a:gd name="T0" fmla="*/ 0 w 105"/>
                <a:gd name="T1" fmla="*/ 1 h 30"/>
                <a:gd name="T2" fmla="*/ 0 w 105"/>
                <a:gd name="T3" fmla="*/ 2 h 30"/>
                <a:gd name="T4" fmla="*/ 74 w 105"/>
                <a:gd name="T5" fmla="*/ 2 h 30"/>
                <a:gd name="T6" fmla="*/ 105 w 105"/>
                <a:gd name="T7" fmla="*/ 26 h 30"/>
                <a:gd name="T8" fmla="*/ 105 w 105"/>
                <a:gd name="T9" fmla="*/ 30 h 30"/>
                <a:gd name="T10" fmla="*/ 105 w 105"/>
                <a:gd name="T11" fmla="*/ 25 h 30"/>
                <a:gd name="T12" fmla="*/ 74 w 105"/>
                <a:gd name="T13" fmla="*/ 0 h 30"/>
                <a:gd name="T14" fmla="*/ 0 w 105"/>
                <a:gd name="T15" fmla="*/ 0 h 30"/>
                <a:gd name="T16" fmla="*/ 0 w 10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30">
                  <a:moveTo>
                    <a:pt x="0" y="1"/>
                  </a:moveTo>
                  <a:cubicBezTo>
                    <a:pt x="0" y="2"/>
                    <a:pt x="0" y="2"/>
                    <a:pt x="0" y="2"/>
                  </a:cubicBezTo>
                  <a:cubicBezTo>
                    <a:pt x="74" y="2"/>
                    <a:pt x="74" y="2"/>
                    <a:pt x="74" y="2"/>
                  </a:cubicBezTo>
                  <a:cubicBezTo>
                    <a:pt x="89" y="2"/>
                    <a:pt x="103" y="12"/>
                    <a:pt x="105" y="26"/>
                  </a:cubicBezTo>
                  <a:cubicBezTo>
                    <a:pt x="105" y="28"/>
                    <a:pt x="105" y="29"/>
                    <a:pt x="105" y="30"/>
                  </a:cubicBezTo>
                  <a:cubicBezTo>
                    <a:pt x="105" y="28"/>
                    <a:pt x="105" y="26"/>
                    <a:pt x="105" y="25"/>
                  </a:cubicBezTo>
                  <a:cubicBezTo>
                    <a:pt x="103" y="10"/>
                    <a:pt x="89" y="0"/>
                    <a:pt x="74" y="0"/>
                  </a:cubicBezTo>
                  <a:cubicBezTo>
                    <a:pt x="0" y="0"/>
                    <a:pt x="0" y="0"/>
                    <a:pt x="0" y="0"/>
                  </a:cubicBezTo>
                  <a:lnTo>
                    <a:pt x="0" y="1"/>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ïSḷïḍè">
              <a:extLst>
                <a:ext uri="{FF2B5EF4-FFF2-40B4-BE49-F238E27FC236}">
                  <a16:creationId xmlns:a16="http://schemas.microsoft.com/office/drawing/2014/main" id="{9E1A60A2-C644-8FAA-EAEE-92EC0990EB77}"/>
                </a:ext>
              </a:extLst>
            </p:cNvPr>
            <p:cNvSpPr/>
            <p:nvPr/>
          </p:nvSpPr>
          <p:spPr bwMode="auto">
            <a:xfrm>
              <a:off x="5608638" y="3895726"/>
              <a:ext cx="41275" cy="71438"/>
            </a:xfrm>
            <a:custGeom>
              <a:avLst/>
              <a:gdLst>
                <a:gd name="T0" fmla="*/ 0 w 9"/>
                <a:gd name="T1" fmla="*/ 0 h 16"/>
                <a:gd name="T2" fmla="*/ 0 w 9"/>
                <a:gd name="T3" fmla="*/ 1 h 16"/>
                <a:gd name="T4" fmla="*/ 9 w 9"/>
                <a:gd name="T5" fmla="*/ 16 h 16"/>
                <a:gd name="T6" fmla="*/ 1 w 9"/>
                <a:gd name="T7" fmla="*/ 0 h 16"/>
                <a:gd name="T8" fmla="*/ 0 w 9"/>
                <a:gd name="T9" fmla="*/ 0 h 16"/>
              </a:gdLst>
              <a:ahLst/>
              <a:cxnLst>
                <a:cxn ang="0">
                  <a:pos x="T0" y="T1"/>
                </a:cxn>
                <a:cxn ang="0">
                  <a:pos x="T2" y="T3"/>
                </a:cxn>
                <a:cxn ang="0">
                  <a:pos x="T4" y="T5"/>
                </a:cxn>
                <a:cxn ang="0">
                  <a:pos x="T6" y="T7"/>
                </a:cxn>
                <a:cxn ang="0">
                  <a:pos x="T8" y="T9"/>
                </a:cxn>
              </a:cxnLst>
              <a:rect l="0" t="0" r="r" b="b"/>
              <a:pathLst>
                <a:path w="9" h="16">
                  <a:moveTo>
                    <a:pt x="0" y="0"/>
                  </a:moveTo>
                  <a:cubicBezTo>
                    <a:pt x="0" y="1"/>
                    <a:pt x="0" y="1"/>
                    <a:pt x="0" y="1"/>
                  </a:cubicBezTo>
                  <a:cubicBezTo>
                    <a:pt x="5" y="4"/>
                    <a:pt x="8" y="10"/>
                    <a:pt x="9" y="16"/>
                  </a:cubicBezTo>
                  <a:cubicBezTo>
                    <a:pt x="8" y="10"/>
                    <a:pt x="5" y="4"/>
                    <a:pt x="1" y="0"/>
                  </a:cubicBezTo>
                  <a:lnTo>
                    <a:pt x="0" y="0"/>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ṡḻíḑe">
              <a:extLst>
                <a:ext uri="{FF2B5EF4-FFF2-40B4-BE49-F238E27FC236}">
                  <a16:creationId xmlns:a16="http://schemas.microsoft.com/office/drawing/2014/main" id="{38FFCD13-0299-C146-4C65-A306C34601AF}"/>
                </a:ext>
              </a:extLst>
            </p:cNvPr>
            <p:cNvSpPr/>
            <p:nvPr/>
          </p:nvSpPr>
          <p:spPr bwMode="auto">
            <a:xfrm>
              <a:off x="5622925" y="3698876"/>
              <a:ext cx="68263" cy="92075"/>
            </a:xfrm>
            <a:custGeom>
              <a:avLst/>
              <a:gdLst>
                <a:gd name="T0" fmla="*/ 3 w 15"/>
                <a:gd name="T1" fmla="*/ 0 h 20"/>
                <a:gd name="T2" fmla="*/ 1 w 15"/>
                <a:gd name="T3" fmla="*/ 0 h 20"/>
                <a:gd name="T4" fmla="*/ 0 w 15"/>
                <a:gd name="T5" fmla="*/ 0 h 20"/>
                <a:gd name="T6" fmla="*/ 15 w 15"/>
                <a:gd name="T7" fmla="*/ 20 h 20"/>
                <a:gd name="T8" fmla="*/ 15 w 15"/>
                <a:gd name="T9" fmla="*/ 19 h 20"/>
                <a:gd name="T10" fmla="*/ 3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3" y="0"/>
                  </a:moveTo>
                  <a:cubicBezTo>
                    <a:pt x="2" y="0"/>
                    <a:pt x="1" y="0"/>
                    <a:pt x="1" y="0"/>
                  </a:cubicBezTo>
                  <a:cubicBezTo>
                    <a:pt x="0" y="0"/>
                    <a:pt x="0" y="0"/>
                    <a:pt x="0" y="0"/>
                  </a:cubicBezTo>
                  <a:cubicBezTo>
                    <a:pt x="8" y="3"/>
                    <a:pt x="14" y="11"/>
                    <a:pt x="15" y="20"/>
                  </a:cubicBezTo>
                  <a:cubicBezTo>
                    <a:pt x="15" y="19"/>
                    <a:pt x="15" y="19"/>
                    <a:pt x="15" y="19"/>
                  </a:cubicBezTo>
                  <a:cubicBezTo>
                    <a:pt x="15" y="11"/>
                    <a:pt x="10" y="4"/>
                    <a:pt x="3"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ṧḷíḋé">
              <a:extLst>
                <a:ext uri="{FF2B5EF4-FFF2-40B4-BE49-F238E27FC236}">
                  <a16:creationId xmlns:a16="http://schemas.microsoft.com/office/drawing/2014/main" id="{E96571FC-F779-9BFC-C743-65544C4C5879}"/>
                </a:ext>
              </a:extLst>
            </p:cNvPr>
            <p:cNvSpPr/>
            <p:nvPr/>
          </p:nvSpPr>
          <p:spPr bwMode="auto">
            <a:xfrm>
              <a:off x="5672138" y="3498851"/>
              <a:ext cx="60325" cy="95250"/>
            </a:xfrm>
            <a:custGeom>
              <a:avLst/>
              <a:gdLst>
                <a:gd name="T0" fmla="*/ 1 w 13"/>
                <a:gd name="T1" fmla="*/ 0 h 21"/>
                <a:gd name="T2" fmla="*/ 0 w 13"/>
                <a:gd name="T3" fmla="*/ 0 h 21"/>
                <a:gd name="T4" fmla="*/ 0 w 13"/>
                <a:gd name="T5" fmla="*/ 1 h 21"/>
                <a:gd name="T6" fmla="*/ 13 w 13"/>
                <a:gd name="T7" fmla="*/ 21 h 21"/>
                <a:gd name="T8" fmla="*/ 1 w 13"/>
                <a:gd name="T9" fmla="*/ 0 h 21"/>
              </a:gdLst>
              <a:ahLst/>
              <a:cxnLst>
                <a:cxn ang="0">
                  <a:pos x="T0" y="T1"/>
                </a:cxn>
                <a:cxn ang="0">
                  <a:pos x="T2" y="T3"/>
                </a:cxn>
                <a:cxn ang="0">
                  <a:pos x="T4" y="T5"/>
                </a:cxn>
                <a:cxn ang="0">
                  <a:pos x="T6" y="T7"/>
                </a:cxn>
                <a:cxn ang="0">
                  <a:pos x="T8" y="T9"/>
                </a:cxn>
              </a:cxnLst>
              <a:rect l="0" t="0" r="r" b="b"/>
              <a:pathLst>
                <a:path w="13" h="21">
                  <a:moveTo>
                    <a:pt x="1" y="0"/>
                  </a:moveTo>
                  <a:cubicBezTo>
                    <a:pt x="0" y="0"/>
                    <a:pt x="0" y="0"/>
                    <a:pt x="0" y="0"/>
                  </a:cubicBezTo>
                  <a:cubicBezTo>
                    <a:pt x="0" y="1"/>
                    <a:pt x="0" y="1"/>
                    <a:pt x="0" y="1"/>
                  </a:cubicBezTo>
                  <a:cubicBezTo>
                    <a:pt x="7" y="4"/>
                    <a:pt x="13" y="12"/>
                    <a:pt x="13" y="21"/>
                  </a:cubicBezTo>
                  <a:cubicBezTo>
                    <a:pt x="13" y="12"/>
                    <a:pt x="8" y="3"/>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íṡ1íḍé">
              <a:extLst>
                <a:ext uri="{FF2B5EF4-FFF2-40B4-BE49-F238E27FC236}">
                  <a16:creationId xmlns:a16="http://schemas.microsoft.com/office/drawing/2014/main" id="{5FD7ADBE-05DB-76EC-B9B0-37A8932607B1}"/>
                </a:ext>
              </a:extLst>
            </p:cNvPr>
            <p:cNvSpPr/>
            <p:nvPr/>
          </p:nvSpPr>
          <p:spPr bwMode="auto">
            <a:xfrm>
              <a:off x="6269038" y="2581276"/>
              <a:ext cx="1377950" cy="1831975"/>
            </a:xfrm>
            <a:custGeom>
              <a:avLst/>
              <a:gdLst>
                <a:gd name="T0" fmla="*/ 277 w 303"/>
                <a:gd name="T1" fmla="*/ 403 h 403"/>
                <a:gd name="T2" fmla="*/ 25 w 303"/>
                <a:gd name="T3" fmla="*/ 403 h 403"/>
                <a:gd name="T4" fmla="*/ 0 w 303"/>
                <a:gd name="T5" fmla="*/ 377 h 403"/>
                <a:gd name="T6" fmla="*/ 0 w 303"/>
                <a:gd name="T7" fmla="*/ 26 h 403"/>
                <a:gd name="T8" fmla="*/ 25 w 303"/>
                <a:gd name="T9" fmla="*/ 0 h 403"/>
                <a:gd name="T10" fmla="*/ 277 w 303"/>
                <a:gd name="T11" fmla="*/ 0 h 403"/>
                <a:gd name="T12" fmla="*/ 303 w 303"/>
                <a:gd name="T13" fmla="*/ 26 h 403"/>
                <a:gd name="T14" fmla="*/ 303 w 303"/>
                <a:gd name="T15" fmla="*/ 377 h 403"/>
                <a:gd name="T16" fmla="*/ 277 w 303"/>
                <a:gd name="T17" fmla="*/ 40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403">
                  <a:moveTo>
                    <a:pt x="277" y="403"/>
                  </a:moveTo>
                  <a:cubicBezTo>
                    <a:pt x="25" y="403"/>
                    <a:pt x="25" y="403"/>
                    <a:pt x="25" y="403"/>
                  </a:cubicBezTo>
                  <a:cubicBezTo>
                    <a:pt x="11" y="403"/>
                    <a:pt x="0" y="391"/>
                    <a:pt x="0" y="377"/>
                  </a:cubicBezTo>
                  <a:cubicBezTo>
                    <a:pt x="0" y="26"/>
                    <a:pt x="0" y="26"/>
                    <a:pt x="0" y="26"/>
                  </a:cubicBezTo>
                  <a:cubicBezTo>
                    <a:pt x="0" y="12"/>
                    <a:pt x="11" y="0"/>
                    <a:pt x="25" y="0"/>
                  </a:cubicBezTo>
                  <a:cubicBezTo>
                    <a:pt x="277" y="0"/>
                    <a:pt x="277" y="0"/>
                    <a:pt x="277" y="0"/>
                  </a:cubicBezTo>
                  <a:cubicBezTo>
                    <a:pt x="291" y="0"/>
                    <a:pt x="303" y="12"/>
                    <a:pt x="303" y="26"/>
                  </a:cubicBezTo>
                  <a:cubicBezTo>
                    <a:pt x="303" y="377"/>
                    <a:pt x="303" y="377"/>
                    <a:pt x="303" y="377"/>
                  </a:cubicBezTo>
                  <a:cubicBezTo>
                    <a:pt x="303" y="391"/>
                    <a:pt x="291" y="403"/>
                    <a:pt x="277" y="403"/>
                  </a:cubicBezTo>
                  <a:close/>
                </a:path>
              </a:pathLst>
            </a:custGeom>
            <a:solidFill>
              <a:srgbClr val="BCD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íSľiďe">
              <a:extLst>
                <a:ext uri="{FF2B5EF4-FFF2-40B4-BE49-F238E27FC236}">
                  <a16:creationId xmlns:a16="http://schemas.microsoft.com/office/drawing/2014/main" id="{8C155952-12CC-D051-B237-4A805BCCC900}"/>
                </a:ext>
              </a:extLst>
            </p:cNvPr>
            <p:cNvSpPr/>
            <p:nvPr/>
          </p:nvSpPr>
          <p:spPr bwMode="auto">
            <a:xfrm>
              <a:off x="6354763" y="2913063"/>
              <a:ext cx="182563" cy="41275"/>
            </a:xfrm>
            <a:custGeom>
              <a:avLst/>
              <a:gdLst>
                <a:gd name="T0" fmla="*/ 36 w 40"/>
                <a:gd name="T1" fmla="*/ 9 h 9"/>
                <a:gd name="T2" fmla="*/ 5 w 40"/>
                <a:gd name="T3" fmla="*/ 9 h 9"/>
                <a:gd name="T4" fmla="*/ 0 w 40"/>
                <a:gd name="T5" fmla="*/ 5 h 9"/>
                <a:gd name="T6" fmla="*/ 5 w 40"/>
                <a:gd name="T7" fmla="*/ 0 h 9"/>
                <a:gd name="T8" fmla="*/ 36 w 40"/>
                <a:gd name="T9" fmla="*/ 0 h 9"/>
                <a:gd name="T10" fmla="*/ 40 w 40"/>
                <a:gd name="T11" fmla="*/ 5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5"/>
                  </a:cubicBezTo>
                  <a:cubicBezTo>
                    <a:pt x="0" y="2"/>
                    <a:pt x="2" y="0"/>
                    <a:pt x="5" y="0"/>
                  </a:cubicBezTo>
                  <a:cubicBezTo>
                    <a:pt x="36" y="0"/>
                    <a:pt x="36" y="0"/>
                    <a:pt x="36" y="0"/>
                  </a:cubicBezTo>
                  <a:cubicBezTo>
                    <a:pt x="39" y="0"/>
                    <a:pt x="40" y="2"/>
                    <a:pt x="40" y="5"/>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ïSlíďê">
              <a:extLst>
                <a:ext uri="{FF2B5EF4-FFF2-40B4-BE49-F238E27FC236}">
                  <a16:creationId xmlns:a16="http://schemas.microsoft.com/office/drawing/2014/main" id="{72D922E8-1DE7-C07C-F210-12AA88AC4900}"/>
                </a:ext>
              </a:extLst>
            </p:cNvPr>
            <p:cNvSpPr/>
            <p:nvPr/>
          </p:nvSpPr>
          <p:spPr bwMode="auto">
            <a:xfrm>
              <a:off x="6354763" y="3003551"/>
              <a:ext cx="182563" cy="36513"/>
            </a:xfrm>
            <a:custGeom>
              <a:avLst/>
              <a:gdLst>
                <a:gd name="T0" fmla="*/ 36 w 40"/>
                <a:gd name="T1" fmla="*/ 8 h 8"/>
                <a:gd name="T2" fmla="*/ 5 w 40"/>
                <a:gd name="T3" fmla="*/ 8 h 8"/>
                <a:gd name="T4" fmla="*/ 0 w 40"/>
                <a:gd name="T5" fmla="*/ 4 h 8"/>
                <a:gd name="T6" fmla="*/ 5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5" y="8"/>
                    <a:pt x="5" y="8"/>
                    <a:pt x="5" y="8"/>
                  </a:cubicBezTo>
                  <a:cubicBezTo>
                    <a:pt x="2" y="8"/>
                    <a:pt x="0" y="6"/>
                    <a:pt x="0" y="4"/>
                  </a:cubicBezTo>
                  <a:cubicBezTo>
                    <a:pt x="0" y="2"/>
                    <a:pt x="2" y="0"/>
                    <a:pt x="5" y="0"/>
                  </a:cubicBezTo>
                  <a:cubicBezTo>
                    <a:pt x="36" y="0"/>
                    <a:pt x="36" y="0"/>
                    <a:pt x="36" y="0"/>
                  </a:cubicBezTo>
                  <a:cubicBezTo>
                    <a:pt x="39" y="0"/>
                    <a:pt x="40" y="2"/>
                    <a:pt x="40" y="4"/>
                  </a:cubicBezTo>
                  <a:cubicBezTo>
                    <a:pt x="40" y="6"/>
                    <a:pt x="39" y="8"/>
                    <a:pt x="3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ľïďe">
              <a:extLst>
                <a:ext uri="{FF2B5EF4-FFF2-40B4-BE49-F238E27FC236}">
                  <a16:creationId xmlns:a16="http://schemas.microsoft.com/office/drawing/2014/main" id="{301E03DB-9F7F-43F8-EC1F-B8750A71CC1E}"/>
                </a:ext>
              </a:extLst>
            </p:cNvPr>
            <p:cNvSpPr/>
            <p:nvPr/>
          </p:nvSpPr>
          <p:spPr bwMode="auto">
            <a:xfrm>
              <a:off x="6354763" y="3090863"/>
              <a:ext cx="182563" cy="39688"/>
            </a:xfrm>
            <a:custGeom>
              <a:avLst/>
              <a:gdLst>
                <a:gd name="T0" fmla="*/ 36 w 40"/>
                <a:gd name="T1" fmla="*/ 9 h 9"/>
                <a:gd name="T2" fmla="*/ 5 w 40"/>
                <a:gd name="T3" fmla="*/ 9 h 9"/>
                <a:gd name="T4" fmla="*/ 0 w 40"/>
                <a:gd name="T5" fmla="*/ 5 h 9"/>
                <a:gd name="T6" fmla="*/ 5 w 40"/>
                <a:gd name="T7" fmla="*/ 0 h 9"/>
                <a:gd name="T8" fmla="*/ 36 w 40"/>
                <a:gd name="T9" fmla="*/ 0 h 9"/>
                <a:gd name="T10" fmla="*/ 40 w 40"/>
                <a:gd name="T11" fmla="*/ 5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5"/>
                  </a:cubicBezTo>
                  <a:cubicBezTo>
                    <a:pt x="0" y="2"/>
                    <a:pt x="2" y="0"/>
                    <a:pt x="5" y="0"/>
                  </a:cubicBezTo>
                  <a:cubicBezTo>
                    <a:pt x="36" y="0"/>
                    <a:pt x="36" y="0"/>
                    <a:pt x="36" y="0"/>
                  </a:cubicBezTo>
                  <a:cubicBezTo>
                    <a:pt x="39" y="0"/>
                    <a:pt x="40" y="2"/>
                    <a:pt x="40" y="5"/>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şḷïďe">
              <a:extLst>
                <a:ext uri="{FF2B5EF4-FFF2-40B4-BE49-F238E27FC236}">
                  <a16:creationId xmlns:a16="http://schemas.microsoft.com/office/drawing/2014/main" id="{AAE2DB85-4B30-B99A-4687-CD74AAD9BC3E}"/>
                </a:ext>
              </a:extLst>
            </p:cNvPr>
            <p:cNvSpPr/>
            <p:nvPr/>
          </p:nvSpPr>
          <p:spPr bwMode="auto">
            <a:xfrm>
              <a:off x="6354763" y="3181351"/>
              <a:ext cx="182563" cy="41275"/>
            </a:xfrm>
            <a:custGeom>
              <a:avLst/>
              <a:gdLst>
                <a:gd name="T0" fmla="*/ 36 w 40"/>
                <a:gd name="T1" fmla="*/ 9 h 9"/>
                <a:gd name="T2" fmla="*/ 5 w 40"/>
                <a:gd name="T3" fmla="*/ 9 h 9"/>
                <a:gd name="T4" fmla="*/ 0 w 40"/>
                <a:gd name="T5" fmla="*/ 4 h 9"/>
                <a:gd name="T6" fmla="*/ 5 w 40"/>
                <a:gd name="T7" fmla="*/ 0 h 9"/>
                <a:gd name="T8" fmla="*/ 36 w 40"/>
                <a:gd name="T9" fmla="*/ 0 h 9"/>
                <a:gd name="T10" fmla="*/ 40 w 40"/>
                <a:gd name="T11" fmla="*/ 4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4"/>
                  </a:cubicBezTo>
                  <a:cubicBezTo>
                    <a:pt x="0" y="2"/>
                    <a:pt x="2" y="0"/>
                    <a:pt x="5" y="0"/>
                  </a:cubicBezTo>
                  <a:cubicBezTo>
                    <a:pt x="36" y="0"/>
                    <a:pt x="36" y="0"/>
                    <a:pt x="36" y="0"/>
                  </a:cubicBezTo>
                  <a:cubicBezTo>
                    <a:pt x="39" y="0"/>
                    <a:pt x="40" y="2"/>
                    <a:pt x="40" y="4"/>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íṡḷîdé">
              <a:extLst>
                <a:ext uri="{FF2B5EF4-FFF2-40B4-BE49-F238E27FC236}">
                  <a16:creationId xmlns:a16="http://schemas.microsoft.com/office/drawing/2014/main" id="{6EF57795-6B6A-4DD2-9641-E46FE126586A}"/>
                </a:ext>
              </a:extLst>
            </p:cNvPr>
            <p:cNvSpPr/>
            <p:nvPr/>
          </p:nvSpPr>
          <p:spPr bwMode="auto">
            <a:xfrm>
              <a:off x="6354763" y="3271838"/>
              <a:ext cx="182563" cy="36513"/>
            </a:xfrm>
            <a:custGeom>
              <a:avLst/>
              <a:gdLst>
                <a:gd name="T0" fmla="*/ 36 w 40"/>
                <a:gd name="T1" fmla="*/ 8 h 8"/>
                <a:gd name="T2" fmla="*/ 5 w 40"/>
                <a:gd name="T3" fmla="*/ 8 h 8"/>
                <a:gd name="T4" fmla="*/ 0 w 40"/>
                <a:gd name="T5" fmla="*/ 4 h 8"/>
                <a:gd name="T6" fmla="*/ 5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5" y="8"/>
                    <a:pt x="5" y="8"/>
                    <a:pt x="5" y="8"/>
                  </a:cubicBezTo>
                  <a:cubicBezTo>
                    <a:pt x="2" y="8"/>
                    <a:pt x="0" y="6"/>
                    <a:pt x="0" y="4"/>
                  </a:cubicBezTo>
                  <a:cubicBezTo>
                    <a:pt x="0" y="2"/>
                    <a:pt x="2" y="0"/>
                    <a:pt x="5" y="0"/>
                  </a:cubicBezTo>
                  <a:cubicBezTo>
                    <a:pt x="36" y="0"/>
                    <a:pt x="36" y="0"/>
                    <a:pt x="36" y="0"/>
                  </a:cubicBezTo>
                  <a:cubicBezTo>
                    <a:pt x="39" y="0"/>
                    <a:pt x="40" y="2"/>
                    <a:pt x="40" y="4"/>
                  </a:cubicBezTo>
                  <a:cubicBezTo>
                    <a:pt x="40" y="6"/>
                    <a:pt x="39" y="8"/>
                    <a:pt x="3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íŝļiḓè">
              <a:extLst>
                <a:ext uri="{FF2B5EF4-FFF2-40B4-BE49-F238E27FC236}">
                  <a16:creationId xmlns:a16="http://schemas.microsoft.com/office/drawing/2014/main" id="{778676E4-C3C7-60DC-434E-2F601B8F025A}"/>
                </a:ext>
              </a:extLst>
            </p:cNvPr>
            <p:cNvSpPr/>
            <p:nvPr/>
          </p:nvSpPr>
          <p:spPr bwMode="auto">
            <a:xfrm>
              <a:off x="6354763" y="3359151"/>
              <a:ext cx="182563" cy="39688"/>
            </a:xfrm>
            <a:custGeom>
              <a:avLst/>
              <a:gdLst>
                <a:gd name="T0" fmla="*/ 36 w 40"/>
                <a:gd name="T1" fmla="*/ 9 h 9"/>
                <a:gd name="T2" fmla="*/ 5 w 40"/>
                <a:gd name="T3" fmla="*/ 9 h 9"/>
                <a:gd name="T4" fmla="*/ 0 w 40"/>
                <a:gd name="T5" fmla="*/ 5 h 9"/>
                <a:gd name="T6" fmla="*/ 5 w 40"/>
                <a:gd name="T7" fmla="*/ 0 h 9"/>
                <a:gd name="T8" fmla="*/ 36 w 40"/>
                <a:gd name="T9" fmla="*/ 0 h 9"/>
                <a:gd name="T10" fmla="*/ 40 w 40"/>
                <a:gd name="T11" fmla="*/ 5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5"/>
                  </a:cubicBezTo>
                  <a:cubicBezTo>
                    <a:pt x="0" y="2"/>
                    <a:pt x="2" y="0"/>
                    <a:pt x="5" y="0"/>
                  </a:cubicBezTo>
                  <a:cubicBezTo>
                    <a:pt x="36" y="0"/>
                    <a:pt x="36" y="0"/>
                    <a:pt x="36" y="0"/>
                  </a:cubicBezTo>
                  <a:cubicBezTo>
                    <a:pt x="39" y="0"/>
                    <a:pt x="40" y="2"/>
                    <a:pt x="40" y="5"/>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šľîḍé">
              <a:extLst>
                <a:ext uri="{FF2B5EF4-FFF2-40B4-BE49-F238E27FC236}">
                  <a16:creationId xmlns:a16="http://schemas.microsoft.com/office/drawing/2014/main" id="{B5238AD5-2B50-07F2-51B4-C95827FF6BC0}"/>
                </a:ext>
              </a:extLst>
            </p:cNvPr>
            <p:cNvSpPr/>
            <p:nvPr/>
          </p:nvSpPr>
          <p:spPr bwMode="auto">
            <a:xfrm>
              <a:off x="6354763" y="2693988"/>
              <a:ext cx="819150" cy="36513"/>
            </a:xfrm>
            <a:custGeom>
              <a:avLst/>
              <a:gdLst>
                <a:gd name="T0" fmla="*/ 175 w 180"/>
                <a:gd name="T1" fmla="*/ 8 h 8"/>
                <a:gd name="T2" fmla="*/ 5 w 180"/>
                <a:gd name="T3" fmla="*/ 8 h 8"/>
                <a:gd name="T4" fmla="*/ 0 w 180"/>
                <a:gd name="T5" fmla="*/ 4 h 8"/>
                <a:gd name="T6" fmla="*/ 5 w 180"/>
                <a:gd name="T7" fmla="*/ 0 h 8"/>
                <a:gd name="T8" fmla="*/ 175 w 180"/>
                <a:gd name="T9" fmla="*/ 0 h 8"/>
                <a:gd name="T10" fmla="*/ 180 w 180"/>
                <a:gd name="T11" fmla="*/ 4 h 8"/>
                <a:gd name="T12" fmla="*/ 175 w 1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0" h="8">
                  <a:moveTo>
                    <a:pt x="175" y="8"/>
                  </a:moveTo>
                  <a:cubicBezTo>
                    <a:pt x="5" y="8"/>
                    <a:pt x="5" y="8"/>
                    <a:pt x="5" y="8"/>
                  </a:cubicBezTo>
                  <a:cubicBezTo>
                    <a:pt x="2" y="8"/>
                    <a:pt x="0" y="6"/>
                    <a:pt x="0" y="4"/>
                  </a:cubicBezTo>
                  <a:cubicBezTo>
                    <a:pt x="0" y="2"/>
                    <a:pt x="2" y="0"/>
                    <a:pt x="5" y="0"/>
                  </a:cubicBezTo>
                  <a:cubicBezTo>
                    <a:pt x="175" y="0"/>
                    <a:pt x="175" y="0"/>
                    <a:pt x="175" y="0"/>
                  </a:cubicBezTo>
                  <a:cubicBezTo>
                    <a:pt x="178" y="0"/>
                    <a:pt x="180" y="2"/>
                    <a:pt x="180" y="4"/>
                  </a:cubicBezTo>
                  <a:cubicBezTo>
                    <a:pt x="180" y="6"/>
                    <a:pt x="178" y="8"/>
                    <a:pt x="175"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ïśḻïḋe">
              <a:extLst>
                <a:ext uri="{FF2B5EF4-FFF2-40B4-BE49-F238E27FC236}">
                  <a16:creationId xmlns:a16="http://schemas.microsoft.com/office/drawing/2014/main" id="{7DC482B9-E0AC-1B99-F392-FD7BADBED0B0}"/>
                </a:ext>
              </a:extLst>
            </p:cNvPr>
            <p:cNvSpPr/>
            <p:nvPr/>
          </p:nvSpPr>
          <p:spPr bwMode="auto">
            <a:xfrm>
              <a:off x="3806825" y="2235201"/>
              <a:ext cx="4068763" cy="241300"/>
            </a:xfrm>
            <a:custGeom>
              <a:avLst/>
              <a:gdLst>
                <a:gd name="T0" fmla="*/ 894 w 894"/>
                <a:gd name="T1" fmla="*/ 53 h 53"/>
                <a:gd name="T2" fmla="*/ 0 w 894"/>
                <a:gd name="T3" fmla="*/ 53 h 53"/>
                <a:gd name="T4" fmla="*/ 0 w 894"/>
                <a:gd name="T5" fmla="*/ 29 h 53"/>
                <a:gd name="T6" fmla="*/ 894 w 894"/>
                <a:gd name="T7" fmla="*/ 29 h 53"/>
                <a:gd name="T8" fmla="*/ 894 w 894"/>
                <a:gd name="T9" fmla="*/ 53 h 53"/>
              </a:gdLst>
              <a:ahLst/>
              <a:cxnLst>
                <a:cxn ang="0">
                  <a:pos x="T0" y="T1"/>
                </a:cxn>
                <a:cxn ang="0">
                  <a:pos x="T2" y="T3"/>
                </a:cxn>
                <a:cxn ang="0">
                  <a:pos x="T4" y="T5"/>
                </a:cxn>
                <a:cxn ang="0">
                  <a:pos x="T6" y="T7"/>
                </a:cxn>
                <a:cxn ang="0">
                  <a:pos x="T8" y="T9"/>
                </a:cxn>
              </a:cxnLst>
              <a:rect l="0" t="0" r="r" b="b"/>
              <a:pathLst>
                <a:path w="894" h="53">
                  <a:moveTo>
                    <a:pt x="894" y="53"/>
                  </a:moveTo>
                  <a:cubicBezTo>
                    <a:pt x="596" y="25"/>
                    <a:pt x="297" y="25"/>
                    <a:pt x="0" y="53"/>
                  </a:cubicBezTo>
                  <a:cubicBezTo>
                    <a:pt x="0" y="45"/>
                    <a:pt x="0" y="37"/>
                    <a:pt x="0" y="29"/>
                  </a:cubicBezTo>
                  <a:cubicBezTo>
                    <a:pt x="297" y="0"/>
                    <a:pt x="596" y="0"/>
                    <a:pt x="894" y="29"/>
                  </a:cubicBezTo>
                  <a:cubicBezTo>
                    <a:pt x="894" y="37"/>
                    <a:pt x="894" y="45"/>
                    <a:pt x="894" y="53"/>
                  </a:cubicBezTo>
                  <a:close/>
                </a:path>
              </a:pathLst>
            </a:custGeom>
            <a:solidFill>
              <a:srgbClr val="B8C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íśļidé">
              <a:extLst>
                <a:ext uri="{FF2B5EF4-FFF2-40B4-BE49-F238E27FC236}">
                  <a16:creationId xmlns:a16="http://schemas.microsoft.com/office/drawing/2014/main" id="{6E584688-F223-794F-2437-E60B0DE3FBC5}"/>
                </a:ext>
              </a:extLst>
            </p:cNvPr>
            <p:cNvSpPr/>
            <p:nvPr/>
          </p:nvSpPr>
          <p:spPr bwMode="auto">
            <a:xfrm>
              <a:off x="3806825" y="2066926"/>
              <a:ext cx="4068763" cy="300038"/>
            </a:xfrm>
            <a:prstGeom prst="rect">
              <a:avLst/>
            </a:prstGeom>
            <a:solidFill>
              <a:srgbClr val="006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4" name="ïś1iďé">
              <a:extLst>
                <a:ext uri="{FF2B5EF4-FFF2-40B4-BE49-F238E27FC236}">
                  <a16:creationId xmlns:a16="http://schemas.microsoft.com/office/drawing/2014/main" id="{788803C9-D2CF-84CE-BF9A-D3F4F290A07F}"/>
                </a:ext>
              </a:extLst>
            </p:cNvPr>
            <p:cNvSpPr/>
            <p:nvPr/>
          </p:nvSpPr>
          <p:spPr bwMode="auto">
            <a:xfrm>
              <a:off x="3806825" y="2066926"/>
              <a:ext cx="882650" cy="300038"/>
            </a:xfrm>
            <a:prstGeom prst="rect">
              <a:avLst/>
            </a:prstGeom>
            <a:solidFill>
              <a:srgbClr val="0044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îś1îde">
              <a:extLst>
                <a:ext uri="{FF2B5EF4-FFF2-40B4-BE49-F238E27FC236}">
                  <a16:creationId xmlns:a16="http://schemas.microsoft.com/office/drawing/2014/main" id="{11483029-6416-A675-6230-5C3E9D4F15F5}"/>
                </a:ext>
              </a:extLst>
            </p:cNvPr>
            <p:cNvSpPr/>
            <p:nvPr/>
          </p:nvSpPr>
          <p:spPr bwMode="auto">
            <a:xfrm>
              <a:off x="3806825" y="2066926"/>
              <a:ext cx="4068763" cy="14288"/>
            </a:xfrm>
            <a:prstGeom prst="rect">
              <a:avLst/>
            </a:prstGeom>
            <a:solidFill>
              <a:srgbClr val="00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iSļide">
              <a:extLst>
                <a:ext uri="{FF2B5EF4-FFF2-40B4-BE49-F238E27FC236}">
                  <a16:creationId xmlns:a16="http://schemas.microsoft.com/office/drawing/2014/main" id="{8D765E06-A5A5-3A45-BC43-1AA9809EC0A1}"/>
                </a:ext>
              </a:extLst>
            </p:cNvPr>
            <p:cNvSpPr/>
            <p:nvPr/>
          </p:nvSpPr>
          <p:spPr bwMode="auto">
            <a:xfrm>
              <a:off x="3860800" y="2103438"/>
              <a:ext cx="228600" cy="227013"/>
            </a:xfrm>
            <a:prstGeom prst="ellipse">
              <a:avLst/>
            </a:prstGeom>
            <a:solidFill>
              <a:srgbClr val="00A9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ṥľiďé">
              <a:extLst>
                <a:ext uri="{FF2B5EF4-FFF2-40B4-BE49-F238E27FC236}">
                  <a16:creationId xmlns:a16="http://schemas.microsoft.com/office/drawing/2014/main" id="{0D8E6BC7-51FC-DEBB-84AD-A2127BA17147}"/>
                </a:ext>
              </a:extLst>
            </p:cNvPr>
            <p:cNvSpPr/>
            <p:nvPr/>
          </p:nvSpPr>
          <p:spPr bwMode="auto">
            <a:xfrm>
              <a:off x="3957638" y="2144713"/>
              <a:ext cx="131763" cy="185738"/>
            </a:xfrm>
            <a:custGeom>
              <a:avLst/>
              <a:gdLst>
                <a:gd name="T0" fmla="*/ 29 w 29"/>
                <a:gd name="T1" fmla="*/ 18 h 41"/>
                <a:gd name="T2" fmla="*/ 12 w 29"/>
                <a:gd name="T3" fmla="*/ 0 h 41"/>
                <a:gd name="T4" fmla="*/ 3 w 29"/>
                <a:gd name="T5" fmla="*/ 8 h 41"/>
                <a:gd name="T6" fmla="*/ 2 w 29"/>
                <a:gd name="T7" fmla="*/ 15 h 41"/>
                <a:gd name="T8" fmla="*/ 0 w 29"/>
                <a:gd name="T9" fmla="*/ 32 h 41"/>
                <a:gd name="T10" fmla="*/ 9 w 29"/>
                <a:gd name="T11" fmla="*/ 41 h 41"/>
                <a:gd name="T12" fmla="*/ 29 w 29"/>
                <a:gd name="T13" fmla="*/ 18 h 41"/>
              </a:gdLst>
              <a:ahLst/>
              <a:cxnLst>
                <a:cxn ang="0">
                  <a:pos x="T0" y="T1"/>
                </a:cxn>
                <a:cxn ang="0">
                  <a:pos x="T2" y="T3"/>
                </a:cxn>
                <a:cxn ang="0">
                  <a:pos x="T4" y="T5"/>
                </a:cxn>
                <a:cxn ang="0">
                  <a:pos x="T6" y="T7"/>
                </a:cxn>
                <a:cxn ang="0">
                  <a:pos x="T8" y="T9"/>
                </a:cxn>
                <a:cxn ang="0">
                  <a:pos x="T10" y="T11"/>
                </a:cxn>
                <a:cxn ang="0">
                  <a:pos x="T12" y="T13"/>
                </a:cxn>
              </a:cxnLst>
              <a:rect l="0" t="0" r="r" b="b"/>
              <a:pathLst>
                <a:path w="29" h="41">
                  <a:moveTo>
                    <a:pt x="29" y="18"/>
                  </a:moveTo>
                  <a:cubicBezTo>
                    <a:pt x="12" y="0"/>
                    <a:pt x="12" y="0"/>
                    <a:pt x="12" y="0"/>
                  </a:cubicBezTo>
                  <a:cubicBezTo>
                    <a:pt x="3" y="8"/>
                    <a:pt x="3" y="8"/>
                    <a:pt x="3" y="8"/>
                  </a:cubicBezTo>
                  <a:cubicBezTo>
                    <a:pt x="2" y="15"/>
                    <a:pt x="2" y="15"/>
                    <a:pt x="2" y="15"/>
                  </a:cubicBezTo>
                  <a:cubicBezTo>
                    <a:pt x="0" y="32"/>
                    <a:pt x="0" y="32"/>
                    <a:pt x="0" y="32"/>
                  </a:cubicBezTo>
                  <a:cubicBezTo>
                    <a:pt x="9" y="41"/>
                    <a:pt x="9" y="41"/>
                    <a:pt x="9" y="41"/>
                  </a:cubicBezTo>
                  <a:cubicBezTo>
                    <a:pt x="20" y="39"/>
                    <a:pt x="29" y="29"/>
                    <a:pt x="29" y="18"/>
                  </a:cubicBezTo>
                  <a:close/>
                </a:path>
              </a:pathLst>
            </a:custGeom>
            <a:solidFill>
              <a:srgbClr val="0091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íṩ1îḍé">
              <a:extLst>
                <a:ext uri="{FF2B5EF4-FFF2-40B4-BE49-F238E27FC236}">
                  <a16:creationId xmlns:a16="http://schemas.microsoft.com/office/drawing/2014/main" id="{96D1116F-7606-4B6A-22A2-F928E1BD3B50}"/>
                </a:ext>
              </a:extLst>
            </p:cNvPr>
            <p:cNvSpPr/>
            <p:nvPr/>
          </p:nvSpPr>
          <p:spPr bwMode="auto">
            <a:xfrm>
              <a:off x="3860800" y="2103438"/>
              <a:ext cx="228600" cy="114300"/>
            </a:xfrm>
            <a:custGeom>
              <a:avLst/>
              <a:gdLst>
                <a:gd name="T0" fmla="*/ 25 w 50"/>
                <a:gd name="T1" fmla="*/ 0 h 25"/>
                <a:gd name="T2" fmla="*/ 50 w 50"/>
                <a:gd name="T3" fmla="*/ 25 h 25"/>
                <a:gd name="T4" fmla="*/ 50 w 50"/>
                <a:gd name="T5" fmla="*/ 25 h 25"/>
                <a:gd name="T6" fmla="*/ 25 w 50"/>
                <a:gd name="T7" fmla="*/ 0 h 25"/>
                <a:gd name="T8" fmla="*/ 0 w 50"/>
                <a:gd name="T9" fmla="*/ 25 h 25"/>
                <a:gd name="T10" fmla="*/ 0 w 50"/>
                <a:gd name="T11" fmla="*/ 25 h 25"/>
                <a:gd name="T12" fmla="*/ 25 w 5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50" h="25">
                  <a:moveTo>
                    <a:pt x="25" y="0"/>
                  </a:moveTo>
                  <a:cubicBezTo>
                    <a:pt x="39" y="0"/>
                    <a:pt x="50" y="11"/>
                    <a:pt x="50" y="25"/>
                  </a:cubicBezTo>
                  <a:cubicBezTo>
                    <a:pt x="50" y="25"/>
                    <a:pt x="50" y="25"/>
                    <a:pt x="50" y="25"/>
                  </a:cubicBezTo>
                  <a:cubicBezTo>
                    <a:pt x="50" y="11"/>
                    <a:pt x="39" y="0"/>
                    <a:pt x="25" y="0"/>
                  </a:cubicBezTo>
                  <a:cubicBezTo>
                    <a:pt x="11" y="0"/>
                    <a:pt x="0" y="11"/>
                    <a:pt x="0" y="25"/>
                  </a:cubicBezTo>
                  <a:cubicBezTo>
                    <a:pt x="0" y="25"/>
                    <a:pt x="0" y="25"/>
                    <a:pt x="0" y="25"/>
                  </a:cubicBezTo>
                  <a:cubicBezTo>
                    <a:pt x="0" y="11"/>
                    <a:pt x="11" y="0"/>
                    <a:pt x="25" y="0"/>
                  </a:cubicBezTo>
                  <a:close/>
                </a:path>
              </a:pathLst>
            </a:custGeom>
            <a:solidFill>
              <a:srgbClr val="00C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śļiḋè">
              <a:extLst>
                <a:ext uri="{FF2B5EF4-FFF2-40B4-BE49-F238E27FC236}">
                  <a16:creationId xmlns:a16="http://schemas.microsoft.com/office/drawing/2014/main" id="{E8D1B498-D3DA-A79E-3531-78382EACD6EB}"/>
                </a:ext>
              </a:extLst>
            </p:cNvPr>
            <p:cNvSpPr/>
            <p:nvPr/>
          </p:nvSpPr>
          <p:spPr bwMode="auto">
            <a:xfrm>
              <a:off x="3943350" y="2144713"/>
              <a:ext cx="68263" cy="144463"/>
            </a:xfrm>
            <a:custGeom>
              <a:avLst/>
              <a:gdLst>
                <a:gd name="T0" fmla="*/ 14 w 15"/>
                <a:gd name="T1" fmla="*/ 16 h 32"/>
                <a:gd name="T2" fmla="*/ 10 w 15"/>
                <a:gd name="T3" fmla="*/ 16 h 32"/>
                <a:gd name="T4" fmla="*/ 10 w 15"/>
                <a:gd name="T5" fmla="*/ 32 h 32"/>
                <a:gd name="T6" fmla="*/ 3 w 15"/>
                <a:gd name="T7" fmla="*/ 32 h 32"/>
                <a:gd name="T8" fmla="*/ 3 w 15"/>
                <a:gd name="T9" fmla="*/ 16 h 32"/>
                <a:gd name="T10" fmla="*/ 0 w 15"/>
                <a:gd name="T11" fmla="*/ 16 h 32"/>
                <a:gd name="T12" fmla="*/ 0 w 15"/>
                <a:gd name="T13" fmla="*/ 10 h 32"/>
                <a:gd name="T14" fmla="*/ 3 w 15"/>
                <a:gd name="T15" fmla="*/ 10 h 32"/>
                <a:gd name="T16" fmla="*/ 3 w 15"/>
                <a:gd name="T17" fmla="*/ 7 h 32"/>
                <a:gd name="T18" fmla="*/ 10 w 15"/>
                <a:gd name="T19" fmla="*/ 0 h 32"/>
                <a:gd name="T20" fmla="*/ 15 w 15"/>
                <a:gd name="T21" fmla="*/ 0 h 32"/>
                <a:gd name="T22" fmla="*/ 15 w 15"/>
                <a:gd name="T23" fmla="*/ 6 h 32"/>
                <a:gd name="T24" fmla="*/ 11 w 15"/>
                <a:gd name="T25" fmla="*/ 6 h 32"/>
                <a:gd name="T26" fmla="*/ 10 w 15"/>
                <a:gd name="T27" fmla="*/ 7 h 32"/>
                <a:gd name="T28" fmla="*/ 10 w 15"/>
                <a:gd name="T29" fmla="*/ 10 h 32"/>
                <a:gd name="T30" fmla="*/ 15 w 15"/>
                <a:gd name="T31" fmla="*/ 10 h 32"/>
                <a:gd name="T32" fmla="*/ 14 w 15"/>
                <a:gd name="T3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2">
                  <a:moveTo>
                    <a:pt x="14" y="16"/>
                  </a:moveTo>
                  <a:cubicBezTo>
                    <a:pt x="10" y="16"/>
                    <a:pt x="10" y="16"/>
                    <a:pt x="10" y="16"/>
                  </a:cubicBezTo>
                  <a:cubicBezTo>
                    <a:pt x="10" y="32"/>
                    <a:pt x="10" y="32"/>
                    <a:pt x="10" y="32"/>
                  </a:cubicBezTo>
                  <a:cubicBezTo>
                    <a:pt x="3" y="32"/>
                    <a:pt x="3" y="32"/>
                    <a:pt x="3" y="32"/>
                  </a:cubicBezTo>
                  <a:cubicBezTo>
                    <a:pt x="3" y="16"/>
                    <a:pt x="3" y="16"/>
                    <a:pt x="3" y="16"/>
                  </a:cubicBezTo>
                  <a:cubicBezTo>
                    <a:pt x="0" y="16"/>
                    <a:pt x="0" y="16"/>
                    <a:pt x="0" y="16"/>
                  </a:cubicBezTo>
                  <a:cubicBezTo>
                    <a:pt x="0" y="10"/>
                    <a:pt x="0" y="10"/>
                    <a:pt x="0" y="10"/>
                  </a:cubicBezTo>
                  <a:cubicBezTo>
                    <a:pt x="3" y="10"/>
                    <a:pt x="3" y="10"/>
                    <a:pt x="3" y="10"/>
                  </a:cubicBezTo>
                  <a:cubicBezTo>
                    <a:pt x="3" y="7"/>
                    <a:pt x="3" y="7"/>
                    <a:pt x="3" y="7"/>
                  </a:cubicBezTo>
                  <a:cubicBezTo>
                    <a:pt x="3" y="4"/>
                    <a:pt x="4" y="0"/>
                    <a:pt x="10" y="0"/>
                  </a:cubicBezTo>
                  <a:cubicBezTo>
                    <a:pt x="15" y="0"/>
                    <a:pt x="15" y="0"/>
                    <a:pt x="15" y="0"/>
                  </a:cubicBezTo>
                  <a:cubicBezTo>
                    <a:pt x="15" y="6"/>
                    <a:pt x="15" y="6"/>
                    <a:pt x="15" y="6"/>
                  </a:cubicBezTo>
                  <a:cubicBezTo>
                    <a:pt x="11" y="6"/>
                    <a:pt x="11" y="6"/>
                    <a:pt x="11" y="6"/>
                  </a:cubicBezTo>
                  <a:cubicBezTo>
                    <a:pt x="10" y="6"/>
                    <a:pt x="10" y="6"/>
                    <a:pt x="10" y="7"/>
                  </a:cubicBezTo>
                  <a:cubicBezTo>
                    <a:pt x="10" y="10"/>
                    <a:pt x="10" y="10"/>
                    <a:pt x="10" y="10"/>
                  </a:cubicBezTo>
                  <a:cubicBezTo>
                    <a:pt x="15" y="10"/>
                    <a:pt x="15" y="10"/>
                    <a:pt x="15" y="10"/>
                  </a:cubicBezTo>
                  <a:lnTo>
                    <a:pt x="14" y="16"/>
                  </a:lnTo>
                  <a:close/>
                </a:path>
              </a:pathLst>
            </a:custGeom>
            <a:solidFill>
              <a:srgbClr val="00E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iŝ1ïde">
              <a:extLst>
                <a:ext uri="{FF2B5EF4-FFF2-40B4-BE49-F238E27FC236}">
                  <a16:creationId xmlns:a16="http://schemas.microsoft.com/office/drawing/2014/main" id="{5BCB5249-6209-AEF8-CD4B-F49DF1BB2E48}"/>
                </a:ext>
              </a:extLst>
            </p:cNvPr>
            <p:cNvSpPr/>
            <p:nvPr/>
          </p:nvSpPr>
          <p:spPr bwMode="auto">
            <a:xfrm>
              <a:off x="9048750" y="4976813"/>
              <a:ext cx="119063" cy="282575"/>
            </a:xfrm>
            <a:custGeom>
              <a:avLst/>
              <a:gdLst>
                <a:gd name="T0" fmla="*/ 17 w 26"/>
                <a:gd name="T1" fmla="*/ 61 h 62"/>
                <a:gd name="T2" fmla="*/ 17 w 26"/>
                <a:gd name="T3" fmla="*/ 61 h 62"/>
                <a:gd name="T4" fmla="*/ 6 w 26"/>
                <a:gd name="T5" fmla="*/ 53 h 62"/>
                <a:gd name="T6" fmla="*/ 1 w 26"/>
                <a:gd name="T7" fmla="*/ 11 h 62"/>
                <a:gd name="T8" fmla="*/ 9 w 26"/>
                <a:gd name="T9" fmla="*/ 0 h 62"/>
                <a:gd name="T10" fmla="*/ 20 w 26"/>
                <a:gd name="T11" fmla="*/ 9 h 62"/>
                <a:gd name="T12" fmla="*/ 26 w 26"/>
                <a:gd name="T13" fmla="*/ 50 h 62"/>
                <a:gd name="T14" fmla="*/ 17 w 26"/>
                <a:gd name="T15" fmla="*/ 6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2">
                  <a:moveTo>
                    <a:pt x="17" y="61"/>
                  </a:moveTo>
                  <a:cubicBezTo>
                    <a:pt x="17" y="61"/>
                    <a:pt x="17" y="61"/>
                    <a:pt x="17" y="61"/>
                  </a:cubicBezTo>
                  <a:cubicBezTo>
                    <a:pt x="12" y="62"/>
                    <a:pt x="7" y="58"/>
                    <a:pt x="6" y="53"/>
                  </a:cubicBezTo>
                  <a:cubicBezTo>
                    <a:pt x="1" y="11"/>
                    <a:pt x="1" y="11"/>
                    <a:pt x="1" y="11"/>
                  </a:cubicBezTo>
                  <a:cubicBezTo>
                    <a:pt x="0" y="6"/>
                    <a:pt x="4" y="1"/>
                    <a:pt x="9" y="0"/>
                  </a:cubicBezTo>
                  <a:cubicBezTo>
                    <a:pt x="15" y="0"/>
                    <a:pt x="20" y="4"/>
                    <a:pt x="20" y="9"/>
                  </a:cubicBezTo>
                  <a:cubicBezTo>
                    <a:pt x="26" y="50"/>
                    <a:pt x="26" y="50"/>
                    <a:pt x="26" y="50"/>
                  </a:cubicBezTo>
                  <a:cubicBezTo>
                    <a:pt x="26" y="55"/>
                    <a:pt x="22" y="60"/>
                    <a:pt x="17" y="61"/>
                  </a:cubicBezTo>
                  <a:close/>
                </a:path>
              </a:pathLst>
            </a:custGeom>
            <a:solidFill>
              <a:srgbClr val="001D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îṡlîḓe">
              <a:extLst>
                <a:ext uri="{FF2B5EF4-FFF2-40B4-BE49-F238E27FC236}">
                  <a16:creationId xmlns:a16="http://schemas.microsoft.com/office/drawing/2014/main" id="{CE4E7F6F-72FC-25C8-03D0-E377A8FA83DF}"/>
                </a:ext>
              </a:extLst>
            </p:cNvPr>
            <p:cNvSpPr/>
            <p:nvPr/>
          </p:nvSpPr>
          <p:spPr bwMode="auto">
            <a:xfrm>
              <a:off x="8940800" y="4840288"/>
              <a:ext cx="276225" cy="309563"/>
            </a:xfrm>
            <a:custGeom>
              <a:avLst/>
              <a:gdLst>
                <a:gd name="T0" fmla="*/ 30 w 61"/>
                <a:gd name="T1" fmla="*/ 1 h 68"/>
                <a:gd name="T2" fmla="*/ 30 w 61"/>
                <a:gd name="T3" fmla="*/ 1 h 68"/>
                <a:gd name="T4" fmla="*/ 21 w 61"/>
                <a:gd name="T5" fmla="*/ 0 h 68"/>
                <a:gd name="T6" fmla="*/ 21 w 61"/>
                <a:gd name="T7" fmla="*/ 3 h 68"/>
                <a:gd name="T8" fmla="*/ 0 w 61"/>
                <a:gd name="T9" fmla="*/ 10 h 68"/>
                <a:gd name="T10" fmla="*/ 25 w 61"/>
                <a:gd name="T11" fmla="*/ 62 h 68"/>
                <a:gd name="T12" fmla="*/ 38 w 61"/>
                <a:gd name="T13" fmla="*/ 67 h 68"/>
                <a:gd name="T14" fmla="*/ 50 w 61"/>
                <a:gd name="T15" fmla="*/ 59 h 68"/>
                <a:gd name="T16" fmla="*/ 61 w 61"/>
                <a:gd name="T17" fmla="*/ 2 h 68"/>
                <a:gd name="T18" fmla="*/ 30 w 61"/>
                <a:gd name="T19"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8">
                  <a:moveTo>
                    <a:pt x="30" y="1"/>
                  </a:moveTo>
                  <a:cubicBezTo>
                    <a:pt x="30" y="1"/>
                    <a:pt x="30" y="1"/>
                    <a:pt x="30" y="1"/>
                  </a:cubicBezTo>
                  <a:cubicBezTo>
                    <a:pt x="21" y="0"/>
                    <a:pt x="21" y="0"/>
                    <a:pt x="21" y="0"/>
                  </a:cubicBezTo>
                  <a:cubicBezTo>
                    <a:pt x="21" y="3"/>
                    <a:pt x="21" y="3"/>
                    <a:pt x="21" y="3"/>
                  </a:cubicBezTo>
                  <a:cubicBezTo>
                    <a:pt x="0" y="10"/>
                    <a:pt x="0" y="10"/>
                    <a:pt x="0" y="10"/>
                  </a:cubicBezTo>
                  <a:cubicBezTo>
                    <a:pt x="25" y="62"/>
                    <a:pt x="25" y="62"/>
                    <a:pt x="25" y="62"/>
                  </a:cubicBezTo>
                  <a:cubicBezTo>
                    <a:pt x="25" y="66"/>
                    <a:pt x="31" y="68"/>
                    <a:pt x="38" y="67"/>
                  </a:cubicBezTo>
                  <a:cubicBezTo>
                    <a:pt x="45" y="66"/>
                    <a:pt x="50" y="63"/>
                    <a:pt x="50" y="59"/>
                  </a:cubicBezTo>
                  <a:cubicBezTo>
                    <a:pt x="61" y="2"/>
                    <a:pt x="61" y="2"/>
                    <a:pt x="61" y="2"/>
                  </a:cubicBezTo>
                  <a:lnTo>
                    <a:pt x="30" y="1"/>
                  </a:lnTo>
                  <a:close/>
                </a:path>
              </a:pathLst>
            </a:custGeom>
            <a:solidFill>
              <a:srgbClr val="C1D0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lîḍé">
              <a:extLst>
                <a:ext uri="{FF2B5EF4-FFF2-40B4-BE49-F238E27FC236}">
                  <a16:creationId xmlns:a16="http://schemas.microsoft.com/office/drawing/2014/main" id="{0B889BB0-8734-8B75-2AEC-523AA5E8E008}"/>
                </a:ext>
              </a:extLst>
            </p:cNvPr>
            <p:cNvSpPr/>
            <p:nvPr/>
          </p:nvSpPr>
          <p:spPr bwMode="auto">
            <a:xfrm>
              <a:off x="8621713" y="2520951"/>
              <a:ext cx="619125" cy="2419350"/>
            </a:xfrm>
            <a:custGeom>
              <a:avLst/>
              <a:gdLst>
                <a:gd name="T0" fmla="*/ 0 w 136"/>
                <a:gd name="T1" fmla="*/ 9 h 532"/>
                <a:gd name="T2" fmla="*/ 65 w 136"/>
                <a:gd name="T3" fmla="*/ 517 h 532"/>
                <a:gd name="T4" fmla="*/ 65 w 136"/>
                <a:gd name="T5" fmla="*/ 518 h 532"/>
                <a:gd name="T6" fmla="*/ 102 w 136"/>
                <a:gd name="T7" fmla="*/ 530 h 532"/>
                <a:gd name="T8" fmla="*/ 135 w 136"/>
                <a:gd name="T9" fmla="*/ 509 h 532"/>
                <a:gd name="T10" fmla="*/ 70 w 136"/>
                <a:gd name="T11" fmla="*/ 0 h 532"/>
                <a:gd name="T12" fmla="*/ 0 w 136"/>
                <a:gd name="T13" fmla="*/ 9 h 532"/>
              </a:gdLst>
              <a:ahLst/>
              <a:cxnLst>
                <a:cxn ang="0">
                  <a:pos x="T0" y="T1"/>
                </a:cxn>
                <a:cxn ang="0">
                  <a:pos x="T2" y="T3"/>
                </a:cxn>
                <a:cxn ang="0">
                  <a:pos x="T4" y="T5"/>
                </a:cxn>
                <a:cxn ang="0">
                  <a:pos x="T6" y="T7"/>
                </a:cxn>
                <a:cxn ang="0">
                  <a:pos x="T8" y="T9"/>
                </a:cxn>
                <a:cxn ang="0">
                  <a:pos x="T10" y="T11"/>
                </a:cxn>
                <a:cxn ang="0">
                  <a:pos x="T12" y="T13"/>
                </a:cxn>
              </a:cxnLst>
              <a:rect l="0" t="0" r="r" b="b"/>
              <a:pathLst>
                <a:path w="136" h="532">
                  <a:moveTo>
                    <a:pt x="0" y="9"/>
                  </a:moveTo>
                  <a:cubicBezTo>
                    <a:pt x="65" y="517"/>
                    <a:pt x="65" y="517"/>
                    <a:pt x="65" y="517"/>
                  </a:cubicBezTo>
                  <a:cubicBezTo>
                    <a:pt x="65" y="518"/>
                    <a:pt x="65" y="518"/>
                    <a:pt x="65" y="518"/>
                  </a:cubicBezTo>
                  <a:cubicBezTo>
                    <a:pt x="66" y="527"/>
                    <a:pt x="83" y="532"/>
                    <a:pt x="102" y="530"/>
                  </a:cubicBezTo>
                  <a:cubicBezTo>
                    <a:pt x="121" y="527"/>
                    <a:pt x="136" y="518"/>
                    <a:pt x="135" y="509"/>
                  </a:cubicBezTo>
                  <a:cubicBezTo>
                    <a:pt x="70" y="0"/>
                    <a:pt x="70" y="0"/>
                    <a:pt x="70" y="0"/>
                  </a:cubicBezTo>
                  <a:lnTo>
                    <a:pt x="0" y="9"/>
                  </a:lnTo>
                  <a:close/>
                </a:path>
              </a:pathLst>
            </a:custGeom>
            <a:solidFill>
              <a:srgbClr val="CEE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iṧlíďè">
              <a:extLst>
                <a:ext uri="{FF2B5EF4-FFF2-40B4-BE49-F238E27FC236}">
                  <a16:creationId xmlns:a16="http://schemas.microsoft.com/office/drawing/2014/main" id="{AB47629B-5BE3-085E-92F4-08A59007B8B2}"/>
                </a:ext>
              </a:extLst>
            </p:cNvPr>
            <p:cNvSpPr/>
            <p:nvPr/>
          </p:nvSpPr>
          <p:spPr bwMode="auto">
            <a:xfrm>
              <a:off x="8780463" y="2535238"/>
              <a:ext cx="350838" cy="2397125"/>
            </a:xfrm>
            <a:custGeom>
              <a:avLst/>
              <a:gdLst>
                <a:gd name="T0" fmla="*/ 77 w 77"/>
                <a:gd name="T1" fmla="*/ 525 h 527"/>
                <a:gd name="T2" fmla="*/ 10 w 77"/>
                <a:gd name="T3" fmla="*/ 0 h 527"/>
                <a:gd name="T4" fmla="*/ 0 w 77"/>
                <a:gd name="T5" fmla="*/ 1 h 527"/>
                <a:gd name="T6" fmla="*/ 67 w 77"/>
                <a:gd name="T7" fmla="*/ 527 h 527"/>
                <a:gd name="T8" fmla="*/ 77 w 77"/>
                <a:gd name="T9" fmla="*/ 525 h 527"/>
              </a:gdLst>
              <a:ahLst/>
              <a:cxnLst>
                <a:cxn ang="0">
                  <a:pos x="T0" y="T1"/>
                </a:cxn>
                <a:cxn ang="0">
                  <a:pos x="T2" y="T3"/>
                </a:cxn>
                <a:cxn ang="0">
                  <a:pos x="T4" y="T5"/>
                </a:cxn>
                <a:cxn ang="0">
                  <a:pos x="T6" y="T7"/>
                </a:cxn>
                <a:cxn ang="0">
                  <a:pos x="T8" y="T9"/>
                </a:cxn>
              </a:cxnLst>
              <a:rect l="0" t="0" r="r" b="b"/>
              <a:pathLst>
                <a:path w="77" h="527">
                  <a:moveTo>
                    <a:pt x="77" y="525"/>
                  </a:moveTo>
                  <a:cubicBezTo>
                    <a:pt x="10" y="0"/>
                    <a:pt x="10" y="0"/>
                    <a:pt x="10" y="0"/>
                  </a:cubicBezTo>
                  <a:cubicBezTo>
                    <a:pt x="0" y="1"/>
                    <a:pt x="0" y="1"/>
                    <a:pt x="0" y="1"/>
                  </a:cubicBezTo>
                  <a:cubicBezTo>
                    <a:pt x="67" y="527"/>
                    <a:pt x="67" y="527"/>
                    <a:pt x="67" y="527"/>
                  </a:cubicBezTo>
                  <a:cubicBezTo>
                    <a:pt x="70" y="526"/>
                    <a:pt x="73" y="525"/>
                    <a:pt x="77" y="525"/>
                  </a:cubicBezTo>
                  <a:close/>
                </a:path>
              </a:pathLst>
            </a:custGeom>
            <a:solidFill>
              <a:srgbClr val="E2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íšḻíḍê">
              <a:extLst>
                <a:ext uri="{FF2B5EF4-FFF2-40B4-BE49-F238E27FC236}">
                  <a16:creationId xmlns:a16="http://schemas.microsoft.com/office/drawing/2014/main" id="{55D6316D-9A80-65E1-0AC5-7633F4FEBFE3}"/>
                </a:ext>
              </a:extLst>
            </p:cNvPr>
            <p:cNvSpPr/>
            <p:nvPr/>
          </p:nvSpPr>
          <p:spPr bwMode="auto">
            <a:xfrm>
              <a:off x="8848725" y="2530476"/>
              <a:ext cx="319088" cy="2382838"/>
            </a:xfrm>
            <a:custGeom>
              <a:avLst/>
              <a:gdLst>
                <a:gd name="T0" fmla="*/ 70 w 70"/>
                <a:gd name="T1" fmla="*/ 523 h 524"/>
                <a:gd name="T2" fmla="*/ 3 w 70"/>
                <a:gd name="T3" fmla="*/ 0 h 524"/>
                <a:gd name="T4" fmla="*/ 0 w 70"/>
                <a:gd name="T5" fmla="*/ 0 h 524"/>
                <a:gd name="T6" fmla="*/ 67 w 70"/>
                <a:gd name="T7" fmla="*/ 524 h 524"/>
                <a:gd name="T8" fmla="*/ 70 w 70"/>
                <a:gd name="T9" fmla="*/ 523 h 524"/>
              </a:gdLst>
              <a:ahLst/>
              <a:cxnLst>
                <a:cxn ang="0">
                  <a:pos x="T0" y="T1"/>
                </a:cxn>
                <a:cxn ang="0">
                  <a:pos x="T2" y="T3"/>
                </a:cxn>
                <a:cxn ang="0">
                  <a:pos x="T4" y="T5"/>
                </a:cxn>
                <a:cxn ang="0">
                  <a:pos x="T6" y="T7"/>
                </a:cxn>
                <a:cxn ang="0">
                  <a:pos x="T8" y="T9"/>
                </a:cxn>
              </a:cxnLst>
              <a:rect l="0" t="0" r="r" b="b"/>
              <a:pathLst>
                <a:path w="70" h="524">
                  <a:moveTo>
                    <a:pt x="70" y="523"/>
                  </a:moveTo>
                  <a:cubicBezTo>
                    <a:pt x="3" y="0"/>
                    <a:pt x="3" y="0"/>
                    <a:pt x="3" y="0"/>
                  </a:cubicBezTo>
                  <a:cubicBezTo>
                    <a:pt x="0" y="0"/>
                    <a:pt x="0" y="0"/>
                    <a:pt x="0" y="0"/>
                  </a:cubicBezTo>
                  <a:cubicBezTo>
                    <a:pt x="67" y="524"/>
                    <a:pt x="67" y="524"/>
                    <a:pt x="67" y="524"/>
                  </a:cubicBezTo>
                  <a:cubicBezTo>
                    <a:pt x="68" y="524"/>
                    <a:pt x="69" y="523"/>
                    <a:pt x="70" y="523"/>
                  </a:cubicBezTo>
                  <a:close/>
                </a:path>
              </a:pathLst>
            </a:custGeom>
            <a:solidFill>
              <a:srgbClr val="E2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sḻiḓè">
              <a:extLst>
                <a:ext uri="{FF2B5EF4-FFF2-40B4-BE49-F238E27FC236}">
                  <a16:creationId xmlns:a16="http://schemas.microsoft.com/office/drawing/2014/main" id="{BA09DF83-E950-18A5-FF88-5C6CBC1E37B1}"/>
                </a:ext>
              </a:extLst>
            </p:cNvPr>
            <p:cNvSpPr/>
            <p:nvPr/>
          </p:nvSpPr>
          <p:spPr bwMode="auto">
            <a:xfrm>
              <a:off x="8667750" y="2544763"/>
              <a:ext cx="390525" cy="2387600"/>
            </a:xfrm>
            <a:custGeom>
              <a:avLst/>
              <a:gdLst>
                <a:gd name="T0" fmla="*/ 86 w 86"/>
                <a:gd name="T1" fmla="*/ 525 h 525"/>
                <a:gd name="T2" fmla="*/ 19 w 86"/>
                <a:gd name="T3" fmla="*/ 0 h 525"/>
                <a:gd name="T4" fmla="*/ 0 w 86"/>
                <a:gd name="T5" fmla="*/ 3 h 525"/>
                <a:gd name="T6" fmla="*/ 66 w 86"/>
                <a:gd name="T7" fmla="*/ 523 h 525"/>
                <a:gd name="T8" fmla="*/ 86 w 86"/>
                <a:gd name="T9" fmla="*/ 525 h 525"/>
              </a:gdLst>
              <a:ahLst/>
              <a:cxnLst>
                <a:cxn ang="0">
                  <a:pos x="T0" y="T1"/>
                </a:cxn>
                <a:cxn ang="0">
                  <a:pos x="T2" y="T3"/>
                </a:cxn>
                <a:cxn ang="0">
                  <a:pos x="T4" y="T5"/>
                </a:cxn>
                <a:cxn ang="0">
                  <a:pos x="T6" y="T7"/>
                </a:cxn>
                <a:cxn ang="0">
                  <a:pos x="T8" y="T9"/>
                </a:cxn>
              </a:cxnLst>
              <a:rect l="0" t="0" r="r" b="b"/>
              <a:pathLst>
                <a:path w="86" h="525">
                  <a:moveTo>
                    <a:pt x="86" y="525"/>
                  </a:moveTo>
                  <a:cubicBezTo>
                    <a:pt x="19" y="0"/>
                    <a:pt x="19" y="0"/>
                    <a:pt x="19" y="0"/>
                  </a:cubicBezTo>
                  <a:cubicBezTo>
                    <a:pt x="0" y="3"/>
                    <a:pt x="0" y="3"/>
                    <a:pt x="0" y="3"/>
                  </a:cubicBezTo>
                  <a:cubicBezTo>
                    <a:pt x="66" y="523"/>
                    <a:pt x="66" y="523"/>
                    <a:pt x="66" y="523"/>
                  </a:cubicBezTo>
                  <a:cubicBezTo>
                    <a:pt x="72" y="525"/>
                    <a:pt x="78" y="525"/>
                    <a:pt x="86" y="525"/>
                  </a:cubicBezTo>
                  <a:close/>
                </a:path>
              </a:pathLst>
            </a:custGeom>
            <a:solidFill>
              <a:srgbClr val="E2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ïṧľíḑé">
              <a:extLst>
                <a:ext uri="{FF2B5EF4-FFF2-40B4-BE49-F238E27FC236}">
                  <a16:creationId xmlns:a16="http://schemas.microsoft.com/office/drawing/2014/main" id="{C4B99911-6D7A-8A29-64BC-89F94A52759A}"/>
                </a:ext>
              </a:extLst>
            </p:cNvPr>
            <p:cNvSpPr/>
            <p:nvPr/>
          </p:nvSpPr>
          <p:spPr bwMode="auto">
            <a:xfrm>
              <a:off x="8936038" y="2520951"/>
              <a:ext cx="300038" cy="2338388"/>
            </a:xfrm>
            <a:custGeom>
              <a:avLst/>
              <a:gdLst>
                <a:gd name="T0" fmla="*/ 0 w 66"/>
                <a:gd name="T1" fmla="*/ 0 h 514"/>
                <a:gd name="T2" fmla="*/ 65 w 66"/>
                <a:gd name="T3" fmla="*/ 514 h 514"/>
                <a:gd name="T4" fmla="*/ 66 w 66"/>
                <a:gd name="T5" fmla="*/ 509 h 514"/>
                <a:gd name="T6" fmla="*/ 1 w 66"/>
                <a:gd name="T7" fmla="*/ 0 h 514"/>
                <a:gd name="T8" fmla="*/ 0 w 66"/>
                <a:gd name="T9" fmla="*/ 0 h 514"/>
              </a:gdLst>
              <a:ahLst/>
              <a:cxnLst>
                <a:cxn ang="0">
                  <a:pos x="T0" y="T1"/>
                </a:cxn>
                <a:cxn ang="0">
                  <a:pos x="T2" y="T3"/>
                </a:cxn>
                <a:cxn ang="0">
                  <a:pos x="T4" y="T5"/>
                </a:cxn>
                <a:cxn ang="0">
                  <a:pos x="T6" y="T7"/>
                </a:cxn>
                <a:cxn ang="0">
                  <a:pos x="T8" y="T9"/>
                </a:cxn>
              </a:cxnLst>
              <a:rect l="0" t="0" r="r" b="b"/>
              <a:pathLst>
                <a:path w="66" h="514">
                  <a:moveTo>
                    <a:pt x="0" y="0"/>
                  </a:moveTo>
                  <a:cubicBezTo>
                    <a:pt x="65" y="514"/>
                    <a:pt x="65" y="514"/>
                    <a:pt x="65" y="514"/>
                  </a:cubicBezTo>
                  <a:cubicBezTo>
                    <a:pt x="66" y="512"/>
                    <a:pt x="66" y="510"/>
                    <a:pt x="66" y="509"/>
                  </a:cubicBezTo>
                  <a:cubicBezTo>
                    <a:pt x="1" y="0"/>
                    <a:pt x="1" y="0"/>
                    <a:pt x="1" y="0"/>
                  </a:cubicBezTo>
                  <a:lnTo>
                    <a:pt x="0" y="0"/>
                  </a:lnTo>
                  <a:close/>
                </a:path>
              </a:pathLst>
            </a:custGeom>
            <a:solidFill>
              <a:srgbClr val="E2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íṣḷïde">
              <a:extLst>
                <a:ext uri="{FF2B5EF4-FFF2-40B4-BE49-F238E27FC236}">
                  <a16:creationId xmlns:a16="http://schemas.microsoft.com/office/drawing/2014/main" id="{CB8C5D43-883B-8B0E-BC87-F2FADA574B07}"/>
                </a:ext>
              </a:extLst>
            </p:cNvPr>
            <p:cNvSpPr/>
            <p:nvPr/>
          </p:nvSpPr>
          <p:spPr bwMode="auto">
            <a:xfrm>
              <a:off x="8616950" y="2454276"/>
              <a:ext cx="327025" cy="176213"/>
            </a:xfrm>
            <a:custGeom>
              <a:avLst/>
              <a:gdLst>
                <a:gd name="T0" fmla="*/ 71 w 72"/>
                <a:gd name="T1" fmla="*/ 15 h 39"/>
                <a:gd name="T2" fmla="*/ 38 w 72"/>
                <a:gd name="T3" fmla="*/ 36 h 39"/>
                <a:gd name="T4" fmla="*/ 1 w 72"/>
                <a:gd name="T5" fmla="*/ 24 h 39"/>
                <a:gd name="T6" fmla="*/ 34 w 72"/>
                <a:gd name="T7" fmla="*/ 3 h 39"/>
                <a:gd name="T8" fmla="*/ 71 w 72"/>
                <a:gd name="T9" fmla="*/ 15 h 39"/>
              </a:gdLst>
              <a:ahLst/>
              <a:cxnLst>
                <a:cxn ang="0">
                  <a:pos x="T0" y="T1"/>
                </a:cxn>
                <a:cxn ang="0">
                  <a:pos x="T2" y="T3"/>
                </a:cxn>
                <a:cxn ang="0">
                  <a:pos x="T4" y="T5"/>
                </a:cxn>
                <a:cxn ang="0">
                  <a:pos x="T6" y="T7"/>
                </a:cxn>
                <a:cxn ang="0">
                  <a:pos x="T8" y="T9"/>
                </a:cxn>
              </a:cxnLst>
              <a:rect l="0" t="0" r="r" b="b"/>
              <a:pathLst>
                <a:path w="72" h="39">
                  <a:moveTo>
                    <a:pt x="71" y="15"/>
                  </a:moveTo>
                  <a:cubicBezTo>
                    <a:pt x="72" y="24"/>
                    <a:pt x="57" y="34"/>
                    <a:pt x="38" y="36"/>
                  </a:cubicBezTo>
                  <a:cubicBezTo>
                    <a:pt x="19" y="39"/>
                    <a:pt x="2" y="33"/>
                    <a:pt x="1" y="24"/>
                  </a:cubicBezTo>
                  <a:cubicBezTo>
                    <a:pt x="0" y="15"/>
                    <a:pt x="14" y="5"/>
                    <a:pt x="34" y="3"/>
                  </a:cubicBezTo>
                  <a:cubicBezTo>
                    <a:pt x="53" y="0"/>
                    <a:pt x="70" y="6"/>
                    <a:pt x="71" y="15"/>
                  </a:cubicBezTo>
                  <a:close/>
                </a:path>
              </a:pathLst>
            </a:custGeom>
            <a:solidFill>
              <a:srgbClr val="EB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íṣḻïdè">
              <a:extLst>
                <a:ext uri="{FF2B5EF4-FFF2-40B4-BE49-F238E27FC236}">
                  <a16:creationId xmlns:a16="http://schemas.microsoft.com/office/drawing/2014/main" id="{164051C9-DB23-AD0F-94A3-CC55D11CBB05}"/>
                </a:ext>
              </a:extLst>
            </p:cNvPr>
            <p:cNvSpPr/>
            <p:nvPr/>
          </p:nvSpPr>
          <p:spPr bwMode="auto">
            <a:xfrm>
              <a:off x="8616950" y="2454276"/>
              <a:ext cx="327025" cy="171450"/>
            </a:xfrm>
            <a:custGeom>
              <a:avLst/>
              <a:gdLst>
                <a:gd name="T0" fmla="*/ 71 w 72"/>
                <a:gd name="T1" fmla="*/ 15 h 38"/>
                <a:gd name="T2" fmla="*/ 38 w 72"/>
                <a:gd name="T3" fmla="*/ 36 h 38"/>
                <a:gd name="T4" fmla="*/ 1 w 72"/>
                <a:gd name="T5" fmla="*/ 24 h 38"/>
                <a:gd name="T6" fmla="*/ 34 w 72"/>
                <a:gd name="T7" fmla="*/ 3 h 38"/>
                <a:gd name="T8" fmla="*/ 71 w 72"/>
                <a:gd name="T9" fmla="*/ 15 h 38"/>
              </a:gdLst>
              <a:ahLst/>
              <a:cxnLst>
                <a:cxn ang="0">
                  <a:pos x="T0" y="T1"/>
                </a:cxn>
                <a:cxn ang="0">
                  <a:pos x="T2" y="T3"/>
                </a:cxn>
                <a:cxn ang="0">
                  <a:pos x="T4" y="T5"/>
                </a:cxn>
                <a:cxn ang="0">
                  <a:pos x="T6" y="T7"/>
                </a:cxn>
                <a:cxn ang="0">
                  <a:pos x="T8" y="T9"/>
                </a:cxn>
              </a:cxnLst>
              <a:rect l="0" t="0" r="r" b="b"/>
              <a:pathLst>
                <a:path w="72" h="38">
                  <a:moveTo>
                    <a:pt x="71" y="15"/>
                  </a:moveTo>
                  <a:cubicBezTo>
                    <a:pt x="72" y="24"/>
                    <a:pt x="57" y="33"/>
                    <a:pt x="38" y="36"/>
                  </a:cubicBezTo>
                  <a:cubicBezTo>
                    <a:pt x="19" y="38"/>
                    <a:pt x="2" y="33"/>
                    <a:pt x="1" y="24"/>
                  </a:cubicBezTo>
                  <a:cubicBezTo>
                    <a:pt x="0" y="15"/>
                    <a:pt x="14" y="5"/>
                    <a:pt x="34" y="3"/>
                  </a:cubicBezTo>
                  <a:cubicBezTo>
                    <a:pt x="53" y="0"/>
                    <a:pt x="70" y="6"/>
                    <a:pt x="71" y="15"/>
                  </a:cubicBezTo>
                  <a:close/>
                </a:path>
              </a:pathLst>
            </a:custGeom>
            <a:solidFill>
              <a:srgbClr val="CED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iŝḷîḍe">
              <a:extLst>
                <a:ext uri="{FF2B5EF4-FFF2-40B4-BE49-F238E27FC236}">
                  <a16:creationId xmlns:a16="http://schemas.microsoft.com/office/drawing/2014/main" id="{FD49E34B-4C2B-D231-0BAD-0383678CA1F0}"/>
                </a:ext>
              </a:extLst>
            </p:cNvPr>
            <p:cNvSpPr/>
            <p:nvPr/>
          </p:nvSpPr>
          <p:spPr bwMode="auto">
            <a:xfrm>
              <a:off x="8639175" y="2449513"/>
              <a:ext cx="277813" cy="144463"/>
            </a:xfrm>
            <a:custGeom>
              <a:avLst/>
              <a:gdLst>
                <a:gd name="T0" fmla="*/ 54 w 61"/>
                <a:gd name="T1" fmla="*/ 5 h 32"/>
                <a:gd name="T2" fmla="*/ 29 w 61"/>
                <a:gd name="T3" fmla="*/ 2 h 32"/>
                <a:gd name="T4" fmla="*/ 5 w 61"/>
                <a:gd name="T5" fmla="*/ 11 h 32"/>
                <a:gd name="T6" fmla="*/ 0 w 61"/>
                <a:gd name="T7" fmla="*/ 12 h 32"/>
                <a:gd name="T8" fmla="*/ 1 w 61"/>
                <a:gd name="T9" fmla="*/ 19 h 32"/>
                <a:gd name="T10" fmla="*/ 32 w 61"/>
                <a:gd name="T11" fmla="*/ 29 h 32"/>
                <a:gd name="T12" fmla="*/ 60 w 61"/>
                <a:gd name="T13" fmla="*/ 12 h 32"/>
                <a:gd name="T14" fmla="*/ 59 w 61"/>
                <a:gd name="T15" fmla="*/ 4 h 32"/>
                <a:gd name="T16" fmla="*/ 54 w 61"/>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2">
                  <a:moveTo>
                    <a:pt x="54" y="5"/>
                  </a:moveTo>
                  <a:cubicBezTo>
                    <a:pt x="48" y="2"/>
                    <a:pt x="39" y="0"/>
                    <a:pt x="29" y="2"/>
                  </a:cubicBezTo>
                  <a:cubicBezTo>
                    <a:pt x="18" y="3"/>
                    <a:pt x="9" y="7"/>
                    <a:pt x="5" y="11"/>
                  </a:cubicBezTo>
                  <a:cubicBezTo>
                    <a:pt x="0" y="12"/>
                    <a:pt x="0" y="12"/>
                    <a:pt x="0" y="12"/>
                  </a:cubicBezTo>
                  <a:cubicBezTo>
                    <a:pt x="1" y="19"/>
                    <a:pt x="1" y="19"/>
                    <a:pt x="1" y="19"/>
                  </a:cubicBezTo>
                  <a:cubicBezTo>
                    <a:pt x="2" y="27"/>
                    <a:pt x="16" y="32"/>
                    <a:pt x="32" y="29"/>
                  </a:cubicBezTo>
                  <a:cubicBezTo>
                    <a:pt x="49" y="27"/>
                    <a:pt x="61" y="19"/>
                    <a:pt x="60" y="12"/>
                  </a:cubicBezTo>
                  <a:cubicBezTo>
                    <a:pt x="59" y="4"/>
                    <a:pt x="59" y="4"/>
                    <a:pt x="59" y="4"/>
                  </a:cubicBezTo>
                  <a:lnTo>
                    <a:pt x="54" y="5"/>
                  </a:lnTo>
                  <a:close/>
                </a:path>
              </a:pathLst>
            </a:custGeom>
            <a:solidFill>
              <a:srgbClr val="BCC4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ḻídé">
              <a:extLst>
                <a:ext uri="{FF2B5EF4-FFF2-40B4-BE49-F238E27FC236}">
                  <a16:creationId xmlns:a16="http://schemas.microsoft.com/office/drawing/2014/main" id="{4A773FF2-03B8-7261-74FF-E28B31F30976}"/>
                </a:ext>
              </a:extLst>
            </p:cNvPr>
            <p:cNvSpPr/>
            <p:nvPr/>
          </p:nvSpPr>
          <p:spPr bwMode="auto">
            <a:xfrm>
              <a:off x="8634413" y="2413001"/>
              <a:ext cx="277813" cy="144463"/>
            </a:xfrm>
            <a:custGeom>
              <a:avLst/>
              <a:gdLst>
                <a:gd name="T0" fmla="*/ 60 w 61"/>
                <a:gd name="T1" fmla="*/ 12 h 32"/>
                <a:gd name="T2" fmla="*/ 32 w 61"/>
                <a:gd name="T3" fmla="*/ 30 h 32"/>
                <a:gd name="T4" fmla="*/ 1 w 61"/>
                <a:gd name="T5" fmla="*/ 20 h 32"/>
                <a:gd name="T6" fmla="*/ 29 w 61"/>
                <a:gd name="T7" fmla="*/ 2 h 32"/>
                <a:gd name="T8" fmla="*/ 60 w 61"/>
                <a:gd name="T9" fmla="*/ 12 h 32"/>
              </a:gdLst>
              <a:ahLst/>
              <a:cxnLst>
                <a:cxn ang="0">
                  <a:pos x="T0" y="T1"/>
                </a:cxn>
                <a:cxn ang="0">
                  <a:pos x="T2" y="T3"/>
                </a:cxn>
                <a:cxn ang="0">
                  <a:pos x="T4" y="T5"/>
                </a:cxn>
                <a:cxn ang="0">
                  <a:pos x="T6" y="T7"/>
                </a:cxn>
                <a:cxn ang="0">
                  <a:pos x="T8" y="T9"/>
                </a:cxn>
              </a:cxnLst>
              <a:rect l="0" t="0" r="r" b="b"/>
              <a:pathLst>
                <a:path w="61" h="32">
                  <a:moveTo>
                    <a:pt x="60" y="12"/>
                  </a:moveTo>
                  <a:cubicBezTo>
                    <a:pt x="61" y="20"/>
                    <a:pt x="49" y="28"/>
                    <a:pt x="32" y="30"/>
                  </a:cubicBezTo>
                  <a:cubicBezTo>
                    <a:pt x="16" y="32"/>
                    <a:pt x="2" y="28"/>
                    <a:pt x="1" y="20"/>
                  </a:cubicBezTo>
                  <a:cubicBezTo>
                    <a:pt x="0" y="12"/>
                    <a:pt x="12" y="4"/>
                    <a:pt x="29" y="2"/>
                  </a:cubicBezTo>
                  <a:cubicBezTo>
                    <a:pt x="45" y="0"/>
                    <a:pt x="59" y="4"/>
                    <a:pt x="60" y="12"/>
                  </a:cubicBezTo>
                  <a:close/>
                </a:path>
              </a:pathLst>
            </a:custGeom>
            <a:solidFill>
              <a:srgbClr val="F0F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ṩľïḑé">
              <a:extLst>
                <a:ext uri="{FF2B5EF4-FFF2-40B4-BE49-F238E27FC236}">
                  <a16:creationId xmlns:a16="http://schemas.microsoft.com/office/drawing/2014/main" id="{DAED51E5-E8B2-738A-B33D-AB0B062B7AF5}"/>
                </a:ext>
              </a:extLst>
            </p:cNvPr>
            <p:cNvSpPr/>
            <p:nvPr/>
          </p:nvSpPr>
          <p:spPr bwMode="auto">
            <a:xfrm>
              <a:off x="8634413" y="2413001"/>
              <a:ext cx="277813" cy="144463"/>
            </a:xfrm>
            <a:custGeom>
              <a:avLst/>
              <a:gdLst>
                <a:gd name="T0" fmla="*/ 60 w 61"/>
                <a:gd name="T1" fmla="*/ 12 h 32"/>
                <a:gd name="T2" fmla="*/ 32 w 61"/>
                <a:gd name="T3" fmla="*/ 30 h 32"/>
                <a:gd name="T4" fmla="*/ 1 w 61"/>
                <a:gd name="T5" fmla="*/ 20 h 32"/>
                <a:gd name="T6" fmla="*/ 29 w 61"/>
                <a:gd name="T7" fmla="*/ 2 h 32"/>
                <a:gd name="T8" fmla="*/ 60 w 61"/>
                <a:gd name="T9" fmla="*/ 12 h 32"/>
              </a:gdLst>
              <a:ahLst/>
              <a:cxnLst>
                <a:cxn ang="0">
                  <a:pos x="T0" y="T1"/>
                </a:cxn>
                <a:cxn ang="0">
                  <a:pos x="T2" y="T3"/>
                </a:cxn>
                <a:cxn ang="0">
                  <a:pos x="T4" y="T5"/>
                </a:cxn>
                <a:cxn ang="0">
                  <a:pos x="T6" y="T7"/>
                </a:cxn>
                <a:cxn ang="0">
                  <a:pos x="T8" y="T9"/>
                </a:cxn>
              </a:cxnLst>
              <a:rect l="0" t="0" r="r" b="b"/>
              <a:pathLst>
                <a:path w="61" h="32">
                  <a:moveTo>
                    <a:pt x="60" y="12"/>
                  </a:moveTo>
                  <a:cubicBezTo>
                    <a:pt x="61" y="20"/>
                    <a:pt x="49" y="28"/>
                    <a:pt x="32" y="30"/>
                  </a:cubicBezTo>
                  <a:cubicBezTo>
                    <a:pt x="16" y="32"/>
                    <a:pt x="2" y="27"/>
                    <a:pt x="1" y="20"/>
                  </a:cubicBezTo>
                  <a:cubicBezTo>
                    <a:pt x="0" y="12"/>
                    <a:pt x="12" y="4"/>
                    <a:pt x="29" y="2"/>
                  </a:cubicBezTo>
                  <a:cubicBezTo>
                    <a:pt x="45" y="0"/>
                    <a:pt x="59" y="4"/>
                    <a:pt x="60" y="12"/>
                  </a:cubicBezTo>
                  <a:close/>
                </a:path>
              </a:pathLst>
            </a:custGeom>
            <a:solidFill>
              <a:srgbClr val="CED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iŝlîdè">
              <a:extLst>
                <a:ext uri="{FF2B5EF4-FFF2-40B4-BE49-F238E27FC236}">
                  <a16:creationId xmlns:a16="http://schemas.microsoft.com/office/drawing/2014/main" id="{EA2D3DC8-C100-3497-8443-535E47B9B700}"/>
                </a:ext>
              </a:extLst>
            </p:cNvPr>
            <p:cNvSpPr/>
            <p:nvPr/>
          </p:nvSpPr>
          <p:spPr bwMode="auto">
            <a:xfrm>
              <a:off x="8689975" y="2420938"/>
              <a:ext cx="163513" cy="87313"/>
            </a:xfrm>
            <a:custGeom>
              <a:avLst/>
              <a:gdLst>
                <a:gd name="T0" fmla="*/ 35 w 36"/>
                <a:gd name="T1" fmla="*/ 8 h 19"/>
                <a:gd name="T2" fmla="*/ 19 w 36"/>
                <a:gd name="T3" fmla="*/ 18 h 19"/>
                <a:gd name="T4" fmla="*/ 0 w 36"/>
                <a:gd name="T5" fmla="*/ 12 h 19"/>
                <a:gd name="T6" fmla="*/ 17 w 36"/>
                <a:gd name="T7" fmla="*/ 2 h 19"/>
                <a:gd name="T8" fmla="*/ 35 w 36"/>
                <a:gd name="T9" fmla="*/ 8 h 19"/>
              </a:gdLst>
              <a:ahLst/>
              <a:cxnLst>
                <a:cxn ang="0">
                  <a:pos x="T0" y="T1"/>
                </a:cxn>
                <a:cxn ang="0">
                  <a:pos x="T2" y="T3"/>
                </a:cxn>
                <a:cxn ang="0">
                  <a:pos x="T4" y="T5"/>
                </a:cxn>
                <a:cxn ang="0">
                  <a:pos x="T6" y="T7"/>
                </a:cxn>
                <a:cxn ang="0">
                  <a:pos x="T8" y="T9"/>
                </a:cxn>
              </a:cxnLst>
              <a:rect l="0" t="0" r="r" b="b"/>
              <a:pathLst>
                <a:path w="36" h="19">
                  <a:moveTo>
                    <a:pt x="35" y="8"/>
                  </a:moveTo>
                  <a:cubicBezTo>
                    <a:pt x="36" y="12"/>
                    <a:pt x="28" y="17"/>
                    <a:pt x="19" y="18"/>
                  </a:cubicBezTo>
                  <a:cubicBezTo>
                    <a:pt x="9" y="19"/>
                    <a:pt x="1" y="16"/>
                    <a:pt x="0" y="12"/>
                  </a:cubicBezTo>
                  <a:cubicBezTo>
                    <a:pt x="0" y="7"/>
                    <a:pt x="7" y="3"/>
                    <a:pt x="17" y="2"/>
                  </a:cubicBezTo>
                  <a:cubicBezTo>
                    <a:pt x="26" y="0"/>
                    <a:pt x="35" y="3"/>
                    <a:pt x="35" y="8"/>
                  </a:cubicBezTo>
                  <a:close/>
                </a:path>
              </a:pathLst>
            </a:custGeom>
            <a:solidFill>
              <a:srgbClr val="E2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ṥḷîďê">
              <a:extLst>
                <a:ext uri="{FF2B5EF4-FFF2-40B4-BE49-F238E27FC236}">
                  <a16:creationId xmlns:a16="http://schemas.microsoft.com/office/drawing/2014/main" id="{828F6DFA-002D-2673-782F-801A3986EAFF}"/>
                </a:ext>
              </a:extLst>
            </p:cNvPr>
            <p:cNvSpPr/>
            <p:nvPr/>
          </p:nvSpPr>
          <p:spPr bwMode="auto">
            <a:xfrm>
              <a:off x="7024688" y="4481513"/>
              <a:ext cx="254000" cy="100013"/>
            </a:xfrm>
            <a:prstGeom prst="ellipse">
              <a:avLst/>
            </a:prstGeom>
            <a:solidFill>
              <a:srgbClr val="BCD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ṧ1íde">
              <a:extLst>
                <a:ext uri="{FF2B5EF4-FFF2-40B4-BE49-F238E27FC236}">
                  <a16:creationId xmlns:a16="http://schemas.microsoft.com/office/drawing/2014/main" id="{A7794E66-40AB-4284-AB2C-4641E335E7E1}"/>
                </a:ext>
              </a:extLst>
            </p:cNvPr>
            <p:cNvSpPr/>
            <p:nvPr/>
          </p:nvSpPr>
          <p:spPr bwMode="auto">
            <a:xfrm>
              <a:off x="3582988" y="4603751"/>
              <a:ext cx="223838" cy="255588"/>
            </a:xfrm>
            <a:custGeom>
              <a:avLst/>
              <a:gdLst>
                <a:gd name="T0" fmla="*/ 0 w 49"/>
                <a:gd name="T1" fmla="*/ 0 h 56"/>
                <a:gd name="T2" fmla="*/ 0 w 49"/>
                <a:gd name="T3" fmla="*/ 31 h 56"/>
                <a:gd name="T4" fmla="*/ 24 w 49"/>
                <a:gd name="T5" fmla="*/ 56 h 56"/>
                <a:gd name="T6" fmla="*/ 49 w 49"/>
                <a:gd name="T7" fmla="*/ 31 h 56"/>
                <a:gd name="T8" fmla="*/ 49 w 49"/>
                <a:gd name="T9" fmla="*/ 0 h 56"/>
                <a:gd name="T10" fmla="*/ 0 w 49"/>
                <a:gd name="T11" fmla="*/ 0 h 56"/>
              </a:gdLst>
              <a:ahLst/>
              <a:cxnLst>
                <a:cxn ang="0">
                  <a:pos x="T0" y="T1"/>
                </a:cxn>
                <a:cxn ang="0">
                  <a:pos x="T2" y="T3"/>
                </a:cxn>
                <a:cxn ang="0">
                  <a:pos x="T4" y="T5"/>
                </a:cxn>
                <a:cxn ang="0">
                  <a:pos x="T6" y="T7"/>
                </a:cxn>
                <a:cxn ang="0">
                  <a:pos x="T8" y="T9"/>
                </a:cxn>
                <a:cxn ang="0">
                  <a:pos x="T10" y="T11"/>
                </a:cxn>
              </a:cxnLst>
              <a:rect l="0" t="0" r="r" b="b"/>
              <a:pathLst>
                <a:path w="49" h="56">
                  <a:moveTo>
                    <a:pt x="0" y="0"/>
                  </a:moveTo>
                  <a:cubicBezTo>
                    <a:pt x="0" y="31"/>
                    <a:pt x="0" y="31"/>
                    <a:pt x="0" y="31"/>
                  </a:cubicBezTo>
                  <a:cubicBezTo>
                    <a:pt x="0" y="45"/>
                    <a:pt x="11" y="56"/>
                    <a:pt x="24" y="56"/>
                  </a:cubicBezTo>
                  <a:cubicBezTo>
                    <a:pt x="38" y="56"/>
                    <a:pt x="49" y="45"/>
                    <a:pt x="49" y="31"/>
                  </a:cubicBezTo>
                  <a:cubicBezTo>
                    <a:pt x="49" y="0"/>
                    <a:pt x="49" y="0"/>
                    <a:pt x="49" y="0"/>
                  </a:cubicBezTo>
                  <a:lnTo>
                    <a:pt x="0" y="0"/>
                  </a:lnTo>
                  <a:close/>
                </a:path>
              </a:pathLst>
            </a:custGeom>
            <a:solidFill>
              <a:srgbClr val="A1BE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ṡliďè">
              <a:extLst>
                <a:ext uri="{FF2B5EF4-FFF2-40B4-BE49-F238E27FC236}">
                  <a16:creationId xmlns:a16="http://schemas.microsoft.com/office/drawing/2014/main" id="{9D47817C-39A0-FF22-6854-D454F447C5B4}"/>
                </a:ext>
              </a:extLst>
            </p:cNvPr>
            <p:cNvSpPr/>
            <p:nvPr/>
          </p:nvSpPr>
          <p:spPr bwMode="auto">
            <a:xfrm>
              <a:off x="3670300" y="4603751"/>
              <a:ext cx="136525" cy="255588"/>
            </a:xfrm>
            <a:custGeom>
              <a:avLst/>
              <a:gdLst>
                <a:gd name="T0" fmla="*/ 12 w 30"/>
                <a:gd name="T1" fmla="*/ 0 h 56"/>
                <a:gd name="T2" fmla="*/ 19 w 30"/>
                <a:gd name="T3" fmla="*/ 24 h 56"/>
                <a:gd name="T4" fmla="*/ 3 w 30"/>
                <a:gd name="T5" fmla="*/ 54 h 56"/>
                <a:gd name="T6" fmla="*/ 0 w 30"/>
                <a:gd name="T7" fmla="*/ 55 h 56"/>
                <a:gd name="T8" fmla="*/ 5 w 30"/>
                <a:gd name="T9" fmla="*/ 56 h 56"/>
                <a:gd name="T10" fmla="*/ 30 w 30"/>
                <a:gd name="T11" fmla="*/ 31 h 56"/>
                <a:gd name="T12" fmla="*/ 30 w 30"/>
                <a:gd name="T13" fmla="*/ 0 h 56"/>
                <a:gd name="T14" fmla="*/ 12 w 3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6">
                  <a:moveTo>
                    <a:pt x="12" y="0"/>
                  </a:moveTo>
                  <a:cubicBezTo>
                    <a:pt x="19" y="24"/>
                    <a:pt x="19" y="24"/>
                    <a:pt x="19" y="24"/>
                  </a:cubicBezTo>
                  <a:cubicBezTo>
                    <a:pt x="23" y="37"/>
                    <a:pt x="16" y="50"/>
                    <a:pt x="3" y="54"/>
                  </a:cubicBezTo>
                  <a:cubicBezTo>
                    <a:pt x="2" y="55"/>
                    <a:pt x="1" y="55"/>
                    <a:pt x="0" y="55"/>
                  </a:cubicBezTo>
                  <a:cubicBezTo>
                    <a:pt x="2" y="55"/>
                    <a:pt x="4" y="56"/>
                    <a:pt x="5" y="56"/>
                  </a:cubicBezTo>
                  <a:cubicBezTo>
                    <a:pt x="19" y="56"/>
                    <a:pt x="30" y="45"/>
                    <a:pt x="30" y="31"/>
                  </a:cubicBezTo>
                  <a:cubicBezTo>
                    <a:pt x="30" y="0"/>
                    <a:pt x="30" y="0"/>
                    <a:pt x="30" y="0"/>
                  </a:cubicBezTo>
                  <a:lnTo>
                    <a:pt x="12" y="0"/>
                  </a:lnTo>
                  <a:close/>
                </a:path>
              </a:pathLst>
            </a:custGeom>
            <a:solidFill>
              <a:srgbClr val="88AA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şļiḍé">
              <a:extLst>
                <a:ext uri="{FF2B5EF4-FFF2-40B4-BE49-F238E27FC236}">
                  <a16:creationId xmlns:a16="http://schemas.microsoft.com/office/drawing/2014/main" id="{1E4D774C-F3C9-7B1A-9355-F3CFB4A80593}"/>
                </a:ext>
              </a:extLst>
            </p:cNvPr>
            <p:cNvSpPr/>
            <p:nvPr/>
          </p:nvSpPr>
          <p:spPr bwMode="auto">
            <a:xfrm>
              <a:off x="3582988" y="4603751"/>
              <a:ext cx="223838" cy="1588"/>
            </a:xfrm>
            <a:prstGeom prst="rect">
              <a:avLst/>
            </a:prstGeom>
            <a:solidFill>
              <a:srgbClr val="C1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îṩ1íḓè">
              <a:extLst>
                <a:ext uri="{FF2B5EF4-FFF2-40B4-BE49-F238E27FC236}">
                  <a16:creationId xmlns:a16="http://schemas.microsoft.com/office/drawing/2014/main" id="{7708B130-E1B0-D49D-CAAE-11BA1947C69B}"/>
                </a:ext>
              </a:extLst>
            </p:cNvPr>
            <p:cNvSpPr/>
            <p:nvPr/>
          </p:nvSpPr>
          <p:spPr bwMode="auto">
            <a:xfrm>
              <a:off x="3806825" y="4708526"/>
              <a:ext cx="4068763" cy="23813"/>
            </a:xfrm>
            <a:prstGeom prst="rect">
              <a:avLst/>
            </a:prstGeom>
            <a:solidFill>
              <a:srgbClr val="C5D4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8" name="iśḷídê">
              <a:extLst>
                <a:ext uri="{FF2B5EF4-FFF2-40B4-BE49-F238E27FC236}">
                  <a16:creationId xmlns:a16="http://schemas.microsoft.com/office/drawing/2014/main" id="{BCB05725-9972-5E71-B49D-974CD506DE5A}"/>
                </a:ext>
              </a:extLst>
            </p:cNvPr>
            <p:cNvSpPr/>
            <p:nvPr/>
          </p:nvSpPr>
          <p:spPr bwMode="auto">
            <a:xfrm>
              <a:off x="3702050" y="4800601"/>
              <a:ext cx="4159250" cy="58738"/>
            </a:xfrm>
            <a:custGeom>
              <a:avLst/>
              <a:gdLst>
                <a:gd name="T0" fmla="*/ 893 w 914"/>
                <a:gd name="T1" fmla="*/ 12 h 13"/>
                <a:gd name="T2" fmla="*/ 897 w 914"/>
                <a:gd name="T3" fmla="*/ 12 h 13"/>
                <a:gd name="T4" fmla="*/ 898 w 914"/>
                <a:gd name="T5" fmla="*/ 11 h 13"/>
                <a:gd name="T6" fmla="*/ 901 w 914"/>
                <a:gd name="T7" fmla="*/ 10 h 13"/>
                <a:gd name="T8" fmla="*/ 902 w 914"/>
                <a:gd name="T9" fmla="*/ 10 h 13"/>
                <a:gd name="T10" fmla="*/ 904 w 914"/>
                <a:gd name="T11" fmla="*/ 9 h 13"/>
                <a:gd name="T12" fmla="*/ 906 w 914"/>
                <a:gd name="T13" fmla="*/ 8 h 13"/>
                <a:gd name="T14" fmla="*/ 907 w 914"/>
                <a:gd name="T15" fmla="*/ 7 h 13"/>
                <a:gd name="T16" fmla="*/ 908 w 914"/>
                <a:gd name="T17" fmla="*/ 6 h 13"/>
                <a:gd name="T18" fmla="*/ 910 w 914"/>
                <a:gd name="T19" fmla="*/ 5 h 13"/>
                <a:gd name="T20" fmla="*/ 911 w 914"/>
                <a:gd name="T21" fmla="*/ 4 h 13"/>
                <a:gd name="T22" fmla="*/ 912 w 914"/>
                <a:gd name="T23" fmla="*/ 2 h 13"/>
                <a:gd name="T24" fmla="*/ 912 w 914"/>
                <a:gd name="T25" fmla="*/ 2 h 13"/>
                <a:gd name="T26" fmla="*/ 914 w 914"/>
                <a:gd name="T27" fmla="*/ 0 h 13"/>
                <a:gd name="T28" fmla="*/ 20 w 914"/>
                <a:gd name="T29" fmla="*/ 0 h 13"/>
                <a:gd name="T30" fmla="*/ 20 w 914"/>
                <a:gd name="T31" fmla="*/ 0 h 13"/>
                <a:gd name="T32" fmla="*/ 14 w 914"/>
                <a:gd name="T33" fmla="*/ 7 h 13"/>
                <a:gd name="T34" fmla="*/ 13 w 914"/>
                <a:gd name="T35" fmla="*/ 7 h 13"/>
                <a:gd name="T36" fmla="*/ 12 w 914"/>
                <a:gd name="T37" fmla="*/ 9 h 13"/>
                <a:gd name="T38" fmla="*/ 9 w 914"/>
                <a:gd name="T39" fmla="*/ 10 h 13"/>
                <a:gd name="T40" fmla="*/ 8 w 914"/>
                <a:gd name="T41" fmla="*/ 11 h 13"/>
                <a:gd name="T42" fmla="*/ 5 w 914"/>
                <a:gd name="T43" fmla="*/ 12 h 13"/>
                <a:gd name="T44" fmla="*/ 4 w 914"/>
                <a:gd name="T45" fmla="*/ 12 h 13"/>
                <a:gd name="T46" fmla="*/ 0 w 914"/>
                <a:gd name="T47" fmla="*/ 13 h 13"/>
                <a:gd name="T48" fmla="*/ 0 w 914"/>
                <a:gd name="T49" fmla="*/ 13 h 13"/>
                <a:gd name="T50" fmla="*/ 886 w 914"/>
                <a:gd name="T51" fmla="*/ 13 h 13"/>
                <a:gd name="T52" fmla="*/ 892 w 914"/>
                <a:gd name="T53" fmla="*/ 12 h 13"/>
                <a:gd name="T54" fmla="*/ 893 w 914"/>
                <a:gd name="T5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13">
                  <a:moveTo>
                    <a:pt x="893" y="12"/>
                  </a:moveTo>
                  <a:cubicBezTo>
                    <a:pt x="894" y="12"/>
                    <a:pt x="896" y="12"/>
                    <a:pt x="897" y="12"/>
                  </a:cubicBezTo>
                  <a:cubicBezTo>
                    <a:pt x="897" y="11"/>
                    <a:pt x="898" y="11"/>
                    <a:pt x="898" y="11"/>
                  </a:cubicBezTo>
                  <a:cubicBezTo>
                    <a:pt x="899" y="11"/>
                    <a:pt x="900" y="11"/>
                    <a:pt x="901" y="10"/>
                  </a:cubicBezTo>
                  <a:cubicBezTo>
                    <a:pt x="901" y="10"/>
                    <a:pt x="902" y="10"/>
                    <a:pt x="902" y="10"/>
                  </a:cubicBezTo>
                  <a:cubicBezTo>
                    <a:pt x="903" y="9"/>
                    <a:pt x="904" y="9"/>
                    <a:pt x="904" y="9"/>
                  </a:cubicBezTo>
                  <a:cubicBezTo>
                    <a:pt x="905" y="9"/>
                    <a:pt x="905" y="8"/>
                    <a:pt x="906" y="8"/>
                  </a:cubicBezTo>
                  <a:cubicBezTo>
                    <a:pt x="906" y="8"/>
                    <a:pt x="907" y="7"/>
                    <a:pt x="907" y="7"/>
                  </a:cubicBezTo>
                  <a:cubicBezTo>
                    <a:pt x="908" y="6"/>
                    <a:pt x="908" y="6"/>
                    <a:pt x="908" y="6"/>
                  </a:cubicBezTo>
                  <a:cubicBezTo>
                    <a:pt x="909" y="6"/>
                    <a:pt x="910" y="5"/>
                    <a:pt x="910" y="5"/>
                  </a:cubicBezTo>
                  <a:cubicBezTo>
                    <a:pt x="911" y="4"/>
                    <a:pt x="911" y="4"/>
                    <a:pt x="911" y="4"/>
                  </a:cubicBezTo>
                  <a:cubicBezTo>
                    <a:pt x="911" y="4"/>
                    <a:pt x="912" y="3"/>
                    <a:pt x="912" y="2"/>
                  </a:cubicBezTo>
                  <a:cubicBezTo>
                    <a:pt x="912" y="2"/>
                    <a:pt x="912" y="2"/>
                    <a:pt x="912" y="2"/>
                  </a:cubicBezTo>
                  <a:cubicBezTo>
                    <a:pt x="913" y="1"/>
                    <a:pt x="913" y="1"/>
                    <a:pt x="914" y="0"/>
                  </a:cubicBezTo>
                  <a:cubicBezTo>
                    <a:pt x="20" y="0"/>
                    <a:pt x="20" y="0"/>
                    <a:pt x="20" y="0"/>
                  </a:cubicBezTo>
                  <a:cubicBezTo>
                    <a:pt x="20" y="0"/>
                    <a:pt x="20" y="0"/>
                    <a:pt x="20" y="0"/>
                  </a:cubicBezTo>
                  <a:cubicBezTo>
                    <a:pt x="18" y="2"/>
                    <a:pt x="17" y="5"/>
                    <a:pt x="14" y="7"/>
                  </a:cubicBezTo>
                  <a:cubicBezTo>
                    <a:pt x="13" y="7"/>
                    <a:pt x="13" y="7"/>
                    <a:pt x="13" y="7"/>
                  </a:cubicBezTo>
                  <a:cubicBezTo>
                    <a:pt x="13" y="8"/>
                    <a:pt x="12" y="8"/>
                    <a:pt x="12" y="9"/>
                  </a:cubicBezTo>
                  <a:cubicBezTo>
                    <a:pt x="11" y="9"/>
                    <a:pt x="10" y="10"/>
                    <a:pt x="9" y="10"/>
                  </a:cubicBezTo>
                  <a:cubicBezTo>
                    <a:pt x="8" y="10"/>
                    <a:pt x="8" y="11"/>
                    <a:pt x="8" y="11"/>
                  </a:cubicBezTo>
                  <a:cubicBezTo>
                    <a:pt x="7" y="11"/>
                    <a:pt x="6" y="11"/>
                    <a:pt x="5" y="12"/>
                  </a:cubicBezTo>
                  <a:cubicBezTo>
                    <a:pt x="5" y="12"/>
                    <a:pt x="4" y="12"/>
                    <a:pt x="4" y="12"/>
                  </a:cubicBezTo>
                  <a:cubicBezTo>
                    <a:pt x="3" y="12"/>
                    <a:pt x="1" y="12"/>
                    <a:pt x="0" y="13"/>
                  </a:cubicBezTo>
                  <a:cubicBezTo>
                    <a:pt x="0" y="13"/>
                    <a:pt x="0" y="13"/>
                    <a:pt x="0" y="13"/>
                  </a:cubicBezTo>
                  <a:cubicBezTo>
                    <a:pt x="886" y="13"/>
                    <a:pt x="886" y="13"/>
                    <a:pt x="886" y="13"/>
                  </a:cubicBezTo>
                  <a:cubicBezTo>
                    <a:pt x="888" y="13"/>
                    <a:pt x="890" y="13"/>
                    <a:pt x="892" y="12"/>
                  </a:cubicBezTo>
                  <a:cubicBezTo>
                    <a:pt x="892" y="12"/>
                    <a:pt x="893" y="12"/>
                    <a:pt x="893" y="12"/>
                  </a:cubicBezTo>
                  <a:close/>
                </a:path>
              </a:pathLst>
            </a:custGeom>
            <a:solidFill>
              <a:srgbClr val="C5D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îṣľiḑe">
              <a:extLst>
                <a:ext uri="{FF2B5EF4-FFF2-40B4-BE49-F238E27FC236}">
                  <a16:creationId xmlns:a16="http://schemas.microsoft.com/office/drawing/2014/main" id="{7ACA0335-F54B-6CAC-5C8D-30AA22DA67BF}"/>
                </a:ext>
              </a:extLst>
            </p:cNvPr>
            <p:cNvSpPr/>
            <p:nvPr/>
          </p:nvSpPr>
          <p:spPr bwMode="auto">
            <a:xfrm>
              <a:off x="7237413" y="2693988"/>
              <a:ext cx="100013" cy="36513"/>
            </a:xfrm>
            <a:custGeom>
              <a:avLst/>
              <a:gdLst>
                <a:gd name="T0" fmla="*/ 18 w 22"/>
                <a:gd name="T1" fmla="*/ 8 h 8"/>
                <a:gd name="T2" fmla="*/ 4 w 22"/>
                <a:gd name="T3" fmla="*/ 8 h 8"/>
                <a:gd name="T4" fmla="*/ 0 w 22"/>
                <a:gd name="T5" fmla="*/ 4 h 8"/>
                <a:gd name="T6" fmla="*/ 4 w 22"/>
                <a:gd name="T7" fmla="*/ 0 h 8"/>
                <a:gd name="T8" fmla="*/ 18 w 22"/>
                <a:gd name="T9" fmla="*/ 0 h 8"/>
                <a:gd name="T10" fmla="*/ 22 w 22"/>
                <a:gd name="T11" fmla="*/ 4 h 8"/>
                <a:gd name="T12" fmla="*/ 18 w 2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18" y="8"/>
                  </a:moveTo>
                  <a:cubicBezTo>
                    <a:pt x="4" y="8"/>
                    <a:pt x="4" y="8"/>
                    <a:pt x="4" y="8"/>
                  </a:cubicBezTo>
                  <a:cubicBezTo>
                    <a:pt x="2" y="8"/>
                    <a:pt x="0" y="6"/>
                    <a:pt x="0" y="4"/>
                  </a:cubicBezTo>
                  <a:cubicBezTo>
                    <a:pt x="0" y="2"/>
                    <a:pt x="2" y="0"/>
                    <a:pt x="4" y="0"/>
                  </a:cubicBezTo>
                  <a:cubicBezTo>
                    <a:pt x="18" y="0"/>
                    <a:pt x="18" y="0"/>
                    <a:pt x="18" y="0"/>
                  </a:cubicBezTo>
                  <a:cubicBezTo>
                    <a:pt x="20" y="0"/>
                    <a:pt x="22" y="2"/>
                    <a:pt x="22" y="4"/>
                  </a:cubicBezTo>
                  <a:cubicBezTo>
                    <a:pt x="22" y="6"/>
                    <a:pt x="20" y="8"/>
                    <a:pt x="18"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îşlíḑe">
              <a:extLst>
                <a:ext uri="{FF2B5EF4-FFF2-40B4-BE49-F238E27FC236}">
                  <a16:creationId xmlns:a16="http://schemas.microsoft.com/office/drawing/2014/main" id="{9FDA5BDA-F041-B95D-D0DF-DB1F0195271E}"/>
                </a:ext>
              </a:extLst>
            </p:cNvPr>
            <p:cNvSpPr/>
            <p:nvPr/>
          </p:nvSpPr>
          <p:spPr bwMode="auto">
            <a:xfrm>
              <a:off x="6924675" y="2762251"/>
              <a:ext cx="100013" cy="41275"/>
            </a:xfrm>
            <a:custGeom>
              <a:avLst/>
              <a:gdLst>
                <a:gd name="T0" fmla="*/ 18 w 22"/>
                <a:gd name="T1" fmla="*/ 9 h 9"/>
                <a:gd name="T2" fmla="*/ 4 w 22"/>
                <a:gd name="T3" fmla="*/ 9 h 9"/>
                <a:gd name="T4" fmla="*/ 0 w 22"/>
                <a:gd name="T5" fmla="*/ 4 h 9"/>
                <a:gd name="T6" fmla="*/ 4 w 22"/>
                <a:gd name="T7" fmla="*/ 0 h 9"/>
                <a:gd name="T8" fmla="*/ 18 w 22"/>
                <a:gd name="T9" fmla="*/ 0 h 9"/>
                <a:gd name="T10" fmla="*/ 22 w 22"/>
                <a:gd name="T11" fmla="*/ 4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1" y="9"/>
                    <a:pt x="0" y="7"/>
                    <a:pt x="0" y="4"/>
                  </a:cubicBezTo>
                  <a:cubicBezTo>
                    <a:pt x="0" y="2"/>
                    <a:pt x="1" y="0"/>
                    <a:pt x="4" y="0"/>
                  </a:cubicBezTo>
                  <a:cubicBezTo>
                    <a:pt x="18" y="0"/>
                    <a:pt x="18" y="0"/>
                    <a:pt x="18" y="0"/>
                  </a:cubicBezTo>
                  <a:cubicBezTo>
                    <a:pt x="20" y="0"/>
                    <a:pt x="22" y="2"/>
                    <a:pt x="22" y="4"/>
                  </a:cubicBezTo>
                  <a:cubicBezTo>
                    <a:pt x="22" y="7"/>
                    <a:pt x="20"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íşḷïďe">
              <a:extLst>
                <a:ext uri="{FF2B5EF4-FFF2-40B4-BE49-F238E27FC236}">
                  <a16:creationId xmlns:a16="http://schemas.microsoft.com/office/drawing/2014/main" id="{89CA838F-2C80-C1E9-95DC-17E0EEC31A9A}"/>
                </a:ext>
              </a:extLst>
            </p:cNvPr>
            <p:cNvSpPr/>
            <p:nvPr/>
          </p:nvSpPr>
          <p:spPr bwMode="auto">
            <a:xfrm>
              <a:off x="6756400" y="2762251"/>
              <a:ext cx="103188" cy="41275"/>
            </a:xfrm>
            <a:custGeom>
              <a:avLst/>
              <a:gdLst>
                <a:gd name="T0" fmla="*/ 19 w 23"/>
                <a:gd name="T1" fmla="*/ 9 h 9"/>
                <a:gd name="T2" fmla="*/ 5 w 23"/>
                <a:gd name="T3" fmla="*/ 9 h 9"/>
                <a:gd name="T4" fmla="*/ 0 w 23"/>
                <a:gd name="T5" fmla="*/ 4 h 9"/>
                <a:gd name="T6" fmla="*/ 5 w 23"/>
                <a:gd name="T7" fmla="*/ 0 h 9"/>
                <a:gd name="T8" fmla="*/ 19 w 23"/>
                <a:gd name="T9" fmla="*/ 0 h 9"/>
                <a:gd name="T10" fmla="*/ 23 w 23"/>
                <a:gd name="T11" fmla="*/ 4 h 9"/>
                <a:gd name="T12" fmla="*/ 19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9" y="9"/>
                  </a:moveTo>
                  <a:cubicBezTo>
                    <a:pt x="5" y="9"/>
                    <a:pt x="5" y="9"/>
                    <a:pt x="5" y="9"/>
                  </a:cubicBezTo>
                  <a:cubicBezTo>
                    <a:pt x="2" y="9"/>
                    <a:pt x="0" y="7"/>
                    <a:pt x="0" y="4"/>
                  </a:cubicBezTo>
                  <a:cubicBezTo>
                    <a:pt x="0" y="2"/>
                    <a:pt x="2" y="0"/>
                    <a:pt x="5" y="0"/>
                  </a:cubicBezTo>
                  <a:cubicBezTo>
                    <a:pt x="19" y="0"/>
                    <a:pt x="19" y="0"/>
                    <a:pt x="19" y="0"/>
                  </a:cubicBezTo>
                  <a:cubicBezTo>
                    <a:pt x="21" y="0"/>
                    <a:pt x="23" y="2"/>
                    <a:pt x="23" y="4"/>
                  </a:cubicBezTo>
                  <a:cubicBezTo>
                    <a:pt x="23" y="7"/>
                    <a:pt x="21" y="9"/>
                    <a:pt x="19"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ṡ1idè">
              <a:extLst>
                <a:ext uri="{FF2B5EF4-FFF2-40B4-BE49-F238E27FC236}">
                  <a16:creationId xmlns:a16="http://schemas.microsoft.com/office/drawing/2014/main" id="{6788B145-02DB-67A8-C550-FCF81280FF96}"/>
                </a:ext>
              </a:extLst>
            </p:cNvPr>
            <p:cNvSpPr/>
            <p:nvPr/>
          </p:nvSpPr>
          <p:spPr bwMode="auto">
            <a:xfrm>
              <a:off x="6619875" y="2762251"/>
              <a:ext cx="103188" cy="41275"/>
            </a:xfrm>
            <a:custGeom>
              <a:avLst/>
              <a:gdLst>
                <a:gd name="T0" fmla="*/ 18 w 23"/>
                <a:gd name="T1" fmla="*/ 9 h 9"/>
                <a:gd name="T2" fmla="*/ 4 w 23"/>
                <a:gd name="T3" fmla="*/ 9 h 9"/>
                <a:gd name="T4" fmla="*/ 0 w 23"/>
                <a:gd name="T5" fmla="*/ 4 h 9"/>
                <a:gd name="T6" fmla="*/ 4 w 23"/>
                <a:gd name="T7" fmla="*/ 0 h 9"/>
                <a:gd name="T8" fmla="*/ 18 w 23"/>
                <a:gd name="T9" fmla="*/ 0 h 9"/>
                <a:gd name="T10" fmla="*/ 23 w 23"/>
                <a:gd name="T11" fmla="*/ 4 h 9"/>
                <a:gd name="T12" fmla="*/ 18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8" y="9"/>
                  </a:moveTo>
                  <a:cubicBezTo>
                    <a:pt x="4" y="9"/>
                    <a:pt x="4" y="9"/>
                    <a:pt x="4" y="9"/>
                  </a:cubicBezTo>
                  <a:cubicBezTo>
                    <a:pt x="2" y="9"/>
                    <a:pt x="0" y="7"/>
                    <a:pt x="0" y="4"/>
                  </a:cubicBezTo>
                  <a:cubicBezTo>
                    <a:pt x="0" y="2"/>
                    <a:pt x="2" y="0"/>
                    <a:pt x="4" y="0"/>
                  </a:cubicBezTo>
                  <a:cubicBezTo>
                    <a:pt x="18" y="0"/>
                    <a:pt x="18" y="0"/>
                    <a:pt x="18" y="0"/>
                  </a:cubicBezTo>
                  <a:cubicBezTo>
                    <a:pt x="21" y="0"/>
                    <a:pt x="23" y="2"/>
                    <a:pt x="23" y="4"/>
                  </a:cubicBezTo>
                  <a:cubicBezTo>
                    <a:pt x="23" y="7"/>
                    <a:pt x="21"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îṥ1ïḋê">
              <a:extLst>
                <a:ext uri="{FF2B5EF4-FFF2-40B4-BE49-F238E27FC236}">
                  <a16:creationId xmlns:a16="http://schemas.microsoft.com/office/drawing/2014/main" id="{E2038CBA-7494-DA96-FE5F-D58BECC47D8E}"/>
                </a:ext>
              </a:extLst>
            </p:cNvPr>
            <p:cNvSpPr/>
            <p:nvPr/>
          </p:nvSpPr>
          <p:spPr bwMode="auto">
            <a:xfrm>
              <a:off x="7383463" y="2693988"/>
              <a:ext cx="182563" cy="36513"/>
            </a:xfrm>
            <a:custGeom>
              <a:avLst/>
              <a:gdLst>
                <a:gd name="T0" fmla="*/ 36 w 40"/>
                <a:gd name="T1" fmla="*/ 8 h 8"/>
                <a:gd name="T2" fmla="*/ 5 w 40"/>
                <a:gd name="T3" fmla="*/ 8 h 8"/>
                <a:gd name="T4" fmla="*/ 0 w 40"/>
                <a:gd name="T5" fmla="*/ 4 h 8"/>
                <a:gd name="T6" fmla="*/ 5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5" y="8"/>
                    <a:pt x="5" y="8"/>
                    <a:pt x="5" y="8"/>
                  </a:cubicBezTo>
                  <a:cubicBezTo>
                    <a:pt x="2" y="8"/>
                    <a:pt x="0" y="6"/>
                    <a:pt x="0" y="4"/>
                  </a:cubicBezTo>
                  <a:cubicBezTo>
                    <a:pt x="0" y="2"/>
                    <a:pt x="2" y="0"/>
                    <a:pt x="5" y="0"/>
                  </a:cubicBezTo>
                  <a:cubicBezTo>
                    <a:pt x="36" y="0"/>
                    <a:pt x="36" y="0"/>
                    <a:pt x="36" y="0"/>
                  </a:cubicBezTo>
                  <a:cubicBezTo>
                    <a:pt x="38" y="0"/>
                    <a:pt x="40" y="2"/>
                    <a:pt x="40" y="4"/>
                  </a:cubicBezTo>
                  <a:cubicBezTo>
                    <a:pt x="40" y="6"/>
                    <a:pt x="38" y="8"/>
                    <a:pt x="3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íSlíḓè">
              <a:extLst>
                <a:ext uri="{FF2B5EF4-FFF2-40B4-BE49-F238E27FC236}">
                  <a16:creationId xmlns:a16="http://schemas.microsoft.com/office/drawing/2014/main" id="{BC3E7EC6-55A7-B79D-EC6C-C4787DF376D5}"/>
                </a:ext>
              </a:extLst>
            </p:cNvPr>
            <p:cNvSpPr/>
            <p:nvPr/>
          </p:nvSpPr>
          <p:spPr bwMode="auto">
            <a:xfrm>
              <a:off x="6354763" y="2762251"/>
              <a:ext cx="182563" cy="41275"/>
            </a:xfrm>
            <a:custGeom>
              <a:avLst/>
              <a:gdLst>
                <a:gd name="T0" fmla="*/ 36 w 40"/>
                <a:gd name="T1" fmla="*/ 9 h 9"/>
                <a:gd name="T2" fmla="*/ 5 w 40"/>
                <a:gd name="T3" fmla="*/ 9 h 9"/>
                <a:gd name="T4" fmla="*/ 0 w 40"/>
                <a:gd name="T5" fmla="*/ 4 h 9"/>
                <a:gd name="T6" fmla="*/ 5 w 40"/>
                <a:gd name="T7" fmla="*/ 0 h 9"/>
                <a:gd name="T8" fmla="*/ 36 w 40"/>
                <a:gd name="T9" fmla="*/ 0 h 9"/>
                <a:gd name="T10" fmla="*/ 40 w 40"/>
                <a:gd name="T11" fmla="*/ 4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4"/>
                  </a:cubicBezTo>
                  <a:cubicBezTo>
                    <a:pt x="0" y="2"/>
                    <a:pt x="2" y="0"/>
                    <a:pt x="5" y="0"/>
                  </a:cubicBezTo>
                  <a:cubicBezTo>
                    <a:pt x="36" y="0"/>
                    <a:pt x="36" y="0"/>
                    <a:pt x="36" y="0"/>
                  </a:cubicBezTo>
                  <a:cubicBezTo>
                    <a:pt x="39" y="0"/>
                    <a:pt x="40" y="2"/>
                    <a:pt x="40" y="4"/>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iŝľíḑé">
              <a:extLst>
                <a:ext uri="{FF2B5EF4-FFF2-40B4-BE49-F238E27FC236}">
                  <a16:creationId xmlns:a16="http://schemas.microsoft.com/office/drawing/2014/main" id="{94A05E9D-4001-DD5B-2740-6A152DB5FB31}"/>
                </a:ext>
              </a:extLst>
            </p:cNvPr>
            <p:cNvSpPr/>
            <p:nvPr/>
          </p:nvSpPr>
          <p:spPr bwMode="auto">
            <a:xfrm>
              <a:off x="7064375" y="2762251"/>
              <a:ext cx="501650" cy="41275"/>
            </a:xfrm>
            <a:custGeom>
              <a:avLst/>
              <a:gdLst>
                <a:gd name="T0" fmla="*/ 106 w 110"/>
                <a:gd name="T1" fmla="*/ 9 h 9"/>
                <a:gd name="T2" fmla="*/ 5 w 110"/>
                <a:gd name="T3" fmla="*/ 9 h 9"/>
                <a:gd name="T4" fmla="*/ 0 w 110"/>
                <a:gd name="T5" fmla="*/ 4 h 9"/>
                <a:gd name="T6" fmla="*/ 5 w 110"/>
                <a:gd name="T7" fmla="*/ 0 h 9"/>
                <a:gd name="T8" fmla="*/ 106 w 110"/>
                <a:gd name="T9" fmla="*/ 0 h 9"/>
                <a:gd name="T10" fmla="*/ 110 w 110"/>
                <a:gd name="T11" fmla="*/ 4 h 9"/>
                <a:gd name="T12" fmla="*/ 106 w 1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0" h="9">
                  <a:moveTo>
                    <a:pt x="106" y="9"/>
                  </a:moveTo>
                  <a:cubicBezTo>
                    <a:pt x="5" y="9"/>
                    <a:pt x="5" y="9"/>
                    <a:pt x="5" y="9"/>
                  </a:cubicBezTo>
                  <a:cubicBezTo>
                    <a:pt x="2" y="9"/>
                    <a:pt x="0" y="7"/>
                    <a:pt x="0" y="4"/>
                  </a:cubicBezTo>
                  <a:cubicBezTo>
                    <a:pt x="0" y="2"/>
                    <a:pt x="2" y="0"/>
                    <a:pt x="5" y="0"/>
                  </a:cubicBezTo>
                  <a:cubicBezTo>
                    <a:pt x="106" y="0"/>
                    <a:pt x="106" y="0"/>
                    <a:pt x="106" y="0"/>
                  </a:cubicBezTo>
                  <a:cubicBezTo>
                    <a:pt x="108" y="0"/>
                    <a:pt x="110" y="2"/>
                    <a:pt x="110" y="4"/>
                  </a:cubicBezTo>
                  <a:cubicBezTo>
                    <a:pt x="110" y="7"/>
                    <a:pt x="108" y="9"/>
                    <a:pt x="10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í$ḻïdé">
              <a:extLst>
                <a:ext uri="{FF2B5EF4-FFF2-40B4-BE49-F238E27FC236}">
                  <a16:creationId xmlns:a16="http://schemas.microsoft.com/office/drawing/2014/main" id="{65D077E6-11CA-81AB-2F62-2214A269524A}"/>
                </a:ext>
              </a:extLst>
            </p:cNvPr>
            <p:cNvSpPr/>
            <p:nvPr/>
          </p:nvSpPr>
          <p:spPr bwMode="auto">
            <a:xfrm>
              <a:off x="6354763" y="3786188"/>
              <a:ext cx="819150" cy="41275"/>
            </a:xfrm>
            <a:custGeom>
              <a:avLst/>
              <a:gdLst>
                <a:gd name="T0" fmla="*/ 175 w 180"/>
                <a:gd name="T1" fmla="*/ 9 h 9"/>
                <a:gd name="T2" fmla="*/ 5 w 180"/>
                <a:gd name="T3" fmla="*/ 9 h 9"/>
                <a:gd name="T4" fmla="*/ 0 w 180"/>
                <a:gd name="T5" fmla="*/ 4 h 9"/>
                <a:gd name="T6" fmla="*/ 5 w 180"/>
                <a:gd name="T7" fmla="*/ 0 h 9"/>
                <a:gd name="T8" fmla="*/ 175 w 180"/>
                <a:gd name="T9" fmla="*/ 0 h 9"/>
                <a:gd name="T10" fmla="*/ 180 w 180"/>
                <a:gd name="T11" fmla="*/ 4 h 9"/>
                <a:gd name="T12" fmla="*/ 175 w 18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80" h="9">
                  <a:moveTo>
                    <a:pt x="175" y="9"/>
                  </a:moveTo>
                  <a:cubicBezTo>
                    <a:pt x="5" y="9"/>
                    <a:pt x="5" y="9"/>
                    <a:pt x="5" y="9"/>
                  </a:cubicBezTo>
                  <a:cubicBezTo>
                    <a:pt x="2" y="9"/>
                    <a:pt x="0" y="7"/>
                    <a:pt x="0" y="4"/>
                  </a:cubicBezTo>
                  <a:cubicBezTo>
                    <a:pt x="0" y="2"/>
                    <a:pt x="2" y="0"/>
                    <a:pt x="5" y="0"/>
                  </a:cubicBezTo>
                  <a:cubicBezTo>
                    <a:pt x="175" y="0"/>
                    <a:pt x="175" y="0"/>
                    <a:pt x="175" y="0"/>
                  </a:cubicBezTo>
                  <a:cubicBezTo>
                    <a:pt x="178" y="0"/>
                    <a:pt x="180" y="2"/>
                    <a:pt x="180" y="4"/>
                  </a:cubicBezTo>
                  <a:cubicBezTo>
                    <a:pt x="180" y="7"/>
                    <a:pt x="178" y="9"/>
                    <a:pt x="175"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îśľîḓé">
              <a:extLst>
                <a:ext uri="{FF2B5EF4-FFF2-40B4-BE49-F238E27FC236}">
                  <a16:creationId xmlns:a16="http://schemas.microsoft.com/office/drawing/2014/main" id="{FA40E3BE-0EEE-D9F1-A308-BBBBEFE95624}"/>
                </a:ext>
              </a:extLst>
            </p:cNvPr>
            <p:cNvSpPr/>
            <p:nvPr/>
          </p:nvSpPr>
          <p:spPr bwMode="auto">
            <a:xfrm>
              <a:off x="7237413" y="3786188"/>
              <a:ext cx="100013" cy="41275"/>
            </a:xfrm>
            <a:custGeom>
              <a:avLst/>
              <a:gdLst>
                <a:gd name="T0" fmla="*/ 18 w 22"/>
                <a:gd name="T1" fmla="*/ 9 h 9"/>
                <a:gd name="T2" fmla="*/ 4 w 22"/>
                <a:gd name="T3" fmla="*/ 9 h 9"/>
                <a:gd name="T4" fmla="*/ 0 w 22"/>
                <a:gd name="T5" fmla="*/ 4 h 9"/>
                <a:gd name="T6" fmla="*/ 4 w 22"/>
                <a:gd name="T7" fmla="*/ 0 h 9"/>
                <a:gd name="T8" fmla="*/ 18 w 22"/>
                <a:gd name="T9" fmla="*/ 0 h 9"/>
                <a:gd name="T10" fmla="*/ 22 w 22"/>
                <a:gd name="T11" fmla="*/ 4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2" y="9"/>
                    <a:pt x="0" y="7"/>
                    <a:pt x="0" y="4"/>
                  </a:cubicBezTo>
                  <a:cubicBezTo>
                    <a:pt x="0" y="2"/>
                    <a:pt x="2" y="0"/>
                    <a:pt x="4" y="0"/>
                  </a:cubicBezTo>
                  <a:cubicBezTo>
                    <a:pt x="18" y="0"/>
                    <a:pt x="18" y="0"/>
                    <a:pt x="18" y="0"/>
                  </a:cubicBezTo>
                  <a:cubicBezTo>
                    <a:pt x="20" y="0"/>
                    <a:pt x="22" y="2"/>
                    <a:pt x="22" y="4"/>
                  </a:cubicBezTo>
                  <a:cubicBezTo>
                    <a:pt x="22" y="7"/>
                    <a:pt x="20"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ïṩļïḋe">
              <a:extLst>
                <a:ext uri="{FF2B5EF4-FFF2-40B4-BE49-F238E27FC236}">
                  <a16:creationId xmlns:a16="http://schemas.microsoft.com/office/drawing/2014/main" id="{309A44E6-3D68-32A2-525D-D4CF45820523}"/>
                </a:ext>
              </a:extLst>
            </p:cNvPr>
            <p:cNvSpPr/>
            <p:nvPr/>
          </p:nvSpPr>
          <p:spPr bwMode="auto">
            <a:xfrm>
              <a:off x="6924675" y="3854451"/>
              <a:ext cx="100013" cy="41275"/>
            </a:xfrm>
            <a:custGeom>
              <a:avLst/>
              <a:gdLst>
                <a:gd name="T0" fmla="*/ 18 w 22"/>
                <a:gd name="T1" fmla="*/ 9 h 9"/>
                <a:gd name="T2" fmla="*/ 4 w 22"/>
                <a:gd name="T3" fmla="*/ 9 h 9"/>
                <a:gd name="T4" fmla="*/ 0 w 22"/>
                <a:gd name="T5" fmla="*/ 5 h 9"/>
                <a:gd name="T6" fmla="*/ 4 w 22"/>
                <a:gd name="T7" fmla="*/ 0 h 9"/>
                <a:gd name="T8" fmla="*/ 18 w 22"/>
                <a:gd name="T9" fmla="*/ 0 h 9"/>
                <a:gd name="T10" fmla="*/ 22 w 22"/>
                <a:gd name="T11" fmla="*/ 5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1" y="9"/>
                    <a:pt x="0" y="7"/>
                    <a:pt x="0" y="5"/>
                  </a:cubicBezTo>
                  <a:cubicBezTo>
                    <a:pt x="0" y="2"/>
                    <a:pt x="1" y="0"/>
                    <a:pt x="4" y="0"/>
                  </a:cubicBezTo>
                  <a:cubicBezTo>
                    <a:pt x="18" y="0"/>
                    <a:pt x="18" y="0"/>
                    <a:pt x="18" y="0"/>
                  </a:cubicBezTo>
                  <a:cubicBezTo>
                    <a:pt x="20" y="0"/>
                    <a:pt x="22" y="2"/>
                    <a:pt x="22" y="5"/>
                  </a:cubicBezTo>
                  <a:cubicBezTo>
                    <a:pt x="22" y="7"/>
                    <a:pt x="20"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iṧḷîdè">
              <a:extLst>
                <a:ext uri="{FF2B5EF4-FFF2-40B4-BE49-F238E27FC236}">
                  <a16:creationId xmlns:a16="http://schemas.microsoft.com/office/drawing/2014/main" id="{C12E87D1-7359-E78C-7116-22A61D9327E5}"/>
                </a:ext>
              </a:extLst>
            </p:cNvPr>
            <p:cNvSpPr/>
            <p:nvPr/>
          </p:nvSpPr>
          <p:spPr bwMode="auto">
            <a:xfrm>
              <a:off x="6756400" y="3854451"/>
              <a:ext cx="103188" cy="41275"/>
            </a:xfrm>
            <a:custGeom>
              <a:avLst/>
              <a:gdLst>
                <a:gd name="T0" fmla="*/ 19 w 23"/>
                <a:gd name="T1" fmla="*/ 9 h 9"/>
                <a:gd name="T2" fmla="*/ 5 w 23"/>
                <a:gd name="T3" fmla="*/ 9 h 9"/>
                <a:gd name="T4" fmla="*/ 0 w 23"/>
                <a:gd name="T5" fmla="*/ 5 h 9"/>
                <a:gd name="T6" fmla="*/ 5 w 23"/>
                <a:gd name="T7" fmla="*/ 0 h 9"/>
                <a:gd name="T8" fmla="*/ 19 w 23"/>
                <a:gd name="T9" fmla="*/ 0 h 9"/>
                <a:gd name="T10" fmla="*/ 23 w 23"/>
                <a:gd name="T11" fmla="*/ 5 h 9"/>
                <a:gd name="T12" fmla="*/ 19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9" y="9"/>
                  </a:moveTo>
                  <a:cubicBezTo>
                    <a:pt x="5" y="9"/>
                    <a:pt x="5" y="9"/>
                    <a:pt x="5" y="9"/>
                  </a:cubicBezTo>
                  <a:cubicBezTo>
                    <a:pt x="2" y="9"/>
                    <a:pt x="0" y="7"/>
                    <a:pt x="0" y="5"/>
                  </a:cubicBezTo>
                  <a:cubicBezTo>
                    <a:pt x="0" y="2"/>
                    <a:pt x="2" y="0"/>
                    <a:pt x="5" y="0"/>
                  </a:cubicBezTo>
                  <a:cubicBezTo>
                    <a:pt x="19" y="0"/>
                    <a:pt x="19" y="0"/>
                    <a:pt x="19" y="0"/>
                  </a:cubicBezTo>
                  <a:cubicBezTo>
                    <a:pt x="21" y="0"/>
                    <a:pt x="23" y="2"/>
                    <a:pt x="23" y="5"/>
                  </a:cubicBezTo>
                  <a:cubicBezTo>
                    <a:pt x="23" y="7"/>
                    <a:pt x="21" y="9"/>
                    <a:pt x="19"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šlíďè">
              <a:extLst>
                <a:ext uri="{FF2B5EF4-FFF2-40B4-BE49-F238E27FC236}">
                  <a16:creationId xmlns:a16="http://schemas.microsoft.com/office/drawing/2014/main" id="{1A1F4F16-A625-EF62-79E6-719A244D2528}"/>
                </a:ext>
              </a:extLst>
            </p:cNvPr>
            <p:cNvSpPr/>
            <p:nvPr/>
          </p:nvSpPr>
          <p:spPr bwMode="auto">
            <a:xfrm>
              <a:off x="6619875" y="3854451"/>
              <a:ext cx="103188" cy="41275"/>
            </a:xfrm>
            <a:custGeom>
              <a:avLst/>
              <a:gdLst>
                <a:gd name="T0" fmla="*/ 18 w 23"/>
                <a:gd name="T1" fmla="*/ 9 h 9"/>
                <a:gd name="T2" fmla="*/ 4 w 23"/>
                <a:gd name="T3" fmla="*/ 9 h 9"/>
                <a:gd name="T4" fmla="*/ 0 w 23"/>
                <a:gd name="T5" fmla="*/ 5 h 9"/>
                <a:gd name="T6" fmla="*/ 4 w 23"/>
                <a:gd name="T7" fmla="*/ 0 h 9"/>
                <a:gd name="T8" fmla="*/ 18 w 23"/>
                <a:gd name="T9" fmla="*/ 0 h 9"/>
                <a:gd name="T10" fmla="*/ 23 w 23"/>
                <a:gd name="T11" fmla="*/ 5 h 9"/>
                <a:gd name="T12" fmla="*/ 18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8" y="9"/>
                  </a:moveTo>
                  <a:cubicBezTo>
                    <a:pt x="4" y="9"/>
                    <a:pt x="4" y="9"/>
                    <a:pt x="4" y="9"/>
                  </a:cubicBezTo>
                  <a:cubicBezTo>
                    <a:pt x="2" y="9"/>
                    <a:pt x="0" y="7"/>
                    <a:pt x="0" y="5"/>
                  </a:cubicBezTo>
                  <a:cubicBezTo>
                    <a:pt x="0" y="2"/>
                    <a:pt x="2" y="0"/>
                    <a:pt x="4" y="0"/>
                  </a:cubicBezTo>
                  <a:cubicBezTo>
                    <a:pt x="18" y="0"/>
                    <a:pt x="18" y="0"/>
                    <a:pt x="18" y="0"/>
                  </a:cubicBezTo>
                  <a:cubicBezTo>
                    <a:pt x="21" y="0"/>
                    <a:pt x="23" y="2"/>
                    <a:pt x="23" y="5"/>
                  </a:cubicBezTo>
                  <a:cubicBezTo>
                    <a:pt x="23" y="7"/>
                    <a:pt x="21"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îṡḷîḑê">
              <a:extLst>
                <a:ext uri="{FF2B5EF4-FFF2-40B4-BE49-F238E27FC236}">
                  <a16:creationId xmlns:a16="http://schemas.microsoft.com/office/drawing/2014/main" id="{C2BBAFF8-A720-7535-AB51-09C1091811F6}"/>
                </a:ext>
              </a:extLst>
            </p:cNvPr>
            <p:cNvSpPr/>
            <p:nvPr/>
          </p:nvSpPr>
          <p:spPr bwMode="auto">
            <a:xfrm>
              <a:off x="7383463" y="3786188"/>
              <a:ext cx="182563" cy="41275"/>
            </a:xfrm>
            <a:custGeom>
              <a:avLst/>
              <a:gdLst>
                <a:gd name="T0" fmla="*/ 36 w 40"/>
                <a:gd name="T1" fmla="*/ 9 h 9"/>
                <a:gd name="T2" fmla="*/ 5 w 40"/>
                <a:gd name="T3" fmla="*/ 9 h 9"/>
                <a:gd name="T4" fmla="*/ 0 w 40"/>
                <a:gd name="T5" fmla="*/ 4 h 9"/>
                <a:gd name="T6" fmla="*/ 5 w 40"/>
                <a:gd name="T7" fmla="*/ 0 h 9"/>
                <a:gd name="T8" fmla="*/ 36 w 40"/>
                <a:gd name="T9" fmla="*/ 0 h 9"/>
                <a:gd name="T10" fmla="*/ 40 w 40"/>
                <a:gd name="T11" fmla="*/ 4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4"/>
                  </a:cubicBezTo>
                  <a:cubicBezTo>
                    <a:pt x="0" y="2"/>
                    <a:pt x="2" y="0"/>
                    <a:pt x="5" y="0"/>
                  </a:cubicBezTo>
                  <a:cubicBezTo>
                    <a:pt x="36" y="0"/>
                    <a:pt x="36" y="0"/>
                    <a:pt x="36" y="0"/>
                  </a:cubicBezTo>
                  <a:cubicBezTo>
                    <a:pt x="38" y="0"/>
                    <a:pt x="40" y="2"/>
                    <a:pt x="40" y="4"/>
                  </a:cubicBezTo>
                  <a:cubicBezTo>
                    <a:pt x="40" y="7"/>
                    <a:pt x="38"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ṧļíḋê">
              <a:extLst>
                <a:ext uri="{FF2B5EF4-FFF2-40B4-BE49-F238E27FC236}">
                  <a16:creationId xmlns:a16="http://schemas.microsoft.com/office/drawing/2014/main" id="{E7DDB285-499D-5281-3020-7FBAAACB4979}"/>
                </a:ext>
              </a:extLst>
            </p:cNvPr>
            <p:cNvSpPr/>
            <p:nvPr/>
          </p:nvSpPr>
          <p:spPr bwMode="auto">
            <a:xfrm>
              <a:off x="6354763" y="3854451"/>
              <a:ext cx="182563" cy="41275"/>
            </a:xfrm>
            <a:custGeom>
              <a:avLst/>
              <a:gdLst>
                <a:gd name="T0" fmla="*/ 36 w 40"/>
                <a:gd name="T1" fmla="*/ 9 h 9"/>
                <a:gd name="T2" fmla="*/ 5 w 40"/>
                <a:gd name="T3" fmla="*/ 9 h 9"/>
                <a:gd name="T4" fmla="*/ 0 w 40"/>
                <a:gd name="T5" fmla="*/ 5 h 9"/>
                <a:gd name="T6" fmla="*/ 5 w 40"/>
                <a:gd name="T7" fmla="*/ 0 h 9"/>
                <a:gd name="T8" fmla="*/ 36 w 40"/>
                <a:gd name="T9" fmla="*/ 0 h 9"/>
                <a:gd name="T10" fmla="*/ 40 w 40"/>
                <a:gd name="T11" fmla="*/ 5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5"/>
                  </a:cubicBezTo>
                  <a:cubicBezTo>
                    <a:pt x="0" y="2"/>
                    <a:pt x="2" y="0"/>
                    <a:pt x="5" y="0"/>
                  </a:cubicBezTo>
                  <a:cubicBezTo>
                    <a:pt x="36" y="0"/>
                    <a:pt x="36" y="0"/>
                    <a:pt x="36" y="0"/>
                  </a:cubicBezTo>
                  <a:cubicBezTo>
                    <a:pt x="39" y="0"/>
                    <a:pt x="40" y="2"/>
                    <a:pt x="40" y="5"/>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íŝlîḑè">
              <a:extLst>
                <a:ext uri="{FF2B5EF4-FFF2-40B4-BE49-F238E27FC236}">
                  <a16:creationId xmlns:a16="http://schemas.microsoft.com/office/drawing/2014/main" id="{9B904886-A5DF-F1CB-5E4B-B8A33E1F8DF3}"/>
                </a:ext>
              </a:extLst>
            </p:cNvPr>
            <p:cNvSpPr/>
            <p:nvPr/>
          </p:nvSpPr>
          <p:spPr bwMode="auto">
            <a:xfrm>
              <a:off x="7064375" y="3854451"/>
              <a:ext cx="501650" cy="41275"/>
            </a:xfrm>
            <a:custGeom>
              <a:avLst/>
              <a:gdLst>
                <a:gd name="T0" fmla="*/ 106 w 110"/>
                <a:gd name="T1" fmla="*/ 9 h 9"/>
                <a:gd name="T2" fmla="*/ 5 w 110"/>
                <a:gd name="T3" fmla="*/ 9 h 9"/>
                <a:gd name="T4" fmla="*/ 0 w 110"/>
                <a:gd name="T5" fmla="*/ 5 h 9"/>
                <a:gd name="T6" fmla="*/ 5 w 110"/>
                <a:gd name="T7" fmla="*/ 0 h 9"/>
                <a:gd name="T8" fmla="*/ 106 w 110"/>
                <a:gd name="T9" fmla="*/ 0 h 9"/>
                <a:gd name="T10" fmla="*/ 110 w 110"/>
                <a:gd name="T11" fmla="*/ 5 h 9"/>
                <a:gd name="T12" fmla="*/ 106 w 1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0" h="9">
                  <a:moveTo>
                    <a:pt x="106" y="9"/>
                  </a:moveTo>
                  <a:cubicBezTo>
                    <a:pt x="5" y="9"/>
                    <a:pt x="5" y="9"/>
                    <a:pt x="5" y="9"/>
                  </a:cubicBezTo>
                  <a:cubicBezTo>
                    <a:pt x="2" y="9"/>
                    <a:pt x="0" y="7"/>
                    <a:pt x="0" y="5"/>
                  </a:cubicBezTo>
                  <a:cubicBezTo>
                    <a:pt x="0" y="2"/>
                    <a:pt x="2" y="0"/>
                    <a:pt x="5" y="0"/>
                  </a:cubicBezTo>
                  <a:cubicBezTo>
                    <a:pt x="106" y="0"/>
                    <a:pt x="106" y="0"/>
                    <a:pt x="106" y="0"/>
                  </a:cubicBezTo>
                  <a:cubicBezTo>
                    <a:pt x="108" y="0"/>
                    <a:pt x="110" y="2"/>
                    <a:pt x="110" y="5"/>
                  </a:cubicBezTo>
                  <a:cubicBezTo>
                    <a:pt x="110" y="7"/>
                    <a:pt x="108" y="9"/>
                    <a:pt x="10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îSľíḍê">
              <a:extLst>
                <a:ext uri="{FF2B5EF4-FFF2-40B4-BE49-F238E27FC236}">
                  <a16:creationId xmlns:a16="http://schemas.microsoft.com/office/drawing/2014/main" id="{FA303D11-7621-173D-BFEB-A90FAE475CCC}"/>
                </a:ext>
              </a:extLst>
            </p:cNvPr>
            <p:cNvSpPr/>
            <p:nvPr/>
          </p:nvSpPr>
          <p:spPr bwMode="auto">
            <a:xfrm>
              <a:off x="6354763" y="3927476"/>
              <a:ext cx="819150" cy="36513"/>
            </a:xfrm>
            <a:custGeom>
              <a:avLst/>
              <a:gdLst>
                <a:gd name="T0" fmla="*/ 175 w 180"/>
                <a:gd name="T1" fmla="*/ 8 h 8"/>
                <a:gd name="T2" fmla="*/ 5 w 180"/>
                <a:gd name="T3" fmla="*/ 8 h 8"/>
                <a:gd name="T4" fmla="*/ 0 w 180"/>
                <a:gd name="T5" fmla="*/ 4 h 8"/>
                <a:gd name="T6" fmla="*/ 5 w 180"/>
                <a:gd name="T7" fmla="*/ 0 h 8"/>
                <a:gd name="T8" fmla="*/ 175 w 180"/>
                <a:gd name="T9" fmla="*/ 0 h 8"/>
                <a:gd name="T10" fmla="*/ 180 w 180"/>
                <a:gd name="T11" fmla="*/ 4 h 8"/>
                <a:gd name="T12" fmla="*/ 175 w 1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0" h="8">
                  <a:moveTo>
                    <a:pt x="175" y="8"/>
                  </a:moveTo>
                  <a:cubicBezTo>
                    <a:pt x="5" y="8"/>
                    <a:pt x="5" y="8"/>
                    <a:pt x="5" y="8"/>
                  </a:cubicBezTo>
                  <a:cubicBezTo>
                    <a:pt x="2" y="8"/>
                    <a:pt x="0" y="6"/>
                    <a:pt x="0" y="4"/>
                  </a:cubicBezTo>
                  <a:cubicBezTo>
                    <a:pt x="0" y="2"/>
                    <a:pt x="2" y="0"/>
                    <a:pt x="5" y="0"/>
                  </a:cubicBezTo>
                  <a:cubicBezTo>
                    <a:pt x="175" y="0"/>
                    <a:pt x="175" y="0"/>
                    <a:pt x="175" y="0"/>
                  </a:cubicBezTo>
                  <a:cubicBezTo>
                    <a:pt x="178" y="0"/>
                    <a:pt x="180" y="2"/>
                    <a:pt x="180" y="4"/>
                  </a:cubicBezTo>
                  <a:cubicBezTo>
                    <a:pt x="180" y="6"/>
                    <a:pt x="178" y="8"/>
                    <a:pt x="175"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ïṧ1íde">
              <a:extLst>
                <a:ext uri="{FF2B5EF4-FFF2-40B4-BE49-F238E27FC236}">
                  <a16:creationId xmlns:a16="http://schemas.microsoft.com/office/drawing/2014/main" id="{E7A0C76A-97F9-6CCC-4CBC-1FCBC6C2802A}"/>
                </a:ext>
              </a:extLst>
            </p:cNvPr>
            <p:cNvSpPr/>
            <p:nvPr/>
          </p:nvSpPr>
          <p:spPr bwMode="auto">
            <a:xfrm>
              <a:off x="7237413" y="3927476"/>
              <a:ext cx="100013" cy="36513"/>
            </a:xfrm>
            <a:custGeom>
              <a:avLst/>
              <a:gdLst>
                <a:gd name="T0" fmla="*/ 18 w 22"/>
                <a:gd name="T1" fmla="*/ 8 h 8"/>
                <a:gd name="T2" fmla="*/ 4 w 22"/>
                <a:gd name="T3" fmla="*/ 8 h 8"/>
                <a:gd name="T4" fmla="*/ 0 w 22"/>
                <a:gd name="T5" fmla="*/ 4 h 8"/>
                <a:gd name="T6" fmla="*/ 4 w 22"/>
                <a:gd name="T7" fmla="*/ 0 h 8"/>
                <a:gd name="T8" fmla="*/ 18 w 22"/>
                <a:gd name="T9" fmla="*/ 0 h 8"/>
                <a:gd name="T10" fmla="*/ 22 w 22"/>
                <a:gd name="T11" fmla="*/ 4 h 8"/>
                <a:gd name="T12" fmla="*/ 18 w 2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18" y="8"/>
                  </a:moveTo>
                  <a:cubicBezTo>
                    <a:pt x="4" y="8"/>
                    <a:pt x="4" y="8"/>
                    <a:pt x="4" y="8"/>
                  </a:cubicBezTo>
                  <a:cubicBezTo>
                    <a:pt x="2" y="8"/>
                    <a:pt x="0" y="6"/>
                    <a:pt x="0" y="4"/>
                  </a:cubicBezTo>
                  <a:cubicBezTo>
                    <a:pt x="0" y="2"/>
                    <a:pt x="2" y="0"/>
                    <a:pt x="4" y="0"/>
                  </a:cubicBezTo>
                  <a:cubicBezTo>
                    <a:pt x="18" y="0"/>
                    <a:pt x="18" y="0"/>
                    <a:pt x="18" y="0"/>
                  </a:cubicBezTo>
                  <a:cubicBezTo>
                    <a:pt x="20" y="0"/>
                    <a:pt x="22" y="2"/>
                    <a:pt x="22" y="4"/>
                  </a:cubicBezTo>
                  <a:cubicBezTo>
                    <a:pt x="22" y="6"/>
                    <a:pt x="20" y="8"/>
                    <a:pt x="18"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îSľiďè">
              <a:extLst>
                <a:ext uri="{FF2B5EF4-FFF2-40B4-BE49-F238E27FC236}">
                  <a16:creationId xmlns:a16="http://schemas.microsoft.com/office/drawing/2014/main" id="{72EF5013-011A-A5A9-1561-A47CD9F40E29}"/>
                </a:ext>
              </a:extLst>
            </p:cNvPr>
            <p:cNvSpPr/>
            <p:nvPr/>
          </p:nvSpPr>
          <p:spPr bwMode="auto">
            <a:xfrm>
              <a:off x="6924675" y="3995738"/>
              <a:ext cx="100013" cy="34925"/>
            </a:xfrm>
            <a:custGeom>
              <a:avLst/>
              <a:gdLst>
                <a:gd name="T0" fmla="*/ 18 w 22"/>
                <a:gd name="T1" fmla="*/ 8 h 8"/>
                <a:gd name="T2" fmla="*/ 4 w 22"/>
                <a:gd name="T3" fmla="*/ 8 h 8"/>
                <a:gd name="T4" fmla="*/ 0 w 22"/>
                <a:gd name="T5" fmla="*/ 4 h 8"/>
                <a:gd name="T6" fmla="*/ 4 w 22"/>
                <a:gd name="T7" fmla="*/ 0 h 8"/>
                <a:gd name="T8" fmla="*/ 18 w 22"/>
                <a:gd name="T9" fmla="*/ 0 h 8"/>
                <a:gd name="T10" fmla="*/ 22 w 22"/>
                <a:gd name="T11" fmla="*/ 4 h 8"/>
                <a:gd name="T12" fmla="*/ 18 w 2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18" y="8"/>
                  </a:moveTo>
                  <a:cubicBezTo>
                    <a:pt x="4" y="8"/>
                    <a:pt x="4" y="8"/>
                    <a:pt x="4" y="8"/>
                  </a:cubicBezTo>
                  <a:cubicBezTo>
                    <a:pt x="1" y="8"/>
                    <a:pt x="0" y="6"/>
                    <a:pt x="0" y="4"/>
                  </a:cubicBezTo>
                  <a:cubicBezTo>
                    <a:pt x="0" y="2"/>
                    <a:pt x="1" y="0"/>
                    <a:pt x="4" y="0"/>
                  </a:cubicBezTo>
                  <a:cubicBezTo>
                    <a:pt x="18" y="0"/>
                    <a:pt x="18" y="0"/>
                    <a:pt x="18" y="0"/>
                  </a:cubicBezTo>
                  <a:cubicBezTo>
                    <a:pt x="20" y="0"/>
                    <a:pt x="22" y="2"/>
                    <a:pt x="22" y="4"/>
                  </a:cubicBezTo>
                  <a:cubicBezTo>
                    <a:pt x="22" y="6"/>
                    <a:pt x="20" y="8"/>
                    <a:pt x="18"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ḷïḑé">
              <a:extLst>
                <a:ext uri="{FF2B5EF4-FFF2-40B4-BE49-F238E27FC236}">
                  <a16:creationId xmlns:a16="http://schemas.microsoft.com/office/drawing/2014/main" id="{7FC795D9-5EE9-2636-9B82-5E153513D00C}"/>
                </a:ext>
              </a:extLst>
            </p:cNvPr>
            <p:cNvSpPr/>
            <p:nvPr/>
          </p:nvSpPr>
          <p:spPr bwMode="auto">
            <a:xfrm>
              <a:off x="6756400" y="3995738"/>
              <a:ext cx="103188" cy="34925"/>
            </a:xfrm>
            <a:custGeom>
              <a:avLst/>
              <a:gdLst>
                <a:gd name="T0" fmla="*/ 19 w 23"/>
                <a:gd name="T1" fmla="*/ 8 h 8"/>
                <a:gd name="T2" fmla="*/ 5 w 23"/>
                <a:gd name="T3" fmla="*/ 8 h 8"/>
                <a:gd name="T4" fmla="*/ 0 w 23"/>
                <a:gd name="T5" fmla="*/ 4 h 8"/>
                <a:gd name="T6" fmla="*/ 5 w 23"/>
                <a:gd name="T7" fmla="*/ 0 h 8"/>
                <a:gd name="T8" fmla="*/ 19 w 23"/>
                <a:gd name="T9" fmla="*/ 0 h 8"/>
                <a:gd name="T10" fmla="*/ 23 w 23"/>
                <a:gd name="T11" fmla="*/ 4 h 8"/>
                <a:gd name="T12" fmla="*/ 19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9" y="8"/>
                  </a:moveTo>
                  <a:cubicBezTo>
                    <a:pt x="5" y="8"/>
                    <a:pt x="5" y="8"/>
                    <a:pt x="5" y="8"/>
                  </a:cubicBezTo>
                  <a:cubicBezTo>
                    <a:pt x="2" y="8"/>
                    <a:pt x="0" y="6"/>
                    <a:pt x="0" y="4"/>
                  </a:cubicBezTo>
                  <a:cubicBezTo>
                    <a:pt x="0" y="2"/>
                    <a:pt x="2" y="0"/>
                    <a:pt x="5" y="0"/>
                  </a:cubicBezTo>
                  <a:cubicBezTo>
                    <a:pt x="19" y="0"/>
                    <a:pt x="19" y="0"/>
                    <a:pt x="19" y="0"/>
                  </a:cubicBezTo>
                  <a:cubicBezTo>
                    <a:pt x="21" y="0"/>
                    <a:pt x="23" y="2"/>
                    <a:pt x="23" y="4"/>
                  </a:cubicBezTo>
                  <a:cubicBezTo>
                    <a:pt x="23" y="6"/>
                    <a:pt x="21" y="8"/>
                    <a:pt x="19"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íŝļîdè">
              <a:extLst>
                <a:ext uri="{FF2B5EF4-FFF2-40B4-BE49-F238E27FC236}">
                  <a16:creationId xmlns:a16="http://schemas.microsoft.com/office/drawing/2014/main" id="{B7372FA7-7D7E-E3D4-5421-EB7F21D013C4}"/>
                </a:ext>
              </a:extLst>
            </p:cNvPr>
            <p:cNvSpPr/>
            <p:nvPr/>
          </p:nvSpPr>
          <p:spPr bwMode="auto">
            <a:xfrm>
              <a:off x="6619875" y="3995738"/>
              <a:ext cx="103188" cy="34925"/>
            </a:xfrm>
            <a:custGeom>
              <a:avLst/>
              <a:gdLst>
                <a:gd name="T0" fmla="*/ 18 w 23"/>
                <a:gd name="T1" fmla="*/ 8 h 8"/>
                <a:gd name="T2" fmla="*/ 4 w 23"/>
                <a:gd name="T3" fmla="*/ 8 h 8"/>
                <a:gd name="T4" fmla="*/ 0 w 23"/>
                <a:gd name="T5" fmla="*/ 4 h 8"/>
                <a:gd name="T6" fmla="*/ 4 w 23"/>
                <a:gd name="T7" fmla="*/ 0 h 8"/>
                <a:gd name="T8" fmla="*/ 18 w 23"/>
                <a:gd name="T9" fmla="*/ 0 h 8"/>
                <a:gd name="T10" fmla="*/ 23 w 23"/>
                <a:gd name="T11" fmla="*/ 4 h 8"/>
                <a:gd name="T12" fmla="*/ 18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8" y="8"/>
                  </a:moveTo>
                  <a:cubicBezTo>
                    <a:pt x="4" y="8"/>
                    <a:pt x="4" y="8"/>
                    <a:pt x="4" y="8"/>
                  </a:cubicBezTo>
                  <a:cubicBezTo>
                    <a:pt x="2" y="8"/>
                    <a:pt x="0" y="6"/>
                    <a:pt x="0" y="4"/>
                  </a:cubicBezTo>
                  <a:cubicBezTo>
                    <a:pt x="0" y="2"/>
                    <a:pt x="2" y="0"/>
                    <a:pt x="4" y="0"/>
                  </a:cubicBezTo>
                  <a:cubicBezTo>
                    <a:pt x="18" y="0"/>
                    <a:pt x="18" y="0"/>
                    <a:pt x="18" y="0"/>
                  </a:cubicBezTo>
                  <a:cubicBezTo>
                    <a:pt x="21" y="0"/>
                    <a:pt x="23" y="2"/>
                    <a:pt x="23" y="4"/>
                  </a:cubicBezTo>
                  <a:cubicBezTo>
                    <a:pt x="23" y="6"/>
                    <a:pt x="21" y="8"/>
                    <a:pt x="18"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iślïďê">
              <a:extLst>
                <a:ext uri="{FF2B5EF4-FFF2-40B4-BE49-F238E27FC236}">
                  <a16:creationId xmlns:a16="http://schemas.microsoft.com/office/drawing/2014/main" id="{7371B834-6A37-D8AF-426D-05486E7961BF}"/>
                </a:ext>
              </a:extLst>
            </p:cNvPr>
            <p:cNvSpPr/>
            <p:nvPr/>
          </p:nvSpPr>
          <p:spPr bwMode="auto">
            <a:xfrm>
              <a:off x="7383463" y="3927476"/>
              <a:ext cx="182563" cy="36513"/>
            </a:xfrm>
            <a:custGeom>
              <a:avLst/>
              <a:gdLst>
                <a:gd name="T0" fmla="*/ 36 w 40"/>
                <a:gd name="T1" fmla="*/ 8 h 8"/>
                <a:gd name="T2" fmla="*/ 5 w 40"/>
                <a:gd name="T3" fmla="*/ 8 h 8"/>
                <a:gd name="T4" fmla="*/ 0 w 40"/>
                <a:gd name="T5" fmla="*/ 4 h 8"/>
                <a:gd name="T6" fmla="*/ 5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5" y="8"/>
                    <a:pt x="5" y="8"/>
                    <a:pt x="5" y="8"/>
                  </a:cubicBezTo>
                  <a:cubicBezTo>
                    <a:pt x="2" y="8"/>
                    <a:pt x="0" y="6"/>
                    <a:pt x="0" y="4"/>
                  </a:cubicBezTo>
                  <a:cubicBezTo>
                    <a:pt x="0" y="2"/>
                    <a:pt x="2" y="0"/>
                    <a:pt x="5" y="0"/>
                  </a:cubicBezTo>
                  <a:cubicBezTo>
                    <a:pt x="36" y="0"/>
                    <a:pt x="36" y="0"/>
                    <a:pt x="36" y="0"/>
                  </a:cubicBezTo>
                  <a:cubicBezTo>
                    <a:pt x="38" y="0"/>
                    <a:pt x="40" y="2"/>
                    <a:pt x="40" y="4"/>
                  </a:cubicBezTo>
                  <a:cubicBezTo>
                    <a:pt x="40" y="6"/>
                    <a:pt x="38" y="8"/>
                    <a:pt x="3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ïśḻïḓê">
              <a:extLst>
                <a:ext uri="{FF2B5EF4-FFF2-40B4-BE49-F238E27FC236}">
                  <a16:creationId xmlns:a16="http://schemas.microsoft.com/office/drawing/2014/main" id="{0AC51111-43F6-0749-5F89-96800698A2E4}"/>
                </a:ext>
              </a:extLst>
            </p:cNvPr>
            <p:cNvSpPr/>
            <p:nvPr/>
          </p:nvSpPr>
          <p:spPr bwMode="auto">
            <a:xfrm>
              <a:off x="6354763" y="3995738"/>
              <a:ext cx="182563" cy="34925"/>
            </a:xfrm>
            <a:custGeom>
              <a:avLst/>
              <a:gdLst>
                <a:gd name="T0" fmla="*/ 36 w 40"/>
                <a:gd name="T1" fmla="*/ 8 h 8"/>
                <a:gd name="T2" fmla="*/ 5 w 40"/>
                <a:gd name="T3" fmla="*/ 8 h 8"/>
                <a:gd name="T4" fmla="*/ 0 w 40"/>
                <a:gd name="T5" fmla="*/ 4 h 8"/>
                <a:gd name="T6" fmla="*/ 5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5" y="8"/>
                    <a:pt x="5" y="8"/>
                    <a:pt x="5" y="8"/>
                  </a:cubicBezTo>
                  <a:cubicBezTo>
                    <a:pt x="2" y="8"/>
                    <a:pt x="0" y="6"/>
                    <a:pt x="0" y="4"/>
                  </a:cubicBezTo>
                  <a:cubicBezTo>
                    <a:pt x="0" y="2"/>
                    <a:pt x="2" y="0"/>
                    <a:pt x="5" y="0"/>
                  </a:cubicBezTo>
                  <a:cubicBezTo>
                    <a:pt x="36" y="0"/>
                    <a:pt x="36" y="0"/>
                    <a:pt x="36" y="0"/>
                  </a:cubicBezTo>
                  <a:cubicBezTo>
                    <a:pt x="39" y="0"/>
                    <a:pt x="40" y="2"/>
                    <a:pt x="40" y="4"/>
                  </a:cubicBezTo>
                  <a:cubicBezTo>
                    <a:pt x="40" y="6"/>
                    <a:pt x="39" y="8"/>
                    <a:pt x="3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îšḷíďe">
              <a:extLst>
                <a:ext uri="{FF2B5EF4-FFF2-40B4-BE49-F238E27FC236}">
                  <a16:creationId xmlns:a16="http://schemas.microsoft.com/office/drawing/2014/main" id="{DDA43285-9314-73C6-5B2B-44432BEED229}"/>
                </a:ext>
              </a:extLst>
            </p:cNvPr>
            <p:cNvSpPr/>
            <p:nvPr/>
          </p:nvSpPr>
          <p:spPr bwMode="auto">
            <a:xfrm>
              <a:off x="7064375" y="3995738"/>
              <a:ext cx="501650" cy="34925"/>
            </a:xfrm>
            <a:custGeom>
              <a:avLst/>
              <a:gdLst>
                <a:gd name="T0" fmla="*/ 106 w 110"/>
                <a:gd name="T1" fmla="*/ 8 h 8"/>
                <a:gd name="T2" fmla="*/ 5 w 110"/>
                <a:gd name="T3" fmla="*/ 8 h 8"/>
                <a:gd name="T4" fmla="*/ 0 w 110"/>
                <a:gd name="T5" fmla="*/ 4 h 8"/>
                <a:gd name="T6" fmla="*/ 5 w 110"/>
                <a:gd name="T7" fmla="*/ 0 h 8"/>
                <a:gd name="T8" fmla="*/ 106 w 110"/>
                <a:gd name="T9" fmla="*/ 0 h 8"/>
                <a:gd name="T10" fmla="*/ 110 w 110"/>
                <a:gd name="T11" fmla="*/ 4 h 8"/>
                <a:gd name="T12" fmla="*/ 106 w 11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10" h="8">
                  <a:moveTo>
                    <a:pt x="106" y="8"/>
                  </a:moveTo>
                  <a:cubicBezTo>
                    <a:pt x="5" y="8"/>
                    <a:pt x="5" y="8"/>
                    <a:pt x="5" y="8"/>
                  </a:cubicBezTo>
                  <a:cubicBezTo>
                    <a:pt x="2" y="8"/>
                    <a:pt x="0" y="6"/>
                    <a:pt x="0" y="4"/>
                  </a:cubicBezTo>
                  <a:cubicBezTo>
                    <a:pt x="0" y="2"/>
                    <a:pt x="2" y="0"/>
                    <a:pt x="5" y="0"/>
                  </a:cubicBezTo>
                  <a:cubicBezTo>
                    <a:pt x="106" y="0"/>
                    <a:pt x="106" y="0"/>
                    <a:pt x="106" y="0"/>
                  </a:cubicBezTo>
                  <a:cubicBezTo>
                    <a:pt x="108" y="0"/>
                    <a:pt x="110" y="2"/>
                    <a:pt x="110" y="4"/>
                  </a:cubicBezTo>
                  <a:cubicBezTo>
                    <a:pt x="110" y="6"/>
                    <a:pt x="108" y="8"/>
                    <a:pt x="10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íṡḷïḓè">
              <a:extLst>
                <a:ext uri="{FF2B5EF4-FFF2-40B4-BE49-F238E27FC236}">
                  <a16:creationId xmlns:a16="http://schemas.microsoft.com/office/drawing/2014/main" id="{4398D744-35A2-73F6-33FA-414196360C92}"/>
                </a:ext>
              </a:extLst>
            </p:cNvPr>
            <p:cNvSpPr/>
            <p:nvPr/>
          </p:nvSpPr>
          <p:spPr bwMode="auto">
            <a:xfrm>
              <a:off x="6354763" y="4064001"/>
              <a:ext cx="819150" cy="39688"/>
            </a:xfrm>
            <a:custGeom>
              <a:avLst/>
              <a:gdLst>
                <a:gd name="T0" fmla="*/ 175 w 180"/>
                <a:gd name="T1" fmla="*/ 9 h 9"/>
                <a:gd name="T2" fmla="*/ 5 w 180"/>
                <a:gd name="T3" fmla="*/ 9 h 9"/>
                <a:gd name="T4" fmla="*/ 0 w 180"/>
                <a:gd name="T5" fmla="*/ 4 h 9"/>
                <a:gd name="T6" fmla="*/ 5 w 180"/>
                <a:gd name="T7" fmla="*/ 0 h 9"/>
                <a:gd name="T8" fmla="*/ 175 w 180"/>
                <a:gd name="T9" fmla="*/ 0 h 9"/>
                <a:gd name="T10" fmla="*/ 180 w 180"/>
                <a:gd name="T11" fmla="*/ 4 h 9"/>
                <a:gd name="T12" fmla="*/ 175 w 18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80" h="9">
                  <a:moveTo>
                    <a:pt x="175" y="9"/>
                  </a:moveTo>
                  <a:cubicBezTo>
                    <a:pt x="5" y="9"/>
                    <a:pt x="5" y="9"/>
                    <a:pt x="5" y="9"/>
                  </a:cubicBezTo>
                  <a:cubicBezTo>
                    <a:pt x="2" y="9"/>
                    <a:pt x="0" y="7"/>
                    <a:pt x="0" y="4"/>
                  </a:cubicBezTo>
                  <a:cubicBezTo>
                    <a:pt x="0" y="2"/>
                    <a:pt x="2" y="0"/>
                    <a:pt x="5" y="0"/>
                  </a:cubicBezTo>
                  <a:cubicBezTo>
                    <a:pt x="175" y="0"/>
                    <a:pt x="175" y="0"/>
                    <a:pt x="175" y="0"/>
                  </a:cubicBezTo>
                  <a:cubicBezTo>
                    <a:pt x="178" y="0"/>
                    <a:pt x="180" y="2"/>
                    <a:pt x="180" y="4"/>
                  </a:cubicBezTo>
                  <a:cubicBezTo>
                    <a:pt x="180" y="7"/>
                    <a:pt x="178" y="9"/>
                    <a:pt x="175"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ṧľïďé">
              <a:extLst>
                <a:ext uri="{FF2B5EF4-FFF2-40B4-BE49-F238E27FC236}">
                  <a16:creationId xmlns:a16="http://schemas.microsoft.com/office/drawing/2014/main" id="{EA8D819D-10C0-2D95-1C1B-03E3508BB6D9}"/>
                </a:ext>
              </a:extLst>
            </p:cNvPr>
            <p:cNvSpPr/>
            <p:nvPr/>
          </p:nvSpPr>
          <p:spPr bwMode="auto">
            <a:xfrm>
              <a:off x="7237413" y="4064001"/>
              <a:ext cx="100013" cy="39688"/>
            </a:xfrm>
            <a:custGeom>
              <a:avLst/>
              <a:gdLst>
                <a:gd name="T0" fmla="*/ 18 w 22"/>
                <a:gd name="T1" fmla="*/ 9 h 9"/>
                <a:gd name="T2" fmla="*/ 4 w 22"/>
                <a:gd name="T3" fmla="*/ 9 h 9"/>
                <a:gd name="T4" fmla="*/ 0 w 22"/>
                <a:gd name="T5" fmla="*/ 4 h 9"/>
                <a:gd name="T6" fmla="*/ 4 w 22"/>
                <a:gd name="T7" fmla="*/ 0 h 9"/>
                <a:gd name="T8" fmla="*/ 18 w 22"/>
                <a:gd name="T9" fmla="*/ 0 h 9"/>
                <a:gd name="T10" fmla="*/ 22 w 22"/>
                <a:gd name="T11" fmla="*/ 4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2" y="9"/>
                    <a:pt x="0" y="7"/>
                    <a:pt x="0" y="4"/>
                  </a:cubicBezTo>
                  <a:cubicBezTo>
                    <a:pt x="0" y="2"/>
                    <a:pt x="2" y="0"/>
                    <a:pt x="4" y="0"/>
                  </a:cubicBezTo>
                  <a:cubicBezTo>
                    <a:pt x="18" y="0"/>
                    <a:pt x="18" y="0"/>
                    <a:pt x="18" y="0"/>
                  </a:cubicBezTo>
                  <a:cubicBezTo>
                    <a:pt x="20" y="0"/>
                    <a:pt x="22" y="2"/>
                    <a:pt x="22" y="4"/>
                  </a:cubicBezTo>
                  <a:cubicBezTo>
                    <a:pt x="22" y="7"/>
                    <a:pt x="20"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sḷîḋê">
              <a:extLst>
                <a:ext uri="{FF2B5EF4-FFF2-40B4-BE49-F238E27FC236}">
                  <a16:creationId xmlns:a16="http://schemas.microsoft.com/office/drawing/2014/main" id="{8ED97A98-C16B-86D0-BABF-4D09FD18AE86}"/>
                </a:ext>
              </a:extLst>
            </p:cNvPr>
            <p:cNvSpPr/>
            <p:nvPr/>
          </p:nvSpPr>
          <p:spPr bwMode="auto">
            <a:xfrm>
              <a:off x="6924675" y="4130676"/>
              <a:ext cx="100013" cy="41275"/>
            </a:xfrm>
            <a:custGeom>
              <a:avLst/>
              <a:gdLst>
                <a:gd name="T0" fmla="*/ 18 w 22"/>
                <a:gd name="T1" fmla="*/ 9 h 9"/>
                <a:gd name="T2" fmla="*/ 4 w 22"/>
                <a:gd name="T3" fmla="*/ 9 h 9"/>
                <a:gd name="T4" fmla="*/ 0 w 22"/>
                <a:gd name="T5" fmla="*/ 5 h 9"/>
                <a:gd name="T6" fmla="*/ 4 w 22"/>
                <a:gd name="T7" fmla="*/ 0 h 9"/>
                <a:gd name="T8" fmla="*/ 18 w 22"/>
                <a:gd name="T9" fmla="*/ 0 h 9"/>
                <a:gd name="T10" fmla="*/ 22 w 22"/>
                <a:gd name="T11" fmla="*/ 5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1" y="9"/>
                    <a:pt x="0" y="7"/>
                    <a:pt x="0" y="5"/>
                  </a:cubicBezTo>
                  <a:cubicBezTo>
                    <a:pt x="0" y="2"/>
                    <a:pt x="1" y="0"/>
                    <a:pt x="4" y="0"/>
                  </a:cubicBezTo>
                  <a:cubicBezTo>
                    <a:pt x="18" y="0"/>
                    <a:pt x="18" y="0"/>
                    <a:pt x="18" y="0"/>
                  </a:cubicBezTo>
                  <a:cubicBezTo>
                    <a:pt x="20" y="0"/>
                    <a:pt x="22" y="2"/>
                    <a:pt x="22" y="5"/>
                  </a:cubicBezTo>
                  <a:cubicBezTo>
                    <a:pt x="22" y="7"/>
                    <a:pt x="20"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ṥlîdé">
              <a:extLst>
                <a:ext uri="{FF2B5EF4-FFF2-40B4-BE49-F238E27FC236}">
                  <a16:creationId xmlns:a16="http://schemas.microsoft.com/office/drawing/2014/main" id="{6A5FB5F4-74B8-E0B4-A41F-6D21A07F42E9}"/>
                </a:ext>
              </a:extLst>
            </p:cNvPr>
            <p:cNvSpPr/>
            <p:nvPr/>
          </p:nvSpPr>
          <p:spPr bwMode="auto">
            <a:xfrm>
              <a:off x="6756400" y="4130676"/>
              <a:ext cx="103188" cy="41275"/>
            </a:xfrm>
            <a:custGeom>
              <a:avLst/>
              <a:gdLst>
                <a:gd name="T0" fmla="*/ 19 w 23"/>
                <a:gd name="T1" fmla="*/ 9 h 9"/>
                <a:gd name="T2" fmla="*/ 5 w 23"/>
                <a:gd name="T3" fmla="*/ 9 h 9"/>
                <a:gd name="T4" fmla="*/ 0 w 23"/>
                <a:gd name="T5" fmla="*/ 5 h 9"/>
                <a:gd name="T6" fmla="*/ 5 w 23"/>
                <a:gd name="T7" fmla="*/ 0 h 9"/>
                <a:gd name="T8" fmla="*/ 19 w 23"/>
                <a:gd name="T9" fmla="*/ 0 h 9"/>
                <a:gd name="T10" fmla="*/ 23 w 23"/>
                <a:gd name="T11" fmla="*/ 5 h 9"/>
                <a:gd name="T12" fmla="*/ 19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9" y="9"/>
                  </a:moveTo>
                  <a:cubicBezTo>
                    <a:pt x="5" y="9"/>
                    <a:pt x="5" y="9"/>
                    <a:pt x="5" y="9"/>
                  </a:cubicBezTo>
                  <a:cubicBezTo>
                    <a:pt x="2" y="9"/>
                    <a:pt x="0" y="7"/>
                    <a:pt x="0" y="5"/>
                  </a:cubicBezTo>
                  <a:cubicBezTo>
                    <a:pt x="0" y="2"/>
                    <a:pt x="2" y="0"/>
                    <a:pt x="5" y="0"/>
                  </a:cubicBezTo>
                  <a:cubicBezTo>
                    <a:pt x="19" y="0"/>
                    <a:pt x="19" y="0"/>
                    <a:pt x="19" y="0"/>
                  </a:cubicBezTo>
                  <a:cubicBezTo>
                    <a:pt x="21" y="0"/>
                    <a:pt x="23" y="2"/>
                    <a:pt x="23" y="5"/>
                  </a:cubicBezTo>
                  <a:cubicBezTo>
                    <a:pt x="23" y="7"/>
                    <a:pt x="21" y="9"/>
                    <a:pt x="19"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íşľïḋé">
              <a:extLst>
                <a:ext uri="{FF2B5EF4-FFF2-40B4-BE49-F238E27FC236}">
                  <a16:creationId xmlns:a16="http://schemas.microsoft.com/office/drawing/2014/main" id="{9F66C8BF-A229-CB9E-82AE-0E90193C5C7C}"/>
                </a:ext>
              </a:extLst>
            </p:cNvPr>
            <p:cNvSpPr/>
            <p:nvPr/>
          </p:nvSpPr>
          <p:spPr bwMode="auto">
            <a:xfrm>
              <a:off x="6619875" y="4130676"/>
              <a:ext cx="103188" cy="41275"/>
            </a:xfrm>
            <a:custGeom>
              <a:avLst/>
              <a:gdLst>
                <a:gd name="T0" fmla="*/ 18 w 23"/>
                <a:gd name="T1" fmla="*/ 9 h 9"/>
                <a:gd name="T2" fmla="*/ 4 w 23"/>
                <a:gd name="T3" fmla="*/ 9 h 9"/>
                <a:gd name="T4" fmla="*/ 0 w 23"/>
                <a:gd name="T5" fmla="*/ 5 h 9"/>
                <a:gd name="T6" fmla="*/ 4 w 23"/>
                <a:gd name="T7" fmla="*/ 0 h 9"/>
                <a:gd name="T8" fmla="*/ 18 w 23"/>
                <a:gd name="T9" fmla="*/ 0 h 9"/>
                <a:gd name="T10" fmla="*/ 23 w 23"/>
                <a:gd name="T11" fmla="*/ 5 h 9"/>
                <a:gd name="T12" fmla="*/ 18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8" y="9"/>
                  </a:moveTo>
                  <a:cubicBezTo>
                    <a:pt x="4" y="9"/>
                    <a:pt x="4" y="9"/>
                    <a:pt x="4" y="9"/>
                  </a:cubicBezTo>
                  <a:cubicBezTo>
                    <a:pt x="2" y="9"/>
                    <a:pt x="0" y="7"/>
                    <a:pt x="0" y="5"/>
                  </a:cubicBezTo>
                  <a:cubicBezTo>
                    <a:pt x="0" y="2"/>
                    <a:pt x="2" y="0"/>
                    <a:pt x="4" y="0"/>
                  </a:cubicBezTo>
                  <a:cubicBezTo>
                    <a:pt x="18" y="0"/>
                    <a:pt x="18" y="0"/>
                    <a:pt x="18" y="0"/>
                  </a:cubicBezTo>
                  <a:cubicBezTo>
                    <a:pt x="21" y="0"/>
                    <a:pt x="23" y="2"/>
                    <a:pt x="23" y="5"/>
                  </a:cubicBezTo>
                  <a:cubicBezTo>
                    <a:pt x="23" y="7"/>
                    <a:pt x="21"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ïsḷíḋê">
              <a:extLst>
                <a:ext uri="{FF2B5EF4-FFF2-40B4-BE49-F238E27FC236}">
                  <a16:creationId xmlns:a16="http://schemas.microsoft.com/office/drawing/2014/main" id="{01A00AC9-FF66-6DF6-267F-D40E09BA1D3F}"/>
                </a:ext>
              </a:extLst>
            </p:cNvPr>
            <p:cNvSpPr/>
            <p:nvPr/>
          </p:nvSpPr>
          <p:spPr bwMode="auto">
            <a:xfrm>
              <a:off x="7383463" y="4064001"/>
              <a:ext cx="182563" cy="39688"/>
            </a:xfrm>
            <a:custGeom>
              <a:avLst/>
              <a:gdLst>
                <a:gd name="T0" fmla="*/ 36 w 40"/>
                <a:gd name="T1" fmla="*/ 9 h 9"/>
                <a:gd name="T2" fmla="*/ 5 w 40"/>
                <a:gd name="T3" fmla="*/ 9 h 9"/>
                <a:gd name="T4" fmla="*/ 0 w 40"/>
                <a:gd name="T5" fmla="*/ 4 h 9"/>
                <a:gd name="T6" fmla="*/ 5 w 40"/>
                <a:gd name="T7" fmla="*/ 0 h 9"/>
                <a:gd name="T8" fmla="*/ 36 w 40"/>
                <a:gd name="T9" fmla="*/ 0 h 9"/>
                <a:gd name="T10" fmla="*/ 40 w 40"/>
                <a:gd name="T11" fmla="*/ 4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4"/>
                  </a:cubicBezTo>
                  <a:cubicBezTo>
                    <a:pt x="0" y="2"/>
                    <a:pt x="2" y="0"/>
                    <a:pt x="5" y="0"/>
                  </a:cubicBezTo>
                  <a:cubicBezTo>
                    <a:pt x="36" y="0"/>
                    <a:pt x="36" y="0"/>
                    <a:pt x="36" y="0"/>
                  </a:cubicBezTo>
                  <a:cubicBezTo>
                    <a:pt x="38" y="0"/>
                    <a:pt x="40" y="2"/>
                    <a:pt x="40" y="4"/>
                  </a:cubicBezTo>
                  <a:cubicBezTo>
                    <a:pt x="40" y="7"/>
                    <a:pt x="38"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îśļîḑe">
              <a:extLst>
                <a:ext uri="{FF2B5EF4-FFF2-40B4-BE49-F238E27FC236}">
                  <a16:creationId xmlns:a16="http://schemas.microsoft.com/office/drawing/2014/main" id="{B69FFF76-6989-6CB5-7595-7D3967F8717E}"/>
                </a:ext>
              </a:extLst>
            </p:cNvPr>
            <p:cNvSpPr/>
            <p:nvPr/>
          </p:nvSpPr>
          <p:spPr bwMode="auto">
            <a:xfrm>
              <a:off x="6354763" y="4130676"/>
              <a:ext cx="182563" cy="41275"/>
            </a:xfrm>
            <a:custGeom>
              <a:avLst/>
              <a:gdLst>
                <a:gd name="T0" fmla="*/ 36 w 40"/>
                <a:gd name="T1" fmla="*/ 9 h 9"/>
                <a:gd name="T2" fmla="*/ 5 w 40"/>
                <a:gd name="T3" fmla="*/ 9 h 9"/>
                <a:gd name="T4" fmla="*/ 0 w 40"/>
                <a:gd name="T5" fmla="*/ 5 h 9"/>
                <a:gd name="T6" fmla="*/ 5 w 40"/>
                <a:gd name="T7" fmla="*/ 0 h 9"/>
                <a:gd name="T8" fmla="*/ 36 w 40"/>
                <a:gd name="T9" fmla="*/ 0 h 9"/>
                <a:gd name="T10" fmla="*/ 40 w 40"/>
                <a:gd name="T11" fmla="*/ 5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5"/>
                  </a:cubicBezTo>
                  <a:cubicBezTo>
                    <a:pt x="0" y="2"/>
                    <a:pt x="2" y="0"/>
                    <a:pt x="5" y="0"/>
                  </a:cubicBezTo>
                  <a:cubicBezTo>
                    <a:pt x="36" y="0"/>
                    <a:pt x="36" y="0"/>
                    <a:pt x="36" y="0"/>
                  </a:cubicBezTo>
                  <a:cubicBezTo>
                    <a:pt x="39" y="0"/>
                    <a:pt x="40" y="2"/>
                    <a:pt x="40" y="5"/>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íSľíḓé">
              <a:extLst>
                <a:ext uri="{FF2B5EF4-FFF2-40B4-BE49-F238E27FC236}">
                  <a16:creationId xmlns:a16="http://schemas.microsoft.com/office/drawing/2014/main" id="{DEEDD2B3-82A6-8434-3490-5714FE4DC9AB}"/>
                </a:ext>
              </a:extLst>
            </p:cNvPr>
            <p:cNvSpPr/>
            <p:nvPr/>
          </p:nvSpPr>
          <p:spPr bwMode="auto">
            <a:xfrm>
              <a:off x="7064375" y="4130676"/>
              <a:ext cx="501650" cy="41275"/>
            </a:xfrm>
            <a:custGeom>
              <a:avLst/>
              <a:gdLst>
                <a:gd name="T0" fmla="*/ 106 w 110"/>
                <a:gd name="T1" fmla="*/ 9 h 9"/>
                <a:gd name="T2" fmla="*/ 5 w 110"/>
                <a:gd name="T3" fmla="*/ 9 h 9"/>
                <a:gd name="T4" fmla="*/ 0 w 110"/>
                <a:gd name="T5" fmla="*/ 5 h 9"/>
                <a:gd name="T6" fmla="*/ 5 w 110"/>
                <a:gd name="T7" fmla="*/ 0 h 9"/>
                <a:gd name="T8" fmla="*/ 106 w 110"/>
                <a:gd name="T9" fmla="*/ 0 h 9"/>
                <a:gd name="T10" fmla="*/ 110 w 110"/>
                <a:gd name="T11" fmla="*/ 5 h 9"/>
                <a:gd name="T12" fmla="*/ 106 w 1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0" h="9">
                  <a:moveTo>
                    <a:pt x="106" y="9"/>
                  </a:moveTo>
                  <a:cubicBezTo>
                    <a:pt x="5" y="9"/>
                    <a:pt x="5" y="9"/>
                    <a:pt x="5" y="9"/>
                  </a:cubicBezTo>
                  <a:cubicBezTo>
                    <a:pt x="2" y="9"/>
                    <a:pt x="0" y="7"/>
                    <a:pt x="0" y="5"/>
                  </a:cubicBezTo>
                  <a:cubicBezTo>
                    <a:pt x="0" y="2"/>
                    <a:pt x="2" y="0"/>
                    <a:pt x="5" y="0"/>
                  </a:cubicBezTo>
                  <a:cubicBezTo>
                    <a:pt x="106" y="0"/>
                    <a:pt x="106" y="0"/>
                    <a:pt x="106" y="0"/>
                  </a:cubicBezTo>
                  <a:cubicBezTo>
                    <a:pt x="108" y="0"/>
                    <a:pt x="110" y="2"/>
                    <a:pt x="110" y="5"/>
                  </a:cubicBezTo>
                  <a:cubicBezTo>
                    <a:pt x="110" y="7"/>
                    <a:pt x="108" y="9"/>
                    <a:pt x="10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işļïḍè">
              <a:extLst>
                <a:ext uri="{FF2B5EF4-FFF2-40B4-BE49-F238E27FC236}">
                  <a16:creationId xmlns:a16="http://schemas.microsoft.com/office/drawing/2014/main" id="{48A24D4C-5B2A-08AE-C514-5038ED371CD8}"/>
                </a:ext>
              </a:extLst>
            </p:cNvPr>
            <p:cNvSpPr/>
            <p:nvPr/>
          </p:nvSpPr>
          <p:spPr bwMode="auto">
            <a:xfrm>
              <a:off x="3406775" y="1689101"/>
              <a:ext cx="4832350" cy="14288"/>
            </a:xfrm>
            <a:prstGeom prst="rect">
              <a:avLst/>
            </a:prstGeom>
            <a:solidFill>
              <a:srgbClr val="384F7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1" name="išliḑê">
              <a:extLst>
                <a:ext uri="{FF2B5EF4-FFF2-40B4-BE49-F238E27FC236}">
                  <a16:creationId xmlns:a16="http://schemas.microsoft.com/office/drawing/2014/main" id="{45A8C269-42AB-6FD1-9D3F-1812F192E7B8}"/>
                </a:ext>
              </a:extLst>
            </p:cNvPr>
            <p:cNvSpPr/>
            <p:nvPr/>
          </p:nvSpPr>
          <p:spPr bwMode="auto">
            <a:xfrm>
              <a:off x="3406775" y="1689101"/>
              <a:ext cx="4832350"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2" name="iṥļîdê">
              <a:extLst>
                <a:ext uri="{FF2B5EF4-FFF2-40B4-BE49-F238E27FC236}">
                  <a16:creationId xmlns:a16="http://schemas.microsoft.com/office/drawing/2014/main" id="{1E9334F9-D997-2397-01C6-0E7AF07A6DDD}"/>
                </a:ext>
              </a:extLst>
            </p:cNvPr>
            <p:cNvSpPr/>
            <p:nvPr/>
          </p:nvSpPr>
          <p:spPr bwMode="auto">
            <a:xfrm>
              <a:off x="3406775" y="1689101"/>
              <a:ext cx="4832350" cy="3419475"/>
            </a:xfrm>
            <a:custGeom>
              <a:avLst/>
              <a:gdLst>
                <a:gd name="T0" fmla="*/ 0 w 3044"/>
                <a:gd name="T1" fmla="*/ 0 h 2154"/>
                <a:gd name="T2" fmla="*/ 0 w 3044"/>
                <a:gd name="T3" fmla="*/ 1324 h 2154"/>
                <a:gd name="T4" fmla="*/ 828 w 3044"/>
                <a:gd name="T5" fmla="*/ 2154 h 2154"/>
                <a:gd name="T6" fmla="*/ 3030 w 3044"/>
                <a:gd name="T7" fmla="*/ 2154 h 2154"/>
                <a:gd name="T8" fmla="*/ 877 w 3044"/>
                <a:gd name="T9" fmla="*/ 0 h 2154"/>
                <a:gd name="T10" fmla="*/ 0 w 3044"/>
                <a:gd name="T11" fmla="*/ 0 h 2154"/>
                <a:gd name="T12" fmla="*/ 1055 w 3044"/>
                <a:gd name="T13" fmla="*/ 0 h 2154"/>
                <a:gd name="T14" fmla="*/ 3044 w 3044"/>
                <a:gd name="T15" fmla="*/ 1985 h 2154"/>
                <a:gd name="T16" fmla="*/ 3044 w 3044"/>
                <a:gd name="T17" fmla="*/ 1670 h 2154"/>
                <a:gd name="T18" fmla="*/ 1373 w 3044"/>
                <a:gd name="T19" fmla="*/ 0 h 2154"/>
                <a:gd name="T20" fmla="*/ 1055 w 3044"/>
                <a:gd name="T21" fmla="*/ 0 h 2154"/>
                <a:gd name="T22" fmla="*/ 1874 w 3044"/>
                <a:gd name="T23" fmla="*/ 0 h 2154"/>
                <a:gd name="T24" fmla="*/ 1768 w 3044"/>
                <a:gd name="T25" fmla="*/ 0 h 2154"/>
                <a:gd name="T26" fmla="*/ 3044 w 3044"/>
                <a:gd name="T27" fmla="*/ 1275 h 2154"/>
                <a:gd name="T28" fmla="*/ 3044 w 3044"/>
                <a:gd name="T29" fmla="*/ 1166 h 2154"/>
                <a:gd name="T30" fmla="*/ 1874 w 3044"/>
                <a:gd name="T31" fmla="*/ 0 h 2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44" h="2154">
                  <a:moveTo>
                    <a:pt x="0" y="0"/>
                  </a:moveTo>
                  <a:lnTo>
                    <a:pt x="0" y="1324"/>
                  </a:lnTo>
                  <a:lnTo>
                    <a:pt x="828" y="2154"/>
                  </a:lnTo>
                  <a:lnTo>
                    <a:pt x="3030" y="2154"/>
                  </a:lnTo>
                  <a:lnTo>
                    <a:pt x="877" y="0"/>
                  </a:lnTo>
                  <a:lnTo>
                    <a:pt x="0" y="0"/>
                  </a:lnTo>
                  <a:close/>
                  <a:moveTo>
                    <a:pt x="1055" y="0"/>
                  </a:moveTo>
                  <a:lnTo>
                    <a:pt x="3044" y="1985"/>
                  </a:lnTo>
                  <a:lnTo>
                    <a:pt x="3044" y="1670"/>
                  </a:lnTo>
                  <a:lnTo>
                    <a:pt x="1373" y="0"/>
                  </a:lnTo>
                  <a:lnTo>
                    <a:pt x="1055" y="0"/>
                  </a:lnTo>
                  <a:close/>
                  <a:moveTo>
                    <a:pt x="1874" y="0"/>
                  </a:moveTo>
                  <a:lnTo>
                    <a:pt x="1768" y="0"/>
                  </a:lnTo>
                  <a:lnTo>
                    <a:pt x="3044" y="1275"/>
                  </a:lnTo>
                  <a:lnTo>
                    <a:pt x="3044" y="1166"/>
                  </a:lnTo>
                  <a:lnTo>
                    <a:pt x="1874" y="0"/>
                  </a:lnTo>
                  <a:close/>
                </a:path>
              </a:pathLst>
            </a:custGeom>
            <a:solidFill>
              <a:srgbClr val="FFFFFF">
                <a:alpha val="20000"/>
              </a:srgbClr>
            </a:solidFill>
            <a:ln>
              <a:noFill/>
            </a:ln>
          </p:spPr>
          <p:txBody>
            <a:bodyPr anchor="ctr"/>
            <a:lstStyle/>
            <a:p>
              <a:pPr algn="ctr"/>
              <a:endParaRPr/>
            </a:p>
          </p:txBody>
        </p:sp>
        <p:sp>
          <p:nvSpPr>
            <p:cNvPr id="233" name="ïšḻïdê">
              <a:extLst>
                <a:ext uri="{FF2B5EF4-FFF2-40B4-BE49-F238E27FC236}">
                  <a16:creationId xmlns:a16="http://schemas.microsoft.com/office/drawing/2014/main" id="{924DE988-E71E-A47D-ED47-A0007DEC47BA}"/>
                </a:ext>
              </a:extLst>
            </p:cNvPr>
            <p:cNvSpPr/>
            <p:nvPr/>
          </p:nvSpPr>
          <p:spPr bwMode="auto">
            <a:xfrm>
              <a:off x="6454775" y="2822576"/>
              <a:ext cx="1971675" cy="895350"/>
            </a:xfrm>
            <a:custGeom>
              <a:avLst/>
              <a:gdLst>
                <a:gd name="T0" fmla="*/ 385 w 433"/>
                <a:gd name="T1" fmla="*/ 0 h 197"/>
                <a:gd name="T2" fmla="*/ 48 w 433"/>
                <a:gd name="T3" fmla="*/ 0 h 197"/>
                <a:gd name="T4" fmla="*/ 0 w 433"/>
                <a:gd name="T5" fmla="*/ 48 h 197"/>
                <a:gd name="T6" fmla="*/ 0 w 433"/>
                <a:gd name="T7" fmla="*/ 108 h 197"/>
                <a:gd name="T8" fmla="*/ 48 w 433"/>
                <a:gd name="T9" fmla="*/ 156 h 197"/>
                <a:gd name="T10" fmla="*/ 48 w 433"/>
                <a:gd name="T11" fmla="*/ 156 h 197"/>
                <a:gd name="T12" fmla="*/ 48 w 433"/>
                <a:gd name="T13" fmla="*/ 187 h 197"/>
                <a:gd name="T14" fmla="*/ 61 w 433"/>
                <a:gd name="T15" fmla="*/ 191 h 197"/>
                <a:gd name="T16" fmla="*/ 86 w 433"/>
                <a:gd name="T17" fmla="*/ 156 h 197"/>
                <a:gd name="T18" fmla="*/ 385 w 433"/>
                <a:gd name="T19" fmla="*/ 156 h 197"/>
                <a:gd name="T20" fmla="*/ 433 w 433"/>
                <a:gd name="T21" fmla="*/ 108 h 197"/>
                <a:gd name="T22" fmla="*/ 433 w 433"/>
                <a:gd name="T23" fmla="*/ 48 h 197"/>
                <a:gd name="T24" fmla="*/ 385 w 433"/>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3" h="197">
                  <a:moveTo>
                    <a:pt x="385" y="0"/>
                  </a:moveTo>
                  <a:cubicBezTo>
                    <a:pt x="48" y="0"/>
                    <a:pt x="48" y="0"/>
                    <a:pt x="48" y="0"/>
                  </a:cubicBezTo>
                  <a:cubicBezTo>
                    <a:pt x="22" y="0"/>
                    <a:pt x="0" y="21"/>
                    <a:pt x="0" y="48"/>
                  </a:cubicBezTo>
                  <a:cubicBezTo>
                    <a:pt x="0" y="108"/>
                    <a:pt x="0" y="108"/>
                    <a:pt x="0" y="108"/>
                  </a:cubicBezTo>
                  <a:cubicBezTo>
                    <a:pt x="0" y="134"/>
                    <a:pt x="22" y="156"/>
                    <a:pt x="48" y="156"/>
                  </a:cubicBezTo>
                  <a:cubicBezTo>
                    <a:pt x="48" y="156"/>
                    <a:pt x="48" y="156"/>
                    <a:pt x="48" y="156"/>
                  </a:cubicBezTo>
                  <a:cubicBezTo>
                    <a:pt x="48" y="187"/>
                    <a:pt x="48" y="187"/>
                    <a:pt x="48" y="187"/>
                  </a:cubicBezTo>
                  <a:cubicBezTo>
                    <a:pt x="48" y="194"/>
                    <a:pt x="57" y="197"/>
                    <a:pt x="61" y="191"/>
                  </a:cubicBezTo>
                  <a:cubicBezTo>
                    <a:pt x="86" y="156"/>
                    <a:pt x="86" y="156"/>
                    <a:pt x="86" y="156"/>
                  </a:cubicBezTo>
                  <a:cubicBezTo>
                    <a:pt x="385" y="156"/>
                    <a:pt x="385" y="156"/>
                    <a:pt x="385" y="156"/>
                  </a:cubicBezTo>
                  <a:cubicBezTo>
                    <a:pt x="411" y="156"/>
                    <a:pt x="433" y="134"/>
                    <a:pt x="433" y="108"/>
                  </a:cubicBezTo>
                  <a:cubicBezTo>
                    <a:pt x="433" y="48"/>
                    <a:pt x="433" y="48"/>
                    <a:pt x="433" y="48"/>
                  </a:cubicBezTo>
                  <a:cubicBezTo>
                    <a:pt x="433" y="21"/>
                    <a:pt x="411" y="0"/>
                    <a:pt x="385" y="0"/>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i$1iḋe">
              <a:extLst>
                <a:ext uri="{FF2B5EF4-FFF2-40B4-BE49-F238E27FC236}">
                  <a16:creationId xmlns:a16="http://schemas.microsoft.com/office/drawing/2014/main" id="{141E40CC-D00B-987A-479E-38DE50E13BEC}"/>
                </a:ext>
              </a:extLst>
            </p:cNvPr>
            <p:cNvSpPr/>
            <p:nvPr/>
          </p:nvSpPr>
          <p:spPr bwMode="auto">
            <a:xfrm>
              <a:off x="6486525" y="2822576"/>
              <a:ext cx="1835150" cy="708025"/>
            </a:xfrm>
            <a:custGeom>
              <a:avLst/>
              <a:gdLst>
                <a:gd name="T0" fmla="*/ 41 w 403"/>
                <a:gd name="T1" fmla="*/ 0 h 156"/>
                <a:gd name="T2" fmla="*/ 0 w 403"/>
                <a:gd name="T3" fmla="*/ 23 h 156"/>
                <a:gd name="T4" fmla="*/ 132 w 403"/>
                <a:gd name="T5" fmla="*/ 156 h 156"/>
                <a:gd name="T6" fmla="*/ 294 w 403"/>
                <a:gd name="T7" fmla="*/ 156 h 156"/>
                <a:gd name="T8" fmla="*/ 138 w 403"/>
                <a:gd name="T9" fmla="*/ 0 h 156"/>
                <a:gd name="T10" fmla="*/ 41 w 403"/>
                <a:gd name="T11" fmla="*/ 0 h 156"/>
                <a:gd name="T12" fmla="*/ 254 w 403"/>
                <a:gd name="T13" fmla="*/ 0 h 156"/>
                <a:gd name="T14" fmla="*/ 241 w 403"/>
                <a:gd name="T15" fmla="*/ 0 h 156"/>
                <a:gd name="T16" fmla="*/ 394 w 403"/>
                <a:gd name="T17" fmla="*/ 153 h 156"/>
                <a:gd name="T18" fmla="*/ 403 w 403"/>
                <a:gd name="T19" fmla="*/ 148 h 156"/>
                <a:gd name="T20" fmla="*/ 254 w 403"/>
                <a:gd name="T21" fmla="*/ 0 h 156"/>
                <a:gd name="T22" fmla="*/ 160 w 403"/>
                <a:gd name="T23" fmla="*/ 0 h 156"/>
                <a:gd name="T24" fmla="*/ 316 w 403"/>
                <a:gd name="T25" fmla="*/ 156 h 156"/>
                <a:gd name="T26" fmla="*/ 345 w 403"/>
                <a:gd name="T27" fmla="*/ 156 h 156"/>
                <a:gd name="T28" fmla="*/ 189 w 403"/>
                <a:gd name="T29" fmla="*/ 0 h 156"/>
                <a:gd name="T30" fmla="*/ 160 w 403"/>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3" h="156">
                  <a:moveTo>
                    <a:pt x="41" y="0"/>
                  </a:moveTo>
                  <a:cubicBezTo>
                    <a:pt x="23" y="0"/>
                    <a:pt x="8" y="9"/>
                    <a:pt x="0" y="23"/>
                  </a:cubicBezTo>
                  <a:cubicBezTo>
                    <a:pt x="132" y="156"/>
                    <a:pt x="132" y="156"/>
                    <a:pt x="132" y="156"/>
                  </a:cubicBezTo>
                  <a:cubicBezTo>
                    <a:pt x="294" y="156"/>
                    <a:pt x="294" y="156"/>
                    <a:pt x="294" y="156"/>
                  </a:cubicBezTo>
                  <a:cubicBezTo>
                    <a:pt x="138" y="0"/>
                    <a:pt x="138" y="0"/>
                    <a:pt x="138" y="0"/>
                  </a:cubicBezTo>
                  <a:lnTo>
                    <a:pt x="41" y="0"/>
                  </a:lnTo>
                  <a:close/>
                  <a:moveTo>
                    <a:pt x="254" y="0"/>
                  </a:moveTo>
                  <a:cubicBezTo>
                    <a:pt x="241" y="0"/>
                    <a:pt x="241" y="0"/>
                    <a:pt x="241" y="0"/>
                  </a:cubicBezTo>
                  <a:cubicBezTo>
                    <a:pt x="394" y="153"/>
                    <a:pt x="394" y="153"/>
                    <a:pt x="394" y="153"/>
                  </a:cubicBezTo>
                  <a:cubicBezTo>
                    <a:pt x="397" y="152"/>
                    <a:pt x="400" y="150"/>
                    <a:pt x="403" y="148"/>
                  </a:cubicBezTo>
                  <a:lnTo>
                    <a:pt x="254" y="0"/>
                  </a:lnTo>
                  <a:close/>
                  <a:moveTo>
                    <a:pt x="160" y="0"/>
                  </a:moveTo>
                  <a:cubicBezTo>
                    <a:pt x="316" y="156"/>
                    <a:pt x="316" y="156"/>
                    <a:pt x="316" y="156"/>
                  </a:cubicBezTo>
                  <a:cubicBezTo>
                    <a:pt x="345" y="156"/>
                    <a:pt x="345" y="156"/>
                    <a:pt x="345" y="156"/>
                  </a:cubicBezTo>
                  <a:cubicBezTo>
                    <a:pt x="189" y="0"/>
                    <a:pt x="189" y="0"/>
                    <a:pt x="189" y="0"/>
                  </a:cubicBezTo>
                  <a:lnTo>
                    <a:pt x="160" y="0"/>
                  </a:lnTo>
                  <a:close/>
                </a:path>
              </a:pathLst>
            </a:custGeom>
            <a:solidFill>
              <a:srgbClr val="007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íSlîḓè">
              <a:extLst>
                <a:ext uri="{FF2B5EF4-FFF2-40B4-BE49-F238E27FC236}">
                  <a16:creationId xmlns:a16="http://schemas.microsoft.com/office/drawing/2014/main" id="{42732DDC-C2E9-EB90-BE4D-4B9F3365A978}"/>
                </a:ext>
              </a:extLst>
            </p:cNvPr>
            <p:cNvSpPr/>
            <p:nvPr/>
          </p:nvSpPr>
          <p:spPr bwMode="auto">
            <a:xfrm>
              <a:off x="6454775" y="2822576"/>
              <a:ext cx="1971675" cy="222250"/>
            </a:xfrm>
            <a:custGeom>
              <a:avLst/>
              <a:gdLst>
                <a:gd name="T0" fmla="*/ 385 w 433"/>
                <a:gd name="T1" fmla="*/ 0 h 49"/>
                <a:gd name="T2" fmla="*/ 48 w 433"/>
                <a:gd name="T3" fmla="*/ 0 h 49"/>
                <a:gd name="T4" fmla="*/ 0 w 433"/>
                <a:gd name="T5" fmla="*/ 48 h 49"/>
                <a:gd name="T6" fmla="*/ 0 w 433"/>
                <a:gd name="T7" fmla="*/ 49 h 49"/>
                <a:gd name="T8" fmla="*/ 48 w 433"/>
                <a:gd name="T9" fmla="*/ 1 h 49"/>
                <a:gd name="T10" fmla="*/ 385 w 433"/>
                <a:gd name="T11" fmla="*/ 1 h 49"/>
                <a:gd name="T12" fmla="*/ 433 w 433"/>
                <a:gd name="T13" fmla="*/ 49 h 49"/>
                <a:gd name="T14" fmla="*/ 433 w 433"/>
                <a:gd name="T15" fmla="*/ 48 h 49"/>
                <a:gd name="T16" fmla="*/ 385 w 433"/>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49">
                  <a:moveTo>
                    <a:pt x="385" y="0"/>
                  </a:moveTo>
                  <a:cubicBezTo>
                    <a:pt x="48" y="0"/>
                    <a:pt x="48" y="0"/>
                    <a:pt x="48" y="0"/>
                  </a:cubicBezTo>
                  <a:cubicBezTo>
                    <a:pt x="22" y="0"/>
                    <a:pt x="0" y="21"/>
                    <a:pt x="0" y="48"/>
                  </a:cubicBezTo>
                  <a:cubicBezTo>
                    <a:pt x="0" y="49"/>
                    <a:pt x="0" y="49"/>
                    <a:pt x="0" y="49"/>
                  </a:cubicBezTo>
                  <a:cubicBezTo>
                    <a:pt x="0" y="23"/>
                    <a:pt x="22" y="1"/>
                    <a:pt x="48" y="1"/>
                  </a:cubicBezTo>
                  <a:cubicBezTo>
                    <a:pt x="385" y="1"/>
                    <a:pt x="385" y="1"/>
                    <a:pt x="385" y="1"/>
                  </a:cubicBezTo>
                  <a:cubicBezTo>
                    <a:pt x="411" y="1"/>
                    <a:pt x="433" y="23"/>
                    <a:pt x="433" y="49"/>
                  </a:cubicBezTo>
                  <a:cubicBezTo>
                    <a:pt x="433" y="48"/>
                    <a:pt x="433" y="48"/>
                    <a:pt x="433" y="48"/>
                  </a:cubicBezTo>
                  <a:cubicBezTo>
                    <a:pt x="433" y="21"/>
                    <a:pt x="411" y="0"/>
                    <a:pt x="385" y="0"/>
                  </a:cubicBezTo>
                  <a:close/>
                </a:path>
              </a:pathLst>
            </a:custGeom>
            <a:solidFill>
              <a:srgbClr val="00B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iṧļíḋè">
              <a:extLst>
                <a:ext uri="{FF2B5EF4-FFF2-40B4-BE49-F238E27FC236}">
                  <a16:creationId xmlns:a16="http://schemas.microsoft.com/office/drawing/2014/main" id="{43A615A1-3D50-1DF7-F01B-567D055E7527}"/>
                </a:ext>
              </a:extLst>
            </p:cNvPr>
            <p:cNvSpPr/>
            <p:nvPr/>
          </p:nvSpPr>
          <p:spPr bwMode="auto">
            <a:xfrm>
              <a:off x="6596063" y="2986088"/>
              <a:ext cx="528638" cy="385763"/>
            </a:xfrm>
            <a:custGeom>
              <a:avLst/>
              <a:gdLst>
                <a:gd name="T0" fmla="*/ 113 w 116"/>
                <a:gd name="T1" fmla="*/ 27 h 85"/>
                <a:gd name="T2" fmla="*/ 87 w 116"/>
                <a:gd name="T3" fmla="*/ 2 h 85"/>
                <a:gd name="T4" fmla="*/ 58 w 116"/>
                <a:gd name="T5" fmla="*/ 12 h 85"/>
                <a:gd name="T6" fmla="*/ 28 w 116"/>
                <a:gd name="T7" fmla="*/ 3 h 85"/>
                <a:gd name="T8" fmla="*/ 3 w 116"/>
                <a:gd name="T9" fmla="*/ 29 h 85"/>
                <a:gd name="T10" fmla="*/ 3 w 116"/>
                <a:gd name="T11" fmla="*/ 29 h 85"/>
                <a:gd name="T12" fmla="*/ 18 w 116"/>
                <a:gd name="T13" fmla="*/ 63 h 85"/>
                <a:gd name="T14" fmla="*/ 42 w 116"/>
                <a:gd name="T15" fmla="*/ 80 h 85"/>
                <a:gd name="T16" fmla="*/ 58 w 116"/>
                <a:gd name="T17" fmla="*/ 85 h 85"/>
                <a:gd name="T18" fmla="*/ 75 w 116"/>
                <a:gd name="T19" fmla="*/ 80 h 85"/>
                <a:gd name="T20" fmla="*/ 98 w 116"/>
                <a:gd name="T21" fmla="*/ 62 h 85"/>
                <a:gd name="T22" fmla="*/ 113 w 116"/>
                <a:gd name="T23" fmla="*/ 2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85">
                  <a:moveTo>
                    <a:pt x="113" y="27"/>
                  </a:moveTo>
                  <a:cubicBezTo>
                    <a:pt x="110" y="14"/>
                    <a:pt x="100" y="4"/>
                    <a:pt x="87" y="2"/>
                  </a:cubicBezTo>
                  <a:cubicBezTo>
                    <a:pt x="76" y="0"/>
                    <a:pt x="65" y="4"/>
                    <a:pt x="58" y="12"/>
                  </a:cubicBezTo>
                  <a:cubicBezTo>
                    <a:pt x="50" y="4"/>
                    <a:pt x="39" y="0"/>
                    <a:pt x="28" y="3"/>
                  </a:cubicBezTo>
                  <a:cubicBezTo>
                    <a:pt x="15" y="6"/>
                    <a:pt x="5" y="16"/>
                    <a:pt x="3" y="29"/>
                  </a:cubicBezTo>
                  <a:cubicBezTo>
                    <a:pt x="3" y="29"/>
                    <a:pt x="3" y="29"/>
                    <a:pt x="3" y="29"/>
                  </a:cubicBezTo>
                  <a:cubicBezTo>
                    <a:pt x="0" y="43"/>
                    <a:pt x="6" y="56"/>
                    <a:pt x="18" y="63"/>
                  </a:cubicBezTo>
                  <a:cubicBezTo>
                    <a:pt x="42" y="80"/>
                    <a:pt x="42" y="80"/>
                    <a:pt x="42" y="80"/>
                  </a:cubicBezTo>
                  <a:cubicBezTo>
                    <a:pt x="47" y="83"/>
                    <a:pt x="53" y="85"/>
                    <a:pt x="58" y="85"/>
                  </a:cubicBezTo>
                  <a:cubicBezTo>
                    <a:pt x="64" y="85"/>
                    <a:pt x="70" y="83"/>
                    <a:pt x="75" y="80"/>
                  </a:cubicBezTo>
                  <a:cubicBezTo>
                    <a:pt x="98" y="62"/>
                    <a:pt x="98" y="62"/>
                    <a:pt x="98" y="62"/>
                  </a:cubicBezTo>
                  <a:cubicBezTo>
                    <a:pt x="110" y="54"/>
                    <a:pt x="116" y="41"/>
                    <a:pt x="113" y="27"/>
                  </a:cubicBezTo>
                  <a:close/>
                </a:path>
              </a:pathLst>
            </a:custGeom>
            <a:solidFill>
              <a:srgbClr val="009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îṩḷïḓe">
              <a:extLst>
                <a:ext uri="{FF2B5EF4-FFF2-40B4-BE49-F238E27FC236}">
                  <a16:creationId xmlns:a16="http://schemas.microsoft.com/office/drawing/2014/main" id="{14C4D8C8-BA9A-C6B0-113E-2239DAAAD114}"/>
                </a:ext>
              </a:extLst>
            </p:cNvPr>
            <p:cNvSpPr/>
            <p:nvPr/>
          </p:nvSpPr>
          <p:spPr bwMode="auto">
            <a:xfrm>
              <a:off x="6596063" y="2990851"/>
              <a:ext cx="528638" cy="381000"/>
            </a:xfrm>
            <a:custGeom>
              <a:avLst/>
              <a:gdLst>
                <a:gd name="T0" fmla="*/ 113 w 116"/>
                <a:gd name="T1" fmla="*/ 27 h 84"/>
                <a:gd name="T2" fmla="*/ 87 w 116"/>
                <a:gd name="T3" fmla="*/ 2 h 84"/>
                <a:gd name="T4" fmla="*/ 58 w 116"/>
                <a:gd name="T5" fmla="*/ 12 h 84"/>
                <a:gd name="T6" fmla="*/ 28 w 116"/>
                <a:gd name="T7" fmla="*/ 3 h 84"/>
                <a:gd name="T8" fmla="*/ 3 w 116"/>
                <a:gd name="T9" fmla="*/ 28 h 84"/>
                <a:gd name="T10" fmla="*/ 3 w 116"/>
                <a:gd name="T11" fmla="*/ 28 h 84"/>
                <a:gd name="T12" fmla="*/ 18 w 116"/>
                <a:gd name="T13" fmla="*/ 62 h 84"/>
                <a:gd name="T14" fmla="*/ 42 w 116"/>
                <a:gd name="T15" fmla="*/ 79 h 84"/>
                <a:gd name="T16" fmla="*/ 58 w 116"/>
                <a:gd name="T17" fmla="*/ 84 h 84"/>
                <a:gd name="T18" fmla="*/ 75 w 116"/>
                <a:gd name="T19" fmla="*/ 79 h 84"/>
                <a:gd name="T20" fmla="*/ 98 w 116"/>
                <a:gd name="T21" fmla="*/ 61 h 84"/>
                <a:gd name="T22" fmla="*/ 113 w 116"/>
                <a:gd name="T23" fmla="*/ 2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84">
                  <a:moveTo>
                    <a:pt x="113" y="27"/>
                  </a:moveTo>
                  <a:cubicBezTo>
                    <a:pt x="110" y="14"/>
                    <a:pt x="100" y="4"/>
                    <a:pt x="87" y="2"/>
                  </a:cubicBezTo>
                  <a:cubicBezTo>
                    <a:pt x="76" y="0"/>
                    <a:pt x="65" y="4"/>
                    <a:pt x="58" y="12"/>
                  </a:cubicBezTo>
                  <a:cubicBezTo>
                    <a:pt x="50" y="4"/>
                    <a:pt x="39" y="1"/>
                    <a:pt x="28" y="3"/>
                  </a:cubicBezTo>
                  <a:cubicBezTo>
                    <a:pt x="15" y="6"/>
                    <a:pt x="5" y="16"/>
                    <a:pt x="3" y="28"/>
                  </a:cubicBezTo>
                  <a:cubicBezTo>
                    <a:pt x="3" y="28"/>
                    <a:pt x="3" y="28"/>
                    <a:pt x="3" y="28"/>
                  </a:cubicBezTo>
                  <a:cubicBezTo>
                    <a:pt x="0" y="42"/>
                    <a:pt x="6" y="55"/>
                    <a:pt x="18" y="62"/>
                  </a:cubicBezTo>
                  <a:cubicBezTo>
                    <a:pt x="42" y="79"/>
                    <a:pt x="42" y="79"/>
                    <a:pt x="42" y="79"/>
                  </a:cubicBezTo>
                  <a:cubicBezTo>
                    <a:pt x="47" y="82"/>
                    <a:pt x="53" y="84"/>
                    <a:pt x="58" y="84"/>
                  </a:cubicBezTo>
                  <a:cubicBezTo>
                    <a:pt x="64" y="84"/>
                    <a:pt x="70" y="82"/>
                    <a:pt x="75" y="79"/>
                  </a:cubicBezTo>
                  <a:cubicBezTo>
                    <a:pt x="98" y="61"/>
                    <a:pt x="98" y="61"/>
                    <a:pt x="98" y="61"/>
                  </a:cubicBezTo>
                  <a:cubicBezTo>
                    <a:pt x="110" y="54"/>
                    <a:pt x="116" y="40"/>
                    <a:pt x="113" y="27"/>
                  </a:cubicBezTo>
                  <a:close/>
                </a:path>
              </a:pathLst>
            </a:custGeom>
            <a:solidFill>
              <a:srgbClr val="005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ŝḻîḍê">
              <a:extLst>
                <a:ext uri="{FF2B5EF4-FFF2-40B4-BE49-F238E27FC236}">
                  <a16:creationId xmlns:a16="http://schemas.microsoft.com/office/drawing/2014/main" id="{F6E136AB-2C4C-896F-ED0C-ABAB0D41A090}"/>
                </a:ext>
              </a:extLst>
            </p:cNvPr>
            <p:cNvSpPr/>
            <p:nvPr/>
          </p:nvSpPr>
          <p:spPr bwMode="auto">
            <a:xfrm>
              <a:off x="6623050" y="3013076"/>
              <a:ext cx="474663" cy="341313"/>
            </a:xfrm>
            <a:custGeom>
              <a:avLst/>
              <a:gdLst>
                <a:gd name="T0" fmla="*/ 2 w 104"/>
                <a:gd name="T1" fmla="*/ 24 h 75"/>
                <a:gd name="T2" fmla="*/ 23 w 104"/>
                <a:gd name="T3" fmla="*/ 3 h 75"/>
                <a:gd name="T4" fmla="*/ 52 w 104"/>
                <a:gd name="T5" fmla="*/ 16 h 75"/>
                <a:gd name="T6" fmla="*/ 80 w 104"/>
                <a:gd name="T7" fmla="*/ 3 h 75"/>
                <a:gd name="T8" fmla="*/ 101 w 104"/>
                <a:gd name="T9" fmla="*/ 23 h 75"/>
                <a:gd name="T10" fmla="*/ 89 w 104"/>
                <a:gd name="T11" fmla="*/ 51 h 75"/>
                <a:gd name="T12" fmla="*/ 65 w 104"/>
                <a:gd name="T13" fmla="*/ 69 h 75"/>
                <a:gd name="T14" fmla="*/ 40 w 104"/>
                <a:gd name="T15" fmla="*/ 69 h 75"/>
                <a:gd name="T16" fmla="*/ 15 w 104"/>
                <a:gd name="T17" fmla="*/ 53 h 75"/>
                <a:gd name="T18" fmla="*/ 2 w 104"/>
                <a:gd name="T19" fmla="*/ 2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75">
                  <a:moveTo>
                    <a:pt x="2" y="24"/>
                  </a:moveTo>
                  <a:cubicBezTo>
                    <a:pt x="4" y="14"/>
                    <a:pt x="13" y="6"/>
                    <a:pt x="23" y="3"/>
                  </a:cubicBezTo>
                  <a:cubicBezTo>
                    <a:pt x="35" y="1"/>
                    <a:pt x="46" y="7"/>
                    <a:pt x="52" y="16"/>
                  </a:cubicBezTo>
                  <a:cubicBezTo>
                    <a:pt x="57" y="6"/>
                    <a:pt x="68" y="0"/>
                    <a:pt x="80" y="3"/>
                  </a:cubicBezTo>
                  <a:cubicBezTo>
                    <a:pt x="90" y="4"/>
                    <a:pt x="99" y="12"/>
                    <a:pt x="101" y="23"/>
                  </a:cubicBezTo>
                  <a:cubicBezTo>
                    <a:pt x="104" y="35"/>
                    <a:pt x="98" y="46"/>
                    <a:pt x="89" y="51"/>
                  </a:cubicBezTo>
                  <a:cubicBezTo>
                    <a:pt x="65" y="69"/>
                    <a:pt x="65" y="69"/>
                    <a:pt x="65" y="69"/>
                  </a:cubicBezTo>
                  <a:cubicBezTo>
                    <a:pt x="58" y="75"/>
                    <a:pt x="47" y="75"/>
                    <a:pt x="40" y="69"/>
                  </a:cubicBezTo>
                  <a:cubicBezTo>
                    <a:pt x="15" y="53"/>
                    <a:pt x="15" y="53"/>
                    <a:pt x="15" y="53"/>
                  </a:cubicBezTo>
                  <a:cubicBezTo>
                    <a:pt x="6" y="47"/>
                    <a:pt x="0" y="36"/>
                    <a:pt x="2" y="24"/>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ïśḷîďè">
              <a:extLst>
                <a:ext uri="{FF2B5EF4-FFF2-40B4-BE49-F238E27FC236}">
                  <a16:creationId xmlns:a16="http://schemas.microsoft.com/office/drawing/2014/main" id="{BABB313B-DE09-EA5C-A33B-2E7AA066DBFD}"/>
                </a:ext>
              </a:extLst>
            </p:cNvPr>
            <p:cNvSpPr/>
            <p:nvPr/>
          </p:nvSpPr>
          <p:spPr bwMode="auto">
            <a:xfrm>
              <a:off x="6632575" y="3013076"/>
              <a:ext cx="455613" cy="131763"/>
            </a:xfrm>
            <a:custGeom>
              <a:avLst/>
              <a:gdLst>
                <a:gd name="T0" fmla="*/ 0 w 100"/>
                <a:gd name="T1" fmla="*/ 25 h 29"/>
                <a:gd name="T2" fmla="*/ 21 w 100"/>
                <a:gd name="T3" fmla="*/ 4 h 29"/>
                <a:gd name="T4" fmla="*/ 50 w 100"/>
                <a:gd name="T5" fmla="*/ 17 h 29"/>
                <a:gd name="T6" fmla="*/ 78 w 100"/>
                <a:gd name="T7" fmla="*/ 4 h 29"/>
                <a:gd name="T8" fmla="*/ 99 w 100"/>
                <a:gd name="T9" fmla="*/ 24 h 29"/>
                <a:gd name="T10" fmla="*/ 100 w 100"/>
                <a:gd name="T11" fmla="*/ 28 h 29"/>
                <a:gd name="T12" fmla="*/ 99 w 100"/>
                <a:gd name="T13" fmla="*/ 23 h 29"/>
                <a:gd name="T14" fmla="*/ 78 w 100"/>
                <a:gd name="T15" fmla="*/ 3 h 29"/>
                <a:gd name="T16" fmla="*/ 50 w 100"/>
                <a:gd name="T17" fmla="*/ 16 h 29"/>
                <a:gd name="T18" fmla="*/ 21 w 100"/>
                <a:gd name="T19" fmla="*/ 3 h 29"/>
                <a:gd name="T20" fmla="*/ 0 w 100"/>
                <a:gd name="T21" fmla="*/ 24 h 29"/>
                <a:gd name="T22" fmla="*/ 0 w 100"/>
                <a:gd name="T23" fmla="*/ 29 h 29"/>
                <a:gd name="T24" fmla="*/ 0 w 100"/>
                <a:gd name="T25"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29">
                  <a:moveTo>
                    <a:pt x="0" y="25"/>
                  </a:moveTo>
                  <a:cubicBezTo>
                    <a:pt x="2" y="15"/>
                    <a:pt x="11" y="7"/>
                    <a:pt x="21" y="4"/>
                  </a:cubicBezTo>
                  <a:cubicBezTo>
                    <a:pt x="33" y="2"/>
                    <a:pt x="44" y="8"/>
                    <a:pt x="50" y="17"/>
                  </a:cubicBezTo>
                  <a:cubicBezTo>
                    <a:pt x="55" y="7"/>
                    <a:pt x="66" y="1"/>
                    <a:pt x="78" y="4"/>
                  </a:cubicBezTo>
                  <a:cubicBezTo>
                    <a:pt x="88" y="5"/>
                    <a:pt x="97" y="13"/>
                    <a:pt x="99" y="24"/>
                  </a:cubicBezTo>
                  <a:cubicBezTo>
                    <a:pt x="99" y="25"/>
                    <a:pt x="100" y="27"/>
                    <a:pt x="100" y="28"/>
                  </a:cubicBezTo>
                  <a:cubicBezTo>
                    <a:pt x="100" y="26"/>
                    <a:pt x="99" y="25"/>
                    <a:pt x="99" y="23"/>
                  </a:cubicBezTo>
                  <a:cubicBezTo>
                    <a:pt x="97" y="12"/>
                    <a:pt x="88" y="4"/>
                    <a:pt x="78" y="3"/>
                  </a:cubicBezTo>
                  <a:cubicBezTo>
                    <a:pt x="66" y="0"/>
                    <a:pt x="55" y="6"/>
                    <a:pt x="50" y="16"/>
                  </a:cubicBezTo>
                  <a:cubicBezTo>
                    <a:pt x="44" y="7"/>
                    <a:pt x="33" y="1"/>
                    <a:pt x="21" y="3"/>
                  </a:cubicBezTo>
                  <a:cubicBezTo>
                    <a:pt x="11" y="6"/>
                    <a:pt x="2" y="14"/>
                    <a:pt x="0" y="24"/>
                  </a:cubicBezTo>
                  <a:cubicBezTo>
                    <a:pt x="0" y="26"/>
                    <a:pt x="0" y="28"/>
                    <a:pt x="0" y="29"/>
                  </a:cubicBezTo>
                  <a:cubicBezTo>
                    <a:pt x="0" y="28"/>
                    <a:pt x="0" y="27"/>
                    <a:pt x="0" y="25"/>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íşļiḓè">
              <a:extLst>
                <a:ext uri="{FF2B5EF4-FFF2-40B4-BE49-F238E27FC236}">
                  <a16:creationId xmlns:a16="http://schemas.microsoft.com/office/drawing/2014/main" id="{FA4B55B3-B3AC-8FC3-E130-D6E0B2CEDBB5}"/>
                </a:ext>
              </a:extLst>
            </p:cNvPr>
            <p:cNvSpPr/>
            <p:nvPr/>
          </p:nvSpPr>
          <p:spPr bwMode="auto">
            <a:xfrm>
              <a:off x="7678738" y="2176463"/>
              <a:ext cx="733425" cy="527050"/>
            </a:xfrm>
            <a:custGeom>
              <a:avLst/>
              <a:gdLst>
                <a:gd name="T0" fmla="*/ 4 w 161"/>
                <a:gd name="T1" fmla="*/ 38 h 116"/>
                <a:gd name="T2" fmla="*/ 36 w 161"/>
                <a:gd name="T3" fmla="*/ 5 h 116"/>
                <a:gd name="T4" fmla="*/ 80 w 161"/>
                <a:gd name="T5" fmla="*/ 25 h 116"/>
                <a:gd name="T6" fmla="*/ 124 w 161"/>
                <a:gd name="T7" fmla="*/ 4 h 116"/>
                <a:gd name="T8" fmla="*/ 157 w 161"/>
                <a:gd name="T9" fmla="*/ 35 h 116"/>
                <a:gd name="T10" fmla="*/ 138 w 161"/>
                <a:gd name="T11" fmla="*/ 80 h 116"/>
                <a:gd name="T12" fmla="*/ 138 w 161"/>
                <a:gd name="T13" fmla="*/ 80 h 116"/>
                <a:gd name="T14" fmla="*/ 102 w 161"/>
                <a:gd name="T15" fmla="*/ 107 h 116"/>
                <a:gd name="T16" fmla="*/ 61 w 161"/>
                <a:gd name="T17" fmla="*/ 108 h 116"/>
                <a:gd name="T18" fmla="*/ 24 w 161"/>
                <a:gd name="T19" fmla="*/ 81 h 116"/>
                <a:gd name="T20" fmla="*/ 4 w 161"/>
                <a:gd name="T21" fmla="*/ 3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16">
                  <a:moveTo>
                    <a:pt x="4" y="38"/>
                  </a:moveTo>
                  <a:cubicBezTo>
                    <a:pt x="7" y="21"/>
                    <a:pt x="19" y="8"/>
                    <a:pt x="36" y="5"/>
                  </a:cubicBezTo>
                  <a:cubicBezTo>
                    <a:pt x="54" y="1"/>
                    <a:pt x="72" y="10"/>
                    <a:pt x="80" y="25"/>
                  </a:cubicBezTo>
                  <a:cubicBezTo>
                    <a:pt x="88" y="10"/>
                    <a:pt x="105" y="0"/>
                    <a:pt x="124" y="4"/>
                  </a:cubicBezTo>
                  <a:cubicBezTo>
                    <a:pt x="140" y="7"/>
                    <a:pt x="154" y="19"/>
                    <a:pt x="157" y="35"/>
                  </a:cubicBezTo>
                  <a:cubicBezTo>
                    <a:pt x="161" y="54"/>
                    <a:pt x="153" y="71"/>
                    <a:pt x="138" y="80"/>
                  </a:cubicBezTo>
                  <a:cubicBezTo>
                    <a:pt x="138" y="80"/>
                    <a:pt x="138" y="80"/>
                    <a:pt x="138" y="80"/>
                  </a:cubicBezTo>
                  <a:cubicBezTo>
                    <a:pt x="102" y="107"/>
                    <a:pt x="102" y="107"/>
                    <a:pt x="102" y="107"/>
                  </a:cubicBezTo>
                  <a:cubicBezTo>
                    <a:pt x="90" y="116"/>
                    <a:pt x="74" y="116"/>
                    <a:pt x="61" y="108"/>
                  </a:cubicBezTo>
                  <a:cubicBezTo>
                    <a:pt x="24" y="81"/>
                    <a:pt x="24" y="81"/>
                    <a:pt x="24" y="81"/>
                  </a:cubicBezTo>
                  <a:cubicBezTo>
                    <a:pt x="9" y="73"/>
                    <a:pt x="0" y="56"/>
                    <a:pt x="4" y="38"/>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śḷíḑè">
              <a:extLst>
                <a:ext uri="{FF2B5EF4-FFF2-40B4-BE49-F238E27FC236}">
                  <a16:creationId xmlns:a16="http://schemas.microsoft.com/office/drawing/2014/main" id="{954F9B67-9D48-8EEE-69C9-1C9772ED8AD6}"/>
                </a:ext>
              </a:extLst>
            </p:cNvPr>
            <p:cNvSpPr/>
            <p:nvPr/>
          </p:nvSpPr>
          <p:spPr bwMode="auto">
            <a:xfrm>
              <a:off x="7693025" y="2176463"/>
              <a:ext cx="704850" cy="209550"/>
            </a:xfrm>
            <a:custGeom>
              <a:avLst/>
              <a:gdLst>
                <a:gd name="T0" fmla="*/ 1 w 155"/>
                <a:gd name="T1" fmla="*/ 39 h 46"/>
                <a:gd name="T2" fmla="*/ 33 w 155"/>
                <a:gd name="T3" fmla="*/ 7 h 46"/>
                <a:gd name="T4" fmla="*/ 77 w 155"/>
                <a:gd name="T5" fmla="*/ 26 h 46"/>
                <a:gd name="T6" fmla="*/ 121 w 155"/>
                <a:gd name="T7" fmla="*/ 5 h 46"/>
                <a:gd name="T8" fmla="*/ 154 w 155"/>
                <a:gd name="T9" fmla="*/ 37 h 46"/>
                <a:gd name="T10" fmla="*/ 155 w 155"/>
                <a:gd name="T11" fmla="*/ 43 h 46"/>
                <a:gd name="T12" fmla="*/ 154 w 155"/>
                <a:gd name="T13" fmla="*/ 35 h 46"/>
                <a:gd name="T14" fmla="*/ 121 w 155"/>
                <a:gd name="T15" fmla="*/ 4 h 46"/>
                <a:gd name="T16" fmla="*/ 77 w 155"/>
                <a:gd name="T17" fmla="*/ 25 h 46"/>
                <a:gd name="T18" fmla="*/ 33 w 155"/>
                <a:gd name="T19" fmla="*/ 5 h 46"/>
                <a:gd name="T20" fmla="*/ 1 w 155"/>
                <a:gd name="T21" fmla="*/ 38 h 46"/>
                <a:gd name="T22" fmla="*/ 0 w 155"/>
                <a:gd name="T23" fmla="*/ 46 h 46"/>
                <a:gd name="T24" fmla="*/ 1 w 155"/>
                <a:gd name="T25"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46">
                  <a:moveTo>
                    <a:pt x="1" y="39"/>
                  </a:moveTo>
                  <a:cubicBezTo>
                    <a:pt x="4" y="23"/>
                    <a:pt x="16" y="10"/>
                    <a:pt x="33" y="7"/>
                  </a:cubicBezTo>
                  <a:cubicBezTo>
                    <a:pt x="51" y="3"/>
                    <a:pt x="69" y="12"/>
                    <a:pt x="77" y="26"/>
                  </a:cubicBezTo>
                  <a:cubicBezTo>
                    <a:pt x="85" y="11"/>
                    <a:pt x="102" y="2"/>
                    <a:pt x="121" y="5"/>
                  </a:cubicBezTo>
                  <a:cubicBezTo>
                    <a:pt x="137" y="8"/>
                    <a:pt x="151" y="21"/>
                    <a:pt x="154" y="37"/>
                  </a:cubicBezTo>
                  <a:cubicBezTo>
                    <a:pt x="155" y="39"/>
                    <a:pt x="155" y="41"/>
                    <a:pt x="155" y="43"/>
                  </a:cubicBezTo>
                  <a:cubicBezTo>
                    <a:pt x="155" y="41"/>
                    <a:pt x="155" y="38"/>
                    <a:pt x="154" y="35"/>
                  </a:cubicBezTo>
                  <a:cubicBezTo>
                    <a:pt x="151" y="19"/>
                    <a:pt x="137" y="7"/>
                    <a:pt x="121" y="4"/>
                  </a:cubicBezTo>
                  <a:cubicBezTo>
                    <a:pt x="102" y="0"/>
                    <a:pt x="85" y="10"/>
                    <a:pt x="77" y="25"/>
                  </a:cubicBezTo>
                  <a:cubicBezTo>
                    <a:pt x="69" y="10"/>
                    <a:pt x="51" y="1"/>
                    <a:pt x="33" y="5"/>
                  </a:cubicBezTo>
                  <a:cubicBezTo>
                    <a:pt x="16" y="8"/>
                    <a:pt x="4" y="21"/>
                    <a:pt x="1" y="38"/>
                  </a:cubicBezTo>
                  <a:cubicBezTo>
                    <a:pt x="0" y="40"/>
                    <a:pt x="0" y="43"/>
                    <a:pt x="0" y="46"/>
                  </a:cubicBezTo>
                  <a:cubicBezTo>
                    <a:pt x="0" y="43"/>
                    <a:pt x="0" y="41"/>
                    <a:pt x="1" y="39"/>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iṩļîḋé">
              <a:extLst>
                <a:ext uri="{FF2B5EF4-FFF2-40B4-BE49-F238E27FC236}">
                  <a16:creationId xmlns:a16="http://schemas.microsoft.com/office/drawing/2014/main" id="{93C08FC5-BF2E-9120-F809-B69E9E29942C}"/>
                </a:ext>
              </a:extLst>
            </p:cNvPr>
            <p:cNvSpPr/>
            <p:nvPr/>
          </p:nvSpPr>
          <p:spPr bwMode="auto">
            <a:xfrm>
              <a:off x="8412163" y="2508251"/>
              <a:ext cx="350838" cy="254000"/>
            </a:xfrm>
            <a:custGeom>
              <a:avLst/>
              <a:gdLst>
                <a:gd name="T0" fmla="*/ 1 w 77"/>
                <a:gd name="T1" fmla="*/ 18 h 56"/>
                <a:gd name="T2" fmla="*/ 17 w 77"/>
                <a:gd name="T3" fmla="*/ 2 h 56"/>
                <a:gd name="T4" fmla="*/ 38 w 77"/>
                <a:gd name="T5" fmla="*/ 12 h 56"/>
                <a:gd name="T6" fmla="*/ 59 w 77"/>
                <a:gd name="T7" fmla="*/ 2 h 56"/>
                <a:gd name="T8" fmla="*/ 75 w 77"/>
                <a:gd name="T9" fmla="*/ 17 h 56"/>
                <a:gd name="T10" fmla="*/ 66 w 77"/>
                <a:gd name="T11" fmla="*/ 38 h 56"/>
                <a:gd name="T12" fmla="*/ 48 w 77"/>
                <a:gd name="T13" fmla="*/ 51 h 56"/>
                <a:gd name="T14" fmla="*/ 29 w 77"/>
                <a:gd name="T15" fmla="*/ 52 h 56"/>
                <a:gd name="T16" fmla="*/ 11 w 77"/>
                <a:gd name="T17" fmla="*/ 39 h 56"/>
                <a:gd name="T18" fmla="*/ 11 w 77"/>
                <a:gd name="T19" fmla="*/ 39 h 56"/>
                <a:gd name="T20" fmla="*/ 1 w 77"/>
                <a:gd name="T21" fmla="*/ 1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6">
                  <a:moveTo>
                    <a:pt x="1" y="18"/>
                  </a:moveTo>
                  <a:cubicBezTo>
                    <a:pt x="3" y="10"/>
                    <a:pt x="9" y="4"/>
                    <a:pt x="17" y="2"/>
                  </a:cubicBezTo>
                  <a:cubicBezTo>
                    <a:pt x="26" y="0"/>
                    <a:pt x="34" y="5"/>
                    <a:pt x="38" y="12"/>
                  </a:cubicBezTo>
                  <a:cubicBezTo>
                    <a:pt x="42" y="4"/>
                    <a:pt x="50" y="0"/>
                    <a:pt x="59" y="2"/>
                  </a:cubicBezTo>
                  <a:cubicBezTo>
                    <a:pt x="67" y="3"/>
                    <a:pt x="73" y="9"/>
                    <a:pt x="75" y="17"/>
                  </a:cubicBezTo>
                  <a:cubicBezTo>
                    <a:pt x="77" y="26"/>
                    <a:pt x="73" y="34"/>
                    <a:pt x="66" y="38"/>
                  </a:cubicBezTo>
                  <a:cubicBezTo>
                    <a:pt x="48" y="51"/>
                    <a:pt x="48" y="51"/>
                    <a:pt x="48" y="51"/>
                  </a:cubicBezTo>
                  <a:cubicBezTo>
                    <a:pt x="43" y="56"/>
                    <a:pt x="35" y="56"/>
                    <a:pt x="29" y="52"/>
                  </a:cubicBezTo>
                  <a:cubicBezTo>
                    <a:pt x="11" y="39"/>
                    <a:pt x="11" y="39"/>
                    <a:pt x="11" y="39"/>
                  </a:cubicBezTo>
                  <a:cubicBezTo>
                    <a:pt x="11" y="39"/>
                    <a:pt x="11" y="39"/>
                    <a:pt x="11" y="39"/>
                  </a:cubicBezTo>
                  <a:cubicBezTo>
                    <a:pt x="4" y="35"/>
                    <a:pt x="0" y="27"/>
                    <a:pt x="1" y="18"/>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iśļïḑé">
              <a:extLst>
                <a:ext uri="{FF2B5EF4-FFF2-40B4-BE49-F238E27FC236}">
                  <a16:creationId xmlns:a16="http://schemas.microsoft.com/office/drawing/2014/main" id="{BA39F991-0D98-6932-7528-E36AFBF97162}"/>
                </a:ext>
              </a:extLst>
            </p:cNvPr>
            <p:cNvSpPr/>
            <p:nvPr/>
          </p:nvSpPr>
          <p:spPr bwMode="auto">
            <a:xfrm>
              <a:off x="8416925" y="2508251"/>
              <a:ext cx="341313" cy="100013"/>
            </a:xfrm>
            <a:custGeom>
              <a:avLst/>
              <a:gdLst>
                <a:gd name="T0" fmla="*/ 0 w 75"/>
                <a:gd name="T1" fmla="*/ 19 h 22"/>
                <a:gd name="T2" fmla="*/ 16 w 75"/>
                <a:gd name="T3" fmla="*/ 3 h 22"/>
                <a:gd name="T4" fmla="*/ 37 w 75"/>
                <a:gd name="T5" fmla="*/ 12 h 22"/>
                <a:gd name="T6" fmla="*/ 58 w 75"/>
                <a:gd name="T7" fmla="*/ 2 h 22"/>
                <a:gd name="T8" fmla="*/ 74 w 75"/>
                <a:gd name="T9" fmla="*/ 17 h 22"/>
                <a:gd name="T10" fmla="*/ 75 w 75"/>
                <a:gd name="T11" fmla="*/ 21 h 22"/>
                <a:gd name="T12" fmla="*/ 74 w 75"/>
                <a:gd name="T13" fmla="*/ 17 h 22"/>
                <a:gd name="T14" fmla="*/ 58 w 75"/>
                <a:gd name="T15" fmla="*/ 2 h 22"/>
                <a:gd name="T16" fmla="*/ 37 w 75"/>
                <a:gd name="T17" fmla="*/ 12 h 22"/>
                <a:gd name="T18" fmla="*/ 16 w 75"/>
                <a:gd name="T19" fmla="*/ 2 h 22"/>
                <a:gd name="T20" fmla="*/ 0 w 75"/>
                <a:gd name="T21" fmla="*/ 18 h 22"/>
                <a:gd name="T22" fmla="*/ 0 w 75"/>
                <a:gd name="T23" fmla="*/ 22 h 22"/>
                <a:gd name="T24" fmla="*/ 0 w 75"/>
                <a:gd name="T25"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22">
                  <a:moveTo>
                    <a:pt x="0" y="19"/>
                  </a:moveTo>
                  <a:cubicBezTo>
                    <a:pt x="2" y="11"/>
                    <a:pt x="8" y="5"/>
                    <a:pt x="16" y="3"/>
                  </a:cubicBezTo>
                  <a:cubicBezTo>
                    <a:pt x="25" y="1"/>
                    <a:pt x="33" y="5"/>
                    <a:pt x="37" y="12"/>
                  </a:cubicBezTo>
                  <a:cubicBezTo>
                    <a:pt x="41" y="5"/>
                    <a:pt x="49" y="1"/>
                    <a:pt x="58" y="2"/>
                  </a:cubicBezTo>
                  <a:cubicBezTo>
                    <a:pt x="66" y="4"/>
                    <a:pt x="72" y="10"/>
                    <a:pt x="74" y="17"/>
                  </a:cubicBezTo>
                  <a:cubicBezTo>
                    <a:pt x="74" y="19"/>
                    <a:pt x="75" y="20"/>
                    <a:pt x="75" y="21"/>
                  </a:cubicBezTo>
                  <a:cubicBezTo>
                    <a:pt x="75" y="19"/>
                    <a:pt x="74" y="18"/>
                    <a:pt x="74" y="17"/>
                  </a:cubicBezTo>
                  <a:cubicBezTo>
                    <a:pt x="72" y="9"/>
                    <a:pt x="66" y="3"/>
                    <a:pt x="58" y="2"/>
                  </a:cubicBezTo>
                  <a:cubicBezTo>
                    <a:pt x="49" y="0"/>
                    <a:pt x="41" y="4"/>
                    <a:pt x="37" y="12"/>
                  </a:cubicBezTo>
                  <a:cubicBezTo>
                    <a:pt x="33" y="5"/>
                    <a:pt x="25" y="0"/>
                    <a:pt x="16" y="2"/>
                  </a:cubicBezTo>
                  <a:cubicBezTo>
                    <a:pt x="8" y="4"/>
                    <a:pt x="2" y="10"/>
                    <a:pt x="0" y="18"/>
                  </a:cubicBezTo>
                  <a:cubicBezTo>
                    <a:pt x="0" y="19"/>
                    <a:pt x="0" y="20"/>
                    <a:pt x="0" y="22"/>
                  </a:cubicBezTo>
                  <a:cubicBezTo>
                    <a:pt x="0" y="21"/>
                    <a:pt x="0" y="20"/>
                    <a:pt x="0" y="19"/>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iŝļíďè">
              <a:extLst>
                <a:ext uri="{FF2B5EF4-FFF2-40B4-BE49-F238E27FC236}">
                  <a16:creationId xmlns:a16="http://schemas.microsoft.com/office/drawing/2014/main" id="{7B45F688-0ECB-2525-883D-6CE55A159B05}"/>
                </a:ext>
              </a:extLst>
            </p:cNvPr>
            <p:cNvSpPr/>
            <p:nvPr/>
          </p:nvSpPr>
          <p:spPr bwMode="auto">
            <a:xfrm>
              <a:off x="7639050" y="1789113"/>
              <a:ext cx="431800" cy="314325"/>
            </a:xfrm>
            <a:custGeom>
              <a:avLst/>
              <a:gdLst>
                <a:gd name="T0" fmla="*/ 2 w 95"/>
                <a:gd name="T1" fmla="*/ 23 h 69"/>
                <a:gd name="T2" fmla="*/ 21 w 95"/>
                <a:gd name="T3" fmla="*/ 3 h 69"/>
                <a:gd name="T4" fmla="*/ 47 w 95"/>
                <a:gd name="T5" fmla="*/ 15 h 69"/>
                <a:gd name="T6" fmla="*/ 74 w 95"/>
                <a:gd name="T7" fmla="*/ 2 h 69"/>
                <a:gd name="T8" fmla="*/ 93 w 95"/>
                <a:gd name="T9" fmla="*/ 21 h 69"/>
                <a:gd name="T10" fmla="*/ 82 w 95"/>
                <a:gd name="T11" fmla="*/ 47 h 69"/>
                <a:gd name="T12" fmla="*/ 82 w 95"/>
                <a:gd name="T13" fmla="*/ 47 h 69"/>
                <a:gd name="T14" fmla="*/ 60 w 95"/>
                <a:gd name="T15" fmla="*/ 64 h 69"/>
                <a:gd name="T16" fmla="*/ 36 w 95"/>
                <a:gd name="T17" fmla="*/ 64 h 69"/>
                <a:gd name="T18" fmla="*/ 14 w 95"/>
                <a:gd name="T19" fmla="*/ 48 h 69"/>
                <a:gd name="T20" fmla="*/ 14 w 95"/>
                <a:gd name="T21" fmla="*/ 48 h 69"/>
                <a:gd name="T22" fmla="*/ 2 w 95"/>
                <a:gd name="T2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69">
                  <a:moveTo>
                    <a:pt x="2" y="23"/>
                  </a:moveTo>
                  <a:cubicBezTo>
                    <a:pt x="4" y="13"/>
                    <a:pt x="11" y="5"/>
                    <a:pt x="21" y="3"/>
                  </a:cubicBezTo>
                  <a:cubicBezTo>
                    <a:pt x="32" y="1"/>
                    <a:pt x="42" y="6"/>
                    <a:pt x="47" y="15"/>
                  </a:cubicBezTo>
                  <a:cubicBezTo>
                    <a:pt x="52" y="6"/>
                    <a:pt x="62" y="0"/>
                    <a:pt x="74" y="2"/>
                  </a:cubicBezTo>
                  <a:cubicBezTo>
                    <a:pt x="83" y="4"/>
                    <a:pt x="91" y="12"/>
                    <a:pt x="93" y="21"/>
                  </a:cubicBezTo>
                  <a:cubicBezTo>
                    <a:pt x="95" y="32"/>
                    <a:pt x="90" y="42"/>
                    <a:pt x="82" y="47"/>
                  </a:cubicBezTo>
                  <a:cubicBezTo>
                    <a:pt x="82" y="47"/>
                    <a:pt x="82" y="47"/>
                    <a:pt x="82" y="47"/>
                  </a:cubicBezTo>
                  <a:cubicBezTo>
                    <a:pt x="60" y="64"/>
                    <a:pt x="60" y="64"/>
                    <a:pt x="60" y="64"/>
                  </a:cubicBezTo>
                  <a:cubicBezTo>
                    <a:pt x="53" y="69"/>
                    <a:pt x="43" y="69"/>
                    <a:pt x="36" y="64"/>
                  </a:cubicBezTo>
                  <a:cubicBezTo>
                    <a:pt x="14" y="48"/>
                    <a:pt x="14" y="48"/>
                    <a:pt x="14" y="48"/>
                  </a:cubicBezTo>
                  <a:cubicBezTo>
                    <a:pt x="14" y="48"/>
                    <a:pt x="14" y="48"/>
                    <a:pt x="14" y="48"/>
                  </a:cubicBezTo>
                  <a:cubicBezTo>
                    <a:pt x="5" y="44"/>
                    <a:pt x="0" y="34"/>
                    <a:pt x="2" y="23"/>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îṥḻídè">
              <a:extLst>
                <a:ext uri="{FF2B5EF4-FFF2-40B4-BE49-F238E27FC236}">
                  <a16:creationId xmlns:a16="http://schemas.microsoft.com/office/drawing/2014/main" id="{C209300A-CB83-EE2B-49AB-5BBE6BFC5E16}"/>
                </a:ext>
              </a:extLst>
            </p:cNvPr>
            <p:cNvSpPr/>
            <p:nvPr/>
          </p:nvSpPr>
          <p:spPr bwMode="auto">
            <a:xfrm>
              <a:off x="7646988" y="1789113"/>
              <a:ext cx="419100" cy="123825"/>
            </a:xfrm>
            <a:custGeom>
              <a:avLst/>
              <a:gdLst>
                <a:gd name="T0" fmla="*/ 0 w 92"/>
                <a:gd name="T1" fmla="*/ 23 h 27"/>
                <a:gd name="T2" fmla="*/ 19 w 92"/>
                <a:gd name="T3" fmla="*/ 4 h 27"/>
                <a:gd name="T4" fmla="*/ 45 w 92"/>
                <a:gd name="T5" fmla="*/ 16 h 27"/>
                <a:gd name="T6" fmla="*/ 72 w 92"/>
                <a:gd name="T7" fmla="*/ 3 h 27"/>
                <a:gd name="T8" fmla="*/ 91 w 92"/>
                <a:gd name="T9" fmla="*/ 22 h 27"/>
                <a:gd name="T10" fmla="*/ 92 w 92"/>
                <a:gd name="T11" fmla="*/ 26 h 27"/>
                <a:gd name="T12" fmla="*/ 91 w 92"/>
                <a:gd name="T13" fmla="*/ 21 h 27"/>
                <a:gd name="T14" fmla="*/ 72 w 92"/>
                <a:gd name="T15" fmla="*/ 2 h 27"/>
                <a:gd name="T16" fmla="*/ 45 w 92"/>
                <a:gd name="T17" fmla="*/ 15 h 27"/>
                <a:gd name="T18" fmla="*/ 19 w 92"/>
                <a:gd name="T19" fmla="*/ 3 h 27"/>
                <a:gd name="T20" fmla="*/ 0 w 92"/>
                <a:gd name="T21" fmla="*/ 23 h 27"/>
                <a:gd name="T22" fmla="*/ 0 w 92"/>
                <a:gd name="T23" fmla="*/ 27 h 27"/>
                <a:gd name="T24" fmla="*/ 0 w 92"/>
                <a:gd name="T25"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7">
                  <a:moveTo>
                    <a:pt x="0" y="23"/>
                  </a:moveTo>
                  <a:cubicBezTo>
                    <a:pt x="2" y="14"/>
                    <a:pt x="9" y="6"/>
                    <a:pt x="19" y="4"/>
                  </a:cubicBezTo>
                  <a:cubicBezTo>
                    <a:pt x="30" y="2"/>
                    <a:pt x="40" y="7"/>
                    <a:pt x="45" y="16"/>
                  </a:cubicBezTo>
                  <a:cubicBezTo>
                    <a:pt x="50" y="7"/>
                    <a:pt x="60" y="1"/>
                    <a:pt x="72" y="3"/>
                  </a:cubicBezTo>
                  <a:cubicBezTo>
                    <a:pt x="81" y="5"/>
                    <a:pt x="89" y="12"/>
                    <a:pt x="91" y="22"/>
                  </a:cubicBezTo>
                  <a:cubicBezTo>
                    <a:pt x="91" y="23"/>
                    <a:pt x="91" y="25"/>
                    <a:pt x="92" y="26"/>
                  </a:cubicBezTo>
                  <a:cubicBezTo>
                    <a:pt x="91" y="24"/>
                    <a:pt x="91" y="23"/>
                    <a:pt x="91" y="21"/>
                  </a:cubicBezTo>
                  <a:cubicBezTo>
                    <a:pt x="89" y="12"/>
                    <a:pt x="81" y="4"/>
                    <a:pt x="72" y="2"/>
                  </a:cubicBezTo>
                  <a:cubicBezTo>
                    <a:pt x="60" y="0"/>
                    <a:pt x="50" y="6"/>
                    <a:pt x="45" y="15"/>
                  </a:cubicBezTo>
                  <a:cubicBezTo>
                    <a:pt x="40" y="6"/>
                    <a:pt x="30" y="1"/>
                    <a:pt x="19" y="3"/>
                  </a:cubicBezTo>
                  <a:cubicBezTo>
                    <a:pt x="9" y="5"/>
                    <a:pt x="2" y="13"/>
                    <a:pt x="0" y="23"/>
                  </a:cubicBezTo>
                  <a:cubicBezTo>
                    <a:pt x="0" y="24"/>
                    <a:pt x="0" y="26"/>
                    <a:pt x="0" y="27"/>
                  </a:cubicBezTo>
                  <a:cubicBezTo>
                    <a:pt x="0" y="26"/>
                    <a:pt x="0" y="25"/>
                    <a:pt x="0" y="23"/>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ïṩḷíḍè">
              <a:extLst>
                <a:ext uri="{FF2B5EF4-FFF2-40B4-BE49-F238E27FC236}">
                  <a16:creationId xmlns:a16="http://schemas.microsoft.com/office/drawing/2014/main" id="{85008004-FED6-9EC8-60C7-BB79FBDC37EB}"/>
                </a:ext>
              </a:extLst>
            </p:cNvPr>
            <p:cNvSpPr/>
            <p:nvPr/>
          </p:nvSpPr>
          <p:spPr bwMode="auto">
            <a:xfrm>
              <a:off x="8007350" y="1430338"/>
              <a:ext cx="241300" cy="177800"/>
            </a:xfrm>
            <a:custGeom>
              <a:avLst/>
              <a:gdLst>
                <a:gd name="T0" fmla="*/ 1 w 53"/>
                <a:gd name="T1" fmla="*/ 12 h 39"/>
                <a:gd name="T2" fmla="*/ 12 w 53"/>
                <a:gd name="T3" fmla="*/ 2 h 39"/>
                <a:gd name="T4" fmla="*/ 26 w 53"/>
                <a:gd name="T5" fmla="*/ 8 h 39"/>
                <a:gd name="T6" fmla="*/ 41 w 53"/>
                <a:gd name="T7" fmla="*/ 1 h 39"/>
                <a:gd name="T8" fmla="*/ 52 w 53"/>
                <a:gd name="T9" fmla="*/ 12 h 39"/>
                <a:gd name="T10" fmla="*/ 46 w 53"/>
                <a:gd name="T11" fmla="*/ 26 h 39"/>
                <a:gd name="T12" fmla="*/ 46 w 53"/>
                <a:gd name="T13" fmla="*/ 26 h 39"/>
                <a:gd name="T14" fmla="*/ 34 w 53"/>
                <a:gd name="T15" fmla="*/ 36 h 39"/>
                <a:gd name="T16" fmla="*/ 20 w 53"/>
                <a:gd name="T17" fmla="*/ 36 h 39"/>
                <a:gd name="T18" fmla="*/ 8 w 53"/>
                <a:gd name="T19" fmla="*/ 27 h 39"/>
                <a:gd name="T20" fmla="*/ 8 w 53"/>
                <a:gd name="T21" fmla="*/ 27 h 39"/>
                <a:gd name="T22" fmla="*/ 1 w 53"/>
                <a:gd name="T23"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39">
                  <a:moveTo>
                    <a:pt x="1" y="12"/>
                  </a:moveTo>
                  <a:cubicBezTo>
                    <a:pt x="2" y="7"/>
                    <a:pt x="6" y="3"/>
                    <a:pt x="12" y="2"/>
                  </a:cubicBezTo>
                  <a:cubicBezTo>
                    <a:pt x="18" y="0"/>
                    <a:pt x="24" y="3"/>
                    <a:pt x="26" y="8"/>
                  </a:cubicBezTo>
                  <a:cubicBezTo>
                    <a:pt x="29" y="3"/>
                    <a:pt x="35" y="0"/>
                    <a:pt x="41" y="1"/>
                  </a:cubicBezTo>
                  <a:cubicBezTo>
                    <a:pt x="47" y="2"/>
                    <a:pt x="51" y="6"/>
                    <a:pt x="52" y="12"/>
                  </a:cubicBezTo>
                  <a:cubicBezTo>
                    <a:pt x="53" y="18"/>
                    <a:pt x="51" y="24"/>
                    <a:pt x="46" y="26"/>
                  </a:cubicBezTo>
                  <a:cubicBezTo>
                    <a:pt x="46" y="26"/>
                    <a:pt x="46" y="26"/>
                    <a:pt x="46" y="26"/>
                  </a:cubicBezTo>
                  <a:cubicBezTo>
                    <a:pt x="34" y="36"/>
                    <a:pt x="34" y="36"/>
                    <a:pt x="34" y="36"/>
                  </a:cubicBezTo>
                  <a:cubicBezTo>
                    <a:pt x="30" y="38"/>
                    <a:pt x="24" y="39"/>
                    <a:pt x="20" y="36"/>
                  </a:cubicBezTo>
                  <a:cubicBezTo>
                    <a:pt x="8" y="27"/>
                    <a:pt x="8" y="27"/>
                    <a:pt x="8" y="27"/>
                  </a:cubicBezTo>
                  <a:cubicBezTo>
                    <a:pt x="8" y="27"/>
                    <a:pt x="8" y="27"/>
                    <a:pt x="8" y="27"/>
                  </a:cubicBezTo>
                  <a:cubicBezTo>
                    <a:pt x="3" y="24"/>
                    <a:pt x="0" y="19"/>
                    <a:pt x="1" y="12"/>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1îḍe">
              <a:extLst>
                <a:ext uri="{FF2B5EF4-FFF2-40B4-BE49-F238E27FC236}">
                  <a16:creationId xmlns:a16="http://schemas.microsoft.com/office/drawing/2014/main" id="{682C61BF-017D-8DF1-4E44-CDC22552C71A}"/>
                </a:ext>
              </a:extLst>
            </p:cNvPr>
            <p:cNvSpPr/>
            <p:nvPr/>
          </p:nvSpPr>
          <p:spPr bwMode="auto">
            <a:xfrm>
              <a:off x="8012113" y="1430338"/>
              <a:ext cx="231775" cy="68263"/>
            </a:xfrm>
            <a:custGeom>
              <a:avLst/>
              <a:gdLst>
                <a:gd name="T0" fmla="*/ 0 w 51"/>
                <a:gd name="T1" fmla="*/ 13 h 15"/>
                <a:gd name="T2" fmla="*/ 11 w 51"/>
                <a:gd name="T3" fmla="*/ 2 h 15"/>
                <a:gd name="T4" fmla="*/ 25 w 51"/>
                <a:gd name="T5" fmla="*/ 9 h 15"/>
                <a:gd name="T6" fmla="*/ 40 w 51"/>
                <a:gd name="T7" fmla="*/ 2 h 15"/>
                <a:gd name="T8" fmla="*/ 51 w 51"/>
                <a:gd name="T9" fmla="*/ 12 h 15"/>
                <a:gd name="T10" fmla="*/ 51 w 51"/>
                <a:gd name="T11" fmla="*/ 14 h 15"/>
                <a:gd name="T12" fmla="*/ 51 w 51"/>
                <a:gd name="T13" fmla="*/ 12 h 15"/>
                <a:gd name="T14" fmla="*/ 40 w 51"/>
                <a:gd name="T15" fmla="*/ 1 h 15"/>
                <a:gd name="T16" fmla="*/ 25 w 51"/>
                <a:gd name="T17" fmla="*/ 8 h 15"/>
                <a:gd name="T18" fmla="*/ 11 w 51"/>
                <a:gd name="T19" fmla="*/ 2 h 15"/>
                <a:gd name="T20" fmla="*/ 0 w 51"/>
                <a:gd name="T21" fmla="*/ 12 h 15"/>
                <a:gd name="T22" fmla="*/ 0 w 51"/>
                <a:gd name="T23" fmla="*/ 15 h 15"/>
                <a:gd name="T24" fmla="*/ 0 w 51"/>
                <a:gd name="T25"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5">
                  <a:moveTo>
                    <a:pt x="0" y="13"/>
                  </a:moveTo>
                  <a:cubicBezTo>
                    <a:pt x="1" y="8"/>
                    <a:pt x="5" y="3"/>
                    <a:pt x="11" y="2"/>
                  </a:cubicBezTo>
                  <a:cubicBezTo>
                    <a:pt x="17" y="1"/>
                    <a:pt x="23" y="4"/>
                    <a:pt x="25" y="9"/>
                  </a:cubicBezTo>
                  <a:cubicBezTo>
                    <a:pt x="28" y="4"/>
                    <a:pt x="34" y="1"/>
                    <a:pt x="40" y="2"/>
                  </a:cubicBezTo>
                  <a:cubicBezTo>
                    <a:pt x="46" y="3"/>
                    <a:pt x="50" y="7"/>
                    <a:pt x="51" y="12"/>
                  </a:cubicBezTo>
                  <a:cubicBezTo>
                    <a:pt x="51" y="13"/>
                    <a:pt x="51" y="14"/>
                    <a:pt x="51" y="14"/>
                  </a:cubicBezTo>
                  <a:cubicBezTo>
                    <a:pt x="51" y="14"/>
                    <a:pt x="51" y="13"/>
                    <a:pt x="51" y="12"/>
                  </a:cubicBezTo>
                  <a:cubicBezTo>
                    <a:pt x="50" y="6"/>
                    <a:pt x="46" y="2"/>
                    <a:pt x="40" y="1"/>
                  </a:cubicBezTo>
                  <a:cubicBezTo>
                    <a:pt x="34" y="0"/>
                    <a:pt x="28" y="3"/>
                    <a:pt x="25" y="8"/>
                  </a:cubicBezTo>
                  <a:cubicBezTo>
                    <a:pt x="23" y="3"/>
                    <a:pt x="17" y="0"/>
                    <a:pt x="11" y="2"/>
                  </a:cubicBezTo>
                  <a:cubicBezTo>
                    <a:pt x="5" y="3"/>
                    <a:pt x="1" y="7"/>
                    <a:pt x="0" y="12"/>
                  </a:cubicBezTo>
                  <a:cubicBezTo>
                    <a:pt x="0" y="13"/>
                    <a:pt x="0" y="14"/>
                    <a:pt x="0" y="15"/>
                  </a:cubicBezTo>
                  <a:cubicBezTo>
                    <a:pt x="0" y="14"/>
                    <a:pt x="0" y="14"/>
                    <a:pt x="0" y="13"/>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1iḍé">
              <a:extLst>
                <a:ext uri="{FF2B5EF4-FFF2-40B4-BE49-F238E27FC236}">
                  <a16:creationId xmlns:a16="http://schemas.microsoft.com/office/drawing/2014/main" id="{A1CEBDD6-5D1F-504D-11A9-7AC516FC9770}"/>
                </a:ext>
              </a:extLst>
            </p:cNvPr>
            <p:cNvSpPr/>
            <p:nvPr/>
          </p:nvSpPr>
          <p:spPr bwMode="auto">
            <a:xfrm>
              <a:off x="8124825" y="1998663"/>
              <a:ext cx="173038" cy="122238"/>
            </a:xfrm>
            <a:custGeom>
              <a:avLst/>
              <a:gdLst>
                <a:gd name="T0" fmla="*/ 1 w 38"/>
                <a:gd name="T1" fmla="*/ 9 h 27"/>
                <a:gd name="T2" fmla="*/ 8 w 38"/>
                <a:gd name="T3" fmla="*/ 1 h 27"/>
                <a:gd name="T4" fmla="*/ 19 w 38"/>
                <a:gd name="T5" fmla="*/ 6 h 27"/>
                <a:gd name="T6" fmla="*/ 29 w 38"/>
                <a:gd name="T7" fmla="*/ 1 h 27"/>
                <a:gd name="T8" fmla="*/ 37 w 38"/>
                <a:gd name="T9" fmla="*/ 8 h 27"/>
                <a:gd name="T10" fmla="*/ 32 w 38"/>
                <a:gd name="T11" fmla="*/ 19 h 27"/>
                <a:gd name="T12" fmla="*/ 32 w 38"/>
                <a:gd name="T13" fmla="*/ 19 h 27"/>
                <a:gd name="T14" fmla="*/ 24 w 38"/>
                <a:gd name="T15" fmla="*/ 25 h 27"/>
                <a:gd name="T16" fmla="*/ 14 w 38"/>
                <a:gd name="T17" fmla="*/ 25 h 27"/>
                <a:gd name="T18" fmla="*/ 5 w 38"/>
                <a:gd name="T19" fmla="*/ 19 h 27"/>
                <a:gd name="T20" fmla="*/ 1 w 38"/>
                <a:gd name="T2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7">
                  <a:moveTo>
                    <a:pt x="1" y="9"/>
                  </a:moveTo>
                  <a:cubicBezTo>
                    <a:pt x="1" y="5"/>
                    <a:pt x="4" y="2"/>
                    <a:pt x="8" y="1"/>
                  </a:cubicBezTo>
                  <a:cubicBezTo>
                    <a:pt x="13" y="0"/>
                    <a:pt x="17" y="2"/>
                    <a:pt x="19" y="6"/>
                  </a:cubicBezTo>
                  <a:cubicBezTo>
                    <a:pt x="21" y="2"/>
                    <a:pt x="25" y="0"/>
                    <a:pt x="29" y="1"/>
                  </a:cubicBezTo>
                  <a:cubicBezTo>
                    <a:pt x="33" y="2"/>
                    <a:pt x="36" y="5"/>
                    <a:pt x="37" y="8"/>
                  </a:cubicBezTo>
                  <a:cubicBezTo>
                    <a:pt x="38" y="13"/>
                    <a:pt x="36" y="17"/>
                    <a:pt x="32" y="19"/>
                  </a:cubicBezTo>
                  <a:cubicBezTo>
                    <a:pt x="32" y="19"/>
                    <a:pt x="32" y="19"/>
                    <a:pt x="32" y="19"/>
                  </a:cubicBezTo>
                  <a:cubicBezTo>
                    <a:pt x="24" y="25"/>
                    <a:pt x="24" y="25"/>
                    <a:pt x="24" y="25"/>
                  </a:cubicBezTo>
                  <a:cubicBezTo>
                    <a:pt x="21" y="27"/>
                    <a:pt x="17" y="27"/>
                    <a:pt x="14" y="25"/>
                  </a:cubicBezTo>
                  <a:cubicBezTo>
                    <a:pt x="5" y="19"/>
                    <a:pt x="5" y="19"/>
                    <a:pt x="5" y="19"/>
                  </a:cubicBezTo>
                  <a:cubicBezTo>
                    <a:pt x="2" y="17"/>
                    <a:pt x="0" y="13"/>
                    <a:pt x="1" y="9"/>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ïṡlïďe">
              <a:extLst>
                <a:ext uri="{FF2B5EF4-FFF2-40B4-BE49-F238E27FC236}">
                  <a16:creationId xmlns:a16="http://schemas.microsoft.com/office/drawing/2014/main" id="{B95EE98F-3AA3-536E-B65D-BB60383F41EF}"/>
                </a:ext>
              </a:extLst>
            </p:cNvPr>
            <p:cNvSpPr/>
            <p:nvPr/>
          </p:nvSpPr>
          <p:spPr bwMode="auto">
            <a:xfrm>
              <a:off x="8129588" y="1998663"/>
              <a:ext cx="163513" cy="50800"/>
            </a:xfrm>
            <a:custGeom>
              <a:avLst/>
              <a:gdLst>
                <a:gd name="T0" fmla="*/ 0 w 36"/>
                <a:gd name="T1" fmla="*/ 9 h 11"/>
                <a:gd name="T2" fmla="*/ 7 w 36"/>
                <a:gd name="T3" fmla="*/ 2 h 11"/>
                <a:gd name="T4" fmla="*/ 18 w 36"/>
                <a:gd name="T5" fmla="*/ 6 h 11"/>
                <a:gd name="T6" fmla="*/ 28 w 36"/>
                <a:gd name="T7" fmla="*/ 1 h 11"/>
                <a:gd name="T8" fmla="*/ 36 w 36"/>
                <a:gd name="T9" fmla="*/ 9 h 11"/>
                <a:gd name="T10" fmla="*/ 36 w 36"/>
                <a:gd name="T11" fmla="*/ 10 h 11"/>
                <a:gd name="T12" fmla="*/ 36 w 36"/>
                <a:gd name="T13" fmla="*/ 8 h 11"/>
                <a:gd name="T14" fmla="*/ 28 w 36"/>
                <a:gd name="T15" fmla="*/ 1 h 11"/>
                <a:gd name="T16" fmla="*/ 18 w 36"/>
                <a:gd name="T17" fmla="*/ 6 h 11"/>
                <a:gd name="T18" fmla="*/ 7 w 36"/>
                <a:gd name="T19" fmla="*/ 1 h 11"/>
                <a:gd name="T20" fmla="*/ 0 w 36"/>
                <a:gd name="T21" fmla="*/ 9 h 11"/>
                <a:gd name="T22" fmla="*/ 0 w 36"/>
                <a:gd name="T23" fmla="*/ 11 h 11"/>
                <a:gd name="T24" fmla="*/ 0 w 36"/>
                <a:gd name="T2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0" y="9"/>
                  </a:moveTo>
                  <a:cubicBezTo>
                    <a:pt x="0" y="6"/>
                    <a:pt x="3" y="3"/>
                    <a:pt x="7" y="2"/>
                  </a:cubicBezTo>
                  <a:cubicBezTo>
                    <a:pt x="12" y="1"/>
                    <a:pt x="16" y="3"/>
                    <a:pt x="18" y="6"/>
                  </a:cubicBezTo>
                  <a:cubicBezTo>
                    <a:pt x="20" y="3"/>
                    <a:pt x="24" y="1"/>
                    <a:pt x="28" y="1"/>
                  </a:cubicBezTo>
                  <a:cubicBezTo>
                    <a:pt x="32" y="2"/>
                    <a:pt x="35" y="5"/>
                    <a:pt x="36" y="9"/>
                  </a:cubicBezTo>
                  <a:cubicBezTo>
                    <a:pt x="36" y="9"/>
                    <a:pt x="36" y="10"/>
                    <a:pt x="36" y="10"/>
                  </a:cubicBezTo>
                  <a:cubicBezTo>
                    <a:pt x="36" y="10"/>
                    <a:pt x="36" y="9"/>
                    <a:pt x="36" y="8"/>
                  </a:cubicBezTo>
                  <a:cubicBezTo>
                    <a:pt x="35" y="5"/>
                    <a:pt x="32" y="2"/>
                    <a:pt x="28" y="1"/>
                  </a:cubicBezTo>
                  <a:cubicBezTo>
                    <a:pt x="24" y="0"/>
                    <a:pt x="20" y="2"/>
                    <a:pt x="18" y="6"/>
                  </a:cubicBezTo>
                  <a:cubicBezTo>
                    <a:pt x="16" y="2"/>
                    <a:pt x="12" y="0"/>
                    <a:pt x="7" y="1"/>
                  </a:cubicBezTo>
                  <a:cubicBezTo>
                    <a:pt x="3" y="2"/>
                    <a:pt x="0" y="5"/>
                    <a:pt x="0" y="9"/>
                  </a:cubicBezTo>
                  <a:cubicBezTo>
                    <a:pt x="0" y="10"/>
                    <a:pt x="0" y="10"/>
                    <a:pt x="0" y="11"/>
                  </a:cubicBezTo>
                  <a:cubicBezTo>
                    <a:pt x="0" y="10"/>
                    <a:pt x="0" y="10"/>
                    <a:pt x="0" y="9"/>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ïsľíḓe">
              <a:extLst>
                <a:ext uri="{FF2B5EF4-FFF2-40B4-BE49-F238E27FC236}">
                  <a16:creationId xmlns:a16="http://schemas.microsoft.com/office/drawing/2014/main" id="{4C78D540-5984-01D7-DF2E-F779ED7C5B24}"/>
                </a:ext>
              </a:extLst>
            </p:cNvPr>
            <p:cNvSpPr/>
            <p:nvPr/>
          </p:nvSpPr>
          <p:spPr bwMode="auto">
            <a:xfrm>
              <a:off x="7197725" y="2986088"/>
              <a:ext cx="522288" cy="385763"/>
            </a:xfrm>
            <a:custGeom>
              <a:avLst/>
              <a:gdLst>
                <a:gd name="T0" fmla="*/ 112 w 115"/>
                <a:gd name="T1" fmla="*/ 27 h 85"/>
                <a:gd name="T2" fmla="*/ 87 w 115"/>
                <a:gd name="T3" fmla="*/ 2 h 85"/>
                <a:gd name="T4" fmla="*/ 57 w 115"/>
                <a:gd name="T5" fmla="*/ 12 h 85"/>
                <a:gd name="T6" fmla="*/ 27 w 115"/>
                <a:gd name="T7" fmla="*/ 3 h 85"/>
                <a:gd name="T8" fmla="*/ 2 w 115"/>
                <a:gd name="T9" fmla="*/ 29 h 85"/>
                <a:gd name="T10" fmla="*/ 2 w 115"/>
                <a:gd name="T11" fmla="*/ 29 h 85"/>
                <a:gd name="T12" fmla="*/ 18 w 115"/>
                <a:gd name="T13" fmla="*/ 63 h 85"/>
                <a:gd name="T14" fmla="*/ 42 w 115"/>
                <a:gd name="T15" fmla="*/ 80 h 85"/>
                <a:gd name="T16" fmla="*/ 58 w 115"/>
                <a:gd name="T17" fmla="*/ 85 h 85"/>
                <a:gd name="T18" fmla="*/ 74 w 115"/>
                <a:gd name="T19" fmla="*/ 80 h 85"/>
                <a:gd name="T20" fmla="*/ 98 w 115"/>
                <a:gd name="T21" fmla="*/ 62 h 85"/>
                <a:gd name="T22" fmla="*/ 112 w 115"/>
                <a:gd name="T23" fmla="*/ 2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5">
                  <a:moveTo>
                    <a:pt x="112" y="27"/>
                  </a:moveTo>
                  <a:cubicBezTo>
                    <a:pt x="110" y="14"/>
                    <a:pt x="99" y="4"/>
                    <a:pt x="87" y="2"/>
                  </a:cubicBezTo>
                  <a:cubicBezTo>
                    <a:pt x="76" y="0"/>
                    <a:pt x="64" y="4"/>
                    <a:pt x="57" y="12"/>
                  </a:cubicBezTo>
                  <a:cubicBezTo>
                    <a:pt x="49" y="4"/>
                    <a:pt x="38" y="0"/>
                    <a:pt x="27" y="3"/>
                  </a:cubicBezTo>
                  <a:cubicBezTo>
                    <a:pt x="15" y="6"/>
                    <a:pt x="5" y="16"/>
                    <a:pt x="2" y="29"/>
                  </a:cubicBezTo>
                  <a:cubicBezTo>
                    <a:pt x="2" y="29"/>
                    <a:pt x="2" y="29"/>
                    <a:pt x="2" y="29"/>
                  </a:cubicBezTo>
                  <a:cubicBezTo>
                    <a:pt x="0" y="43"/>
                    <a:pt x="6" y="56"/>
                    <a:pt x="18" y="63"/>
                  </a:cubicBezTo>
                  <a:cubicBezTo>
                    <a:pt x="42" y="80"/>
                    <a:pt x="42" y="80"/>
                    <a:pt x="42" y="80"/>
                  </a:cubicBezTo>
                  <a:cubicBezTo>
                    <a:pt x="47" y="83"/>
                    <a:pt x="52" y="85"/>
                    <a:pt x="58" y="85"/>
                  </a:cubicBezTo>
                  <a:cubicBezTo>
                    <a:pt x="64" y="85"/>
                    <a:pt x="69" y="83"/>
                    <a:pt x="74" y="80"/>
                  </a:cubicBezTo>
                  <a:cubicBezTo>
                    <a:pt x="98" y="62"/>
                    <a:pt x="98" y="62"/>
                    <a:pt x="98" y="62"/>
                  </a:cubicBezTo>
                  <a:cubicBezTo>
                    <a:pt x="110" y="54"/>
                    <a:pt x="115" y="41"/>
                    <a:pt x="112" y="27"/>
                  </a:cubicBezTo>
                  <a:close/>
                </a:path>
              </a:pathLst>
            </a:custGeom>
            <a:solidFill>
              <a:srgbClr val="009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íŝľiḓê">
              <a:extLst>
                <a:ext uri="{FF2B5EF4-FFF2-40B4-BE49-F238E27FC236}">
                  <a16:creationId xmlns:a16="http://schemas.microsoft.com/office/drawing/2014/main" id="{A390FF96-6840-BE7E-4680-AF5BA211FE6B}"/>
                </a:ext>
              </a:extLst>
            </p:cNvPr>
            <p:cNvSpPr/>
            <p:nvPr/>
          </p:nvSpPr>
          <p:spPr bwMode="auto">
            <a:xfrm>
              <a:off x="7197725" y="2990851"/>
              <a:ext cx="522288" cy="381000"/>
            </a:xfrm>
            <a:custGeom>
              <a:avLst/>
              <a:gdLst>
                <a:gd name="T0" fmla="*/ 112 w 115"/>
                <a:gd name="T1" fmla="*/ 27 h 84"/>
                <a:gd name="T2" fmla="*/ 87 w 115"/>
                <a:gd name="T3" fmla="*/ 2 h 84"/>
                <a:gd name="T4" fmla="*/ 57 w 115"/>
                <a:gd name="T5" fmla="*/ 12 h 84"/>
                <a:gd name="T6" fmla="*/ 27 w 115"/>
                <a:gd name="T7" fmla="*/ 3 h 84"/>
                <a:gd name="T8" fmla="*/ 2 w 115"/>
                <a:gd name="T9" fmla="*/ 28 h 84"/>
                <a:gd name="T10" fmla="*/ 2 w 115"/>
                <a:gd name="T11" fmla="*/ 28 h 84"/>
                <a:gd name="T12" fmla="*/ 18 w 115"/>
                <a:gd name="T13" fmla="*/ 62 h 84"/>
                <a:gd name="T14" fmla="*/ 42 w 115"/>
                <a:gd name="T15" fmla="*/ 79 h 84"/>
                <a:gd name="T16" fmla="*/ 58 w 115"/>
                <a:gd name="T17" fmla="*/ 84 h 84"/>
                <a:gd name="T18" fmla="*/ 74 w 115"/>
                <a:gd name="T19" fmla="*/ 79 h 84"/>
                <a:gd name="T20" fmla="*/ 98 w 115"/>
                <a:gd name="T21" fmla="*/ 61 h 84"/>
                <a:gd name="T22" fmla="*/ 112 w 115"/>
                <a:gd name="T23" fmla="*/ 2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4">
                  <a:moveTo>
                    <a:pt x="112" y="27"/>
                  </a:moveTo>
                  <a:cubicBezTo>
                    <a:pt x="110" y="14"/>
                    <a:pt x="99" y="4"/>
                    <a:pt x="87" y="2"/>
                  </a:cubicBezTo>
                  <a:cubicBezTo>
                    <a:pt x="76" y="0"/>
                    <a:pt x="64" y="4"/>
                    <a:pt x="57" y="12"/>
                  </a:cubicBezTo>
                  <a:cubicBezTo>
                    <a:pt x="49" y="4"/>
                    <a:pt x="38" y="1"/>
                    <a:pt x="27" y="3"/>
                  </a:cubicBezTo>
                  <a:cubicBezTo>
                    <a:pt x="15" y="6"/>
                    <a:pt x="5" y="16"/>
                    <a:pt x="2" y="28"/>
                  </a:cubicBezTo>
                  <a:cubicBezTo>
                    <a:pt x="2" y="28"/>
                    <a:pt x="2" y="28"/>
                    <a:pt x="2" y="28"/>
                  </a:cubicBezTo>
                  <a:cubicBezTo>
                    <a:pt x="0" y="42"/>
                    <a:pt x="6" y="55"/>
                    <a:pt x="18" y="62"/>
                  </a:cubicBezTo>
                  <a:cubicBezTo>
                    <a:pt x="42" y="79"/>
                    <a:pt x="42" y="79"/>
                    <a:pt x="42" y="79"/>
                  </a:cubicBezTo>
                  <a:cubicBezTo>
                    <a:pt x="47" y="82"/>
                    <a:pt x="52" y="84"/>
                    <a:pt x="58" y="84"/>
                  </a:cubicBezTo>
                  <a:cubicBezTo>
                    <a:pt x="64" y="84"/>
                    <a:pt x="69" y="82"/>
                    <a:pt x="74" y="79"/>
                  </a:cubicBezTo>
                  <a:cubicBezTo>
                    <a:pt x="98" y="61"/>
                    <a:pt x="98" y="61"/>
                    <a:pt x="98" y="61"/>
                  </a:cubicBezTo>
                  <a:cubicBezTo>
                    <a:pt x="110" y="54"/>
                    <a:pt x="115" y="40"/>
                    <a:pt x="112" y="27"/>
                  </a:cubicBezTo>
                  <a:close/>
                </a:path>
              </a:pathLst>
            </a:custGeom>
            <a:solidFill>
              <a:srgbClr val="005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ïšḻiḓè">
              <a:extLst>
                <a:ext uri="{FF2B5EF4-FFF2-40B4-BE49-F238E27FC236}">
                  <a16:creationId xmlns:a16="http://schemas.microsoft.com/office/drawing/2014/main" id="{888624B9-2FF7-12FC-1322-0BE14F9E189F}"/>
                </a:ext>
              </a:extLst>
            </p:cNvPr>
            <p:cNvSpPr/>
            <p:nvPr/>
          </p:nvSpPr>
          <p:spPr bwMode="auto">
            <a:xfrm>
              <a:off x="7224713" y="3013076"/>
              <a:ext cx="468313" cy="341313"/>
            </a:xfrm>
            <a:custGeom>
              <a:avLst/>
              <a:gdLst>
                <a:gd name="T0" fmla="*/ 2 w 103"/>
                <a:gd name="T1" fmla="*/ 24 h 75"/>
                <a:gd name="T2" fmla="*/ 22 w 103"/>
                <a:gd name="T3" fmla="*/ 3 h 75"/>
                <a:gd name="T4" fmla="*/ 51 w 103"/>
                <a:gd name="T5" fmla="*/ 16 h 75"/>
                <a:gd name="T6" fmla="*/ 80 w 103"/>
                <a:gd name="T7" fmla="*/ 3 h 75"/>
                <a:gd name="T8" fmla="*/ 101 w 103"/>
                <a:gd name="T9" fmla="*/ 23 h 75"/>
                <a:gd name="T10" fmla="*/ 89 w 103"/>
                <a:gd name="T11" fmla="*/ 51 h 75"/>
                <a:gd name="T12" fmla="*/ 65 w 103"/>
                <a:gd name="T13" fmla="*/ 69 h 75"/>
                <a:gd name="T14" fmla="*/ 39 w 103"/>
                <a:gd name="T15" fmla="*/ 69 h 75"/>
                <a:gd name="T16" fmla="*/ 15 w 103"/>
                <a:gd name="T17" fmla="*/ 53 h 75"/>
                <a:gd name="T18" fmla="*/ 2 w 103"/>
                <a:gd name="T19" fmla="*/ 2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75">
                  <a:moveTo>
                    <a:pt x="2" y="24"/>
                  </a:moveTo>
                  <a:cubicBezTo>
                    <a:pt x="4" y="14"/>
                    <a:pt x="12" y="6"/>
                    <a:pt x="22" y="3"/>
                  </a:cubicBezTo>
                  <a:cubicBezTo>
                    <a:pt x="35" y="1"/>
                    <a:pt x="46" y="7"/>
                    <a:pt x="51" y="16"/>
                  </a:cubicBezTo>
                  <a:cubicBezTo>
                    <a:pt x="56" y="6"/>
                    <a:pt x="67" y="0"/>
                    <a:pt x="80" y="3"/>
                  </a:cubicBezTo>
                  <a:cubicBezTo>
                    <a:pt x="90" y="4"/>
                    <a:pt x="98" y="12"/>
                    <a:pt x="101" y="23"/>
                  </a:cubicBezTo>
                  <a:cubicBezTo>
                    <a:pt x="103" y="35"/>
                    <a:pt x="98" y="46"/>
                    <a:pt x="89" y="51"/>
                  </a:cubicBezTo>
                  <a:cubicBezTo>
                    <a:pt x="65" y="69"/>
                    <a:pt x="65" y="69"/>
                    <a:pt x="65" y="69"/>
                  </a:cubicBezTo>
                  <a:cubicBezTo>
                    <a:pt x="57" y="75"/>
                    <a:pt x="47" y="75"/>
                    <a:pt x="39" y="69"/>
                  </a:cubicBezTo>
                  <a:cubicBezTo>
                    <a:pt x="15" y="53"/>
                    <a:pt x="15" y="53"/>
                    <a:pt x="15" y="53"/>
                  </a:cubicBezTo>
                  <a:cubicBezTo>
                    <a:pt x="6" y="47"/>
                    <a:pt x="0" y="36"/>
                    <a:pt x="2" y="24"/>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íṥlîḋé">
              <a:extLst>
                <a:ext uri="{FF2B5EF4-FFF2-40B4-BE49-F238E27FC236}">
                  <a16:creationId xmlns:a16="http://schemas.microsoft.com/office/drawing/2014/main" id="{4EFFD1CE-7B40-A338-E7E2-BE7FFBA6E163}"/>
                </a:ext>
              </a:extLst>
            </p:cNvPr>
            <p:cNvSpPr/>
            <p:nvPr/>
          </p:nvSpPr>
          <p:spPr bwMode="auto">
            <a:xfrm>
              <a:off x="7234238" y="3013076"/>
              <a:ext cx="449263" cy="131763"/>
            </a:xfrm>
            <a:custGeom>
              <a:avLst/>
              <a:gdLst>
                <a:gd name="T0" fmla="*/ 0 w 99"/>
                <a:gd name="T1" fmla="*/ 25 h 29"/>
                <a:gd name="T2" fmla="*/ 20 w 99"/>
                <a:gd name="T3" fmla="*/ 4 h 29"/>
                <a:gd name="T4" fmla="*/ 49 w 99"/>
                <a:gd name="T5" fmla="*/ 17 h 29"/>
                <a:gd name="T6" fmla="*/ 78 w 99"/>
                <a:gd name="T7" fmla="*/ 4 h 29"/>
                <a:gd name="T8" fmla="*/ 99 w 99"/>
                <a:gd name="T9" fmla="*/ 24 h 29"/>
                <a:gd name="T10" fmla="*/ 99 w 99"/>
                <a:gd name="T11" fmla="*/ 28 h 29"/>
                <a:gd name="T12" fmla="*/ 99 w 99"/>
                <a:gd name="T13" fmla="*/ 23 h 29"/>
                <a:gd name="T14" fmla="*/ 78 w 99"/>
                <a:gd name="T15" fmla="*/ 3 h 29"/>
                <a:gd name="T16" fmla="*/ 49 w 99"/>
                <a:gd name="T17" fmla="*/ 16 h 29"/>
                <a:gd name="T18" fmla="*/ 20 w 99"/>
                <a:gd name="T19" fmla="*/ 3 h 29"/>
                <a:gd name="T20" fmla="*/ 0 w 99"/>
                <a:gd name="T21" fmla="*/ 24 h 29"/>
                <a:gd name="T22" fmla="*/ 0 w 99"/>
                <a:gd name="T23" fmla="*/ 29 h 29"/>
                <a:gd name="T24" fmla="*/ 0 w 99"/>
                <a:gd name="T25"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29">
                  <a:moveTo>
                    <a:pt x="0" y="25"/>
                  </a:moveTo>
                  <a:cubicBezTo>
                    <a:pt x="2" y="15"/>
                    <a:pt x="10" y="7"/>
                    <a:pt x="20" y="4"/>
                  </a:cubicBezTo>
                  <a:cubicBezTo>
                    <a:pt x="33" y="2"/>
                    <a:pt x="44" y="8"/>
                    <a:pt x="49" y="17"/>
                  </a:cubicBezTo>
                  <a:cubicBezTo>
                    <a:pt x="54" y="7"/>
                    <a:pt x="65" y="1"/>
                    <a:pt x="78" y="4"/>
                  </a:cubicBezTo>
                  <a:cubicBezTo>
                    <a:pt x="88" y="5"/>
                    <a:pt x="96" y="13"/>
                    <a:pt x="99" y="24"/>
                  </a:cubicBezTo>
                  <a:cubicBezTo>
                    <a:pt x="99" y="25"/>
                    <a:pt x="99" y="27"/>
                    <a:pt x="99" y="28"/>
                  </a:cubicBezTo>
                  <a:cubicBezTo>
                    <a:pt x="99" y="26"/>
                    <a:pt x="99" y="25"/>
                    <a:pt x="99" y="23"/>
                  </a:cubicBezTo>
                  <a:cubicBezTo>
                    <a:pt x="96" y="12"/>
                    <a:pt x="88" y="4"/>
                    <a:pt x="78" y="3"/>
                  </a:cubicBezTo>
                  <a:cubicBezTo>
                    <a:pt x="65" y="0"/>
                    <a:pt x="54" y="6"/>
                    <a:pt x="49" y="16"/>
                  </a:cubicBezTo>
                  <a:cubicBezTo>
                    <a:pt x="44" y="7"/>
                    <a:pt x="33" y="1"/>
                    <a:pt x="20" y="3"/>
                  </a:cubicBezTo>
                  <a:cubicBezTo>
                    <a:pt x="10" y="6"/>
                    <a:pt x="2" y="14"/>
                    <a:pt x="0" y="24"/>
                  </a:cubicBezTo>
                  <a:cubicBezTo>
                    <a:pt x="0" y="26"/>
                    <a:pt x="0" y="28"/>
                    <a:pt x="0" y="29"/>
                  </a:cubicBezTo>
                  <a:cubicBezTo>
                    <a:pt x="0" y="28"/>
                    <a:pt x="0" y="27"/>
                    <a:pt x="0" y="25"/>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ṡ1íḑé">
              <a:extLst>
                <a:ext uri="{FF2B5EF4-FFF2-40B4-BE49-F238E27FC236}">
                  <a16:creationId xmlns:a16="http://schemas.microsoft.com/office/drawing/2014/main" id="{391EA801-B281-6FFD-3104-5ABE011D0A03}"/>
                </a:ext>
              </a:extLst>
            </p:cNvPr>
            <p:cNvSpPr/>
            <p:nvPr/>
          </p:nvSpPr>
          <p:spPr bwMode="auto">
            <a:xfrm>
              <a:off x="7793038" y="2986088"/>
              <a:ext cx="528638" cy="385763"/>
            </a:xfrm>
            <a:custGeom>
              <a:avLst/>
              <a:gdLst>
                <a:gd name="T0" fmla="*/ 113 w 116"/>
                <a:gd name="T1" fmla="*/ 27 h 85"/>
                <a:gd name="T2" fmla="*/ 87 w 116"/>
                <a:gd name="T3" fmla="*/ 2 h 85"/>
                <a:gd name="T4" fmla="*/ 58 w 116"/>
                <a:gd name="T5" fmla="*/ 12 h 85"/>
                <a:gd name="T6" fmla="*/ 28 w 116"/>
                <a:gd name="T7" fmla="*/ 3 h 85"/>
                <a:gd name="T8" fmla="*/ 3 w 116"/>
                <a:gd name="T9" fmla="*/ 29 h 85"/>
                <a:gd name="T10" fmla="*/ 3 w 116"/>
                <a:gd name="T11" fmla="*/ 29 h 85"/>
                <a:gd name="T12" fmla="*/ 18 w 116"/>
                <a:gd name="T13" fmla="*/ 63 h 85"/>
                <a:gd name="T14" fmla="*/ 42 w 116"/>
                <a:gd name="T15" fmla="*/ 80 h 85"/>
                <a:gd name="T16" fmla="*/ 58 w 116"/>
                <a:gd name="T17" fmla="*/ 85 h 85"/>
                <a:gd name="T18" fmla="*/ 75 w 116"/>
                <a:gd name="T19" fmla="*/ 80 h 85"/>
                <a:gd name="T20" fmla="*/ 99 w 116"/>
                <a:gd name="T21" fmla="*/ 62 h 85"/>
                <a:gd name="T22" fmla="*/ 113 w 116"/>
                <a:gd name="T23" fmla="*/ 2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85">
                  <a:moveTo>
                    <a:pt x="113" y="27"/>
                  </a:moveTo>
                  <a:cubicBezTo>
                    <a:pt x="110" y="14"/>
                    <a:pt x="100" y="4"/>
                    <a:pt x="87" y="2"/>
                  </a:cubicBezTo>
                  <a:cubicBezTo>
                    <a:pt x="76" y="0"/>
                    <a:pt x="65" y="4"/>
                    <a:pt x="58" y="12"/>
                  </a:cubicBezTo>
                  <a:cubicBezTo>
                    <a:pt x="50" y="4"/>
                    <a:pt x="39" y="0"/>
                    <a:pt x="28" y="3"/>
                  </a:cubicBezTo>
                  <a:cubicBezTo>
                    <a:pt x="15" y="6"/>
                    <a:pt x="5" y="16"/>
                    <a:pt x="3" y="29"/>
                  </a:cubicBezTo>
                  <a:cubicBezTo>
                    <a:pt x="3" y="29"/>
                    <a:pt x="3" y="29"/>
                    <a:pt x="3" y="29"/>
                  </a:cubicBezTo>
                  <a:cubicBezTo>
                    <a:pt x="0" y="43"/>
                    <a:pt x="6" y="56"/>
                    <a:pt x="18" y="63"/>
                  </a:cubicBezTo>
                  <a:cubicBezTo>
                    <a:pt x="42" y="80"/>
                    <a:pt x="42" y="80"/>
                    <a:pt x="42" y="80"/>
                  </a:cubicBezTo>
                  <a:cubicBezTo>
                    <a:pt x="47" y="83"/>
                    <a:pt x="53" y="85"/>
                    <a:pt x="58" y="85"/>
                  </a:cubicBezTo>
                  <a:cubicBezTo>
                    <a:pt x="64" y="85"/>
                    <a:pt x="70" y="83"/>
                    <a:pt x="75" y="80"/>
                  </a:cubicBezTo>
                  <a:cubicBezTo>
                    <a:pt x="99" y="62"/>
                    <a:pt x="99" y="62"/>
                    <a:pt x="99" y="62"/>
                  </a:cubicBezTo>
                  <a:cubicBezTo>
                    <a:pt x="110" y="54"/>
                    <a:pt x="116" y="41"/>
                    <a:pt x="113" y="27"/>
                  </a:cubicBezTo>
                  <a:close/>
                </a:path>
              </a:pathLst>
            </a:custGeom>
            <a:solidFill>
              <a:srgbClr val="009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iṧľîḍè">
              <a:extLst>
                <a:ext uri="{FF2B5EF4-FFF2-40B4-BE49-F238E27FC236}">
                  <a16:creationId xmlns:a16="http://schemas.microsoft.com/office/drawing/2014/main" id="{91D02B28-5F51-51D7-97CD-A744D6B5939E}"/>
                </a:ext>
              </a:extLst>
            </p:cNvPr>
            <p:cNvSpPr/>
            <p:nvPr/>
          </p:nvSpPr>
          <p:spPr bwMode="auto">
            <a:xfrm>
              <a:off x="7793038" y="2990851"/>
              <a:ext cx="528638" cy="381000"/>
            </a:xfrm>
            <a:custGeom>
              <a:avLst/>
              <a:gdLst>
                <a:gd name="T0" fmla="*/ 113 w 116"/>
                <a:gd name="T1" fmla="*/ 27 h 84"/>
                <a:gd name="T2" fmla="*/ 87 w 116"/>
                <a:gd name="T3" fmla="*/ 2 h 84"/>
                <a:gd name="T4" fmla="*/ 58 w 116"/>
                <a:gd name="T5" fmla="*/ 12 h 84"/>
                <a:gd name="T6" fmla="*/ 28 w 116"/>
                <a:gd name="T7" fmla="*/ 3 h 84"/>
                <a:gd name="T8" fmla="*/ 3 w 116"/>
                <a:gd name="T9" fmla="*/ 28 h 84"/>
                <a:gd name="T10" fmla="*/ 3 w 116"/>
                <a:gd name="T11" fmla="*/ 28 h 84"/>
                <a:gd name="T12" fmla="*/ 18 w 116"/>
                <a:gd name="T13" fmla="*/ 62 h 84"/>
                <a:gd name="T14" fmla="*/ 42 w 116"/>
                <a:gd name="T15" fmla="*/ 79 h 84"/>
                <a:gd name="T16" fmla="*/ 58 w 116"/>
                <a:gd name="T17" fmla="*/ 84 h 84"/>
                <a:gd name="T18" fmla="*/ 75 w 116"/>
                <a:gd name="T19" fmla="*/ 79 h 84"/>
                <a:gd name="T20" fmla="*/ 99 w 116"/>
                <a:gd name="T21" fmla="*/ 61 h 84"/>
                <a:gd name="T22" fmla="*/ 113 w 116"/>
                <a:gd name="T23" fmla="*/ 2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84">
                  <a:moveTo>
                    <a:pt x="113" y="27"/>
                  </a:moveTo>
                  <a:cubicBezTo>
                    <a:pt x="110" y="14"/>
                    <a:pt x="100" y="4"/>
                    <a:pt x="87" y="2"/>
                  </a:cubicBezTo>
                  <a:cubicBezTo>
                    <a:pt x="76" y="0"/>
                    <a:pt x="65" y="4"/>
                    <a:pt x="58" y="12"/>
                  </a:cubicBezTo>
                  <a:cubicBezTo>
                    <a:pt x="50" y="4"/>
                    <a:pt x="39" y="1"/>
                    <a:pt x="28" y="3"/>
                  </a:cubicBezTo>
                  <a:cubicBezTo>
                    <a:pt x="15" y="6"/>
                    <a:pt x="5" y="16"/>
                    <a:pt x="3" y="28"/>
                  </a:cubicBezTo>
                  <a:cubicBezTo>
                    <a:pt x="3" y="28"/>
                    <a:pt x="3" y="28"/>
                    <a:pt x="3" y="28"/>
                  </a:cubicBezTo>
                  <a:cubicBezTo>
                    <a:pt x="0" y="42"/>
                    <a:pt x="6" y="55"/>
                    <a:pt x="18" y="62"/>
                  </a:cubicBezTo>
                  <a:cubicBezTo>
                    <a:pt x="42" y="79"/>
                    <a:pt x="42" y="79"/>
                    <a:pt x="42" y="79"/>
                  </a:cubicBezTo>
                  <a:cubicBezTo>
                    <a:pt x="47" y="82"/>
                    <a:pt x="53" y="84"/>
                    <a:pt x="58" y="84"/>
                  </a:cubicBezTo>
                  <a:cubicBezTo>
                    <a:pt x="64" y="84"/>
                    <a:pt x="70" y="82"/>
                    <a:pt x="75" y="79"/>
                  </a:cubicBezTo>
                  <a:cubicBezTo>
                    <a:pt x="99" y="61"/>
                    <a:pt x="99" y="61"/>
                    <a:pt x="99" y="61"/>
                  </a:cubicBezTo>
                  <a:cubicBezTo>
                    <a:pt x="110" y="54"/>
                    <a:pt x="116" y="40"/>
                    <a:pt x="113" y="27"/>
                  </a:cubicBezTo>
                  <a:close/>
                </a:path>
              </a:pathLst>
            </a:custGeom>
            <a:solidFill>
              <a:srgbClr val="005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şľiḋé">
              <a:extLst>
                <a:ext uri="{FF2B5EF4-FFF2-40B4-BE49-F238E27FC236}">
                  <a16:creationId xmlns:a16="http://schemas.microsoft.com/office/drawing/2014/main" id="{C19229D5-1F25-2EB5-9D93-4223FC678C4C}"/>
                </a:ext>
              </a:extLst>
            </p:cNvPr>
            <p:cNvSpPr/>
            <p:nvPr/>
          </p:nvSpPr>
          <p:spPr bwMode="auto">
            <a:xfrm>
              <a:off x="7820025" y="3013076"/>
              <a:ext cx="473075" cy="341313"/>
            </a:xfrm>
            <a:custGeom>
              <a:avLst/>
              <a:gdLst>
                <a:gd name="T0" fmla="*/ 3 w 104"/>
                <a:gd name="T1" fmla="*/ 24 h 75"/>
                <a:gd name="T2" fmla="*/ 23 w 104"/>
                <a:gd name="T3" fmla="*/ 3 h 75"/>
                <a:gd name="T4" fmla="*/ 52 w 104"/>
                <a:gd name="T5" fmla="*/ 16 h 75"/>
                <a:gd name="T6" fmla="*/ 80 w 104"/>
                <a:gd name="T7" fmla="*/ 3 h 75"/>
                <a:gd name="T8" fmla="*/ 101 w 104"/>
                <a:gd name="T9" fmla="*/ 23 h 75"/>
                <a:gd name="T10" fmla="*/ 89 w 104"/>
                <a:gd name="T11" fmla="*/ 51 h 75"/>
                <a:gd name="T12" fmla="*/ 66 w 104"/>
                <a:gd name="T13" fmla="*/ 69 h 75"/>
                <a:gd name="T14" fmla="*/ 40 w 104"/>
                <a:gd name="T15" fmla="*/ 69 h 75"/>
                <a:gd name="T16" fmla="*/ 15 w 104"/>
                <a:gd name="T17" fmla="*/ 53 h 75"/>
                <a:gd name="T18" fmla="*/ 3 w 104"/>
                <a:gd name="T19" fmla="*/ 2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75">
                  <a:moveTo>
                    <a:pt x="3" y="24"/>
                  </a:moveTo>
                  <a:cubicBezTo>
                    <a:pt x="5" y="14"/>
                    <a:pt x="13" y="6"/>
                    <a:pt x="23" y="3"/>
                  </a:cubicBezTo>
                  <a:cubicBezTo>
                    <a:pt x="35" y="1"/>
                    <a:pt x="46" y="7"/>
                    <a:pt x="52" y="16"/>
                  </a:cubicBezTo>
                  <a:cubicBezTo>
                    <a:pt x="57" y="6"/>
                    <a:pt x="68" y="0"/>
                    <a:pt x="80" y="3"/>
                  </a:cubicBezTo>
                  <a:cubicBezTo>
                    <a:pt x="91" y="4"/>
                    <a:pt x="99" y="12"/>
                    <a:pt x="101" y="23"/>
                  </a:cubicBezTo>
                  <a:cubicBezTo>
                    <a:pt x="104" y="35"/>
                    <a:pt x="98" y="46"/>
                    <a:pt x="89" y="51"/>
                  </a:cubicBezTo>
                  <a:cubicBezTo>
                    <a:pt x="66" y="69"/>
                    <a:pt x="66" y="69"/>
                    <a:pt x="66" y="69"/>
                  </a:cubicBezTo>
                  <a:cubicBezTo>
                    <a:pt x="58" y="75"/>
                    <a:pt x="47" y="75"/>
                    <a:pt x="40" y="69"/>
                  </a:cubicBezTo>
                  <a:cubicBezTo>
                    <a:pt x="15" y="53"/>
                    <a:pt x="15" y="53"/>
                    <a:pt x="15" y="53"/>
                  </a:cubicBezTo>
                  <a:cubicBezTo>
                    <a:pt x="6" y="47"/>
                    <a:pt x="0" y="36"/>
                    <a:pt x="3" y="24"/>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Sļidé">
              <a:extLst>
                <a:ext uri="{FF2B5EF4-FFF2-40B4-BE49-F238E27FC236}">
                  <a16:creationId xmlns:a16="http://schemas.microsoft.com/office/drawing/2014/main" id="{EE111DEC-DEF3-A093-2E4F-AAAB8233C7AF}"/>
                </a:ext>
              </a:extLst>
            </p:cNvPr>
            <p:cNvSpPr/>
            <p:nvPr/>
          </p:nvSpPr>
          <p:spPr bwMode="auto">
            <a:xfrm>
              <a:off x="7829550" y="3013076"/>
              <a:ext cx="455613" cy="131763"/>
            </a:xfrm>
            <a:custGeom>
              <a:avLst/>
              <a:gdLst>
                <a:gd name="T0" fmla="*/ 1 w 100"/>
                <a:gd name="T1" fmla="*/ 25 h 29"/>
                <a:gd name="T2" fmla="*/ 21 w 100"/>
                <a:gd name="T3" fmla="*/ 4 h 29"/>
                <a:gd name="T4" fmla="*/ 50 w 100"/>
                <a:gd name="T5" fmla="*/ 17 h 29"/>
                <a:gd name="T6" fmla="*/ 78 w 100"/>
                <a:gd name="T7" fmla="*/ 4 h 29"/>
                <a:gd name="T8" fmla="*/ 99 w 100"/>
                <a:gd name="T9" fmla="*/ 24 h 29"/>
                <a:gd name="T10" fmla="*/ 100 w 100"/>
                <a:gd name="T11" fmla="*/ 28 h 29"/>
                <a:gd name="T12" fmla="*/ 99 w 100"/>
                <a:gd name="T13" fmla="*/ 23 h 29"/>
                <a:gd name="T14" fmla="*/ 78 w 100"/>
                <a:gd name="T15" fmla="*/ 3 h 29"/>
                <a:gd name="T16" fmla="*/ 50 w 100"/>
                <a:gd name="T17" fmla="*/ 16 h 29"/>
                <a:gd name="T18" fmla="*/ 21 w 100"/>
                <a:gd name="T19" fmla="*/ 3 h 29"/>
                <a:gd name="T20" fmla="*/ 1 w 100"/>
                <a:gd name="T21" fmla="*/ 24 h 29"/>
                <a:gd name="T22" fmla="*/ 0 w 100"/>
                <a:gd name="T23" fmla="*/ 29 h 29"/>
                <a:gd name="T24" fmla="*/ 1 w 100"/>
                <a:gd name="T25"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29">
                  <a:moveTo>
                    <a:pt x="1" y="25"/>
                  </a:moveTo>
                  <a:cubicBezTo>
                    <a:pt x="3" y="15"/>
                    <a:pt x="11" y="7"/>
                    <a:pt x="21" y="4"/>
                  </a:cubicBezTo>
                  <a:cubicBezTo>
                    <a:pt x="33" y="2"/>
                    <a:pt x="44" y="8"/>
                    <a:pt x="50" y="17"/>
                  </a:cubicBezTo>
                  <a:cubicBezTo>
                    <a:pt x="55" y="7"/>
                    <a:pt x="66" y="1"/>
                    <a:pt x="78" y="4"/>
                  </a:cubicBezTo>
                  <a:cubicBezTo>
                    <a:pt x="89" y="5"/>
                    <a:pt x="97" y="13"/>
                    <a:pt x="99" y="24"/>
                  </a:cubicBezTo>
                  <a:cubicBezTo>
                    <a:pt x="100" y="25"/>
                    <a:pt x="100" y="27"/>
                    <a:pt x="100" y="28"/>
                  </a:cubicBezTo>
                  <a:cubicBezTo>
                    <a:pt x="100" y="26"/>
                    <a:pt x="100" y="25"/>
                    <a:pt x="99" y="23"/>
                  </a:cubicBezTo>
                  <a:cubicBezTo>
                    <a:pt x="97" y="12"/>
                    <a:pt x="89" y="4"/>
                    <a:pt x="78" y="3"/>
                  </a:cubicBezTo>
                  <a:cubicBezTo>
                    <a:pt x="66" y="0"/>
                    <a:pt x="55" y="6"/>
                    <a:pt x="50" y="16"/>
                  </a:cubicBezTo>
                  <a:cubicBezTo>
                    <a:pt x="44" y="7"/>
                    <a:pt x="33" y="1"/>
                    <a:pt x="21" y="3"/>
                  </a:cubicBezTo>
                  <a:cubicBezTo>
                    <a:pt x="11" y="6"/>
                    <a:pt x="3" y="14"/>
                    <a:pt x="1" y="24"/>
                  </a:cubicBezTo>
                  <a:cubicBezTo>
                    <a:pt x="0" y="26"/>
                    <a:pt x="0" y="28"/>
                    <a:pt x="0" y="29"/>
                  </a:cubicBezTo>
                  <a:cubicBezTo>
                    <a:pt x="0" y="28"/>
                    <a:pt x="0" y="27"/>
                    <a:pt x="1" y="25"/>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îṣļïḑè">
              <a:extLst>
                <a:ext uri="{FF2B5EF4-FFF2-40B4-BE49-F238E27FC236}">
                  <a16:creationId xmlns:a16="http://schemas.microsoft.com/office/drawing/2014/main" id="{D52DE333-7E39-5B4E-E9A0-327076F3091B}"/>
                </a:ext>
              </a:extLst>
            </p:cNvPr>
            <p:cNvSpPr/>
            <p:nvPr/>
          </p:nvSpPr>
          <p:spPr bwMode="auto">
            <a:xfrm>
              <a:off x="2955925" y="2430463"/>
              <a:ext cx="896938" cy="1028700"/>
            </a:xfrm>
            <a:custGeom>
              <a:avLst/>
              <a:gdLst>
                <a:gd name="T0" fmla="*/ 55 w 197"/>
                <a:gd name="T1" fmla="*/ 0 h 226"/>
                <a:gd name="T2" fmla="*/ 141 w 197"/>
                <a:gd name="T3" fmla="*/ 0 h 226"/>
                <a:gd name="T4" fmla="*/ 197 w 197"/>
                <a:gd name="T5" fmla="*/ 55 h 226"/>
                <a:gd name="T6" fmla="*/ 197 w 197"/>
                <a:gd name="T7" fmla="*/ 123 h 226"/>
                <a:gd name="T8" fmla="*/ 155 w 197"/>
                <a:gd name="T9" fmla="*/ 179 h 226"/>
                <a:gd name="T10" fmla="*/ 155 w 197"/>
                <a:gd name="T11" fmla="*/ 179 h 226"/>
                <a:gd name="T12" fmla="*/ 155 w 197"/>
                <a:gd name="T13" fmla="*/ 215 h 226"/>
                <a:gd name="T14" fmla="*/ 140 w 197"/>
                <a:gd name="T15" fmla="*/ 220 h 226"/>
                <a:gd name="T16" fmla="*/ 112 w 197"/>
                <a:gd name="T17" fmla="*/ 179 h 226"/>
                <a:gd name="T18" fmla="*/ 55 w 197"/>
                <a:gd name="T19" fmla="*/ 179 h 226"/>
                <a:gd name="T20" fmla="*/ 0 w 197"/>
                <a:gd name="T21" fmla="*/ 123 h 226"/>
                <a:gd name="T22" fmla="*/ 0 w 197"/>
                <a:gd name="T23" fmla="*/ 55 h 226"/>
                <a:gd name="T24" fmla="*/ 55 w 197"/>
                <a:gd name="T2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26">
                  <a:moveTo>
                    <a:pt x="55" y="0"/>
                  </a:moveTo>
                  <a:cubicBezTo>
                    <a:pt x="141" y="0"/>
                    <a:pt x="141" y="0"/>
                    <a:pt x="141" y="0"/>
                  </a:cubicBezTo>
                  <a:cubicBezTo>
                    <a:pt x="172" y="0"/>
                    <a:pt x="197" y="24"/>
                    <a:pt x="197" y="55"/>
                  </a:cubicBezTo>
                  <a:cubicBezTo>
                    <a:pt x="197" y="123"/>
                    <a:pt x="197" y="123"/>
                    <a:pt x="197" y="123"/>
                  </a:cubicBezTo>
                  <a:cubicBezTo>
                    <a:pt x="197" y="154"/>
                    <a:pt x="186" y="179"/>
                    <a:pt x="155" y="179"/>
                  </a:cubicBezTo>
                  <a:cubicBezTo>
                    <a:pt x="155" y="179"/>
                    <a:pt x="155" y="179"/>
                    <a:pt x="155" y="179"/>
                  </a:cubicBezTo>
                  <a:cubicBezTo>
                    <a:pt x="155" y="215"/>
                    <a:pt x="155" y="215"/>
                    <a:pt x="155" y="215"/>
                  </a:cubicBezTo>
                  <a:cubicBezTo>
                    <a:pt x="155" y="223"/>
                    <a:pt x="145" y="226"/>
                    <a:pt x="140" y="220"/>
                  </a:cubicBezTo>
                  <a:cubicBezTo>
                    <a:pt x="112" y="179"/>
                    <a:pt x="112" y="179"/>
                    <a:pt x="112" y="179"/>
                  </a:cubicBezTo>
                  <a:cubicBezTo>
                    <a:pt x="55" y="179"/>
                    <a:pt x="55" y="179"/>
                    <a:pt x="55" y="179"/>
                  </a:cubicBezTo>
                  <a:cubicBezTo>
                    <a:pt x="25" y="179"/>
                    <a:pt x="0" y="154"/>
                    <a:pt x="0" y="123"/>
                  </a:cubicBezTo>
                  <a:cubicBezTo>
                    <a:pt x="0" y="55"/>
                    <a:pt x="0" y="55"/>
                    <a:pt x="0" y="55"/>
                  </a:cubicBezTo>
                  <a:cubicBezTo>
                    <a:pt x="0" y="24"/>
                    <a:pt x="25" y="0"/>
                    <a:pt x="55" y="0"/>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ïśḻîďè">
              <a:extLst>
                <a:ext uri="{FF2B5EF4-FFF2-40B4-BE49-F238E27FC236}">
                  <a16:creationId xmlns:a16="http://schemas.microsoft.com/office/drawing/2014/main" id="{B3F3F6E9-D15C-6448-A38C-65793C1226B9}"/>
                </a:ext>
              </a:extLst>
            </p:cNvPr>
            <p:cNvSpPr/>
            <p:nvPr/>
          </p:nvSpPr>
          <p:spPr bwMode="auto">
            <a:xfrm>
              <a:off x="3128963" y="2544763"/>
              <a:ext cx="723900" cy="914400"/>
            </a:xfrm>
            <a:custGeom>
              <a:avLst/>
              <a:gdLst>
                <a:gd name="T0" fmla="*/ 159 w 159"/>
                <a:gd name="T1" fmla="*/ 98 h 201"/>
                <a:gd name="T2" fmla="*/ 159 w 159"/>
                <a:gd name="T3" fmla="*/ 70 h 201"/>
                <a:gd name="T4" fmla="*/ 87 w 159"/>
                <a:gd name="T5" fmla="*/ 0 h 201"/>
                <a:gd name="T6" fmla="*/ 81 w 159"/>
                <a:gd name="T7" fmla="*/ 13 h 201"/>
                <a:gd name="T8" fmla="*/ 80 w 159"/>
                <a:gd name="T9" fmla="*/ 39 h 201"/>
                <a:gd name="T10" fmla="*/ 61 w 159"/>
                <a:gd name="T11" fmla="*/ 66 h 201"/>
                <a:gd name="T12" fmla="*/ 43 w 159"/>
                <a:gd name="T13" fmla="*/ 61 h 201"/>
                <a:gd name="T14" fmla="*/ 35 w 159"/>
                <a:gd name="T15" fmla="*/ 53 h 201"/>
                <a:gd name="T16" fmla="*/ 24 w 159"/>
                <a:gd name="T17" fmla="*/ 55 h 201"/>
                <a:gd name="T18" fmla="*/ 13 w 159"/>
                <a:gd name="T19" fmla="*/ 66 h 201"/>
                <a:gd name="T20" fmla="*/ 0 w 159"/>
                <a:gd name="T21" fmla="*/ 117 h 201"/>
                <a:gd name="T22" fmla="*/ 36 w 159"/>
                <a:gd name="T23" fmla="*/ 154 h 201"/>
                <a:gd name="T24" fmla="*/ 74 w 159"/>
                <a:gd name="T25" fmla="*/ 154 h 201"/>
                <a:gd name="T26" fmla="*/ 102 w 159"/>
                <a:gd name="T27" fmla="*/ 195 h 201"/>
                <a:gd name="T28" fmla="*/ 117 w 159"/>
                <a:gd name="T29" fmla="*/ 190 h 201"/>
                <a:gd name="T30" fmla="*/ 117 w 159"/>
                <a:gd name="T31" fmla="*/ 154 h 201"/>
                <a:gd name="T32" fmla="*/ 117 w 159"/>
                <a:gd name="T33" fmla="*/ 154 h 201"/>
                <a:gd name="T34" fmla="*/ 159 w 159"/>
                <a:gd name="T35"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1">
                  <a:moveTo>
                    <a:pt x="159" y="98"/>
                  </a:moveTo>
                  <a:cubicBezTo>
                    <a:pt x="159" y="70"/>
                    <a:pt x="159" y="70"/>
                    <a:pt x="159" y="70"/>
                  </a:cubicBezTo>
                  <a:cubicBezTo>
                    <a:pt x="87" y="0"/>
                    <a:pt x="87" y="0"/>
                    <a:pt x="87" y="0"/>
                  </a:cubicBezTo>
                  <a:cubicBezTo>
                    <a:pt x="81" y="13"/>
                    <a:pt x="81" y="13"/>
                    <a:pt x="81" y="13"/>
                  </a:cubicBezTo>
                  <a:cubicBezTo>
                    <a:pt x="80" y="39"/>
                    <a:pt x="80" y="39"/>
                    <a:pt x="80" y="39"/>
                  </a:cubicBezTo>
                  <a:cubicBezTo>
                    <a:pt x="61" y="66"/>
                    <a:pt x="61" y="66"/>
                    <a:pt x="61" y="66"/>
                  </a:cubicBezTo>
                  <a:cubicBezTo>
                    <a:pt x="43" y="61"/>
                    <a:pt x="43" y="61"/>
                    <a:pt x="43" y="61"/>
                  </a:cubicBezTo>
                  <a:cubicBezTo>
                    <a:pt x="35" y="53"/>
                    <a:pt x="35" y="53"/>
                    <a:pt x="35" y="53"/>
                  </a:cubicBezTo>
                  <a:cubicBezTo>
                    <a:pt x="24" y="55"/>
                    <a:pt x="24" y="55"/>
                    <a:pt x="24" y="55"/>
                  </a:cubicBezTo>
                  <a:cubicBezTo>
                    <a:pt x="13" y="66"/>
                    <a:pt x="13" y="66"/>
                    <a:pt x="13" y="66"/>
                  </a:cubicBezTo>
                  <a:cubicBezTo>
                    <a:pt x="0" y="117"/>
                    <a:pt x="0" y="117"/>
                    <a:pt x="0" y="117"/>
                  </a:cubicBezTo>
                  <a:cubicBezTo>
                    <a:pt x="36" y="154"/>
                    <a:pt x="36" y="154"/>
                    <a:pt x="36" y="154"/>
                  </a:cubicBezTo>
                  <a:cubicBezTo>
                    <a:pt x="74" y="154"/>
                    <a:pt x="74" y="154"/>
                    <a:pt x="74" y="154"/>
                  </a:cubicBezTo>
                  <a:cubicBezTo>
                    <a:pt x="102" y="195"/>
                    <a:pt x="102" y="195"/>
                    <a:pt x="102" y="195"/>
                  </a:cubicBezTo>
                  <a:cubicBezTo>
                    <a:pt x="107" y="201"/>
                    <a:pt x="117" y="198"/>
                    <a:pt x="117" y="190"/>
                  </a:cubicBezTo>
                  <a:cubicBezTo>
                    <a:pt x="117" y="154"/>
                    <a:pt x="117" y="154"/>
                    <a:pt x="117" y="154"/>
                  </a:cubicBezTo>
                  <a:cubicBezTo>
                    <a:pt x="117" y="154"/>
                    <a:pt x="117" y="154"/>
                    <a:pt x="117" y="154"/>
                  </a:cubicBezTo>
                  <a:cubicBezTo>
                    <a:pt x="148" y="154"/>
                    <a:pt x="159" y="129"/>
                    <a:pt x="159" y="98"/>
                  </a:cubicBezTo>
                  <a:close/>
                </a:path>
              </a:pathLst>
            </a:custGeom>
            <a:solidFill>
              <a:srgbClr val="005D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ïS1îdê">
              <a:extLst>
                <a:ext uri="{FF2B5EF4-FFF2-40B4-BE49-F238E27FC236}">
                  <a16:creationId xmlns:a16="http://schemas.microsoft.com/office/drawing/2014/main" id="{DB7999FC-6C63-2394-5890-7A7B1B342391}"/>
                </a:ext>
              </a:extLst>
            </p:cNvPr>
            <p:cNvSpPr/>
            <p:nvPr/>
          </p:nvSpPr>
          <p:spPr bwMode="auto">
            <a:xfrm>
              <a:off x="2955925" y="2430463"/>
              <a:ext cx="896938" cy="258763"/>
            </a:xfrm>
            <a:custGeom>
              <a:avLst/>
              <a:gdLst>
                <a:gd name="T0" fmla="*/ 55 w 197"/>
                <a:gd name="T1" fmla="*/ 0 h 57"/>
                <a:gd name="T2" fmla="*/ 141 w 197"/>
                <a:gd name="T3" fmla="*/ 0 h 57"/>
                <a:gd name="T4" fmla="*/ 197 w 197"/>
                <a:gd name="T5" fmla="*/ 55 h 57"/>
                <a:gd name="T6" fmla="*/ 197 w 197"/>
                <a:gd name="T7" fmla="*/ 57 h 57"/>
                <a:gd name="T8" fmla="*/ 141 w 197"/>
                <a:gd name="T9" fmla="*/ 1 h 57"/>
                <a:gd name="T10" fmla="*/ 55 w 197"/>
                <a:gd name="T11" fmla="*/ 1 h 57"/>
                <a:gd name="T12" fmla="*/ 0 w 197"/>
                <a:gd name="T13" fmla="*/ 57 h 57"/>
                <a:gd name="T14" fmla="*/ 0 w 197"/>
                <a:gd name="T15" fmla="*/ 55 h 57"/>
                <a:gd name="T16" fmla="*/ 55 w 19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57">
                  <a:moveTo>
                    <a:pt x="55" y="0"/>
                  </a:moveTo>
                  <a:cubicBezTo>
                    <a:pt x="141" y="0"/>
                    <a:pt x="141" y="0"/>
                    <a:pt x="141" y="0"/>
                  </a:cubicBezTo>
                  <a:cubicBezTo>
                    <a:pt x="172" y="0"/>
                    <a:pt x="197" y="24"/>
                    <a:pt x="197" y="55"/>
                  </a:cubicBezTo>
                  <a:cubicBezTo>
                    <a:pt x="197" y="57"/>
                    <a:pt x="197" y="57"/>
                    <a:pt x="197" y="57"/>
                  </a:cubicBezTo>
                  <a:cubicBezTo>
                    <a:pt x="197" y="26"/>
                    <a:pt x="172" y="1"/>
                    <a:pt x="141" y="1"/>
                  </a:cubicBezTo>
                  <a:cubicBezTo>
                    <a:pt x="55" y="1"/>
                    <a:pt x="55" y="1"/>
                    <a:pt x="55" y="1"/>
                  </a:cubicBezTo>
                  <a:cubicBezTo>
                    <a:pt x="25" y="1"/>
                    <a:pt x="0" y="26"/>
                    <a:pt x="0" y="57"/>
                  </a:cubicBezTo>
                  <a:cubicBezTo>
                    <a:pt x="0" y="55"/>
                    <a:pt x="0" y="55"/>
                    <a:pt x="0" y="55"/>
                  </a:cubicBezTo>
                  <a:cubicBezTo>
                    <a:pt x="0" y="24"/>
                    <a:pt x="25" y="0"/>
                    <a:pt x="55" y="0"/>
                  </a:cubicBezTo>
                  <a:close/>
                </a:path>
              </a:pathLst>
            </a:custGeom>
            <a:solidFill>
              <a:srgbClr val="00B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íṡľîdé">
              <a:extLst>
                <a:ext uri="{FF2B5EF4-FFF2-40B4-BE49-F238E27FC236}">
                  <a16:creationId xmlns:a16="http://schemas.microsoft.com/office/drawing/2014/main" id="{7BCA2EE8-91A0-BA7E-2481-BF1C14E58E27}"/>
                </a:ext>
              </a:extLst>
            </p:cNvPr>
            <p:cNvSpPr/>
            <p:nvPr/>
          </p:nvSpPr>
          <p:spPr bwMode="auto">
            <a:xfrm>
              <a:off x="3114675" y="2771776"/>
              <a:ext cx="187325" cy="322263"/>
            </a:xfrm>
            <a:custGeom>
              <a:avLst/>
              <a:gdLst>
                <a:gd name="T0" fmla="*/ 30 w 41"/>
                <a:gd name="T1" fmla="*/ 71 h 71"/>
                <a:gd name="T2" fmla="*/ 11 w 41"/>
                <a:gd name="T3" fmla="*/ 71 h 71"/>
                <a:gd name="T4" fmla="*/ 0 w 41"/>
                <a:gd name="T5" fmla="*/ 60 h 71"/>
                <a:gd name="T6" fmla="*/ 0 w 41"/>
                <a:gd name="T7" fmla="*/ 11 h 71"/>
                <a:gd name="T8" fmla="*/ 11 w 41"/>
                <a:gd name="T9" fmla="*/ 0 h 71"/>
                <a:gd name="T10" fmla="*/ 30 w 41"/>
                <a:gd name="T11" fmla="*/ 0 h 71"/>
                <a:gd name="T12" fmla="*/ 41 w 41"/>
                <a:gd name="T13" fmla="*/ 11 h 71"/>
                <a:gd name="T14" fmla="*/ 41 w 41"/>
                <a:gd name="T15" fmla="*/ 60 h 71"/>
                <a:gd name="T16" fmla="*/ 30 w 41"/>
                <a:gd name="T1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30" y="71"/>
                  </a:moveTo>
                  <a:cubicBezTo>
                    <a:pt x="11" y="71"/>
                    <a:pt x="11" y="71"/>
                    <a:pt x="11" y="71"/>
                  </a:cubicBezTo>
                  <a:cubicBezTo>
                    <a:pt x="5" y="71"/>
                    <a:pt x="0" y="66"/>
                    <a:pt x="0" y="60"/>
                  </a:cubicBezTo>
                  <a:cubicBezTo>
                    <a:pt x="0" y="11"/>
                    <a:pt x="0" y="11"/>
                    <a:pt x="0" y="11"/>
                  </a:cubicBezTo>
                  <a:cubicBezTo>
                    <a:pt x="0" y="4"/>
                    <a:pt x="5" y="0"/>
                    <a:pt x="11" y="0"/>
                  </a:cubicBezTo>
                  <a:cubicBezTo>
                    <a:pt x="30" y="0"/>
                    <a:pt x="30" y="0"/>
                    <a:pt x="30" y="0"/>
                  </a:cubicBezTo>
                  <a:cubicBezTo>
                    <a:pt x="36" y="0"/>
                    <a:pt x="41" y="4"/>
                    <a:pt x="41" y="11"/>
                  </a:cubicBezTo>
                  <a:cubicBezTo>
                    <a:pt x="41" y="60"/>
                    <a:pt x="41" y="60"/>
                    <a:pt x="41" y="60"/>
                  </a:cubicBezTo>
                  <a:cubicBezTo>
                    <a:pt x="41" y="66"/>
                    <a:pt x="36" y="71"/>
                    <a:pt x="30" y="71"/>
                  </a:cubicBezTo>
                  <a:close/>
                </a:path>
              </a:pathLst>
            </a:custGeom>
            <a:solidFill>
              <a:srgbClr val="003E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ïślíďe">
              <a:extLst>
                <a:ext uri="{FF2B5EF4-FFF2-40B4-BE49-F238E27FC236}">
                  <a16:creationId xmlns:a16="http://schemas.microsoft.com/office/drawing/2014/main" id="{568D217E-3719-7ACC-8B46-5C201D5A668C}"/>
                </a:ext>
              </a:extLst>
            </p:cNvPr>
            <p:cNvSpPr/>
            <p:nvPr/>
          </p:nvSpPr>
          <p:spPr bwMode="auto">
            <a:xfrm>
              <a:off x="3151188" y="2994026"/>
              <a:ext cx="58738" cy="63500"/>
            </a:xfrm>
            <a:prstGeom prst="ellipse">
              <a:avLst/>
            </a:prstGeom>
            <a:solidFill>
              <a:srgbClr val="007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lîḓê">
              <a:extLst>
                <a:ext uri="{FF2B5EF4-FFF2-40B4-BE49-F238E27FC236}">
                  <a16:creationId xmlns:a16="http://schemas.microsoft.com/office/drawing/2014/main" id="{140D07B9-6985-BDB7-9575-313120F24775}"/>
                </a:ext>
              </a:extLst>
            </p:cNvPr>
            <p:cNvSpPr/>
            <p:nvPr/>
          </p:nvSpPr>
          <p:spPr bwMode="auto">
            <a:xfrm>
              <a:off x="3151188" y="2994026"/>
              <a:ext cx="58738" cy="63500"/>
            </a:xfrm>
            <a:prstGeom prst="ellipse">
              <a:avLst/>
            </a:prstGeom>
            <a:solidFill>
              <a:srgbClr val="002C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lïḓe">
              <a:extLst>
                <a:ext uri="{FF2B5EF4-FFF2-40B4-BE49-F238E27FC236}">
                  <a16:creationId xmlns:a16="http://schemas.microsoft.com/office/drawing/2014/main" id="{4E023292-9860-9F13-4EC7-3EEBB666518B}"/>
                </a:ext>
              </a:extLst>
            </p:cNvPr>
            <p:cNvSpPr/>
            <p:nvPr/>
          </p:nvSpPr>
          <p:spPr bwMode="auto">
            <a:xfrm>
              <a:off x="3114675" y="2771776"/>
              <a:ext cx="187325" cy="50800"/>
            </a:xfrm>
            <a:custGeom>
              <a:avLst/>
              <a:gdLst>
                <a:gd name="T0" fmla="*/ 31 w 41"/>
                <a:gd name="T1" fmla="*/ 0 h 11"/>
                <a:gd name="T2" fmla="*/ 10 w 41"/>
                <a:gd name="T3" fmla="*/ 0 h 11"/>
                <a:gd name="T4" fmla="*/ 0 w 41"/>
                <a:gd name="T5" fmla="*/ 10 h 11"/>
                <a:gd name="T6" fmla="*/ 0 w 41"/>
                <a:gd name="T7" fmla="*/ 11 h 11"/>
                <a:gd name="T8" fmla="*/ 10 w 41"/>
                <a:gd name="T9" fmla="*/ 0 h 11"/>
                <a:gd name="T10" fmla="*/ 31 w 41"/>
                <a:gd name="T11" fmla="*/ 0 h 11"/>
                <a:gd name="T12" fmla="*/ 41 w 41"/>
                <a:gd name="T13" fmla="*/ 11 h 11"/>
                <a:gd name="T14" fmla="*/ 41 w 41"/>
                <a:gd name="T15" fmla="*/ 10 h 11"/>
                <a:gd name="T16" fmla="*/ 31 w 4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1">
                  <a:moveTo>
                    <a:pt x="31" y="0"/>
                  </a:moveTo>
                  <a:cubicBezTo>
                    <a:pt x="10" y="0"/>
                    <a:pt x="10" y="0"/>
                    <a:pt x="10" y="0"/>
                  </a:cubicBezTo>
                  <a:cubicBezTo>
                    <a:pt x="4" y="0"/>
                    <a:pt x="0" y="4"/>
                    <a:pt x="0" y="10"/>
                  </a:cubicBezTo>
                  <a:cubicBezTo>
                    <a:pt x="0" y="11"/>
                    <a:pt x="0" y="11"/>
                    <a:pt x="0" y="11"/>
                  </a:cubicBezTo>
                  <a:cubicBezTo>
                    <a:pt x="0" y="5"/>
                    <a:pt x="4" y="0"/>
                    <a:pt x="10" y="0"/>
                  </a:cubicBezTo>
                  <a:cubicBezTo>
                    <a:pt x="31" y="0"/>
                    <a:pt x="31" y="0"/>
                    <a:pt x="31" y="0"/>
                  </a:cubicBezTo>
                  <a:cubicBezTo>
                    <a:pt x="36" y="0"/>
                    <a:pt x="41" y="5"/>
                    <a:pt x="41" y="11"/>
                  </a:cubicBezTo>
                  <a:cubicBezTo>
                    <a:pt x="41" y="10"/>
                    <a:pt x="41" y="10"/>
                    <a:pt x="41" y="10"/>
                  </a:cubicBezTo>
                  <a:cubicBezTo>
                    <a:pt x="41" y="4"/>
                    <a:pt x="36" y="0"/>
                    <a:pt x="31" y="0"/>
                  </a:cubicBezTo>
                  <a:close/>
                </a:path>
              </a:pathLst>
            </a:custGeom>
            <a:solidFill>
              <a:srgbClr val="0060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íṡ1iḋe">
              <a:extLst>
                <a:ext uri="{FF2B5EF4-FFF2-40B4-BE49-F238E27FC236}">
                  <a16:creationId xmlns:a16="http://schemas.microsoft.com/office/drawing/2014/main" id="{E73589E8-AB20-443B-D588-264F110851F7}"/>
                </a:ext>
              </a:extLst>
            </p:cNvPr>
            <p:cNvSpPr/>
            <p:nvPr/>
          </p:nvSpPr>
          <p:spPr bwMode="auto">
            <a:xfrm>
              <a:off x="3324225" y="2530476"/>
              <a:ext cx="373063" cy="555625"/>
            </a:xfrm>
            <a:custGeom>
              <a:avLst/>
              <a:gdLst>
                <a:gd name="T0" fmla="*/ 75 w 82"/>
                <a:gd name="T1" fmla="*/ 71 h 122"/>
                <a:gd name="T2" fmla="*/ 81 w 82"/>
                <a:gd name="T3" fmla="*/ 59 h 122"/>
                <a:gd name="T4" fmla="*/ 68 w 82"/>
                <a:gd name="T5" fmla="*/ 49 h 122"/>
                <a:gd name="T6" fmla="*/ 38 w 82"/>
                <a:gd name="T7" fmla="*/ 49 h 122"/>
                <a:gd name="T8" fmla="*/ 38 w 82"/>
                <a:gd name="T9" fmla="*/ 48 h 122"/>
                <a:gd name="T10" fmla="*/ 43 w 82"/>
                <a:gd name="T11" fmla="*/ 38 h 122"/>
                <a:gd name="T12" fmla="*/ 46 w 82"/>
                <a:gd name="T13" fmla="*/ 21 h 122"/>
                <a:gd name="T14" fmla="*/ 46 w 82"/>
                <a:gd name="T15" fmla="*/ 10 h 122"/>
                <a:gd name="T16" fmla="*/ 36 w 82"/>
                <a:gd name="T17" fmla="*/ 1 h 122"/>
                <a:gd name="T18" fmla="*/ 28 w 82"/>
                <a:gd name="T19" fmla="*/ 11 h 122"/>
                <a:gd name="T20" fmla="*/ 28 w 82"/>
                <a:gd name="T21" fmla="*/ 13 h 122"/>
                <a:gd name="T22" fmla="*/ 21 w 82"/>
                <a:gd name="T23" fmla="*/ 30 h 122"/>
                <a:gd name="T24" fmla="*/ 17 w 82"/>
                <a:gd name="T25" fmla="*/ 35 h 122"/>
                <a:gd name="T26" fmla="*/ 4 w 82"/>
                <a:gd name="T27" fmla="*/ 52 h 122"/>
                <a:gd name="T28" fmla="*/ 0 w 82"/>
                <a:gd name="T29" fmla="*/ 68 h 122"/>
                <a:gd name="T30" fmla="*/ 0 w 82"/>
                <a:gd name="T31" fmla="*/ 110 h 122"/>
                <a:gd name="T32" fmla="*/ 6 w 82"/>
                <a:gd name="T33" fmla="*/ 119 h 122"/>
                <a:gd name="T34" fmla="*/ 19 w 82"/>
                <a:gd name="T35" fmla="*/ 122 h 122"/>
                <a:gd name="T36" fmla="*/ 21 w 82"/>
                <a:gd name="T37" fmla="*/ 122 h 122"/>
                <a:gd name="T38" fmla="*/ 21 w 82"/>
                <a:gd name="T39" fmla="*/ 122 h 122"/>
                <a:gd name="T40" fmla="*/ 64 w 82"/>
                <a:gd name="T41" fmla="*/ 122 h 122"/>
                <a:gd name="T42" fmla="*/ 73 w 82"/>
                <a:gd name="T43" fmla="*/ 115 h 122"/>
                <a:gd name="T44" fmla="*/ 70 w 82"/>
                <a:gd name="T45" fmla="*/ 106 h 122"/>
                <a:gd name="T46" fmla="*/ 70 w 82"/>
                <a:gd name="T47" fmla="*/ 106 h 122"/>
                <a:gd name="T48" fmla="*/ 77 w 82"/>
                <a:gd name="T49" fmla="*/ 97 h 122"/>
                <a:gd name="T50" fmla="*/ 71 w 82"/>
                <a:gd name="T51" fmla="*/ 88 h 122"/>
                <a:gd name="T52" fmla="*/ 71 w 82"/>
                <a:gd name="T53" fmla="*/ 88 h 122"/>
                <a:gd name="T54" fmla="*/ 81 w 82"/>
                <a:gd name="T55" fmla="*/ 81 h 122"/>
                <a:gd name="T56" fmla="*/ 75 w 82"/>
                <a:gd name="T5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122">
                  <a:moveTo>
                    <a:pt x="75" y="71"/>
                  </a:moveTo>
                  <a:cubicBezTo>
                    <a:pt x="79" y="68"/>
                    <a:pt x="81" y="64"/>
                    <a:pt x="81" y="59"/>
                  </a:cubicBezTo>
                  <a:cubicBezTo>
                    <a:pt x="80" y="53"/>
                    <a:pt x="74" y="49"/>
                    <a:pt x="68" y="49"/>
                  </a:cubicBezTo>
                  <a:cubicBezTo>
                    <a:pt x="38" y="49"/>
                    <a:pt x="38" y="49"/>
                    <a:pt x="38" y="49"/>
                  </a:cubicBezTo>
                  <a:cubicBezTo>
                    <a:pt x="38" y="48"/>
                    <a:pt x="38" y="48"/>
                    <a:pt x="38" y="48"/>
                  </a:cubicBezTo>
                  <a:cubicBezTo>
                    <a:pt x="43" y="38"/>
                    <a:pt x="43" y="38"/>
                    <a:pt x="43" y="38"/>
                  </a:cubicBezTo>
                  <a:cubicBezTo>
                    <a:pt x="45" y="32"/>
                    <a:pt x="46" y="27"/>
                    <a:pt x="46" y="21"/>
                  </a:cubicBezTo>
                  <a:cubicBezTo>
                    <a:pt x="46" y="10"/>
                    <a:pt x="46" y="10"/>
                    <a:pt x="46" y="10"/>
                  </a:cubicBezTo>
                  <a:cubicBezTo>
                    <a:pt x="46" y="10"/>
                    <a:pt x="46" y="0"/>
                    <a:pt x="36" y="1"/>
                  </a:cubicBezTo>
                  <a:cubicBezTo>
                    <a:pt x="28" y="1"/>
                    <a:pt x="28" y="11"/>
                    <a:pt x="28" y="11"/>
                  </a:cubicBezTo>
                  <a:cubicBezTo>
                    <a:pt x="28" y="13"/>
                    <a:pt x="28" y="13"/>
                    <a:pt x="28" y="13"/>
                  </a:cubicBezTo>
                  <a:cubicBezTo>
                    <a:pt x="28" y="19"/>
                    <a:pt x="25" y="26"/>
                    <a:pt x="21" y="30"/>
                  </a:cubicBezTo>
                  <a:cubicBezTo>
                    <a:pt x="17" y="35"/>
                    <a:pt x="17" y="35"/>
                    <a:pt x="17" y="35"/>
                  </a:cubicBezTo>
                  <a:cubicBezTo>
                    <a:pt x="12" y="40"/>
                    <a:pt x="8" y="46"/>
                    <a:pt x="4" y="52"/>
                  </a:cubicBezTo>
                  <a:cubicBezTo>
                    <a:pt x="2" y="57"/>
                    <a:pt x="0" y="62"/>
                    <a:pt x="0" y="68"/>
                  </a:cubicBezTo>
                  <a:cubicBezTo>
                    <a:pt x="0" y="110"/>
                    <a:pt x="0" y="110"/>
                    <a:pt x="0" y="110"/>
                  </a:cubicBezTo>
                  <a:cubicBezTo>
                    <a:pt x="0" y="114"/>
                    <a:pt x="2" y="117"/>
                    <a:pt x="6" y="119"/>
                  </a:cubicBezTo>
                  <a:cubicBezTo>
                    <a:pt x="10" y="121"/>
                    <a:pt x="14" y="122"/>
                    <a:pt x="19" y="122"/>
                  </a:cubicBezTo>
                  <a:cubicBezTo>
                    <a:pt x="20" y="122"/>
                    <a:pt x="20" y="122"/>
                    <a:pt x="21" y="122"/>
                  </a:cubicBezTo>
                  <a:cubicBezTo>
                    <a:pt x="21" y="122"/>
                    <a:pt x="21" y="122"/>
                    <a:pt x="21" y="122"/>
                  </a:cubicBezTo>
                  <a:cubicBezTo>
                    <a:pt x="64" y="122"/>
                    <a:pt x="64" y="122"/>
                    <a:pt x="64" y="122"/>
                  </a:cubicBezTo>
                  <a:cubicBezTo>
                    <a:pt x="68" y="122"/>
                    <a:pt x="72" y="119"/>
                    <a:pt x="73" y="115"/>
                  </a:cubicBezTo>
                  <a:cubicBezTo>
                    <a:pt x="74" y="111"/>
                    <a:pt x="72" y="108"/>
                    <a:pt x="70" y="106"/>
                  </a:cubicBezTo>
                  <a:cubicBezTo>
                    <a:pt x="70" y="106"/>
                    <a:pt x="70" y="106"/>
                    <a:pt x="70" y="106"/>
                  </a:cubicBezTo>
                  <a:cubicBezTo>
                    <a:pt x="74" y="105"/>
                    <a:pt x="77" y="101"/>
                    <a:pt x="77" y="97"/>
                  </a:cubicBezTo>
                  <a:cubicBezTo>
                    <a:pt x="77" y="93"/>
                    <a:pt x="74" y="89"/>
                    <a:pt x="71" y="88"/>
                  </a:cubicBezTo>
                  <a:cubicBezTo>
                    <a:pt x="71" y="88"/>
                    <a:pt x="71" y="88"/>
                    <a:pt x="71" y="88"/>
                  </a:cubicBezTo>
                  <a:cubicBezTo>
                    <a:pt x="76" y="88"/>
                    <a:pt x="80" y="85"/>
                    <a:pt x="81" y="81"/>
                  </a:cubicBezTo>
                  <a:cubicBezTo>
                    <a:pt x="82" y="76"/>
                    <a:pt x="79" y="72"/>
                    <a:pt x="75" y="71"/>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îSḻîḓê">
              <a:extLst>
                <a:ext uri="{FF2B5EF4-FFF2-40B4-BE49-F238E27FC236}">
                  <a16:creationId xmlns:a16="http://schemas.microsoft.com/office/drawing/2014/main" id="{39F30B55-2D84-CCBB-2E8B-FBDB4F1652BB}"/>
                </a:ext>
              </a:extLst>
            </p:cNvPr>
            <p:cNvSpPr/>
            <p:nvPr/>
          </p:nvSpPr>
          <p:spPr bwMode="auto">
            <a:xfrm>
              <a:off x="3451225" y="2530476"/>
              <a:ext cx="82550" cy="55563"/>
            </a:xfrm>
            <a:custGeom>
              <a:avLst/>
              <a:gdLst>
                <a:gd name="T0" fmla="*/ 0 w 18"/>
                <a:gd name="T1" fmla="*/ 12 h 12"/>
                <a:gd name="T2" fmla="*/ 8 w 18"/>
                <a:gd name="T3" fmla="*/ 1 h 12"/>
                <a:gd name="T4" fmla="*/ 18 w 18"/>
                <a:gd name="T5" fmla="*/ 10 h 12"/>
                <a:gd name="T6" fmla="*/ 18 w 18"/>
                <a:gd name="T7" fmla="*/ 10 h 12"/>
                <a:gd name="T8" fmla="*/ 8 w 18"/>
                <a:gd name="T9" fmla="*/ 1 h 12"/>
                <a:gd name="T10" fmla="*/ 0 w 18"/>
                <a:gd name="T11" fmla="*/ 11 h 12"/>
                <a:gd name="T12" fmla="*/ 0 w 1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0" y="12"/>
                  </a:moveTo>
                  <a:cubicBezTo>
                    <a:pt x="0" y="11"/>
                    <a:pt x="0" y="2"/>
                    <a:pt x="8" y="1"/>
                  </a:cubicBezTo>
                  <a:cubicBezTo>
                    <a:pt x="18" y="1"/>
                    <a:pt x="18" y="10"/>
                    <a:pt x="18" y="10"/>
                  </a:cubicBezTo>
                  <a:cubicBezTo>
                    <a:pt x="18" y="10"/>
                    <a:pt x="18" y="10"/>
                    <a:pt x="18" y="10"/>
                  </a:cubicBezTo>
                  <a:cubicBezTo>
                    <a:pt x="18" y="10"/>
                    <a:pt x="18" y="0"/>
                    <a:pt x="8" y="1"/>
                  </a:cubicBezTo>
                  <a:cubicBezTo>
                    <a:pt x="0" y="1"/>
                    <a:pt x="0" y="11"/>
                    <a:pt x="0" y="11"/>
                  </a:cubicBezTo>
                  <a:lnTo>
                    <a:pt x="0" y="12"/>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išľïďe">
              <a:extLst>
                <a:ext uri="{FF2B5EF4-FFF2-40B4-BE49-F238E27FC236}">
                  <a16:creationId xmlns:a16="http://schemas.microsoft.com/office/drawing/2014/main" id="{B79A3DD3-17DE-CC8D-87BB-D397ED0091AA}"/>
                </a:ext>
              </a:extLst>
            </p:cNvPr>
            <p:cNvSpPr/>
            <p:nvPr/>
          </p:nvSpPr>
          <p:spPr bwMode="auto">
            <a:xfrm>
              <a:off x="3324225" y="2589213"/>
              <a:ext cx="127000" cy="255588"/>
            </a:xfrm>
            <a:custGeom>
              <a:avLst/>
              <a:gdLst>
                <a:gd name="T0" fmla="*/ 17 w 28"/>
                <a:gd name="T1" fmla="*/ 22 h 56"/>
                <a:gd name="T2" fmla="*/ 21 w 28"/>
                <a:gd name="T3" fmla="*/ 18 h 56"/>
                <a:gd name="T4" fmla="*/ 28 w 28"/>
                <a:gd name="T5" fmla="*/ 1 h 56"/>
                <a:gd name="T6" fmla="*/ 28 w 28"/>
                <a:gd name="T7" fmla="*/ 0 h 56"/>
                <a:gd name="T8" fmla="*/ 21 w 28"/>
                <a:gd name="T9" fmla="*/ 17 h 56"/>
                <a:gd name="T10" fmla="*/ 17 w 28"/>
                <a:gd name="T11" fmla="*/ 22 h 56"/>
                <a:gd name="T12" fmla="*/ 4 w 28"/>
                <a:gd name="T13" fmla="*/ 39 h 56"/>
                <a:gd name="T14" fmla="*/ 0 w 28"/>
                <a:gd name="T15" fmla="*/ 55 h 56"/>
                <a:gd name="T16" fmla="*/ 0 w 28"/>
                <a:gd name="T17" fmla="*/ 56 h 56"/>
                <a:gd name="T18" fmla="*/ 4 w 28"/>
                <a:gd name="T19" fmla="*/ 40 h 56"/>
                <a:gd name="T20" fmla="*/ 17 w 28"/>
                <a:gd name="T21"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56">
                  <a:moveTo>
                    <a:pt x="17" y="22"/>
                  </a:moveTo>
                  <a:cubicBezTo>
                    <a:pt x="21" y="18"/>
                    <a:pt x="21" y="18"/>
                    <a:pt x="21" y="18"/>
                  </a:cubicBezTo>
                  <a:cubicBezTo>
                    <a:pt x="25" y="13"/>
                    <a:pt x="28" y="7"/>
                    <a:pt x="28" y="1"/>
                  </a:cubicBezTo>
                  <a:cubicBezTo>
                    <a:pt x="28" y="0"/>
                    <a:pt x="28" y="0"/>
                    <a:pt x="28" y="0"/>
                  </a:cubicBezTo>
                  <a:cubicBezTo>
                    <a:pt x="28" y="6"/>
                    <a:pt x="25" y="13"/>
                    <a:pt x="21" y="17"/>
                  </a:cubicBezTo>
                  <a:cubicBezTo>
                    <a:pt x="17" y="22"/>
                    <a:pt x="17" y="22"/>
                    <a:pt x="17" y="22"/>
                  </a:cubicBezTo>
                  <a:cubicBezTo>
                    <a:pt x="12" y="27"/>
                    <a:pt x="8" y="33"/>
                    <a:pt x="4" y="39"/>
                  </a:cubicBezTo>
                  <a:cubicBezTo>
                    <a:pt x="2" y="44"/>
                    <a:pt x="0" y="49"/>
                    <a:pt x="0" y="55"/>
                  </a:cubicBezTo>
                  <a:cubicBezTo>
                    <a:pt x="0" y="56"/>
                    <a:pt x="0" y="56"/>
                    <a:pt x="0" y="56"/>
                  </a:cubicBezTo>
                  <a:cubicBezTo>
                    <a:pt x="0" y="50"/>
                    <a:pt x="2" y="45"/>
                    <a:pt x="4" y="40"/>
                  </a:cubicBezTo>
                  <a:cubicBezTo>
                    <a:pt x="8" y="34"/>
                    <a:pt x="12" y="28"/>
                    <a:pt x="17" y="22"/>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ṡľîḍé">
              <a:extLst>
                <a:ext uri="{FF2B5EF4-FFF2-40B4-BE49-F238E27FC236}">
                  <a16:creationId xmlns:a16="http://schemas.microsoft.com/office/drawing/2014/main" id="{4C4E52A7-DFF8-3290-36C7-3EE9DC80C11D}"/>
                </a:ext>
              </a:extLst>
            </p:cNvPr>
            <p:cNvSpPr/>
            <p:nvPr/>
          </p:nvSpPr>
          <p:spPr bwMode="auto">
            <a:xfrm>
              <a:off x="3497263" y="2754313"/>
              <a:ext cx="195263" cy="53975"/>
            </a:xfrm>
            <a:custGeom>
              <a:avLst/>
              <a:gdLst>
                <a:gd name="T0" fmla="*/ 0 w 43"/>
                <a:gd name="T1" fmla="*/ 0 h 12"/>
                <a:gd name="T2" fmla="*/ 0 w 43"/>
                <a:gd name="T3" fmla="*/ 0 h 12"/>
                <a:gd name="T4" fmla="*/ 30 w 43"/>
                <a:gd name="T5" fmla="*/ 0 h 12"/>
                <a:gd name="T6" fmla="*/ 43 w 43"/>
                <a:gd name="T7" fmla="*/ 10 h 12"/>
                <a:gd name="T8" fmla="*/ 43 w 43"/>
                <a:gd name="T9" fmla="*/ 12 h 12"/>
                <a:gd name="T10" fmla="*/ 43 w 43"/>
                <a:gd name="T11" fmla="*/ 10 h 12"/>
                <a:gd name="T12" fmla="*/ 30 w 43"/>
                <a:gd name="T13" fmla="*/ 0 h 12"/>
                <a:gd name="T14" fmla="*/ 0 w 43"/>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2">
                  <a:moveTo>
                    <a:pt x="0" y="0"/>
                  </a:moveTo>
                  <a:cubicBezTo>
                    <a:pt x="0" y="0"/>
                    <a:pt x="0" y="0"/>
                    <a:pt x="0" y="0"/>
                  </a:cubicBezTo>
                  <a:cubicBezTo>
                    <a:pt x="30" y="0"/>
                    <a:pt x="30" y="0"/>
                    <a:pt x="30" y="0"/>
                  </a:cubicBezTo>
                  <a:cubicBezTo>
                    <a:pt x="36" y="0"/>
                    <a:pt x="42" y="5"/>
                    <a:pt x="43" y="10"/>
                  </a:cubicBezTo>
                  <a:cubicBezTo>
                    <a:pt x="43" y="11"/>
                    <a:pt x="43" y="11"/>
                    <a:pt x="43" y="12"/>
                  </a:cubicBezTo>
                  <a:cubicBezTo>
                    <a:pt x="43" y="11"/>
                    <a:pt x="43" y="10"/>
                    <a:pt x="43" y="10"/>
                  </a:cubicBezTo>
                  <a:cubicBezTo>
                    <a:pt x="42" y="4"/>
                    <a:pt x="36" y="0"/>
                    <a:pt x="30" y="0"/>
                  </a:cubicBezTo>
                  <a:cubicBezTo>
                    <a:pt x="0" y="0"/>
                    <a:pt x="0" y="0"/>
                    <a:pt x="0"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iṡliḑê">
              <a:extLst>
                <a:ext uri="{FF2B5EF4-FFF2-40B4-BE49-F238E27FC236}">
                  <a16:creationId xmlns:a16="http://schemas.microsoft.com/office/drawing/2014/main" id="{5D3537DD-535B-F2B6-424E-CEFD79505BCB}"/>
                </a:ext>
              </a:extLst>
            </p:cNvPr>
            <p:cNvSpPr/>
            <p:nvPr/>
          </p:nvSpPr>
          <p:spPr bwMode="auto">
            <a:xfrm>
              <a:off x="3643313" y="3013076"/>
              <a:ext cx="12700" cy="31750"/>
            </a:xfrm>
            <a:custGeom>
              <a:avLst/>
              <a:gdLst>
                <a:gd name="T0" fmla="*/ 0 w 3"/>
                <a:gd name="T1" fmla="*/ 1 h 7"/>
                <a:gd name="T2" fmla="*/ 0 w 3"/>
                <a:gd name="T3" fmla="*/ 1 h 7"/>
                <a:gd name="T4" fmla="*/ 3 w 3"/>
                <a:gd name="T5" fmla="*/ 7 h 7"/>
                <a:gd name="T6" fmla="*/ 0 w 3"/>
                <a:gd name="T7" fmla="*/ 0 h 7"/>
                <a:gd name="T8" fmla="*/ 0 w 3"/>
                <a:gd name="T9" fmla="*/ 1 h 7"/>
              </a:gdLst>
              <a:ahLst/>
              <a:cxnLst>
                <a:cxn ang="0">
                  <a:pos x="T0" y="T1"/>
                </a:cxn>
                <a:cxn ang="0">
                  <a:pos x="T2" y="T3"/>
                </a:cxn>
                <a:cxn ang="0">
                  <a:pos x="T4" y="T5"/>
                </a:cxn>
                <a:cxn ang="0">
                  <a:pos x="T6" y="T7"/>
                </a:cxn>
                <a:cxn ang="0">
                  <a:pos x="T8" y="T9"/>
                </a:cxn>
              </a:cxnLst>
              <a:rect l="0" t="0" r="r" b="b"/>
              <a:pathLst>
                <a:path w="3" h="7">
                  <a:moveTo>
                    <a:pt x="0" y="1"/>
                  </a:moveTo>
                  <a:cubicBezTo>
                    <a:pt x="0" y="1"/>
                    <a:pt x="0" y="1"/>
                    <a:pt x="0" y="1"/>
                  </a:cubicBezTo>
                  <a:cubicBezTo>
                    <a:pt x="2" y="2"/>
                    <a:pt x="3" y="4"/>
                    <a:pt x="3" y="7"/>
                  </a:cubicBezTo>
                  <a:cubicBezTo>
                    <a:pt x="3" y="4"/>
                    <a:pt x="2" y="2"/>
                    <a:pt x="0" y="0"/>
                  </a:cubicBezTo>
                  <a:lnTo>
                    <a:pt x="0" y="1"/>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îṡļiḋé">
              <a:extLst>
                <a:ext uri="{FF2B5EF4-FFF2-40B4-BE49-F238E27FC236}">
                  <a16:creationId xmlns:a16="http://schemas.microsoft.com/office/drawing/2014/main" id="{3959A147-576E-CB8D-5E89-F5FF20428C76}"/>
                </a:ext>
              </a:extLst>
            </p:cNvPr>
            <p:cNvSpPr/>
            <p:nvPr/>
          </p:nvSpPr>
          <p:spPr bwMode="auto">
            <a:xfrm>
              <a:off x="3648075" y="2935288"/>
              <a:ext cx="26988" cy="36513"/>
            </a:xfrm>
            <a:custGeom>
              <a:avLst/>
              <a:gdLst>
                <a:gd name="T0" fmla="*/ 1 w 6"/>
                <a:gd name="T1" fmla="*/ 0 h 8"/>
                <a:gd name="T2" fmla="*/ 0 w 6"/>
                <a:gd name="T3" fmla="*/ 0 h 8"/>
                <a:gd name="T4" fmla="*/ 0 w 6"/>
                <a:gd name="T5" fmla="*/ 0 h 8"/>
                <a:gd name="T6" fmla="*/ 6 w 6"/>
                <a:gd name="T7" fmla="*/ 8 h 8"/>
                <a:gd name="T8" fmla="*/ 6 w 6"/>
                <a:gd name="T9" fmla="*/ 8 h 8"/>
                <a:gd name="T10" fmla="*/ 1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1" y="0"/>
                  </a:moveTo>
                  <a:cubicBezTo>
                    <a:pt x="0" y="0"/>
                    <a:pt x="0" y="0"/>
                    <a:pt x="0" y="0"/>
                  </a:cubicBezTo>
                  <a:cubicBezTo>
                    <a:pt x="0" y="0"/>
                    <a:pt x="0" y="0"/>
                    <a:pt x="0" y="0"/>
                  </a:cubicBezTo>
                  <a:cubicBezTo>
                    <a:pt x="3" y="1"/>
                    <a:pt x="6" y="4"/>
                    <a:pt x="6" y="8"/>
                  </a:cubicBezTo>
                  <a:cubicBezTo>
                    <a:pt x="6" y="8"/>
                    <a:pt x="6" y="8"/>
                    <a:pt x="6" y="8"/>
                  </a:cubicBezTo>
                  <a:cubicBezTo>
                    <a:pt x="6" y="4"/>
                    <a:pt x="4" y="1"/>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ş1iďê">
              <a:extLst>
                <a:ext uri="{FF2B5EF4-FFF2-40B4-BE49-F238E27FC236}">
                  <a16:creationId xmlns:a16="http://schemas.microsoft.com/office/drawing/2014/main" id="{5427802B-DD7A-940B-4094-332FF10D69E1}"/>
                </a:ext>
              </a:extLst>
            </p:cNvPr>
            <p:cNvSpPr/>
            <p:nvPr/>
          </p:nvSpPr>
          <p:spPr bwMode="auto">
            <a:xfrm>
              <a:off x="3665538" y="2854326"/>
              <a:ext cx="26988" cy="39688"/>
            </a:xfrm>
            <a:custGeom>
              <a:avLst/>
              <a:gdLst>
                <a:gd name="T0" fmla="*/ 1 w 6"/>
                <a:gd name="T1" fmla="*/ 0 h 9"/>
                <a:gd name="T2" fmla="*/ 0 w 6"/>
                <a:gd name="T3" fmla="*/ 0 h 9"/>
                <a:gd name="T4" fmla="*/ 0 w 6"/>
                <a:gd name="T5" fmla="*/ 0 h 9"/>
                <a:gd name="T6" fmla="*/ 6 w 6"/>
                <a:gd name="T7" fmla="*/ 9 h 9"/>
                <a:gd name="T8" fmla="*/ 1 w 6"/>
                <a:gd name="T9" fmla="*/ 0 h 9"/>
              </a:gdLst>
              <a:ahLst/>
              <a:cxnLst>
                <a:cxn ang="0">
                  <a:pos x="T0" y="T1"/>
                </a:cxn>
                <a:cxn ang="0">
                  <a:pos x="T2" y="T3"/>
                </a:cxn>
                <a:cxn ang="0">
                  <a:pos x="T4" y="T5"/>
                </a:cxn>
                <a:cxn ang="0">
                  <a:pos x="T6" y="T7"/>
                </a:cxn>
                <a:cxn ang="0">
                  <a:pos x="T8" y="T9"/>
                </a:cxn>
              </a:cxnLst>
              <a:rect l="0" t="0" r="r" b="b"/>
              <a:pathLst>
                <a:path w="6" h="9">
                  <a:moveTo>
                    <a:pt x="1" y="0"/>
                  </a:moveTo>
                  <a:cubicBezTo>
                    <a:pt x="0" y="0"/>
                    <a:pt x="0" y="0"/>
                    <a:pt x="0" y="0"/>
                  </a:cubicBezTo>
                  <a:cubicBezTo>
                    <a:pt x="0" y="0"/>
                    <a:pt x="0" y="0"/>
                    <a:pt x="0" y="0"/>
                  </a:cubicBezTo>
                  <a:cubicBezTo>
                    <a:pt x="3" y="2"/>
                    <a:pt x="6" y="5"/>
                    <a:pt x="6" y="9"/>
                  </a:cubicBezTo>
                  <a:cubicBezTo>
                    <a:pt x="6" y="5"/>
                    <a:pt x="4" y="2"/>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ṥľíḋê">
              <a:extLst>
                <a:ext uri="{FF2B5EF4-FFF2-40B4-BE49-F238E27FC236}">
                  <a16:creationId xmlns:a16="http://schemas.microsoft.com/office/drawing/2014/main" id="{31C1C831-2DD1-A3F4-F7FD-DE19E18BCEEA}"/>
                </a:ext>
              </a:extLst>
            </p:cNvPr>
            <p:cNvSpPr/>
            <p:nvPr/>
          </p:nvSpPr>
          <p:spPr bwMode="auto">
            <a:xfrm>
              <a:off x="3575050" y="3644901"/>
              <a:ext cx="668338" cy="773113"/>
            </a:xfrm>
            <a:custGeom>
              <a:avLst/>
              <a:gdLst>
                <a:gd name="T0" fmla="*/ 41 w 147"/>
                <a:gd name="T1" fmla="*/ 0 h 170"/>
                <a:gd name="T2" fmla="*/ 106 w 147"/>
                <a:gd name="T3" fmla="*/ 0 h 170"/>
                <a:gd name="T4" fmla="*/ 147 w 147"/>
                <a:gd name="T5" fmla="*/ 42 h 170"/>
                <a:gd name="T6" fmla="*/ 147 w 147"/>
                <a:gd name="T7" fmla="*/ 93 h 170"/>
                <a:gd name="T8" fmla="*/ 116 w 147"/>
                <a:gd name="T9" fmla="*/ 135 h 170"/>
                <a:gd name="T10" fmla="*/ 116 w 147"/>
                <a:gd name="T11" fmla="*/ 135 h 170"/>
                <a:gd name="T12" fmla="*/ 116 w 147"/>
                <a:gd name="T13" fmla="*/ 162 h 170"/>
                <a:gd name="T14" fmla="*/ 105 w 147"/>
                <a:gd name="T15" fmla="*/ 166 h 170"/>
                <a:gd name="T16" fmla="*/ 84 w 147"/>
                <a:gd name="T17" fmla="*/ 135 h 170"/>
                <a:gd name="T18" fmla="*/ 41 w 147"/>
                <a:gd name="T19" fmla="*/ 135 h 170"/>
                <a:gd name="T20" fmla="*/ 0 w 147"/>
                <a:gd name="T21" fmla="*/ 93 h 170"/>
                <a:gd name="T22" fmla="*/ 0 w 147"/>
                <a:gd name="T23" fmla="*/ 42 h 170"/>
                <a:gd name="T24" fmla="*/ 41 w 147"/>
                <a:gd name="T2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70">
                  <a:moveTo>
                    <a:pt x="41" y="0"/>
                  </a:moveTo>
                  <a:cubicBezTo>
                    <a:pt x="106" y="0"/>
                    <a:pt x="106" y="0"/>
                    <a:pt x="106" y="0"/>
                  </a:cubicBezTo>
                  <a:cubicBezTo>
                    <a:pt x="129" y="0"/>
                    <a:pt x="147" y="19"/>
                    <a:pt x="147" y="42"/>
                  </a:cubicBezTo>
                  <a:cubicBezTo>
                    <a:pt x="147" y="93"/>
                    <a:pt x="147" y="93"/>
                    <a:pt x="147" y="93"/>
                  </a:cubicBezTo>
                  <a:cubicBezTo>
                    <a:pt x="147" y="116"/>
                    <a:pt x="139" y="135"/>
                    <a:pt x="116" y="135"/>
                  </a:cubicBezTo>
                  <a:cubicBezTo>
                    <a:pt x="116" y="135"/>
                    <a:pt x="116" y="135"/>
                    <a:pt x="116" y="135"/>
                  </a:cubicBezTo>
                  <a:cubicBezTo>
                    <a:pt x="116" y="162"/>
                    <a:pt x="116" y="162"/>
                    <a:pt x="116" y="162"/>
                  </a:cubicBezTo>
                  <a:cubicBezTo>
                    <a:pt x="116" y="168"/>
                    <a:pt x="109" y="170"/>
                    <a:pt x="105" y="166"/>
                  </a:cubicBezTo>
                  <a:cubicBezTo>
                    <a:pt x="84" y="135"/>
                    <a:pt x="84" y="135"/>
                    <a:pt x="84" y="135"/>
                  </a:cubicBezTo>
                  <a:cubicBezTo>
                    <a:pt x="41" y="135"/>
                    <a:pt x="41" y="135"/>
                    <a:pt x="41" y="135"/>
                  </a:cubicBezTo>
                  <a:cubicBezTo>
                    <a:pt x="18" y="135"/>
                    <a:pt x="0" y="116"/>
                    <a:pt x="0" y="93"/>
                  </a:cubicBezTo>
                  <a:cubicBezTo>
                    <a:pt x="0" y="42"/>
                    <a:pt x="0" y="42"/>
                    <a:pt x="0" y="42"/>
                  </a:cubicBezTo>
                  <a:cubicBezTo>
                    <a:pt x="0" y="19"/>
                    <a:pt x="18" y="0"/>
                    <a:pt x="41" y="0"/>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sliďè">
              <a:extLst>
                <a:ext uri="{FF2B5EF4-FFF2-40B4-BE49-F238E27FC236}">
                  <a16:creationId xmlns:a16="http://schemas.microsoft.com/office/drawing/2014/main" id="{BB6E5518-DE17-CF81-FF42-8BB513809F69}"/>
                </a:ext>
              </a:extLst>
            </p:cNvPr>
            <p:cNvSpPr/>
            <p:nvPr/>
          </p:nvSpPr>
          <p:spPr bwMode="auto">
            <a:xfrm>
              <a:off x="3702050" y="3730626"/>
              <a:ext cx="541338" cy="687388"/>
            </a:xfrm>
            <a:custGeom>
              <a:avLst/>
              <a:gdLst>
                <a:gd name="T0" fmla="*/ 119 w 119"/>
                <a:gd name="T1" fmla="*/ 74 h 151"/>
                <a:gd name="T2" fmla="*/ 119 w 119"/>
                <a:gd name="T3" fmla="*/ 53 h 151"/>
                <a:gd name="T4" fmla="*/ 65 w 119"/>
                <a:gd name="T5" fmla="*/ 0 h 151"/>
                <a:gd name="T6" fmla="*/ 61 w 119"/>
                <a:gd name="T7" fmla="*/ 10 h 151"/>
                <a:gd name="T8" fmla="*/ 60 w 119"/>
                <a:gd name="T9" fmla="*/ 30 h 151"/>
                <a:gd name="T10" fmla="*/ 46 w 119"/>
                <a:gd name="T11" fmla="*/ 50 h 151"/>
                <a:gd name="T12" fmla="*/ 33 w 119"/>
                <a:gd name="T13" fmla="*/ 46 h 151"/>
                <a:gd name="T14" fmla="*/ 26 w 119"/>
                <a:gd name="T15" fmla="*/ 40 h 151"/>
                <a:gd name="T16" fmla="*/ 18 w 119"/>
                <a:gd name="T17" fmla="*/ 42 h 151"/>
                <a:gd name="T18" fmla="*/ 10 w 119"/>
                <a:gd name="T19" fmla="*/ 50 h 151"/>
                <a:gd name="T20" fmla="*/ 0 w 119"/>
                <a:gd name="T21" fmla="*/ 88 h 151"/>
                <a:gd name="T22" fmla="*/ 27 w 119"/>
                <a:gd name="T23" fmla="*/ 116 h 151"/>
                <a:gd name="T24" fmla="*/ 56 w 119"/>
                <a:gd name="T25" fmla="*/ 116 h 151"/>
                <a:gd name="T26" fmla="*/ 77 w 119"/>
                <a:gd name="T27" fmla="*/ 147 h 151"/>
                <a:gd name="T28" fmla="*/ 88 w 119"/>
                <a:gd name="T29" fmla="*/ 143 h 151"/>
                <a:gd name="T30" fmla="*/ 88 w 119"/>
                <a:gd name="T31" fmla="*/ 116 h 151"/>
                <a:gd name="T32" fmla="*/ 88 w 119"/>
                <a:gd name="T33" fmla="*/ 116 h 151"/>
                <a:gd name="T34" fmla="*/ 119 w 119"/>
                <a:gd name="T35" fmla="*/ 7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151">
                  <a:moveTo>
                    <a:pt x="119" y="74"/>
                  </a:moveTo>
                  <a:cubicBezTo>
                    <a:pt x="119" y="53"/>
                    <a:pt x="119" y="53"/>
                    <a:pt x="119" y="53"/>
                  </a:cubicBezTo>
                  <a:cubicBezTo>
                    <a:pt x="65" y="0"/>
                    <a:pt x="65" y="0"/>
                    <a:pt x="65" y="0"/>
                  </a:cubicBezTo>
                  <a:cubicBezTo>
                    <a:pt x="61" y="10"/>
                    <a:pt x="61" y="10"/>
                    <a:pt x="61" y="10"/>
                  </a:cubicBezTo>
                  <a:cubicBezTo>
                    <a:pt x="60" y="30"/>
                    <a:pt x="60" y="30"/>
                    <a:pt x="60" y="30"/>
                  </a:cubicBezTo>
                  <a:cubicBezTo>
                    <a:pt x="46" y="50"/>
                    <a:pt x="46" y="50"/>
                    <a:pt x="46" y="50"/>
                  </a:cubicBezTo>
                  <a:cubicBezTo>
                    <a:pt x="33" y="46"/>
                    <a:pt x="33" y="46"/>
                    <a:pt x="33" y="46"/>
                  </a:cubicBezTo>
                  <a:cubicBezTo>
                    <a:pt x="26" y="40"/>
                    <a:pt x="26" y="40"/>
                    <a:pt x="26" y="40"/>
                  </a:cubicBezTo>
                  <a:cubicBezTo>
                    <a:pt x="18" y="42"/>
                    <a:pt x="18" y="42"/>
                    <a:pt x="18" y="42"/>
                  </a:cubicBezTo>
                  <a:cubicBezTo>
                    <a:pt x="10" y="50"/>
                    <a:pt x="10" y="50"/>
                    <a:pt x="10" y="50"/>
                  </a:cubicBezTo>
                  <a:cubicBezTo>
                    <a:pt x="0" y="88"/>
                    <a:pt x="0" y="88"/>
                    <a:pt x="0" y="88"/>
                  </a:cubicBezTo>
                  <a:cubicBezTo>
                    <a:pt x="27" y="116"/>
                    <a:pt x="27" y="116"/>
                    <a:pt x="27" y="116"/>
                  </a:cubicBezTo>
                  <a:cubicBezTo>
                    <a:pt x="56" y="116"/>
                    <a:pt x="56" y="116"/>
                    <a:pt x="56" y="116"/>
                  </a:cubicBezTo>
                  <a:cubicBezTo>
                    <a:pt x="77" y="147"/>
                    <a:pt x="77" y="147"/>
                    <a:pt x="77" y="147"/>
                  </a:cubicBezTo>
                  <a:cubicBezTo>
                    <a:pt x="81" y="151"/>
                    <a:pt x="88" y="149"/>
                    <a:pt x="88" y="143"/>
                  </a:cubicBezTo>
                  <a:cubicBezTo>
                    <a:pt x="88" y="116"/>
                    <a:pt x="88" y="116"/>
                    <a:pt x="88" y="116"/>
                  </a:cubicBezTo>
                  <a:cubicBezTo>
                    <a:pt x="88" y="116"/>
                    <a:pt x="88" y="116"/>
                    <a:pt x="88" y="116"/>
                  </a:cubicBezTo>
                  <a:cubicBezTo>
                    <a:pt x="111" y="116"/>
                    <a:pt x="119" y="97"/>
                    <a:pt x="119" y="74"/>
                  </a:cubicBezTo>
                  <a:close/>
                </a:path>
              </a:pathLst>
            </a:custGeom>
            <a:solidFill>
              <a:srgbClr val="005D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îŝ1îďê">
              <a:extLst>
                <a:ext uri="{FF2B5EF4-FFF2-40B4-BE49-F238E27FC236}">
                  <a16:creationId xmlns:a16="http://schemas.microsoft.com/office/drawing/2014/main" id="{0AF9FB78-075E-40C7-2790-D53AA53607EC}"/>
                </a:ext>
              </a:extLst>
            </p:cNvPr>
            <p:cNvSpPr/>
            <p:nvPr/>
          </p:nvSpPr>
          <p:spPr bwMode="auto">
            <a:xfrm>
              <a:off x="3575050" y="3644901"/>
              <a:ext cx="668338" cy="195263"/>
            </a:xfrm>
            <a:custGeom>
              <a:avLst/>
              <a:gdLst>
                <a:gd name="T0" fmla="*/ 41 w 147"/>
                <a:gd name="T1" fmla="*/ 0 h 43"/>
                <a:gd name="T2" fmla="*/ 106 w 147"/>
                <a:gd name="T3" fmla="*/ 0 h 43"/>
                <a:gd name="T4" fmla="*/ 147 w 147"/>
                <a:gd name="T5" fmla="*/ 42 h 43"/>
                <a:gd name="T6" fmla="*/ 147 w 147"/>
                <a:gd name="T7" fmla="*/ 43 h 43"/>
                <a:gd name="T8" fmla="*/ 106 w 147"/>
                <a:gd name="T9" fmla="*/ 2 h 43"/>
                <a:gd name="T10" fmla="*/ 41 w 147"/>
                <a:gd name="T11" fmla="*/ 2 h 43"/>
                <a:gd name="T12" fmla="*/ 0 w 147"/>
                <a:gd name="T13" fmla="*/ 43 h 43"/>
                <a:gd name="T14" fmla="*/ 0 w 147"/>
                <a:gd name="T15" fmla="*/ 42 h 43"/>
                <a:gd name="T16" fmla="*/ 41 w 147"/>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43">
                  <a:moveTo>
                    <a:pt x="41" y="0"/>
                  </a:moveTo>
                  <a:cubicBezTo>
                    <a:pt x="106" y="0"/>
                    <a:pt x="106" y="0"/>
                    <a:pt x="106" y="0"/>
                  </a:cubicBezTo>
                  <a:cubicBezTo>
                    <a:pt x="129" y="0"/>
                    <a:pt x="147" y="19"/>
                    <a:pt x="147" y="42"/>
                  </a:cubicBezTo>
                  <a:cubicBezTo>
                    <a:pt x="147" y="43"/>
                    <a:pt x="147" y="43"/>
                    <a:pt x="147" y="43"/>
                  </a:cubicBezTo>
                  <a:cubicBezTo>
                    <a:pt x="147" y="20"/>
                    <a:pt x="129" y="2"/>
                    <a:pt x="106" y="2"/>
                  </a:cubicBezTo>
                  <a:cubicBezTo>
                    <a:pt x="41" y="2"/>
                    <a:pt x="41" y="2"/>
                    <a:pt x="41" y="2"/>
                  </a:cubicBezTo>
                  <a:cubicBezTo>
                    <a:pt x="18" y="2"/>
                    <a:pt x="0" y="20"/>
                    <a:pt x="0" y="43"/>
                  </a:cubicBezTo>
                  <a:cubicBezTo>
                    <a:pt x="0" y="42"/>
                    <a:pt x="0" y="42"/>
                    <a:pt x="0" y="42"/>
                  </a:cubicBezTo>
                  <a:cubicBezTo>
                    <a:pt x="0" y="19"/>
                    <a:pt x="18" y="0"/>
                    <a:pt x="41" y="0"/>
                  </a:cubicBezTo>
                  <a:close/>
                </a:path>
              </a:pathLst>
            </a:custGeom>
            <a:solidFill>
              <a:srgbClr val="00B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ïṩľidè">
              <a:extLst>
                <a:ext uri="{FF2B5EF4-FFF2-40B4-BE49-F238E27FC236}">
                  <a16:creationId xmlns:a16="http://schemas.microsoft.com/office/drawing/2014/main" id="{858C0879-435E-0657-61E9-C8EEDC63E9F9}"/>
                </a:ext>
              </a:extLst>
            </p:cNvPr>
            <p:cNvSpPr/>
            <p:nvPr/>
          </p:nvSpPr>
          <p:spPr bwMode="auto">
            <a:xfrm>
              <a:off x="3692525" y="3903663"/>
              <a:ext cx="141288" cy="241300"/>
            </a:xfrm>
            <a:custGeom>
              <a:avLst/>
              <a:gdLst>
                <a:gd name="T0" fmla="*/ 20 w 31"/>
                <a:gd name="T1" fmla="*/ 53 h 53"/>
                <a:gd name="T2" fmla="*/ 11 w 31"/>
                <a:gd name="T3" fmla="*/ 53 h 53"/>
                <a:gd name="T4" fmla="*/ 0 w 31"/>
                <a:gd name="T5" fmla="*/ 42 h 53"/>
                <a:gd name="T6" fmla="*/ 0 w 31"/>
                <a:gd name="T7" fmla="*/ 11 h 53"/>
                <a:gd name="T8" fmla="*/ 11 w 31"/>
                <a:gd name="T9" fmla="*/ 0 h 53"/>
                <a:gd name="T10" fmla="*/ 20 w 31"/>
                <a:gd name="T11" fmla="*/ 0 h 53"/>
                <a:gd name="T12" fmla="*/ 31 w 31"/>
                <a:gd name="T13" fmla="*/ 11 h 53"/>
                <a:gd name="T14" fmla="*/ 31 w 31"/>
                <a:gd name="T15" fmla="*/ 42 h 53"/>
                <a:gd name="T16" fmla="*/ 20 w 31"/>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3">
                  <a:moveTo>
                    <a:pt x="20" y="53"/>
                  </a:moveTo>
                  <a:cubicBezTo>
                    <a:pt x="11" y="53"/>
                    <a:pt x="11" y="53"/>
                    <a:pt x="11" y="53"/>
                  </a:cubicBezTo>
                  <a:cubicBezTo>
                    <a:pt x="5" y="53"/>
                    <a:pt x="0" y="48"/>
                    <a:pt x="0" y="42"/>
                  </a:cubicBezTo>
                  <a:cubicBezTo>
                    <a:pt x="0" y="11"/>
                    <a:pt x="0" y="11"/>
                    <a:pt x="0" y="11"/>
                  </a:cubicBezTo>
                  <a:cubicBezTo>
                    <a:pt x="0" y="4"/>
                    <a:pt x="5" y="0"/>
                    <a:pt x="11" y="0"/>
                  </a:cubicBezTo>
                  <a:cubicBezTo>
                    <a:pt x="20" y="0"/>
                    <a:pt x="20" y="0"/>
                    <a:pt x="20" y="0"/>
                  </a:cubicBezTo>
                  <a:cubicBezTo>
                    <a:pt x="26" y="0"/>
                    <a:pt x="31" y="4"/>
                    <a:pt x="31" y="11"/>
                  </a:cubicBezTo>
                  <a:cubicBezTo>
                    <a:pt x="31" y="42"/>
                    <a:pt x="31" y="42"/>
                    <a:pt x="31" y="42"/>
                  </a:cubicBezTo>
                  <a:cubicBezTo>
                    <a:pt x="31" y="48"/>
                    <a:pt x="26" y="53"/>
                    <a:pt x="20" y="53"/>
                  </a:cubicBezTo>
                  <a:close/>
                </a:path>
              </a:pathLst>
            </a:custGeom>
            <a:solidFill>
              <a:srgbClr val="003E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işļîḍê">
              <a:extLst>
                <a:ext uri="{FF2B5EF4-FFF2-40B4-BE49-F238E27FC236}">
                  <a16:creationId xmlns:a16="http://schemas.microsoft.com/office/drawing/2014/main" id="{584EEB21-ED61-3703-D51D-F655D35B4025}"/>
                </a:ext>
              </a:extLst>
            </p:cNvPr>
            <p:cNvSpPr/>
            <p:nvPr/>
          </p:nvSpPr>
          <p:spPr bwMode="auto">
            <a:xfrm>
              <a:off x="3719513" y="4071938"/>
              <a:ext cx="46038" cy="46038"/>
            </a:xfrm>
            <a:prstGeom prst="ellipse">
              <a:avLst/>
            </a:prstGeom>
            <a:solidFill>
              <a:srgbClr val="007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işľîḍê">
              <a:extLst>
                <a:ext uri="{FF2B5EF4-FFF2-40B4-BE49-F238E27FC236}">
                  <a16:creationId xmlns:a16="http://schemas.microsoft.com/office/drawing/2014/main" id="{19ABB3AE-B1A1-EC76-8661-6DCEF5546851}"/>
                </a:ext>
              </a:extLst>
            </p:cNvPr>
            <p:cNvSpPr/>
            <p:nvPr/>
          </p:nvSpPr>
          <p:spPr bwMode="auto">
            <a:xfrm>
              <a:off x="3719513" y="4071938"/>
              <a:ext cx="46038" cy="46038"/>
            </a:xfrm>
            <a:prstGeom prst="ellipse">
              <a:avLst/>
            </a:prstGeom>
            <a:solidFill>
              <a:srgbClr val="002C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iŝ1íḓè">
              <a:extLst>
                <a:ext uri="{FF2B5EF4-FFF2-40B4-BE49-F238E27FC236}">
                  <a16:creationId xmlns:a16="http://schemas.microsoft.com/office/drawing/2014/main" id="{84F32966-10FB-BFBE-7FC5-98FAD0CE03C7}"/>
                </a:ext>
              </a:extLst>
            </p:cNvPr>
            <p:cNvSpPr/>
            <p:nvPr/>
          </p:nvSpPr>
          <p:spPr bwMode="auto">
            <a:xfrm>
              <a:off x="3692525" y="3903663"/>
              <a:ext cx="141288" cy="36513"/>
            </a:xfrm>
            <a:custGeom>
              <a:avLst/>
              <a:gdLst>
                <a:gd name="T0" fmla="*/ 23 w 31"/>
                <a:gd name="T1" fmla="*/ 0 h 8"/>
                <a:gd name="T2" fmla="*/ 8 w 31"/>
                <a:gd name="T3" fmla="*/ 0 h 8"/>
                <a:gd name="T4" fmla="*/ 0 w 31"/>
                <a:gd name="T5" fmla="*/ 7 h 8"/>
                <a:gd name="T6" fmla="*/ 0 w 31"/>
                <a:gd name="T7" fmla="*/ 8 h 8"/>
                <a:gd name="T8" fmla="*/ 8 w 31"/>
                <a:gd name="T9" fmla="*/ 0 h 8"/>
                <a:gd name="T10" fmla="*/ 23 w 31"/>
                <a:gd name="T11" fmla="*/ 0 h 8"/>
                <a:gd name="T12" fmla="*/ 31 w 31"/>
                <a:gd name="T13" fmla="*/ 8 h 8"/>
                <a:gd name="T14" fmla="*/ 31 w 31"/>
                <a:gd name="T15" fmla="*/ 7 h 8"/>
                <a:gd name="T16" fmla="*/ 23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3" y="0"/>
                  </a:moveTo>
                  <a:cubicBezTo>
                    <a:pt x="8" y="0"/>
                    <a:pt x="8" y="0"/>
                    <a:pt x="8" y="0"/>
                  </a:cubicBezTo>
                  <a:cubicBezTo>
                    <a:pt x="3" y="0"/>
                    <a:pt x="0" y="3"/>
                    <a:pt x="0" y="7"/>
                  </a:cubicBezTo>
                  <a:cubicBezTo>
                    <a:pt x="0" y="8"/>
                    <a:pt x="0" y="8"/>
                    <a:pt x="0" y="8"/>
                  </a:cubicBezTo>
                  <a:cubicBezTo>
                    <a:pt x="0" y="4"/>
                    <a:pt x="3" y="0"/>
                    <a:pt x="8" y="0"/>
                  </a:cubicBezTo>
                  <a:cubicBezTo>
                    <a:pt x="23" y="0"/>
                    <a:pt x="23" y="0"/>
                    <a:pt x="23" y="0"/>
                  </a:cubicBezTo>
                  <a:cubicBezTo>
                    <a:pt x="27" y="0"/>
                    <a:pt x="31" y="4"/>
                    <a:pt x="31" y="8"/>
                  </a:cubicBezTo>
                  <a:cubicBezTo>
                    <a:pt x="31" y="7"/>
                    <a:pt x="31" y="7"/>
                    <a:pt x="31" y="7"/>
                  </a:cubicBezTo>
                  <a:cubicBezTo>
                    <a:pt x="31" y="3"/>
                    <a:pt x="27" y="0"/>
                    <a:pt x="23" y="0"/>
                  </a:cubicBezTo>
                  <a:close/>
                </a:path>
              </a:pathLst>
            </a:custGeom>
            <a:solidFill>
              <a:srgbClr val="0060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îṥļiḑé">
              <a:extLst>
                <a:ext uri="{FF2B5EF4-FFF2-40B4-BE49-F238E27FC236}">
                  <a16:creationId xmlns:a16="http://schemas.microsoft.com/office/drawing/2014/main" id="{34B11A85-74D9-DB2F-E446-78D8BE353616}"/>
                </a:ext>
              </a:extLst>
            </p:cNvPr>
            <p:cNvSpPr/>
            <p:nvPr/>
          </p:nvSpPr>
          <p:spPr bwMode="auto">
            <a:xfrm>
              <a:off x="3852863" y="3722688"/>
              <a:ext cx="276225" cy="417513"/>
            </a:xfrm>
            <a:custGeom>
              <a:avLst/>
              <a:gdLst>
                <a:gd name="T0" fmla="*/ 56 w 61"/>
                <a:gd name="T1" fmla="*/ 53 h 92"/>
                <a:gd name="T2" fmla="*/ 60 w 61"/>
                <a:gd name="T3" fmla="*/ 44 h 92"/>
                <a:gd name="T4" fmla="*/ 51 w 61"/>
                <a:gd name="T5" fmla="*/ 37 h 92"/>
                <a:gd name="T6" fmla="*/ 28 w 61"/>
                <a:gd name="T7" fmla="*/ 37 h 92"/>
                <a:gd name="T8" fmla="*/ 28 w 61"/>
                <a:gd name="T9" fmla="*/ 36 h 92"/>
                <a:gd name="T10" fmla="*/ 32 w 61"/>
                <a:gd name="T11" fmla="*/ 28 h 92"/>
                <a:gd name="T12" fmla="*/ 34 w 61"/>
                <a:gd name="T13" fmla="*/ 16 h 92"/>
                <a:gd name="T14" fmla="*/ 34 w 61"/>
                <a:gd name="T15" fmla="*/ 7 h 92"/>
                <a:gd name="T16" fmla="*/ 27 w 61"/>
                <a:gd name="T17" fmla="*/ 1 h 92"/>
                <a:gd name="T18" fmla="*/ 20 w 61"/>
                <a:gd name="T19" fmla="*/ 9 h 92"/>
                <a:gd name="T20" fmla="*/ 20 w 61"/>
                <a:gd name="T21" fmla="*/ 10 h 92"/>
                <a:gd name="T22" fmla="*/ 15 w 61"/>
                <a:gd name="T23" fmla="*/ 23 h 92"/>
                <a:gd name="T24" fmla="*/ 12 w 61"/>
                <a:gd name="T25" fmla="*/ 26 h 92"/>
                <a:gd name="T26" fmla="*/ 3 w 61"/>
                <a:gd name="T27" fmla="*/ 39 h 92"/>
                <a:gd name="T28" fmla="*/ 0 w 61"/>
                <a:gd name="T29" fmla="*/ 51 h 92"/>
                <a:gd name="T30" fmla="*/ 0 w 61"/>
                <a:gd name="T31" fmla="*/ 82 h 92"/>
                <a:gd name="T32" fmla="*/ 4 w 61"/>
                <a:gd name="T33" fmla="*/ 89 h 92"/>
                <a:gd name="T34" fmla="*/ 14 w 61"/>
                <a:gd name="T35" fmla="*/ 92 h 92"/>
                <a:gd name="T36" fmla="*/ 15 w 61"/>
                <a:gd name="T37" fmla="*/ 92 h 92"/>
                <a:gd name="T38" fmla="*/ 15 w 61"/>
                <a:gd name="T39" fmla="*/ 92 h 92"/>
                <a:gd name="T40" fmla="*/ 47 w 61"/>
                <a:gd name="T41" fmla="*/ 92 h 92"/>
                <a:gd name="T42" fmla="*/ 55 w 61"/>
                <a:gd name="T43" fmla="*/ 86 h 92"/>
                <a:gd name="T44" fmla="*/ 52 w 61"/>
                <a:gd name="T45" fmla="*/ 80 h 92"/>
                <a:gd name="T46" fmla="*/ 52 w 61"/>
                <a:gd name="T47" fmla="*/ 79 h 92"/>
                <a:gd name="T48" fmla="*/ 57 w 61"/>
                <a:gd name="T49" fmla="*/ 73 h 92"/>
                <a:gd name="T50" fmla="*/ 53 w 61"/>
                <a:gd name="T51" fmla="*/ 66 h 92"/>
                <a:gd name="T52" fmla="*/ 53 w 61"/>
                <a:gd name="T53" fmla="*/ 66 h 92"/>
                <a:gd name="T54" fmla="*/ 60 w 61"/>
                <a:gd name="T55" fmla="*/ 61 h 92"/>
                <a:gd name="T56" fmla="*/ 56 w 61"/>
                <a:gd name="T57" fmla="*/ 5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92">
                  <a:moveTo>
                    <a:pt x="56" y="53"/>
                  </a:moveTo>
                  <a:cubicBezTo>
                    <a:pt x="59" y="51"/>
                    <a:pt x="61" y="48"/>
                    <a:pt x="60" y="44"/>
                  </a:cubicBezTo>
                  <a:cubicBezTo>
                    <a:pt x="60" y="40"/>
                    <a:pt x="55" y="37"/>
                    <a:pt x="51" y="37"/>
                  </a:cubicBezTo>
                  <a:cubicBezTo>
                    <a:pt x="28" y="37"/>
                    <a:pt x="28" y="37"/>
                    <a:pt x="28" y="37"/>
                  </a:cubicBezTo>
                  <a:cubicBezTo>
                    <a:pt x="28" y="36"/>
                    <a:pt x="28" y="36"/>
                    <a:pt x="28" y="36"/>
                  </a:cubicBezTo>
                  <a:cubicBezTo>
                    <a:pt x="32" y="28"/>
                    <a:pt x="32" y="28"/>
                    <a:pt x="32" y="28"/>
                  </a:cubicBezTo>
                  <a:cubicBezTo>
                    <a:pt x="33" y="24"/>
                    <a:pt x="34" y="20"/>
                    <a:pt x="34" y="16"/>
                  </a:cubicBezTo>
                  <a:cubicBezTo>
                    <a:pt x="34" y="7"/>
                    <a:pt x="34" y="7"/>
                    <a:pt x="34" y="7"/>
                  </a:cubicBezTo>
                  <a:cubicBezTo>
                    <a:pt x="34" y="7"/>
                    <a:pt x="34" y="0"/>
                    <a:pt x="27" y="1"/>
                  </a:cubicBezTo>
                  <a:cubicBezTo>
                    <a:pt x="20" y="1"/>
                    <a:pt x="20" y="9"/>
                    <a:pt x="20" y="9"/>
                  </a:cubicBezTo>
                  <a:cubicBezTo>
                    <a:pt x="20" y="10"/>
                    <a:pt x="20" y="10"/>
                    <a:pt x="20" y="10"/>
                  </a:cubicBezTo>
                  <a:cubicBezTo>
                    <a:pt x="20" y="15"/>
                    <a:pt x="19" y="19"/>
                    <a:pt x="15" y="23"/>
                  </a:cubicBezTo>
                  <a:cubicBezTo>
                    <a:pt x="12" y="26"/>
                    <a:pt x="12" y="26"/>
                    <a:pt x="12" y="26"/>
                  </a:cubicBezTo>
                  <a:cubicBezTo>
                    <a:pt x="8" y="30"/>
                    <a:pt x="5" y="34"/>
                    <a:pt x="3" y="39"/>
                  </a:cubicBezTo>
                  <a:cubicBezTo>
                    <a:pt x="1" y="43"/>
                    <a:pt x="0" y="47"/>
                    <a:pt x="0" y="51"/>
                  </a:cubicBezTo>
                  <a:cubicBezTo>
                    <a:pt x="0" y="82"/>
                    <a:pt x="0" y="82"/>
                    <a:pt x="0" y="82"/>
                  </a:cubicBezTo>
                  <a:cubicBezTo>
                    <a:pt x="0" y="85"/>
                    <a:pt x="1" y="88"/>
                    <a:pt x="4" y="89"/>
                  </a:cubicBezTo>
                  <a:cubicBezTo>
                    <a:pt x="7" y="91"/>
                    <a:pt x="10" y="92"/>
                    <a:pt x="14" y="92"/>
                  </a:cubicBezTo>
                  <a:cubicBezTo>
                    <a:pt x="14" y="92"/>
                    <a:pt x="15" y="92"/>
                    <a:pt x="15" y="92"/>
                  </a:cubicBezTo>
                  <a:cubicBezTo>
                    <a:pt x="15" y="92"/>
                    <a:pt x="15" y="92"/>
                    <a:pt x="15" y="92"/>
                  </a:cubicBezTo>
                  <a:cubicBezTo>
                    <a:pt x="47" y="92"/>
                    <a:pt x="47" y="92"/>
                    <a:pt x="47" y="92"/>
                  </a:cubicBezTo>
                  <a:cubicBezTo>
                    <a:pt x="51" y="92"/>
                    <a:pt x="54" y="90"/>
                    <a:pt x="55" y="86"/>
                  </a:cubicBezTo>
                  <a:cubicBezTo>
                    <a:pt x="55" y="84"/>
                    <a:pt x="54" y="81"/>
                    <a:pt x="52" y="80"/>
                  </a:cubicBezTo>
                  <a:cubicBezTo>
                    <a:pt x="52" y="79"/>
                    <a:pt x="52" y="79"/>
                    <a:pt x="52" y="79"/>
                  </a:cubicBezTo>
                  <a:cubicBezTo>
                    <a:pt x="55" y="79"/>
                    <a:pt x="57" y="76"/>
                    <a:pt x="57" y="73"/>
                  </a:cubicBezTo>
                  <a:cubicBezTo>
                    <a:pt x="57" y="70"/>
                    <a:pt x="55" y="67"/>
                    <a:pt x="53" y="66"/>
                  </a:cubicBezTo>
                  <a:cubicBezTo>
                    <a:pt x="53" y="66"/>
                    <a:pt x="53" y="66"/>
                    <a:pt x="53" y="66"/>
                  </a:cubicBezTo>
                  <a:cubicBezTo>
                    <a:pt x="56" y="66"/>
                    <a:pt x="60" y="64"/>
                    <a:pt x="60" y="61"/>
                  </a:cubicBezTo>
                  <a:cubicBezTo>
                    <a:pt x="61" y="57"/>
                    <a:pt x="59" y="54"/>
                    <a:pt x="56" y="53"/>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îS1íḍè">
              <a:extLst>
                <a:ext uri="{FF2B5EF4-FFF2-40B4-BE49-F238E27FC236}">
                  <a16:creationId xmlns:a16="http://schemas.microsoft.com/office/drawing/2014/main" id="{EB17A0A1-D569-3CBB-5729-72B2CEAD46AF}"/>
                </a:ext>
              </a:extLst>
            </p:cNvPr>
            <p:cNvSpPr/>
            <p:nvPr/>
          </p:nvSpPr>
          <p:spPr bwMode="auto">
            <a:xfrm>
              <a:off x="3943350" y="3722688"/>
              <a:ext cx="63500" cy="39688"/>
            </a:xfrm>
            <a:custGeom>
              <a:avLst/>
              <a:gdLst>
                <a:gd name="T0" fmla="*/ 0 w 14"/>
                <a:gd name="T1" fmla="*/ 9 h 9"/>
                <a:gd name="T2" fmla="*/ 7 w 14"/>
                <a:gd name="T3" fmla="*/ 1 h 9"/>
                <a:gd name="T4" fmla="*/ 14 w 14"/>
                <a:gd name="T5" fmla="*/ 8 h 9"/>
                <a:gd name="T6" fmla="*/ 14 w 14"/>
                <a:gd name="T7" fmla="*/ 7 h 9"/>
                <a:gd name="T8" fmla="*/ 7 w 14"/>
                <a:gd name="T9" fmla="*/ 1 h 9"/>
                <a:gd name="T10" fmla="*/ 0 w 14"/>
                <a:gd name="T11" fmla="*/ 9 h 9"/>
              </a:gdLst>
              <a:ahLst/>
              <a:cxnLst>
                <a:cxn ang="0">
                  <a:pos x="T0" y="T1"/>
                </a:cxn>
                <a:cxn ang="0">
                  <a:pos x="T2" y="T3"/>
                </a:cxn>
                <a:cxn ang="0">
                  <a:pos x="T4" y="T5"/>
                </a:cxn>
                <a:cxn ang="0">
                  <a:pos x="T6" y="T7"/>
                </a:cxn>
                <a:cxn ang="0">
                  <a:pos x="T8" y="T9"/>
                </a:cxn>
                <a:cxn ang="0">
                  <a:pos x="T10" y="T11"/>
                </a:cxn>
              </a:cxnLst>
              <a:rect l="0" t="0" r="r" b="b"/>
              <a:pathLst>
                <a:path w="14" h="9">
                  <a:moveTo>
                    <a:pt x="0" y="9"/>
                  </a:moveTo>
                  <a:cubicBezTo>
                    <a:pt x="0" y="8"/>
                    <a:pt x="1" y="1"/>
                    <a:pt x="7" y="1"/>
                  </a:cubicBezTo>
                  <a:cubicBezTo>
                    <a:pt x="14" y="1"/>
                    <a:pt x="14" y="8"/>
                    <a:pt x="14" y="8"/>
                  </a:cubicBezTo>
                  <a:cubicBezTo>
                    <a:pt x="14" y="7"/>
                    <a:pt x="14" y="7"/>
                    <a:pt x="14" y="7"/>
                  </a:cubicBezTo>
                  <a:cubicBezTo>
                    <a:pt x="14" y="7"/>
                    <a:pt x="14" y="0"/>
                    <a:pt x="7" y="1"/>
                  </a:cubicBezTo>
                  <a:cubicBezTo>
                    <a:pt x="0" y="1"/>
                    <a:pt x="0" y="9"/>
                    <a:pt x="0" y="9"/>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ísľiḋè">
              <a:extLst>
                <a:ext uri="{FF2B5EF4-FFF2-40B4-BE49-F238E27FC236}">
                  <a16:creationId xmlns:a16="http://schemas.microsoft.com/office/drawing/2014/main" id="{E45090EB-C169-D369-A23B-8B9A06085035}"/>
                </a:ext>
              </a:extLst>
            </p:cNvPr>
            <p:cNvSpPr/>
            <p:nvPr/>
          </p:nvSpPr>
          <p:spPr bwMode="auto">
            <a:xfrm>
              <a:off x="3852863" y="3767138"/>
              <a:ext cx="90488" cy="192088"/>
            </a:xfrm>
            <a:custGeom>
              <a:avLst/>
              <a:gdLst>
                <a:gd name="T0" fmla="*/ 12 w 20"/>
                <a:gd name="T1" fmla="*/ 17 h 42"/>
                <a:gd name="T2" fmla="*/ 15 w 20"/>
                <a:gd name="T3" fmla="*/ 13 h 42"/>
                <a:gd name="T4" fmla="*/ 20 w 20"/>
                <a:gd name="T5" fmla="*/ 0 h 42"/>
                <a:gd name="T6" fmla="*/ 20 w 20"/>
                <a:gd name="T7" fmla="*/ 0 h 42"/>
                <a:gd name="T8" fmla="*/ 15 w 20"/>
                <a:gd name="T9" fmla="*/ 13 h 42"/>
                <a:gd name="T10" fmla="*/ 12 w 20"/>
                <a:gd name="T11" fmla="*/ 16 h 42"/>
                <a:gd name="T12" fmla="*/ 3 w 20"/>
                <a:gd name="T13" fmla="*/ 29 h 42"/>
                <a:gd name="T14" fmla="*/ 0 w 20"/>
                <a:gd name="T15" fmla="*/ 41 h 42"/>
                <a:gd name="T16" fmla="*/ 0 w 20"/>
                <a:gd name="T17" fmla="*/ 42 h 42"/>
                <a:gd name="T18" fmla="*/ 3 w 20"/>
                <a:gd name="T19" fmla="*/ 30 h 42"/>
                <a:gd name="T20" fmla="*/ 12 w 20"/>
                <a:gd name="T21"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2">
                  <a:moveTo>
                    <a:pt x="12" y="17"/>
                  </a:moveTo>
                  <a:cubicBezTo>
                    <a:pt x="15" y="13"/>
                    <a:pt x="15" y="13"/>
                    <a:pt x="15" y="13"/>
                  </a:cubicBezTo>
                  <a:cubicBezTo>
                    <a:pt x="19" y="10"/>
                    <a:pt x="20" y="5"/>
                    <a:pt x="20" y="0"/>
                  </a:cubicBezTo>
                  <a:cubicBezTo>
                    <a:pt x="20" y="0"/>
                    <a:pt x="20" y="0"/>
                    <a:pt x="20" y="0"/>
                  </a:cubicBezTo>
                  <a:cubicBezTo>
                    <a:pt x="20" y="5"/>
                    <a:pt x="19" y="9"/>
                    <a:pt x="15" y="13"/>
                  </a:cubicBezTo>
                  <a:cubicBezTo>
                    <a:pt x="12" y="16"/>
                    <a:pt x="12" y="16"/>
                    <a:pt x="12" y="16"/>
                  </a:cubicBezTo>
                  <a:cubicBezTo>
                    <a:pt x="8" y="20"/>
                    <a:pt x="5" y="24"/>
                    <a:pt x="3" y="29"/>
                  </a:cubicBezTo>
                  <a:cubicBezTo>
                    <a:pt x="1" y="33"/>
                    <a:pt x="0" y="37"/>
                    <a:pt x="0" y="41"/>
                  </a:cubicBezTo>
                  <a:cubicBezTo>
                    <a:pt x="0" y="42"/>
                    <a:pt x="0" y="42"/>
                    <a:pt x="0" y="42"/>
                  </a:cubicBezTo>
                  <a:cubicBezTo>
                    <a:pt x="0" y="37"/>
                    <a:pt x="1" y="33"/>
                    <a:pt x="3" y="30"/>
                  </a:cubicBezTo>
                  <a:cubicBezTo>
                    <a:pt x="5" y="25"/>
                    <a:pt x="8" y="21"/>
                    <a:pt x="12" y="17"/>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iṧḷíďê">
              <a:extLst>
                <a:ext uri="{FF2B5EF4-FFF2-40B4-BE49-F238E27FC236}">
                  <a16:creationId xmlns:a16="http://schemas.microsoft.com/office/drawing/2014/main" id="{7DD33E33-C071-1A7E-02AC-4D24220A950C}"/>
                </a:ext>
              </a:extLst>
            </p:cNvPr>
            <p:cNvSpPr/>
            <p:nvPr/>
          </p:nvSpPr>
          <p:spPr bwMode="auto">
            <a:xfrm>
              <a:off x="3979863" y="3890963"/>
              <a:ext cx="146050" cy="39688"/>
            </a:xfrm>
            <a:custGeom>
              <a:avLst/>
              <a:gdLst>
                <a:gd name="T0" fmla="*/ 0 w 32"/>
                <a:gd name="T1" fmla="*/ 0 h 9"/>
                <a:gd name="T2" fmla="*/ 0 w 32"/>
                <a:gd name="T3" fmla="*/ 0 h 9"/>
                <a:gd name="T4" fmla="*/ 23 w 32"/>
                <a:gd name="T5" fmla="*/ 0 h 9"/>
                <a:gd name="T6" fmla="*/ 32 w 32"/>
                <a:gd name="T7" fmla="*/ 8 h 9"/>
                <a:gd name="T8" fmla="*/ 32 w 32"/>
                <a:gd name="T9" fmla="*/ 9 h 9"/>
                <a:gd name="T10" fmla="*/ 32 w 32"/>
                <a:gd name="T11" fmla="*/ 7 h 9"/>
                <a:gd name="T12" fmla="*/ 23 w 32"/>
                <a:gd name="T13" fmla="*/ 0 h 9"/>
                <a:gd name="T14" fmla="*/ 0 w 3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
                  <a:moveTo>
                    <a:pt x="0" y="0"/>
                  </a:moveTo>
                  <a:cubicBezTo>
                    <a:pt x="0" y="0"/>
                    <a:pt x="0" y="0"/>
                    <a:pt x="0" y="0"/>
                  </a:cubicBezTo>
                  <a:cubicBezTo>
                    <a:pt x="23" y="0"/>
                    <a:pt x="23" y="0"/>
                    <a:pt x="23" y="0"/>
                  </a:cubicBezTo>
                  <a:cubicBezTo>
                    <a:pt x="27" y="0"/>
                    <a:pt x="32" y="3"/>
                    <a:pt x="32" y="8"/>
                  </a:cubicBezTo>
                  <a:cubicBezTo>
                    <a:pt x="32" y="9"/>
                    <a:pt x="32" y="9"/>
                    <a:pt x="32" y="9"/>
                  </a:cubicBezTo>
                  <a:cubicBezTo>
                    <a:pt x="32" y="8"/>
                    <a:pt x="32" y="8"/>
                    <a:pt x="32" y="7"/>
                  </a:cubicBezTo>
                  <a:cubicBezTo>
                    <a:pt x="32" y="3"/>
                    <a:pt x="27" y="0"/>
                    <a:pt x="23" y="0"/>
                  </a:cubicBezTo>
                  <a:cubicBezTo>
                    <a:pt x="0" y="0"/>
                    <a:pt x="0" y="0"/>
                    <a:pt x="0"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ïSliḍe">
              <a:extLst>
                <a:ext uri="{FF2B5EF4-FFF2-40B4-BE49-F238E27FC236}">
                  <a16:creationId xmlns:a16="http://schemas.microsoft.com/office/drawing/2014/main" id="{96156A37-4370-E8B1-515F-176C4A0499B5}"/>
                </a:ext>
              </a:extLst>
            </p:cNvPr>
            <p:cNvSpPr/>
            <p:nvPr/>
          </p:nvSpPr>
          <p:spPr bwMode="auto">
            <a:xfrm>
              <a:off x="4089400" y="4086226"/>
              <a:ext cx="12700" cy="22225"/>
            </a:xfrm>
            <a:custGeom>
              <a:avLst/>
              <a:gdLst>
                <a:gd name="T0" fmla="*/ 0 w 3"/>
                <a:gd name="T1" fmla="*/ 0 h 5"/>
                <a:gd name="T2" fmla="*/ 0 w 3"/>
                <a:gd name="T3" fmla="*/ 0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0"/>
                    <a:pt x="0" y="0"/>
                    <a:pt x="0" y="0"/>
                  </a:cubicBezTo>
                  <a:cubicBezTo>
                    <a:pt x="1" y="1"/>
                    <a:pt x="2" y="3"/>
                    <a:pt x="3" y="5"/>
                  </a:cubicBezTo>
                  <a:cubicBezTo>
                    <a:pt x="3" y="3"/>
                    <a:pt x="2" y="1"/>
                    <a:pt x="0"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îṡḷiḑé">
              <a:extLst>
                <a:ext uri="{FF2B5EF4-FFF2-40B4-BE49-F238E27FC236}">
                  <a16:creationId xmlns:a16="http://schemas.microsoft.com/office/drawing/2014/main" id="{A2227D32-256C-5C7E-74F6-3B36F6F518B3}"/>
                </a:ext>
              </a:extLst>
            </p:cNvPr>
            <p:cNvSpPr/>
            <p:nvPr/>
          </p:nvSpPr>
          <p:spPr bwMode="auto">
            <a:xfrm>
              <a:off x="4094163" y="4027488"/>
              <a:ext cx="17463" cy="26988"/>
            </a:xfrm>
            <a:custGeom>
              <a:avLst/>
              <a:gdLst>
                <a:gd name="T0" fmla="*/ 1 w 4"/>
                <a:gd name="T1" fmla="*/ 0 h 6"/>
                <a:gd name="T2" fmla="*/ 0 w 4"/>
                <a:gd name="T3" fmla="*/ 0 h 6"/>
                <a:gd name="T4" fmla="*/ 0 w 4"/>
                <a:gd name="T5" fmla="*/ 0 h 6"/>
                <a:gd name="T6" fmla="*/ 4 w 4"/>
                <a:gd name="T7" fmla="*/ 6 h 6"/>
                <a:gd name="T8" fmla="*/ 4 w 4"/>
                <a:gd name="T9" fmla="*/ 6 h 6"/>
                <a:gd name="T10" fmla="*/ 1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1" y="0"/>
                  </a:moveTo>
                  <a:cubicBezTo>
                    <a:pt x="0" y="0"/>
                    <a:pt x="0" y="0"/>
                    <a:pt x="0" y="0"/>
                  </a:cubicBezTo>
                  <a:cubicBezTo>
                    <a:pt x="0" y="0"/>
                    <a:pt x="0" y="0"/>
                    <a:pt x="0" y="0"/>
                  </a:cubicBezTo>
                  <a:cubicBezTo>
                    <a:pt x="2" y="1"/>
                    <a:pt x="4" y="3"/>
                    <a:pt x="4" y="6"/>
                  </a:cubicBezTo>
                  <a:cubicBezTo>
                    <a:pt x="4" y="6"/>
                    <a:pt x="4" y="6"/>
                    <a:pt x="4" y="6"/>
                  </a:cubicBezTo>
                  <a:cubicBezTo>
                    <a:pt x="4" y="3"/>
                    <a:pt x="3" y="1"/>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ïşľïdè">
              <a:extLst>
                <a:ext uri="{FF2B5EF4-FFF2-40B4-BE49-F238E27FC236}">
                  <a16:creationId xmlns:a16="http://schemas.microsoft.com/office/drawing/2014/main" id="{69A20901-99AA-E5A6-8A89-DF9923A9AD8D}"/>
                </a:ext>
              </a:extLst>
            </p:cNvPr>
            <p:cNvSpPr/>
            <p:nvPr/>
          </p:nvSpPr>
          <p:spPr bwMode="auto">
            <a:xfrm>
              <a:off x="4106863" y="3963988"/>
              <a:ext cx="19050" cy="31750"/>
            </a:xfrm>
            <a:custGeom>
              <a:avLst/>
              <a:gdLst>
                <a:gd name="T0" fmla="*/ 0 w 4"/>
                <a:gd name="T1" fmla="*/ 0 h 7"/>
                <a:gd name="T2" fmla="*/ 0 w 4"/>
                <a:gd name="T3" fmla="*/ 1 h 7"/>
                <a:gd name="T4" fmla="*/ 0 w 4"/>
                <a:gd name="T5" fmla="*/ 1 h 7"/>
                <a:gd name="T6" fmla="*/ 4 w 4"/>
                <a:gd name="T7" fmla="*/ 7 h 7"/>
                <a:gd name="T8" fmla="*/ 0 w 4"/>
                <a:gd name="T9" fmla="*/ 0 h 7"/>
              </a:gdLst>
              <a:ahLst/>
              <a:cxnLst>
                <a:cxn ang="0">
                  <a:pos x="T0" y="T1"/>
                </a:cxn>
                <a:cxn ang="0">
                  <a:pos x="T2" y="T3"/>
                </a:cxn>
                <a:cxn ang="0">
                  <a:pos x="T4" y="T5"/>
                </a:cxn>
                <a:cxn ang="0">
                  <a:pos x="T6" y="T7"/>
                </a:cxn>
                <a:cxn ang="0">
                  <a:pos x="T8" y="T9"/>
                </a:cxn>
              </a:cxnLst>
              <a:rect l="0" t="0" r="r" b="b"/>
              <a:pathLst>
                <a:path w="4" h="7">
                  <a:moveTo>
                    <a:pt x="0" y="0"/>
                  </a:moveTo>
                  <a:cubicBezTo>
                    <a:pt x="0" y="1"/>
                    <a:pt x="0" y="1"/>
                    <a:pt x="0" y="1"/>
                  </a:cubicBezTo>
                  <a:cubicBezTo>
                    <a:pt x="0" y="1"/>
                    <a:pt x="0" y="1"/>
                    <a:pt x="0" y="1"/>
                  </a:cubicBezTo>
                  <a:cubicBezTo>
                    <a:pt x="2" y="2"/>
                    <a:pt x="4" y="4"/>
                    <a:pt x="4" y="7"/>
                  </a:cubicBezTo>
                  <a:cubicBezTo>
                    <a:pt x="4" y="4"/>
                    <a:pt x="3" y="1"/>
                    <a:pt x="0"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ïṧļïḍè">
              <a:extLst>
                <a:ext uri="{FF2B5EF4-FFF2-40B4-BE49-F238E27FC236}">
                  <a16:creationId xmlns:a16="http://schemas.microsoft.com/office/drawing/2014/main" id="{28BDB497-B732-9F97-A3E3-9397C14DD773}"/>
                </a:ext>
              </a:extLst>
            </p:cNvPr>
            <p:cNvSpPr/>
            <p:nvPr/>
          </p:nvSpPr>
          <p:spPr bwMode="auto">
            <a:xfrm>
              <a:off x="4016375" y="2971801"/>
              <a:ext cx="490538" cy="568325"/>
            </a:xfrm>
            <a:custGeom>
              <a:avLst/>
              <a:gdLst>
                <a:gd name="T0" fmla="*/ 31 w 108"/>
                <a:gd name="T1" fmla="*/ 0 h 125"/>
                <a:gd name="T2" fmla="*/ 78 w 108"/>
                <a:gd name="T3" fmla="*/ 0 h 125"/>
                <a:gd name="T4" fmla="*/ 108 w 108"/>
                <a:gd name="T5" fmla="*/ 31 h 125"/>
                <a:gd name="T6" fmla="*/ 108 w 108"/>
                <a:gd name="T7" fmla="*/ 68 h 125"/>
                <a:gd name="T8" fmla="*/ 86 w 108"/>
                <a:gd name="T9" fmla="*/ 99 h 125"/>
                <a:gd name="T10" fmla="*/ 86 w 108"/>
                <a:gd name="T11" fmla="*/ 99 h 125"/>
                <a:gd name="T12" fmla="*/ 86 w 108"/>
                <a:gd name="T13" fmla="*/ 119 h 125"/>
                <a:gd name="T14" fmla="*/ 78 w 108"/>
                <a:gd name="T15" fmla="*/ 121 h 125"/>
                <a:gd name="T16" fmla="*/ 62 w 108"/>
                <a:gd name="T17" fmla="*/ 99 h 125"/>
                <a:gd name="T18" fmla="*/ 31 w 108"/>
                <a:gd name="T19" fmla="*/ 99 h 125"/>
                <a:gd name="T20" fmla="*/ 0 w 108"/>
                <a:gd name="T21" fmla="*/ 68 h 125"/>
                <a:gd name="T22" fmla="*/ 0 w 108"/>
                <a:gd name="T23" fmla="*/ 31 h 125"/>
                <a:gd name="T24" fmla="*/ 31 w 108"/>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25">
                  <a:moveTo>
                    <a:pt x="31" y="0"/>
                  </a:moveTo>
                  <a:cubicBezTo>
                    <a:pt x="78" y="0"/>
                    <a:pt x="78" y="0"/>
                    <a:pt x="78" y="0"/>
                  </a:cubicBezTo>
                  <a:cubicBezTo>
                    <a:pt x="95" y="0"/>
                    <a:pt x="108" y="14"/>
                    <a:pt x="108" y="31"/>
                  </a:cubicBezTo>
                  <a:cubicBezTo>
                    <a:pt x="108" y="68"/>
                    <a:pt x="108" y="68"/>
                    <a:pt x="108" y="68"/>
                  </a:cubicBezTo>
                  <a:cubicBezTo>
                    <a:pt x="108" y="85"/>
                    <a:pt x="102" y="99"/>
                    <a:pt x="86" y="99"/>
                  </a:cubicBezTo>
                  <a:cubicBezTo>
                    <a:pt x="86" y="99"/>
                    <a:pt x="86" y="99"/>
                    <a:pt x="86" y="99"/>
                  </a:cubicBezTo>
                  <a:cubicBezTo>
                    <a:pt x="86" y="119"/>
                    <a:pt x="86" y="119"/>
                    <a:pt x="86" y="119"/>
                  </a:cubicBezTo>
                  <a:cubicBezTo>
                    <a:pt x="86" y="123"/>
                    <a:pt x="80" y="125"/>
                    <a:pt x="78" y="121"/>
                  </a:cubicBezTo>
                  <a:cubicBezTo>
                    <a:pt x="62" y="99"/>
                    <a:pt x="62" y="99"/>
                    <a:pt x="62" y="99"/>
                  </a:cubicBezTo>
                  <a:cubicBezTo>
                    <a:pt x="31" y="99"/>
                    <a:pt x="31" y="99"/>
                    <a:pt x="31" y="99"/>
                  </a:cubicBezTo>
                  <a:cubicBezTo>
                    <a:pt x="14" y="99"/>
                    <a:pt x="0" y="85"/>
                    <a:pt x="0" y="68"/>
                  </a:cubicBezTo>
                  <a:cubicBezTo>
                    <a:pt x="0" y="31"/>
                    <a:pt x="0" y="31"/>
                    <a:pt x="0" y="31"/>
                  </a:cubicBezTo>
                  <a:cubicBezTo>
                    <a:pt x="0" y="14"/>
                    <a:pt x="14" y="0"/>
                    <a:pt x="31" y="0"/>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í$ľîḋê">
              <a:extLst>
                <a:ext uri="{FF2B5EF4-FFF2-40B4-BE49-F238E27FC236}">
                  <a16:creationId xmlns:a16="http://schemas.microsoft.com/office/drawing/2014/main" id="{D8AE4552-951D-5372-5C06-F333BDAE5D40}"/>
                </a:ext>
              </a:extLst>
            </p:cNvPr>
            <p:cNvSpPr/>
            <p:nvPr/>
          </p:nvSpPr>
          <p:spPr bwMode="auto">
            <a:xfrm>
              <a:off x="4111625" y="3035301"/>
              <a:ext cx="395288" cy="504825"/>
            </a:xfrm>
            <a:custGeom>
              <a:avLst/>
              <a:gdLst>
                <a:gd name="T0" fmla="*/ 87 w 87"/>
                <a:gd name="T1" fmla="*/ 54 h 111"/>
                <a:gd name="T2" fmla="*/ 87 w 87"/>
                <a:gd name="T3" fmla="*/ 39 h 111"/>
                <a:gd name="T4" fmla="*/ 48 w 87"/>
                <a:gd name="T5" fmla="*/ 0 h 111"/>
                <a:gd name="T6" fmla="*/ 45 w 87"/>
                <a:gd name="T7" fmla="*/ 7 h 111"/>
                <a:gd name="T8" fmla="*/ 44 w 87"/>
                <a:gd name="T9" fmla="*/ 22 h 111"/>
                <a:gd name="T10" fmla="*/ 34 w 87"/>
                <a:gd name="T11" fmla="*/ 36 h 111"/>
                <a:gd name="T12" fmla="*/ 24 w 87"/>
                <a:gd name="T13" fmla="*/ 34 h 111"/>
                <a:gd name="T14" fmla="*/ 19 w 87"/>
                <a:gd name="T15" fmla="*/ 29 h 111"/>
                <a:gd name="T16" fmla="*/ 14 w 87"/>
                <a:gd name="T17" fmla="*/ 30 h 111"/>
                <a:gd name="T18" fmla="*/ 8 w 87"/>
                <a:gd name="T19" fmla="*/ 36 h 111"/>
                <a:gd name="T20" fmla="*/ 0 w 87"/>
                <a:gd name="T21" fmla="*/ 65 h 111"/>
                <a:gd name="T22" fmla="*/ 20 w 87"/>
                <a:gd name="T23" fmla="*/ 85 h 111"/>
                <a:gd name="T24" fmla="*/ 41 w 87"/>
                <a:gd name="T25" fmla="*/ 85 h 111"/>
                <a:gd name="T26" fmla="*/ 57 w 87"/>
                <a:gd name="T27" fmla="*/ 107 h 111"/>
                <a:gd name="T28" fmla="*/ 65 w 87"/>
                <a:gd name="T29" fmla="*/ 105 h 111"/>
                <a:gd name="T30" fmla="*/ 65 w 87"/>
                <a:gd name="T31" fmla="*/ 85 h 111"/>
                <a:gd name="T32" fmla="*/ 65 w 87"/>
                <a:gd name="T33" fmla="*/ 85 h 111"/>
                <a:gd name="T34" fmla="*/ 87 w 87"/>
                <a:gd name="T35" fmla="*/ 5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111">
                  <a:moveTo>
                    <a:pt x="87" y="54"/>
                  </a:moveTo>
                  <a:cubicBezTo>
                    <a:pt x="87" y="39"/>
                    <a:pt x="87" y="39"/>
                    <a:pt x="87" y="39"/>
                  </a:cubicBezTo>
                  <a:cubicBezTo>
                    <a:pt x="48" y="0"/>
                    <a:pt x="48" y="0"/>
                    <a:pt x="48" y="0"/>
                  </a:cubicBezTo>
                  <a:cubicBezTo>
                    <a:pt x="45" y="7"/>
                    <a:pt x="45" y="7"/>
                    <a:pt x="45" y="7"/>
                  </a:cubicBezTo>
                  <a:cubicBezTo>
                    <a:pt x="44" y="22"/>
                    <a:pt x="44" y="22"/>
                    <a:pt x="44" y="22"/>
                  </a:cubicBezTo>
                  <a:cubicBezTo>
                    <a:pt x="34" y="36"/>
                    <a:pt x="34" y="36"/>
                    <a:pt x="34" y="36"/>
                  </a:cubicBezTo>
                  <a:cubicBezTo>
                    <a:pt x="24" y="34"/>
                    <a:pt x="24" y="34"/>
                    <a:pt x="24" y="34"/>
                  </a:cubicBezTo>
                  <a:cubicBezTo>
                    <a:pt x="19" y="29"/>
                    <a:pt x="19" y="29"/>
                    <a:pt x="19" y="29"/>
                  </a:cubicBezTo>
                  <a:cubicBezTo>
                    <a:pt x="14" y="30"/>
                    <a:pt x="14" y="30"/>
                    <a:pt x="14" y="30"/>
                  </a:cubicBezTo>
                  <a:cubicBezTo>
                    <a:pt x="8" y="36"/>
                    <a:pt x="8" y="36"/>
                    <a:pt x="8" y="36"/>
                  </a:cubicBezTo>
                  <a:cubicBezTo>
                    <a:pt x="0" y="65"/>
                    <a:pt x="0" y="65"/>
                    <a:pt x="0" y="65"/>
                  </a:cubicBezTo>
                  <a:cubicBezTo>
                    <a:pt x="20" y="85"/>
                    <a:pt x="20" y="85"/>
                    <a:pt x="20" y="85"/>
                  </a:cubicBezTo>
                  <a:cubicBezTo>
                    <a:pt x="41" y="85"/>
                    <a:pt x="41" y="85"/>
                    <a:pt x="41" y="85"/>
                  </a:cubicBezTo>
                  <a:cubicBezTo>
                    <a:pt x="57" y="107"/>
                    <a:pt x="57" y="107"/>
                    <a:pt x="57" y="107"/>
                  </a:cubicBezTo>
                  <a:cubicBezTo>
                    <a:pt x="59" y="111"/>
                    <a:pt x="65" y="109"/>
                    <a:pt x="65" y="105"/>
                  </a:cubicBezTo>
                  <a:cubicBezTo>
                    <a:pt x="65" y="85"/>
                    <a:pt x="65" y="85"/>
                    <a:pt x="65" y="85"/>
                  </a:cubicBezTo>
                  <a:cubicBezTo>
                    <a:pt x="65" y="85"/>
                    <a:pt x="65" y="85"/>
                    <a:pt x="65" y="85"/>
                  </a:cubicBezTo>
                  <a:cubicBezTo>
                    <a:pt x="81" y="85"/>
                    <a:pt x="87" y="71"/>
                    <a:pt x="87" y="54"/>
                  </a:cubicBezTo>
                  <a:close/>
                </a:path>
              </a:pathLst>
            </a:custGeom>
            <a:solidFill>
              <a:srgbClr val="005D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îsļîḋè">
              <a:extLst>
                <a:ext uri="{FF2B5EF4-FFF2-40B4-BE49-F238E27FC236}">
                  <a16:creationId xmlns:a16="http://schemas.microsoft.com/office/drawing/2014/main" id="{011E9FC7-9395-3C95-F2A0-429F715B6A71}"/>
                </a:ext>
              </a:extLst>
            </p:cNvPr>
            <p:cNvSpPr/>
            <p:nvPr/>
          </p:nvSpPr>
          <p:spPr bwMode="auto">
            <a:xfrm>
              <a:off x="4016375" y="2971801"/>
              <a:ext cx="490538" cy="146050"/>
            </a:xfrm>
            <a:custGeom>
              <a:avLst/>
              <a:gdLst>
                <a:gd name="T0" fmla="*/ 31 w 108"/>
                <a:gd name="T1" fmla="*/ 0 h 32"/>
                <a:gd name="T2" fmla="*/ 78 w 108"/>
                <a:gd name="T3" fmla="*/ 0 h 32"/>
                <a:gd name="T4" fmla="*/ 108 w 108"/>
                <a:gd name="T5" fmla="*/ 31 h 32"/>
                <a:gd name="T6" fmla="*/ 108 w 108"/>
                <a:gd name="T7" fmla="*/ 32 h 32"/>
                <a:gd name="T8" fmla="*/ 78 w 108"/>
                <a:gd name="T9" fmla="*/ 1 h 32"/>
                <a:gd name="T10" fmla="*/ 31 w 108"/>
                <a:gd name="T11" fmla="*/ 1 h 32"/>
                <a:gd name="T12" fmla="*/ 0 w 108"/>
                <a:gd name="T13" fmla="*/ 32 h 32"/>
                <a:gd name="T14" fmla="*/ 0 w 108"/>
                <a:gd name="T15" fmla="*/ 31 h 32"/>
                <a:gd name="T16" fmla="*/ 31 w 108"/>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2">
                  <a:moveTo>
                    <a:pt x="31" y="0"/>
                  </a:moveTo>
                  <a:cubicBezTo>
                    <a:pt x="78" y="0"/>
                    <a:pt x="78" y="0"/>
                    <a:pt x="78" y="0"/>
                  </a:cubicBezTo>
                  <a:cubicBezTo>
                    <a:pt x="95" y="0"/>
                    <a:pt x="108" y="14"/>
                    <a:pt x="108" y="31"/>
                  </a:cubicBezTo>
                  <a:cubicBezTo>
                    <a:pt x="108" y="32"/>
                    <a:pt x="108" y="32"/>
                    <a:pt x="108" y="32"/>
                  </a:cubicBezTo>
                  <a:cubicBezTo>
                    <a:pt x="108" y="15"/>
                    <a:pt x="95" y="1"/>
                    <a:pt x="78" y="1"/>
                  </a:cubicBezTo>
                  <a:cubicBezTo>
                    <a:pt x="31" y="1"/>
                    <a:pt x="31" y="1"/>
                    <a:pt x="31" y="1"/>
                  </a:cubicBezTo>
                  <a:cubicBezTo>
                    <a:pt x="14" y="1"/>
                    <a:pt x="0" y="15"/>
                    <a:pt x="0" y="32"/>
                  </a:cubicBezTo>
                  <a:cubicBezTo>
                    <a:pt x="0" y="31"/>
                    <a:pt x="0" y="31"/>
                    <a:pt x="0" y="31"/>
                  </a:cubicBezTo>
                  <a:cubicBezTo>
                    <a:pt x="0" y="14"/>
                    <a:pt x="14" y="0"/>
                    <a:pt x="31" y="0"/>
                  </a:cubicBezTo>
                  <a:close/>
                </a:path>
              </a:pathLst>
            </a:custGeom>
            <a:solidFill>
              <a:srgbClr val="00B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íṣḷïḑê">
              <a:extLst>
                <a:ext uri="{FF2B5EF4-FFF2-40B4-BE49-F238E27FC236}">
                  <a16:creationId xmlns:a16="http://schemas.microsoft.com/office/drawing/2014/main" id="{D63A5062-BEC0-6BE5-2BD7-3297FC082019}"/>
                </a:ext>
              </a:extLst>
            </p:cNvPr>
            <p:cNvSpPr/>
            <p:nvPr/>
          </p:nvSpPr>
          <p:spPr bwMode="auto">
            <a:xfrm>
              <a:off x="4102100" y="3159126"/>
              <a:ext cx="104775" cy="180975"/>
            </a:xfrm>
            <a:custGeom>
              <a:avLst/>
              <a:gdLst>
                <a:gd name="T0" fmla="*/ 13 w 23"/>
                <a:gd name="T1" fmla="*/ 40 h 40"/>
                <a:gd name="T2" fmla="*/ 11 w 23"/>
                <a:gd name="T3" fmla="*/ 40 h 40"/>
                <a:gd name="T4" fmla="*/ 0 w 23"/>
                <a:gd name="T5" fmla="*/ 29 h 40"/>
                <a:gd name="T6" fmla="*/ 0 w 23"/>
                <a:gd name="T7" fmla="*/ 11 h 40"/>
                <a:gd name="T8" fmla="*/ 11 w 23"/>
                <a:gd name="T9" fmla="*/ 0 h 40"/>
                <a:gd name="T10" fmla="*/ 13 w 23"/>
                <a:gd name="T11" fmla="*/ 0 h 40"/>
                <a:gd name="T12" fmla="*/ 23 w 23"/>
                <a:gd name="T13" fmla="*/ 11 h 40"/>
                <a:gd name="T14" fmla="*/ 23 w 23"/>
                <a:gd name="T15" fmla="*/ 29 h 40"/>
                <a:gd name="T16" fmla="*/ 13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13" y="40"/>
                  </a:moveTo>
                  <a:cubicBezTo>
                    <a:pt x="11" y="40"/>
                    <a:pt x="11" y="40"/>
                    <a:pt x="11" y="40"/>
                  </a:cubicBezTo>
                  <a:cubicBezTo>
                    <a:pt x="5" y="40"/>
                    <a:pt x="0" y="35"/>
                    <a:pt x="0" y="29"/>
                  </a:cubicBezTo>
                  <a:cubicBezTo>
                    <a:pt x="0" y="11"/>
                    <a:pt x="0" y="11"/>
                    <a:pt x="0" y="11"/>
                  </a:cubicBezTo>
                  <a:cubicBezTo>
                    <a:pt x="0" y="5"/>
                    <a:pt x="5" y="0"/>
                    <a:pt x="11" y="0"/>
                  </a:cubicBezTo>
                  <a:cubicBezTo>
                    <a:pt x="13" y="0"/>
                    <a:pt x="13" y="0"/>
                    <a:pt x="13" y="0"/>
                  </a:cubicBezTo>
                  <a:cubicBezTo>
                    <a:pt x="18" y="0"/>
                    <a:pt x="23" y="5"/>
                    <a:pt x="23" y="11"/>
                  </a:cubicBezTo>
                  <a:cubicBezTo>
                    <a:pt x="23" y="29"/>
                    <a:pt x="23" y="29"/>
                    <a:pt x="23" y="29"/>
                  </a:cubicBezTo>
                  <a:cubicBezTo>
                    <a:pt x="23" y="35"/>
                    <a:pt x="18" y="40"/>
                    <a:pt x="13" y="40"/>
                  </a:cubicBezTo>
                  <a:close/>
                </a:path>
              </a:pathLst>
            </a:custGeom>
            <a:solidFill>
              <a:srgbClr val="003E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îśļïdè">
              <a:extLst>
                <a:ext uri="{FF2B5EF4-FFF2-40B4-BE49-F238E27FC236}">
                  <a16:creationId xmlns:a16="http://schemas.microsoft.com/office/drawing/2014/main" id="{4E14E87E-04CB-9F70-058A-BF5A0E411B29}"/>
                </a:ext>
              </a:extLst>
            </p:cNvPr>
            <p:cNvSpPr/>
            <p:nvPr/>
          </p:nvSpPr>
          <p:spPr bwMode="auto">
            <a:xfrm>
              <a:off x="4125913" y="3286126"/>
              <a:ext cx="31750" cy="31750"/>
            </a:xfrm>
            <a:prstGeom prst="ellipse">
              <a:avLst/>
            </a:prstGeom>
            <a:solidFill>
              <a:srgbClr val="007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ïśḷîḍe">
              <a:extLst>
                <a:ext uri="{FF2B5EF4-FFF2-40B4-BE49-F238E27FC236}">
                  <a16:creationId xmlns:a16="http://schemas.microsoft.com/office/drawing/2014/main" id="{FB304E82-6B97-9D0C-D7DF-7CEFEBB4B624}"/>
                </a:ext>
              </a:extLst>
            </p:cNvPr>
            <p:cNvSpPr/>
            <p:nvPr/>
          </p:nvSpPr>
          <p:spPr bwMode="auto">
            <a:xfrm>
              <a:off x="4125913" y="3286126"/>
              <a:ext cx="31750" cy="31750"/>
            </a:xfrm>
            <a:prstGeom prst="ellipse">
              <a:avLst/>
            </a:prstGeom>
            <a:solidFill>
              <a:srgbClr val="002C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íşḷïḓe">
              <a:extLst>
                <a:ext uri="{FF2B5EF4-FFF2-40B4-BE49-F238E27FC236}">
                  <a16:creationId xmlns:a16="http://schemas.microsoft.com/office/drawing/2014/main" id="{115A6DE9-61CE-7FE4-F9FD-E66BA2F48758}"/>
                </a:ext>
              </a:extLst>
            </p:cNvPr>
            <p:cNvSpPr/>
            <p:nvPr/>
          </p:nvSpPr>
          <p:spPr bwMode="auto">
            <a:xfrm>
              <a:off x="4102100" y="3159126"/>
              <a:ext cx="104775" cy="31750"/>
            </a:xfrm>
            <a:custGeom>
              <a:avLst/>
              <a:gdLst>
                <a:gd name="T0" fmla="*/ 17 w 23"/>
                <a:gd name="T1" fmla="*/ 0 h 7"/>
                <a:gd name="T2" fmla="*/ 6 w 23"/>
                <a:gd name="T3" fmla="*/ 0 h 7"/>
                <a:gd name="T4" fmla="*/ 0 w 23"/>
                <a:gd name="T5" fmla="*/ 6 h 7"/>
                <a:gd name="T6" fmla="*/ 0 w 23"/>
                <a:gd name="T7" fmla="*/ 7 h 7"/>
                <a:gd name="T8" fmla="*/ 6 w 23"/>
                <a:gd name="T9" fmla="*/ 1 h 7"/>
                <a:gd name="T10" fmla="*/ 17 w 23"/>
                <a:gd name="T11" fmla="*/ 1 h 7"/>
                <a:gd name="T12" fmla="*/ 23 w 23"/>
                <a:gd name="T13" fmla="*/ 7 h 7"/>
                <a:gd name="T14" fmla="*/ 23 w 23"/>
                <a:gd name="T15" fmla="*/ 6 h 7"/>
                <a:gd name="T16" fmla="*/ 17 w 23"/>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7">
                  <a:moveTo>
                    <a:pt x="17" y="0"/>
                  </a:moveTo>
                  <a:cubicBezTo>
                    <a:pt x="6" y="0"/>
                    <a:pt x="6" y="0"/>
                    <a:pt x="6" y="0"/>
                  </a:cubicBezTo>
                  <a:cubicBezTo>
                    <a:pt x="3" y="0"/>
                    <a:pt x="0" y="3"/>
                    <a:pt x="0" y="6"/>
                  </a:cubicBezTo>
                  <a:cubicBezTo>
                    <a:pt x="0" y="7"/>
                    <a:pt x="0" y="7"/>
                    <a:pt x="0" y="7"/>
                  </a:cubicBezTo>
                  <a:cubicBezTo>
                    <a:pt x="0" y="3"/>
                    <a:pt x="3" y="1"/>
                    <a:pt x="6" y="1"/>
                  </a:cubicBezTo>
                  <a:cubicBezTo>
                    <a:pt x="17" y="1"/>
                    <a:pt x="17" y="1"/>
                    <a:pt x="17" y="1"/>
                  </a:cubicBezTo>
                  <a:cubicBezTo>
                    <a:pt x="21" y="1"/>
                    <a:pt x="23" y="3"/>
                    <a:pt x="23" y="7"/>
                  </a:cubicBezTo>
                  <a:cubicBezTo>
                    <a:pt x="23" y="6"/>
                    <a:pt x="23" y="6"/>
                    <a:pt x="23" y="6"/>
                  </a:cubicBezTo>
                  <a:cubicBezTo>
                    <a:pt x="23" y="3"/>
                    <a:pt x="21" y="0"/>
                    <a:pt x="17" y="0"/>
                  </a:cubicBezTo>
                  <a:close/>
                </a:path>
              </a:pathLst>
            </a:custGeom>
            <a:solidFill>
              <a:srgbClr val="0060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ïş1ïḍè">
              <a:extLst>
                <a:ext uri="{FF2B5EF4-FFF2-40B4-BE49-F238E27FC236}">
                  <a16:creationId xmlns:a16="http://schemas.microsoft.com/office/drawing/2014/main" id="{2965C5F5-CAA1-7132-D78B-0B6DB33FD250}"/>
                </a:ext>
              </a:extLst>
            </p:cNvPr>
            <p:cNvSpPr/>
            <p:nvPr/>
          </p:nvSpPr>
          <p:spPr bwMode="auto">
            <a:xfrm>
              <a:off x="4221163" y="3030538"/>
              <a:ext cx="204788" cy="304800"/>
            </a:xfrm>
            <a:custGeom>
              <a:avLst/>
              <a:gdLst>
                <a:gd name="T0" fmla="*/ 41 w 45"/>
                <a:gd name="T1" fmla="*/ 38 h 67"/>
                <a:gd name="T2" fmla="*/ 44 w 45"/>
                <a:gd name="T3" fmla="*/ 32 h 67"/>
                <a:gd name="T4" fmla="*/ 37 w 45"/>
                <a:gd name="T5" fmla="*/ 26 h 67"/>
                <a:gd name="T6" fmla="*/ 21 w 45"/>
                <a:gd name="T7" fmla="*/ 26 h 67"/>
                <a:gd name="T8" fmla="*/ 21 w 45"/>
                <a:gd name="T9" fmla="*/ 26 h 67"/>
                <a:gd name="T10" fmla="*/ 23 w 45"/>
                <a:gd name="T11" fmla="*/ 20 h 67"/>
                <a:gd name="T12" fmla="*/ 25 w 45"/>
                <a:gd name="T13" fmla="*/ 11 h 67"/>
                <a:gd name="T14" fmla="*/ 25 w 45"/>
                <a:gd name="T15" fmla="*/ 5 h 67"/>
                <a:gd name="T16" fmla="*/ 20 w 45"/>
                <a:gd name="T17" fmla="*/ 0 h 67"/>
                <a:gd name="T18" fmla="*/ 15 w 45"/>
                <a:gd name="T19" fmla="*/ 6 h 67"/>
                <a:gd name="T20" fmla="*/ 15 w 45"/>
                <a:gd name="T21" fmla="*/ 7 h 67"/>
                <a:gd name="T22" fmla="*/ 11 w 45"/>
                <a:gd name="T23" fmla="*/ 16 h 67"/>
                <a:gd name="T24" fmla="*/ 9 w 45"/>
                <a:gd name="T25" fmla="*/ 19 h 67"/>
                <a:gd name="T26" fmla="*/ 2 w 45"/>
                <a:gd name="T27" fmla="*/ 28 h 67"/>
                <a:gd name="T28" fmla="*/ 0 w 45"/>
                <a:gd name="T29" fmla="*/ 37 h 67"/>
                <a:gd name="T30" fmla="*/ 0 w 45"/>
                <a:gd name="T31" fmla="*/ 60 h 67"/>
                <a:gd name="T32" fmla="*/ 3 w 45"/>
                <a:gd name="T33" fmla="*/ 65 h 67"/>
                <a:gd name="T34" fmla="*/ 10 w 45"/>
                <a:gd name="T35" fmla="*/ 67 h 67"/>
                <a:gd name="T36" fmla="*/ 11 w 45"/>
                <a:gd name="T37" fmla="*/ 67 h 67"/>
                <a:gd name="T38" fmla="*/ 11 w 45"/>
                <a:gd name="T39" fmla="*/ 67 h 67"/>
                <a:gd name="T40" fmla="*/ 35 w 45"/>
                <a:gd name="T41" fmla="*/ 67 h 67"/>
                <a:gd name="T42" fmla="*/ 40 w 45"/>
                <a:gd name="T43" fmla="*/ 63 h 67"/>
                <a:gd name="T44" fmla="*/ 38 w 45"/>
                <a:gd name="T45" fmla="*/ 58 h 67"/>
                <a:gd name="T46" fmla="*/ 38 w 45"/>
                <a:gd name="T47" fmla="*/ 58 h 67"/>
                <a:gd name="T48" fmla="*/ 42 w 45"/>
                <a:gd name="T49" fmla="*/ 53 h 67"/>
                <a:gd name="T50" fmla="*/ 39 w 45"/>
                <a:gd name="T51" fmla="*/ 48 h 67"/>
                <a:gd name="T52" fmla="*/ 39 w 45"/>
                <a:gd name="T53" fmla="*/ 48 h 67"/>
                <a:gd name="T54" fmla="*/ 44 w 45"/>
                <a:gd name="T55" fmla="*/ 44 h 67"/>
                <a:gd name="T56" fmla="*/ 41 w 45"/>
                <a:gd name="T5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7">
                  <a:moveTo>
                    <a:pt x="41" y="38"/>
                  </a:moveTo>
                  <a:cubicBezTo>
                    <a:pt x="43" y="37"/>
                    <a:pt x="45" y="35"/>
                    <a:pt x="44" y="32"/>
                  </a:cubicBezTo>
                  <a:cubicBezTo>
                    <a:pt x="44" y="29"/>
                    <a:pt x="41" y="26"/>
                    <a:pt x="37" y="26"/>
                  </a:cubicBezTo>
                  <a:cubicBezTo>
                    <a:pt x="21" y="26"/>
                    <a:pt x="21" y="26"/>
                    <a:pt x="21" y="26"/>
                  </a:cubicBezTo>
                  <a:cubicBezTo>
                    <a:pt x="21" y="26"/>
                    <a:pt x="21" y="26"/>
                    <a:pt x="21" y="26"/>
                  </a:cubicBezTo>
                  <a:cubicBezTo>
                    <a:pt x="23" y="20"/>
                    <a:pt x="23" y="20"/>
                    <a:pt x="23" y="20"/>
                  </a:cubicBezTo>
                  <a:cubicBezTo>
                    <a:pt x="25" y="17"/>
                    <a:pt x="25" y="14"/>
                    <a:pt x="25" y="11"/>
                  </a:cubicBezTo>
                  <a:cubicBezTo>
                    <a:pt x="25" y="5"/>
                    <a:pt x="25" y="5"/>
                    <a:pt x="25" y="5"/>
                  </a:cubicBezTo>
                  <a:cubicBezTo>
                    <a:pt x="25" y="5"/>
                    <a:pt x="25" y="0"/>
                    <a:pt x="20" y="0"/>
                  </a:cubicBezTo>
                  <a:cubicBezTo>
                    <a:pt x="15" y="0"/>
                    <a:pt x="15" y="6"/>
                    <a:pt x="15" y="6"/>
                  </a:cubicBezTo>
                  <a:cubicBezTo>
                    <a:pt x="15" y="7"/>
                    <a:pt x="15" y="7"/>
                    <a:pt x="15" y="7"/>
                  </a:cubicBezTo>
                  <a:cubicBezTo>
                    <a:pt x="15" y="10"/>
                    <a:pt x="14" y="14"/>
                    <a:pt x="11" y="16"/>
                  </a:cubicBezTo>
                  <a:cubicBezTo>
                    <a:pt x="9" y="19"/>
                    <a:pt x="9" y="19"/>
                    <a:pt x="9" y="19"/>
                  </a:cubicBezTo>
                  <a:cubicBezTo>
                    <a:pt x="6" y="21"/>
                    <a:pt x="4" y="25"/>
                    <a:pt x="2" y="28"/>
                  </a:cubicBezTo>
                  <a:cubicBezTo>
                    <a:pt x="1" y="31"/>
                    <a:pt x="0" y="34"/>
                    <a:pt x="0" y="37"/>
                  </a:cubicBezTo>
                  <a:cubicBezTo>
                    <a:pt x="0" y="60"/>
                    <a:pt x="0" y="60"/>
                    <a:pt x="0" y="60"/>
                  </a:cubicBezTo>
                  <a:cubicBezTo>
                    <a:pt x="0" y="62"/>
                    <a:pt x="1" y="64"/>
                    <a:pt x="3" y="65"/>
                  </a:cubicBezTo>
                  <a:cubicBezTo>
                    <a:pt x="5" y="66"/>
                    <a:pt x="8" y="67"/>
                    <a:pt x="10" y="67"/>
                  </a:cubicBezTo>
                  <a:cubicBezTo>
                    <a:pt x="11" y="67"/>
                    <a:pt x="11" y="67"/>
                    <a:pt x="11" y="67"/>
                  </a:cubicBezTo>
                  <a:cubicBezTo>
                    <a:pt x="11" y="67"/>
                    <a:pt x="11" y="67"/>
                    <a:pt x="11" y="67"/>
                  </a:cubicBezTo>
                  <a:cubicBezTo>
                    <a:pt x="35" y="67"/>
                    <a:pt x="35" y="67"/>
                    <a:pt x="35" y="67"/>
                  </a:cubicBezTo>
                  <a:cubicBezTo>
                    <a:pt x="37" y="67"/>
                    <a:pt x="40" y="65"/>
                    <a:pt x="40" y="63"/>
                  </a:cubicBezTo>
                  <a:cubicBezTo>
                    <a:pt x="41" y="61"/>
                    <a:pt x="40" y="59"/>
                    <a:pt x="38" y="58"/>
                  </a:cubicBezTo>
                  <a:cubicBezTo>
                    <a:pt x="38" y="58"/>
                    <a:pt x="38" y="58"/>
                    <a:pt x="38" y="58"/>
                  </a:cubicBezTo>
                  <a:cubicBezTo>
                    <a:pt x="41" y="57"/>
                    <a:pt x="42" y="55"/>
                    <a:pt x="42" y="53"/>
                  </a:cubicBezTo>
                  <a:cubicBezTo>
                    <a:pt x="42" y="51"/>
                    <a:pt x="41" y="49"/>
                    <a:pt x="39" y="48"/>
                  </a:cubicBezTo>
                  <a:cubicBezTo>
                    <a:pt x="39" y="48"/>
                    <a:pt x="39" y="48"/>
                    <a:pt x="39" y="48"/>
                  </a:cubicBezTo>
                  <a:cubicBezTo>
                    <a:pt x="41" y="48"/>
                    <a:pt x="44" y="46"/>
                    <a:pt x="44" y="44"/>
                  </a:cubicBezTo>
                  <a:cubicBezTo>
                    <a:pt x="45" y="42"/>
                    <a:pt x="43" y="39"/>
                    <a:pt x="41" y="3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ï$ḷiḑè">
              <a:extLst>
                <a:ext uri="{FF2B5EF4-FFF2-40B4-BE49-F238E27FC236}">
                  <a16:creationId xmlns:a16="http://schemas.microsoft.com/office/drawing/2014/main" id="{39BCEC77-F104-75D4-FBF9-C8858AE56E53}"/>
                </a:ext>
              </a:extLst>
            </p:cNvPr>
            <p:cNvSpPr/>
            <p:nvPr/>
          </p:nvSpPr>
          <p:spPr bwMode="auto">
            <a:xfrm>
              <a:off x="4289425" y="3030538"/>
              <a:ext cx="44450" cy="26988"/>
            </a:xfrm>
            <a:custGeom>
              <a:avLst/>
              <a:gdLst>
                <a:gd name="T0" fmla="*/ 0 w 10"/>
                <a:gd name="T1" fmla="*/ 6 h 6"/>
                <a:gd name="T2" fmla="*/ 5 w 10"/>
                <a:gd name="T3" fmla="*/ 0 h 6"/>
                <a:gd name="T4" fmla="*/ 10 w 10"/>
                <a:gd name="T5" fmla="*/ 5 h 6"/>
                <a:gd name="T6" fmla="*/ 10 w 10"/>
                <a:gd name="T7" fmla="*/ 5 h 6"/>
                <a:gd name="T8" fmla="*/ 5 w 10"/>
                <a:gd name="T9" fmla="*/ 0 h 6"/>
                <a:gd name="T10" fmla="*/ 0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0" y="6"/>
                  </a:moveTo>
                  <a:cubicBezTo>
                    <a:pt x="0" y="5"/>
                    <a:pt x="0" y="1"/>
                    <a:pt x="5" y="0"/>
                  </a:cubicBezTo>
                  <a:cubicBezTo>
                    <a:pt x="10" y="0"/>
                    <a:pt x="10" y="5"/>
                    <a:pt x="10" y="5"/>
                  </a:cubicBezTo>
                  <a:cubicBezTo>
                    <a:pt x="10" y="5"/>
                    <a:pt x="10" y="5"/>
                    <a:pt x="10" y="5"/>
                  </a:cubicBezTo>
                  <a:cubicBezTo>
                    <a:pt x="10" y="5"/>
                    <a:pt x="10" y="0"/>
                    <a:pt x="5" y="0"/>
                  </a:cubicBezTo>
                  <a:cubicBezTo>
                    <a:pt x="0" y="0"/>
                    <a:pt x="0" y="6"/>
                    <a:pt x="0" y="6"/>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slîḋe">
              <a:extLst>
                <a:ext uri="{FF2B5EF4-FFF2-40B4-BE49-F238E27FC236}">
                  <a16:creationId xmlns:a16="http://schemas.microsoft.com/office/drawing/2014/main" id="{89B82F59-0098-55F6-E550-8CCA7E05CE24}"/>
                </a:ext>
              </a:extLst>
            </p:cNvPr>
            <p:cNvSpPr/>
            <p:nvPr/>
          </p:nvSpPr>
          <p:spPr bwMode="auto">
            <a:xfrm>
              <a:off x="4221163" y="3062288"/>
              <a:ext cx="68263" cy="136525"/>
            </a:xfrm>
            <a:custGeom>
              <a:avLst/>
              <a:gdLst>
                <a:gd name="T0" fmla="*/ 9 w 15"/>
                <a:gd name="T1" fmla="*/ 12 h 30"/>
                <a:gd name="T2" fmla="*/ 11 w 15"/>
                <a:gd name="T3" fmla="*/ 10 h 30"/>
                <a:gd name="T4" fmla="*/ 15 w 15"/>
                <a:gd name="T5" fmla="*/ 0 h 30"/>
                <a:gd name="T6" fmla="*/ 15 w 15"/>
                <a:gd name="T7" fmla="*/ 0 h 30"/>
                <a:gd name="T8" fmla="*/ 11 w 15"/>
                <a:gd name="T9" fmla="*/ 9 h 30"/>
                <a:gd name="T10" fmla="*/ 9 w 15"/>
                <a:gd name="T11" fmla="*/ 12 h 30"/>
                <a:gd name="T12" fmla="*/ 2 w 15"/>
                <a:gd name="T13" fmla="*/ 21 h 30"/>
                <a:gd name="T14" fmla="*/ 0 w 15"/>
                <a:gd name="T15" fmla="*/ 30 h 30"/>
                <a:gd name="T16" fmla="*/ 0 w 15"/>
                <a:gd name="T17" fmla="*/ 30 h 30"/>
                <a:gd name="T18" fmla="*/ 2 w 15"/>
                <a:gd name="T19" fmla="*/ 22 h 30"/>
                <a:gd name="T20" fmla="*/ 9 w 15"/>
                <a:gd name="T2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0">
                  <a:moveTo>
                    <a:pt x="9" y="12"/>
                  </a:moveTo>
                  <a:cubicBezTo>
                    <a:pt x="11" y="10"/>
                    <a:pt x="11" y="10"/>
                    <a:pt x="11" y="10"/>
                  </a:cubicBezTo>
                  <a:cubicBezTo>
                    <a:pt x="14" y="7"/>
                    <a:pt x="15" y="4"/>
                    <a:pt x="15" y="0"/>
                  </a:cubicBezTo>
                  <a:cubicBezTo>
                    <a:pt x="15" y="0"/>
                    <a:pt x="15" y="0"/>
                    <a:pt x="15" y="0"/>
                  </a:cubicBezTo>
                  <a:cubicBezTo>
                    <a:pt x="15" y="3"/>
                    <a:pt x="14" y="7"/>
                    <a:pt x="11" y="9"/>
                  </a:cubicBezTo>
                  <a:cubicBezTo>
                    <a:pt x="9" y="12"/>
                    <a:pt x="9" y="12"/>
                    <a:pt x="9" y="12"/>
                  </a:cubicBezTo>
                  <a:cubicBezTo>
                    <a:pt x="6" y="14"/>
                    <a:pt x="4" y="18"/>
                    <a:pt x="2" y="21"/>
                  </a:cubicBezTo>
                  <a:cubicBezTo>
                    <a:pt x="1" y="24"/>
                    <a:pt x="0" y="27"/>
                    <a:pt x="0" y="30"/>
                  </a:cubicBezTo>
                  <a:cubicBezTo>
                    <a:pt x="0" y="30"/>
                    <a:pt x="0" y="30"/>
                    <a:pt x="0" y="30"/>
                  </a:cubicBezTo>
                  <a:cubicBezTo>
                    <a:pt x="0" y="27"/>
                    <a:pt x="1" y="24"/>
                    <a:pt x="2" y="22"/>
                  </a:cubicBezTo>
                  <a:cubicBezTo>
                    <a:pt x="4" y="18"/>
                    <a:pt x="6" y="15"/>
                    <a:pt x="9" y="12"/>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ïṩ1iďê">
              <a:extLst>
                <a:ext uri="{FF2B5EF4-FFF2-40B4-BE49-F238E27FC236}">
                  <a16:creationId xmlns:a16="http://schemas.microsoft.com/office/drawing/2014/main" id="{6C4180C5-AA17-50FC-46BF-BE21C4448C64}"/>
                </a:ext>
              </a:extLst>
            </p:cNvPr>
            <p:cNvSpPr/>
            <p:nvPr/>
          </p:nvSpPr>
          <p:spPr bwMode="auto">
            <a:xfrm>
              <a:off x="4316413" y="3149601"/>
              <a:ext cx="104775" cy="31750"/>
            </a:xfrm>
            <a:custGeom>
              <a:avLst/>
              <a:gdLst>
                <a:gd name="T0" fmla="*/ 0 w 23"/>
                <a:gd name="T1" fmla="*/ 1 h 7"/>
                <a:gd name="T2" fmla="*/ 0 w 23"/>
                <a:gd name="T3" fmla="*/ 1 h 7"/>
                <a:gd name="T4" fmla="*/ 16 w 23"/>
                <a:gd name="T5" fmla="*/ 1 h 7"/>
                <a:gd name="T6" fmla="*/ 23 w 23"/>
                <a:gd name="T7" fmla="*/ 6 h 7"/>
                <a:gd name="T8" fmla="*/ 23 w 23"/>
                <a:gd name="T9" fmla="*/ 7 h 7"/>
                <a:gd name="T10" fmla="*/ 23 w 23"/>
                <a:gd name="T11" fmla="*/ 6 h 7"/>
                <a:gd name="T12" fmla="*/ 16 w 23"/>
                <a:gd name="T13" fmla="*/ 0 h 7"/>
                <a:gd name="T14" fmla="*/ 0 w 23"/>
                <a:gd name="T15" fmla="*/ 0 h 7"/>
                <a:gd name="T16" fmla="*/ 0 w 2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7">
                  <a:moveTo>
                    <a:pt x="0" y="1"/>
                  </a:moveTo>
                  <a:cubicBezTo>
                    <a:pt x="0" y="1"/>
                    <a:pt x="0" y="1"/>
                    <a:pt x="0" y="1"/>
                  </a:cubicBezTo>
                  <a:cubicBezTo>
                    <a:pt x="16" y="1"/>
                    <a:pt x="16" y="1"/>
                    <a:pt x="16" y="1"/>
                  </a:cubicBezTo>
                  <a:cubicBezTo>
                    <a:pt x="20" y="1"/>
                    <a:pt x="23" y="3"/>
                    <a:pt x="23" y="6"/>
                  </a:cubicBezTo>
                  <a:cubicBezTo>
                    <a:pt x="23" y="7"/>
                    <a:pt x="23" y="7"/>
                    <a:pt x="23" y="7"/>
                  </a:cubicBezTo>
                  <a:cubicBezTo>
                    <a:pt x="23" y="7"/>
                    <a:pt x="23" y="6"/>
                    <a:pt x="23" y="6"/>
                  </a:cubicBezTo>
                  <a:cubicBezTo>
                    <a:pt x="23" y="3"/>
                    <a:pt x="20" y="0"/>
                    <a:pt x="16" y="0"/>
                  </a:cubicBezTo>
                  <a:cubicBezTo>
                    <a:pt x="0" y="0"/>
                    <a:pt x="0" y="0"/>
                    <a:pt x="0" y="0"/>
                  </a:cubicBezTo>
                  <a:lnTo>
                    <a:pt x="0" y="1"/>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ḷîḍè">
              <a:extLst>
                <a:ext uri="{FF2B5EF4-FFF2-40B4-BE49-F238E27FC236}">
                  <a16:creationId xmlns:a16="http://schemas.microsoft.com/office/drawing/2014/main" id="{E763964F-DA8C-4F19-4A10-77004988BDC7}"/>
                </a:ext>
              </a:extLst>
            </p:cNvPr>
            <p:cNvSpPr/>
            <p:nvPr/>
          </p:nvSpPr>
          <p:spPr bwMode="auto">
            <a:xfrm>
              <a:off x="4394200" y="3294063"/>
              <a:ext cx="7938" cy="19050"/>
            </a:xfrm>
            <a:custGeom>
              <a:avLst/>
              <a:gdLst>
                <a:gd name="T0" fmla="*/ 0 w 2"/>
                <a:gd name="T1" fmla="*/ 0 h 4"/>
                <a:gd name="T2" fmla="*/ 0 w 2"/>
                <a:gd name="T3" fmla="*/ 0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cubicBezTo>
                    <a:pt x="0" y="0"/>
                    <a:pt x="0" y="0"/>
                    <a:pt x="0" y="0"/>
                  </a:cubicBezTo>
                  <a:cubicBezTo>
                    <a:pt x="1" y="1"/>
                    <a:pt x="2" y="2"/>
                    <a:pt x="2" y="4"/>
                  </a:cubicBezTo>
                  <a:cubicBezTo>
                    <a:pt x="2" y="2"/>
                    <a:pt x="1" y="1"/>
                    <a:pt x="0"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ḻîďé">
              <a:extLst>
                <a:ext uri="{FF2B5EF4-FFF2-40B4-BE49-F238E27FC236}">
                  <a16:creationId xmlns:a16="http://schemas.microsoft.com/office/drawing/2014/main" id="{3E9EAC34-B662-0D3F-9DAA-D900515AB086}"/>
                </a:ext>
              </a:extLst>
            </p:cNvPr>
            <p:cNvSpPr/>
            <p:nvPr/>
          </p:nvSpPr>
          <p:spPr bwMode="auto">
            <a:xfrm>
              <a:off x="4398963" y="3249613"/>
              <a:ext cx="12700" cy="22225"/>
            </a:xfrm>
            <a:custGeom>
              <a:avLst/>
              <a:gdLst>
                <a:gd name="T0" fmla="*/ 1 w 3"/>
                <a:gd name="T1" fmla="*/ 0 h 5"/>
                <a:gd name="T2" fmla="*/ 0 w 3"/>
                <a:gd name="T3" fmla="*/ 0 h 5"/>
                <a:gd name="T4" fmla="*/ 0 w 3"/>
                <a:gd name="T5" fmla="*/ 0 h 5"/>
                <a:gd name="T6" fmla="*/ 3 w 3"/>
                <a:gd name="T7" fmla="*/ 5 h 5"/>
                <a:gd name="T8" fmla="*/ 3 w 3"/>
                <a:gd name="T9" fmla="*/ 5 h 5"/>
                <a:gd name="T10" fmla="*/ 1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1" y="0"/>
                  </a:moveTo>
                  <a:cubicBezTo>
                    <a:pt x="0" y="0"/>
                    <a:pt x="0" y="0"/>
                    <a:pt x="0" y="0"/>
                  </a:cubicBezTo>
                  <a:cubicBezTo>
                    <a:pt x="0" y="0"/>
                    <a:pt x="0" y="0"/>
                    <a:pt x="0" y="0"/>
                  </a:cubicBezTo>
                  <a:cubicBezTo>
                    <a:pt x="2" y="1"/>
                    <a:pt x="3" y="3"/>
                    <a:pt x="3" y="5"/>
                  </a:cubicBezTo>
                  <a:cubicBezTo>
                    <a:pt x="3" y="5"/>
                    <a:pt x="3" y="5"/>
                    <a:pt x="3" y="5"/>
                  </a:cubicBezTo>
                  <a:cubicBezTo>
                    <a:pt x="3" y="3"/>
                    <a:pt x="2" y="1"/>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ïšḻidê">
              <a:extLst>
                <a:ext uri="{FF2B5EF4-FFF2-40B4-BE49-F238E27FC236}">
                  <a16:creationId xmlns:a16="http://schemas.microsoft.com/office/drawing/2014/main" id="{0EA64E69-16B6-1F15-CEF3-9462523B86E7}"/>
                </a:ext>
              </a:extLst>
            </p:cNvPr>
            <p:cNvSpPr/>
            <p:nvPr/>
          </p:nvSpPr>
          <p:spPr bwMode="auto">
            <a:xfrm>
              <a:off x="4406900" y="3208338"/>
              <a:ext cx="14288" cy="17463"/>
            </a:xfrm>
            <a:custGeom>
              <a:avLst/>
              <a:gdLst>
                <a:gd name="T0" fmla="*/ 1 w 3"/>
                <a:gd name="T1" fmla="*/ 0 h 4"/>
                <a:gd name="T2" fmla="*/ 0 w 3"/>
                <a:gd name="T3" fmla="*/ 0 h 4"/>
                <a:gd name="T4" fmla="*/ 0 w 3"/>
                <a:gd name="T5" fmla="*/ 0 h 4"/>
                <a:gd name="T6" fmla="*/ 3 w 3"/>
                <a:gd name="T7" fmla="*/ 4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0"/>
                    <a:pt x="0" y="0"/>
                  </a:cubicBezTo>
                  <a:cubicBezTo>
                    <a:pt x="0" y="0"/>
                    <a:pt x="0" y="0"/>
                    <a:pt x="0" y="0"/>
                  </a:cubicBezTo>
                  <a:cubicBezTo>
                    <a:pt x="2" y="1"/>
                    <a:pt x="3" y="2"/>
                    <a:pt x="3" y="4"/>
                  </a:cubicBezTo>
                  <a:cubicBezTo>
                    <a:pt x="3" y="2"/>
                    <a:pt x="2" y="0"/>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îṧḷíďè">
              <a:extLst>
                <a:ext uri="{FF2B5EF4-FFF2-40B4-BE49-F238E27FC236}">
                  <a16:creationId xmlns:a16="http://schemas.microsoft.com/office/drawing/2014/main" id="{71DDDA66-69F9-687F-EF3E-D6624BCE583C}"/>
                </a:ext>
              </a:extLst>
            </p:cNvPr>
            <p:cNvSpPr/>
            <p:nvPr/>
          </p:nvSpPr>
          <p:spPr bwMode="auto">
            <a:xfrm>
              <a:off x="6664325" y="3817938"/>
              <a:ext cx="982663" cy="709613"/>
            </a:xfrm>
            <a:custGeom>
              <a:avLst/>
              <a:gdLst>
                <a:gd name="T0" fmla="*/ 5 w 216"/>
                <a:gd name="T1" fmla="*/ 50 h 156"/>
                <a:gd name="T2" fmla="*/ 47 w 216"/>
                <a:gd name="T3" fmla="*/ 7 h 156"/>
                <a:gd name="T4" fmla="*/ 107 w 216"/>
                <a:gd name="T5" fmla="*/ 33 h 156"/>
                <a:gd name="T6" fmla="*/ 166 w 216"/>
                <a:gd name="T7" fmla="*/ 5 h 156"/>
                <a:gd name="T8" fmla="*/ 211 w 216"/>
                <a:gd name="T9" fmla="*/ 47 h 156"/>
                <a:gd name="T10" fmla="*/ 186 w 216"/>
                <a:gd name="T11" fmla="*/ 107 h 156"/>
                <a:gd name="T12" fmla="*/ 186 w 216"/>
                <a:gd name="T13" fmla="*/ 107 h 156"/>
                <a:gd name="T14" fmla="*/ 136 w 216"/>
                <a:gd name="T15" fmla="*/ 143 h 156"/>
                <a:gd name="T16" fmla="*/ 82 w 216"/>
                <a:gd name="T17" fmla="*/ 144 h 156"/>
                <a:gd name="T18" fmla="*/ 31 w 216"/>
                <a:gd name="T19" fmla="*/ 109 h 156"/>
                <a:gd name="T20" fmla="*/ 31 w 216"/>
                <a:gd name="T21" fmla="*/ 109 h 156"/>
                <a:gd name="T22" fmla="*/ 5 w 216"/>
                <a:gd name="T23" fmla="*/ 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156">
                  <a:moveTo>
                    <a:pt x="5" y="50"/>
                  </a:moveTo>
                  <a:cubicBezTo>
                    <a:pt x="9" y="28"/>
                    <a:pt x="25" y="11"/>
                    <a:pt x="47" y="7"/>
                  </a:cubicBezTo>
                  <a:cubicBezTo>
                    <a:pt x="72" y="1"/>
                    <a:pt x="96" y="13"/>
                    <a:pt x="107" y="33"/>
                  </a:cubicBezTo>
                  <a:cubicBezTo>
                    <a:pt x="118" y="13"/>
                    <a:pt x="141" y="0"/>
                    <a:pt x="166" y="5"/>
                  </a:cubicBezTo>
                  <a:cubicBezTo>
                    <a:pt x="188" y="9"/>
                    <a:pt x="206" y="25"/>
                    <a:pt x="211" y="47"/>
                  </a:cubicBezTo>
                  <a:cubicBezTo>
                    <a:pt x="216" y="72"/>
                    <a:pt x="205" y="95"/>
                    <a:pt x="186" y="107"/>
                  </a:cubicBezTo>
                  <a:cubicBezTo>
                    <a:pt x="186" y="107"/>
                    <a:pt x="186" y="107"/>
                    <a:pt x="186" y="107"/>
                  </a:cubicBezTo>
                  <a:cubicBezTo>
                    <a:pt x="136" y="143"/>
                    <a:pt x="136" y="143"/>
                    <a:pt x="136" y="143"/>
                  </a:cubicBezTo>
                  <a:cubicBezTo>
                    <a:pt x="120" y="155"/>
                    <a:pt x="98" y="156"/>
                    <a:pt x="82" y="144"/>
                  </a:cubicBezTo>
                  <a:cubicBezTo>
                    <a:pt x="31" y="109"/>
                    <a:pt x="31" y="109"/>
                    <a:pt x="31" y="109"/>
                  </a:cubicBezTo>
                  <a:cubicBezTo>
                    <a:pt x="31" y="109"/>
                    <a:pt x="31" y="109"/>
                    <a:pt x="31" y="109"/>
                  </a:cubicBezTo>
                  <a:cubicBezTo>
                    <a:pt x="12" y="98"/>
                    <a:pt x="0" y="75"/>
                    <a:pt x="5" y="50"/>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ïṣḷîdè">
              <a:extLst>
                <a:ext uri="{FF2B5EF4-FFF2-40B4-BE49-F238E27FC236}">
                  <a16:creationId xmlns:a16="http://schemas.microsoft.com/office/drawing/2014/main" id="{B95850AB-6B32-6607-1B0C-426D3317E07C}"/>
                </a:ext>
              </a:extLst>
            </p:cNvPr>
            <p:cNvSpPr/>
            <p:nvPr/>
          </p:nvSpPr>
          <p:spPr bwMode="auto">
            <a:xfrm>
              <a:off x="6683375" y="3817938"/>
              <a:ext cx="946150" cy="277813"/>
            </a:xfrm>
            <a:custGeom>
              <a:avLst/>
              <a:gdLst>
                <a:gd name="T0" fmla="*/ 1 w 208"/>
                <a:gd name="T1" fmla="*/ 52 h 61"/>
                <a:gd name="T2" fmla="*/ 43 w 208"/>
                <a:gd name="T3" fmla="*/ 9 h 61"/>
                <a:gd name="T4" fmla="*/ 103 w 208"/>
                <a:gd name="T5" fmla="*/ 35 h 61"/>
                <a:gd name="T6" fmla="*/ 162 w 208"/>
                <a:gd name="T7" fmla="*/ 7 h 61"/>
                <a:gd name="T8" fmla="*/ 207 w 208"/>
                <a:gd name="T9" fmla="*/ 49 h 61"/>
                <a:gd name="T10" fmla="*/ 208 w 208"/>
                <a:gd name="T11" fmla="*/ 58 h 61"/>
                <a:gd name="T12" fmla="*/ 207 w 208"/>
                <a:gd name="T13" fmla="*/ 47 h 61"/>
                <a:gd name="T14" fmla="*/ 162 w 208"/>
                <a:gd name="T15" fmla="*/ 5 h 61"/>
                <a:gd name="T16" fmla="*/ 103 w 208"/>
                <a:gd name="T17" fmla="*/ 33 h 61"/>
                <a:gd name="T18" fmla="*/ 43 w 208"/>
                <a:gd name="T19" fmla="*/ 7 h 61"/>
                <a:gd name="T20" fmla="*/ 1 w 208"/>
                <a:gd name="T21" fmla="*/ 50 h 61"/>
                <a:gd name="T22" fmla="*/ 0 w 208"/>
                <a:gd name="T23" fmla="*/ 61 h 61"/>
                <a:gd name="T24" fmla="*/ 1 w 208"/>
                <a:gd name="T2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61">
                  <a:moveTo>
                    <a:pt x="1" y="52"/>
                  </a:moveTo>
                  <a:cubicBezTo>
                    <a:pt x="5" y="31"/>
                    <a:pt x="21" y="13"/>
                    <a:pt x="43" y="9"/>
                  </a:cubicBezTo>
                  <a:cubicBezTo>
                    <a:pt x="68" y="3"/>
                    <a:pt x="92" y="15"/>
                    <a:pt x="103" y="35"/>
                  </a:cubicBezTo>
                  <a:cubicBezTo>
                    <a:pt x="114" y="15"/>
                    <a:pt x="137" y="2"/>
                    <a:pt x="162" y="7"/>
                  </a:cubicBezTo>
                  <a:cubicBezTo>
                    <a:pt x="184" y="11"/>
                    <a:pt x="202" y="27"/>
                    <a:pt x="207" y="49"/>
                  </a:cubicBezTo>
                  <a:cubicBezTo>
                    <a:pt x="207" y="52"/>
                    <a:pt x="208" y="55"/>
                    <a:pt x="208" y="58"/>
                  </a:cubicBezTo>
                  <a:cubicBezTo>
                    <a:pt x="208" y="54"/>
                    <a:pt x="207" y="51"/>
                    <a:pt x="207" y="47"/>
                  </a:cubicBezTo>
                  <a:cubicBezTo>
                    <a:pt x="202" y="25"/>
                    <a:pt x="184" y="9"/>
                    <a:pt x="162" y="5"/>
                  </a:cubicBezTo>
                  <a:cubicBezTo>
                    <a:pt x="137" y="0"/>
                    <a:pt x="114" y="13"/>
                    <a:pt x="103" y="33"/>
                  </a:cubicBezTo>
                  <a:cubicBezTo>
                    <a:pt x="92" y="13"/>
                    <a:pt x="68" y="1"/>
                    <a:pt x="43" y="7"/>
                  </a:cubicBezTo>
                  <a:cubicBezTo>
                    <a:pt x="21" y="11"/>
                    <a:pt x="5" y="28"/>
                    <a:pt x="1" y="50"/>
                  </a:cubicBezTo>
                  <a:cubicBezTo>
                    <a:pt x="0" y="54"/>
                    <a:pt x="0" y="57"/>
                    <a:pt x="0" y="61"/>
                  </a:cubicBezTo>
                  <a:cubicBezTo>
                    <a:pt x="0" y="58"/>
                    <a:pt x="0" y="55"/>
                    <a:pt x="1" y="52"/>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aphicFrame>
        <p:nvGraphicFramePr>
          <p:cNvPr id="302" name="表格 41">
            <a:extLst>
              <a:ext uri="{FF2B5EF4-FFF2-40B4-BE49-F238E27FC236}">
                <a16:creationId xmlns:a16="http://schemas.microsoft.com/office/drawing/2014/main" id="{CF519A64-ACA1-CC67-90BC-6013E43F3C92}"/>
              </a:ext>
            </a:extLst>
          </p:cNvPr>
          <p:cNvGraphicFramePr>
            <a:graphicFrameLocks noGrp="1"/>
          </p:cNvGraphicFramePr>
          <p:nvPr>
            <p:extLst>
              <p:ext uri="{D42A27DB-BD31-4B8C-83A1-F6EECF244321}">
                <p14:modId xmlns:p14="http://schemas.microsoft.com/office/powerpoint/2010/main" val="308947155"/>
              </p:ext>
            </p:extLst>
          </p:nvPr>
        </p:nvGraphicFramePr>
        <p:xfrm>
          <a:off x="5456593" y="3031214"/>
          <a:ext cx="6287720" cy="3506006"/>
        </p:xfrm>
        <a:graphic>
          <a:graphicData uri="http://schemas.openxmlformats.org/drawingml/2006/table">
            <a:tbl>
              <a:tblPr firstRow="1" bandRow="1">
                <a:tableStyleId>{5C22544A-7EE6-4342-B048-85BDC9FD1C3A}</a:tableStyleId>
              </a:tblPr>
              <a:tblGrid>
                <a:gridCol w="876350">
                  <a:extLst>
                    <a:ext uri="{9D8B030D-6E8A-4147-A177-3AD203B41FA5}">
                      <a16:colId xmlns:a16="http://schemas.microsoft.com/office/drawing/2014/main" val="4023471536"/>
                    </a:ext>
                  </a:extLst>
                </a:gridCol>
                <a:gridCol w="5411370">
                  <a:extLst>
                    <a:ext uri="{9D8B030D-6E8A-4147-A177-3AD203B41FA5}">
                      <a16:colId xmlns:a16="http://schemas.microsoft.com/office/drawing/2014/main" val="4138453783"/>
                    </a:ext>
                  </a:extLst>
                </a:gridCol>
              </a:tblGrid>
              <a:tr h="340940">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序号</a:t>
                      </a: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任务描述</a:t>
                      </a:r>
                    </a:p>
                  </a:txBody>
                  <a:tcPr/>
                </a:tc>
                <a:extLst>
                  <a:ext uri="{0D108BD9-81ED-4DB2-BD59-A6C34878D82A}">
                    <a16:rowId xmlns:a16="http://schemas.microsoft.com/office/drawing/2014/main" val="3173701277"/>
                  </a:ext>
                </a:extLst>
              </a:tr>
              <a:tr h="381956">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Q1</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系统设计美观</a:t>
                      </a:r>
                    </a:p>
                  </a:txBody>
                  <a:tcPr/>
                </a:tc>
                <a:extLst>
                  <a:ext uri="{0D108BD9-81ED-4DB2-BD59-A6C34878D82A}">
                    <a16:rowId xmlns:a16="http://schemas.microsoft.com/office/drawing/2014/main" val="667543170"/>
                  </a:ext>
                </a:extLst>
              </a:tr>
              <a:tr h="381956">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Q2</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系统能展示单步数据转换操作的语义</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16635234"/>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Q3</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系统能帮助你高效的理解一段代码块中数据整理的语义</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295747"/>
                  </a:ext>
                </a:extLst>
              </a:tr>
              <a:tr h="371065">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Q4</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从系统中你能获取数据表变化的信息</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16944613"/>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Q5</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系统能帮助你获得当前数据转换操作导致数据的改变及其比例</a:t>
                      </a:r>
                    </a:p>
                  </a:txBody>
                  <a:tcPr/>
                </a:tc>
                <a:extLst>
                  <a:ext uri="{0D108BD9-81ED-4DB2-BD59-A6C34878D82A}">
                    <a16:rowId xmlns:a16="http://schemas.microsoft.com/office/drawing/2014/main" val="560617163"/>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Q6</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系统能帮助你完成日常工作中理解数据整理脚本的需求</a:t>
                      </a:r>
                    </a:p>
                  </a:txBody>
                  <a:tcPr/>
                </a:tc>
                <a:extLst>
                  <a:ext uri="{0D108BD9-81ED-4DB2-BD59-A6C34878D82A}">
                    <a16:rowId xmlns:a16="http://schemas.microsoft.com/office/drawing/2014/main" val="1297049131"/>
                  </a:ext>
                </a:extLst>
              </a:tr>
            </a:tbl>
          </a:graphicData>
        </a:graphic>
      </p:graphicFrame>
    </p:spTree>
    <p:custDataLst>
      <p:tags r:id="rId1"/>
    </p:custDataLst>
    <p:extLst>
      <p:ext uri="{BB962C8B-B14F-4D97-AF65-F5344CB8AC3E}">
        <p14:creationId xmlns:p14="http://schemas.microsoft.com/office/powerpoint/2010/main" val="4141780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图片 113" descr="PPT模板-03">
            <a:extLst>
              <a:ext uri="{FF2B5EF4-FFF2-40B4-BE49-F238E27FC236}">
                <a16:creationId xmlns:a16="http://schemas.microsoft.com/office/drawing/2014/main" id="{8DE0E87A-23F3-6549-2E21-34E2117937B5}"/>
              </a:ext>
            </a:extLst>
          </p:cNvPr>
          <p:cNvPicPr>
            <a:picLocks noChangeAspect="1"/>
          </p:cNvPicPr>
          <p:nvPr/>
        </p:nvPicPr>
        <p:blipFill>
          <a:blip r:embed="rId4"/>
          <a:stretch>
            <a:fillRect/>
          </a:stretch>
        </p:blipFill>
        <p:spPr>
          <a:xfrm>
            <a:off x="0" y="0"/>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用户实验</a:t>
            </a:r>
          </a:p>
        </p:txBody>
      </p:sp>
      <p:sp>
        <p:nvSpPr>
          <p:cNvPr id="2" name="流程图: 可选过程 1">
            <a:extLst>
              <a:ext uri="{FF2B5EF4-FFF2-40B4-BE49-F238E27FC236}">
                <a16:creationId xmlns:a16="http://schemas.microsoft.com/office/drawing/2014/main" id="{7FFD376E-0CF9-4CEB-0A28-D64E71986C8A}"/>
              </a:ext>
            </a:extLst>
          </p:cNvPr>
          <p:cNvSpPr/>
          <p:nvPr/>
        </p:nvSpPr>
        <p:spPr>
          <a:xfrm>
            <a:off x="854713" y="2010601"/>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学习系统</a:t>
            </a:r>
          </a:p>
        </p:txBody>
      </p:sp>
      <p:sp>
        <p:nvSpPr>
          <p:cNvPr id="108" name="流程图: 可选过程 107">
            <a:extLst>
              <a:ext uri="{FF2B5EF4-FFF2-40B4-BE49-F238E27FC236}">
                <a16:creationId xmlns:a16="http://schemas.microsoft.com/office/drawing/2014/main" id="{04911EB9-F123-BA0C-1E03-D76A3C96C5F5}"/>
              </a:ext>
            </a:extLst>
          </p:cNvPr>
          <p:cNvSpPr/>
          <p:nvPr/>
        </p:nvSpPr>
        <p:spPr>
          <a:xfrm>
            <a:off x="3886312" y="1991733"/>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探索任务</a:t>
            </a:r>
          </a:p>
        </p:txBody>
      </p:sp>
      <p:sp>
        <p:nvSpPr>
          <p:cNvPr id="109" name="流程图: 可选过程 108">
            <a:extLst>
              <a:ext uri="{FF2B5EF4-FFF2-40B4-BE49-F238E27FC236}">
                <a16:creationId xmlns:a16="http://schemas.microsoft.com/office/drawing/2014/main" id="{2B700BDA-243B-0B2C-009E-6D66BA691BD9}"/>
              </a:ext>
            </a:extLst>
          </p:cNvPr>
          <p:cNvSpPr/>
          <p:nvPr/>
        </p:nvSpPr>
        <p:spPr>
          <a:xfrm>
            <a:off x="6917911" y="2010601"/>
            <a:ext cx="1707611" cy="562115"/>
          </a:xfrm>
          <a:prstGeom prst="flowChartAlternateProcess">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系统评分</a:t>
            </a:r>
          </a:p>
        </p:txBody>
      </p:sp>
      <p:sp>
        <p:nvSpPr>
          <p:cNvPr id="110" name="流程图: 可选过程 109">
            <a:extLst>
              <a:ext uri="{FF2B5EF4-FFF2-40B4-BE49-F238E27FC236}">
                <a16:creationId xmlns:a16="http://schemas.microsoft.com/office/drawing/2014/main" id="{FCEB13B5-85A4-92B5-6CC7-A6E16E69BE3E}"/>
              </a:ext>
            </a:extLst>
          </p:cNvPr>
          <p:cNvSpPr/>
          <p:nvPr/>
        </p:nvSpPr>
        <p:spPr>
          <a:xfrm>
            <a:off x="9943232" y="2014077"/>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用户反馈</a:t>
            </a:r>
          </a:p>
        </p:txBody>
      </p:sp>
      <p:sp>
        <p:nvSpPr>
          <p:cNvPr id="111" name="up-left-arrow_50686">
            <a:extLst>
              <a:ext uri="{FF2B5EF4-FFF2-40B4-BE49-F238E27FC236}">
                <a16:creationId xmlns:a16="http://schemas.microsoft.com/office/drawing/2014/main" id="{6ACE1988-BD2C-613F-C5E4-03CBFB046B10}"/>
              </a:ext>
            </a:extLst>
          </p:cNvPr>
          <p:cNvSpPr/>
          <p:nvPr/>
        </p:nvSpPr>
        <p:spPr>
          <a:xfrm rot="8091629">
            <a:off x="2922616" y="1967877"/>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up-left-arrow_50686">
            <a:extLst>
              <a:ext uri="{FF2B5EF4-FFF2-40B4-BE49-F238E27FC236}">
                <a16:creationId xmlns:a16="http://schemas.microsoft.com/office/drawing/2014/main" id="{2B045BC1-AAAA-5EA1-97E9-E5C59E563C14}"/>
              </a:ext>
            </a:extLst>
          </p:cNvPr>
          <p:cNvSpPr/>
          <p:nvPr/>
        </p:nvSpPr>
        <p:spPr>
          <a:xfrm rot="8091629">
            <a:off x="5947934" y="1987275"/>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up-left-arrow_50686">
            <a:extLst>
              <a:ext uri="{FF2B5EF4-FFF2-40B4-BE49-F238E27FC236}">
                <a16:creationId xmlns:a16="http://schemas.microsoft.com/office/drawing/2014/main" id="{57ED1A67-6916-CD1C-390B-CFF1F66DF33D}"/>
              </a:ext>
            </a:extLst>
          </p:cNvPr>
          <p:cNvSpPr/>
          <p:nvPr/>
        </p:nvSpPr>
        <p:spPr>
          <a:xfrm rot="8091629">
            <a:off x="8997785" y="1991805"/>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3" name="图形 23">
            <a:extLst>
              <a:ext uri="{FF2B5EF4-FFF2-40B4-BE49-F238E27FC236}">
                <a16:creationId xmlns:a16="http://schemas.microsoft.com/office/drawing/2014/main" id="{3AFC4E77-A6ED-A12B-6FE4-779B8E77A2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3562" y="2900351"/>
            <a:ext cx="5227524" cy="2736350"/>
          </a:xfrm>
          <a:prstGeom prst="rect">
            <a:avLst/>
          </a:prstGeom>
        </p:spPr>
      </p:pic>
      <p:sp>
        <p:nvSpPr>
          <p:cNvPr id="304" name="文本框 303">
            <a:extLst>
              <a:ext uri="{FF2B5EF4-FFF2-40B4-BE49-F238E27FC236}">
                <a16:creationId xmlns:a16="http://schemas.microsoft.com/office/drawing/2014/main" id="{7BC972F4-674E-059C-B500-2D653F95478C}"/>
              </a:ext>
            </a:extLst>
          </p:cNvPr>
          <p:cNvSpPr txBox="1"/>
          <p:nvPr/>
        </p:nvSpPr>
        <p:spPr>
          <a:xfrm>
            <a:off x="7192384" y="5776194"/>
            <a:ext cx="420988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误差条表示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95%</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的置信区间</a:t>
            </a:r>
            <a:endParaRPr lang="zh-CN" altLang="en-US" dirty="0">
              <a:latin typeface="微软雅黑" panose="020B0503020204020204" pitchFamily="34" charset="-122"/>
              <a:ea typeface="微软雅黑" panose="020B0503020204020204" pitchFamily="34" charset="-122"/>
            </a:endParaRPr>
          </a:p>
        </p:txBody>
      </p:sp>
      <p:graphicFrame>
        <p:nvGraphicFramePr>
          <p:cNvPr id="15" name="表格 41">
            <a:extLst>
              <a:ext uri="{FF2B5EF4-FFF2-40B4-BE49-F238E27FC236}">
                <a16:creationId xmlns:a16="http://schemas.microsoft.com/office/drawing/2014/main" id="{B89D1FBA-3643-F616-EC24-AFB51639FDA3}"/>
              </a:ext>
            </a:extLst>
          </p:cNvPr>
          <p:cNvGraphicFramePr>
            <a:graphicFrameLocks noGrp="1"/>
          </p:cNvGraphicFramePr>
          <p:nvPr>
            <p:extLst>
              <p:ext uri="{D42A27DB-BD31-4B8C-83A1-F6EECF244321}">
                <p14:modId xmlns:p14="http://schemas.microsoft.com/office/powerpoint/2010/main" val="3838056439"/>
              </p:ext>
            </p:extLst>
          </p:nvPr>
        </p:nvGraphicFramePr>
        <p:xfrm>
          <a:off x="114928" y="2900351"/>
          <a:ext cx="6287720" cy="3506006"/>
        </p:xfrm>
        <a:graphic>
          <a:graphicData uri="http://schemas.openxmlformats.org/drawingml/2006/table">
            <a:tbl>
              <a:tblPr firstRow="1" bandRow="1">
                <a:tableStyleId>{5C22544A-7EE6-4342-B048-85BDC9FD1C3A}</a:tableStyleId>
              </a:tblPr>
              <a:tblGrid>
                <a:gridCol w="876350">
                  <a:extLst>
                    <a:ext uri="{9D8B030D-6E8A-4147-A177-3AD203B41FA5}">
                      <a16:colId xmlns:a16="http://schemas.microsoft.com/office/drawing/2014/main" val="4023471536"/>
                    </a:ext>
                  </a:extLst>
                </a:gridCol>
                <a:gridCol w="5411370">
                  <a:extLst>
                    <a:ext uri="{9D8B030D-6E8A-4147-A177-3AD203B41FA5}">
                      <a16:colId xmlns:a16="http://schemas.microsoft.com/office/drawing/2014/main" val="4138453783"/>
                    </a:ext>
                  </a:extLst>
                </a:gridCol>
              </a:tblGrid>
              <a:tr h="340940">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序号</a:t>
                      </a: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任务描述</a:t>
                      </a:r>
                    </a:p>
                  </a:txBody>
                  <a:tcPr/>
                </a:tc>
                <a:extLst>
                  <a:ext uri="{0D108BD9-81ED-4DB2-BD59-A6C34878D82A}">
                    <a16:rowId xmlns:a16="http://schemas.microsoft.com/office/drawing/2014/main" val="3173701277"/>
                  </a:ext>
                </a:extLst>
              </a:tr>
              <a:tr h="381956">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Q1</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系统设计美观</a:t>
                      </a:r>
                    </a:p>
                  </a:txBody>
                  <a:tcPr/>
                </a:tc>
                <a:extLst>
                  <a:ext uri="{0D108BD9-81ED-4DB2-BD59-A6C34878D82A}">
                    <a16:rowId xmlns:a16="http://schemas.microsoft.com/office/drawing/2014/main" val="667543170"/>
                  </a:ext>
                </a:extLst>
              </a:tr>
              <a:tr h="381956">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Q2</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系统能展示单步数据转换操作的语义</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16635234"/>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Q3</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系统能帮助你高效的理解一段代码块中数据整理的语义</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295747"/>
                  </a:ext>
                </a:extLst>
              </a:tr>
              <a:tr h="371065">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Q4</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从系统中你能获取数据表变化的信息</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16944613"/>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Q5</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系统能帮助你获得当前数据转换操作导致数据的改变及其比例</a:t>
                      </a:r>
                    </a:p>
                  </a:txBody>
                  <a:tcPr/>
                </a:tc>
                <a:extLst>
                  <a:ext uri="{0D108BD9-81ED-4DB2-BD59-A6C34878D82A}">
                    <a16:rowId xmlns:a16="http://schemas.microsoft.com/office/drawing/2014/main" val="560617163"/>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Q6</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系统能帮助你完成日常工作中理解数据整理脚本的需求</a:t>
                      </a:r>
                    </a:p>
                  </a:txBody>
                  <a:tcPr/>
                </a:tc>
                <a:extLst>
                  <a:ext uri="{0D108BD9-81ED-4DB2-BD59-A6C34878D82A}">
                    <a16:rowId xmlns:a16="http://schemas.microsoft.com/office/drawing/2014/main" val="1297049131"/>
                  </a:ext>
                </a:extLst>
              </a:tr>
            </a:tbl>
          </a:graphicData>
        </a:graphic>
      </p:graphicFrame>
    </p:spTree>
    <p:custDataLst>
      <p:tags r:id="rId1"/>
    </p:custDataLst>
    <p:extLst>
      <p:ext uri="{BB962C8B-B14F-4D97-AF65-F5344CB8AC3E}">
        <p14:creationId xmlns:p14="http://schemas.microsoft.com/office/powerpoint/2010/main" val="212499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图片 113" descr="PPT模板-03">
            <a:extLst>
              <a:ext uri="{FF2B5EF4-FFF2-40B4-BE49-F238E27FC236}">
                <a16:creationId xmlns:a16="http://schemas.microsoft.com/office/drawing/2014/main" id="{8DE0E87A-23F3-6549-2E21-34E2117937B5}"/>
              </a:ext>
            </a:extLst>
          </p:cNvPr>
          <p:cNvPicPr>
            <a:picLocks noChangeAspect="1"/>
          </p:cNvPicPr>
          <p:nvPr/>
        </p:nvPicPr>
        <p:blipFill>
          <a:blip r:embed="rId4"/>
          <a:stretch>
            <a:fillRect/>
          </a:stretch>
        </p:blipFill>
        <p:spPr>
          <a:xfrm>
            <a:off x="0" y="0"/>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用户实验</a:t>
            </a:r>
          </a:p>
        </p:txBody>
      </p:sp>
      <p:sp>
        <p:nvSpPr>
          <p:cNvPr id="2" name="流程图: 可选过程 1">
            <a:extLst>
              <a:ext uri="{FF2B5EF4-FFF2-40B4-BE49-F238E27FC236}">
                <a16:creationId xmlns:a16="http://schemas.microsoft.com/office/drawing/2014/main" id="{7FFD376E-0CF9-4CEB-0A28-D64E71986C8A}"/>
              </a:ext>
            </a:extLst>
          </p:cNvPr>
          <p:cNvSpPr/>
          <p:nvPr/>
        </p:nvSpPr>
        <p:spPr>
          <a:xfrm>
            <a:off x="854713" y="2010601"/>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学习系统</a:t>
            </a:r>
          </a:p>
        </p:txBody>
      </p:sp>
      <p:sp>
        <p:nvSpPr>
          <p:cNvPr id="108" name="流程图: 可选过程 107">
            <a:extLst>
              <a:ext uri="{FF2B5EF4-FFF2-40B4-BE49-F238E27FC236}">
                <a16:creationId xmlns:a16="http://schemas.microsoft.com/office/drawing/2014/main" id="{04911EB9-F123-BA0C-1E03-D76A3C96C5F5}"/>
              </a:ext>
            </a:extLst>
          </p:cNvPr>
          <p:cNvSpPr/>
          <p:nvPr/>
        </p:nvSpPr>
        <p:spPr>
          <a:xfrm>
            <a:off x="3886312" y="1991733"/>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探索任务</a:t>
            </a:r>
          </a:p>
        </p:txBody>
      </p:sp>
      <p:sp>
        <p:nvSpPr>
          <p:cNvPr id="109" name="流程图: 可选过程 108">
            <a:extLst>
              <a:ext uri="{FF2B5EF4-FFF2-40B4-BE49-F238E27FC236}">
                <a16:creationId xmlns:a16="http://schemas.microsoft.com/office/drawing/2014/main" id="{2B700BDA-243B-0B2C-009E-6D66BA691BD9}"/>
              </a:ext>
            </a:extLst>
          </p:cNvPr>
          <p:cNvSpPr/>
          <p:nvPr/>
        </p:nvSpPr>
        <p:spPr>
          <a:xfrm>
            <a:off x="6917911" y="2010601"/>
            <a:ext cx="1707611" cy="562115"/>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系统评分</a:t>
            </a:r>
          </a:p>
        </p:txBody>
      </p:sp>
      <p:sp>
        <p:nvSpPr>
          <p:cNvPr id="110" name="流程图: 可选过程 109">
            <a:extLst>
              <a:ext uri="{FF2B5EF4-FFF2-40B4-BE49-F238E27FC236}">
                <a16:creationId xmlns:a16="http://schemas.microsoft.com/office/drawing/2014/main" id="{FCEB13B5-85A4-92B5-6CC7-A6E16E69BE3E}"/>
              </a:ext>
            </a:extLst>
          </p:cNvPr>
          <p:cNvSpPr/>
          <p:nvPr/>
        </p:nvSpPr>
        <p:spPr>
          <a:xfrm>
            <a:off x="9943232" y="2014077"/>
            <a:ext cx="1707611" cy="562115"/>
          </a:xfrm>
          <a:prstGeom prst="flowChartAlternateProcess">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用户反馈</a:t>
            </a:r>
          </a:p>
        </p:txBody>
      </p:sp>
      <p:sp>
        <p:nvSpPr>
          <p:cNvPr id="111" name="up-left-arrow_50686">
            <a:extLst>
              <a:ext uri="{FF2B5EF4-FFF2-40B4-BE49-F238E27FC236}">
                <a16:creationId xmlns:a16="http://schemas.microsoft.com/office/drawing/2014/main" id="{6ACE1988-BD2C-613F-C5E4-03CBFB046B10}"/>
              </a:ext>
            </a:extLst>
          </p:cNvPr>
          <p:cNvSpPr/>
          <p:nvPr/>
        </p:nvSpPr>
        <p:spPr>
          <a:xfrm rot="8091629">
            <a:off x="2922616" y="1967877"/>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up-left-arrow_50686">
            <a:extLst>
              <a:ext uri="{FF2B5EF4-FFF2-40B4-BE49-F238E27FC236}">
                <a16:creationId xmlns:a16="http://schemas.microsoft.com/office/drawing/2014/main" id="{2B045BC1-AAAA-5EA1-97E9-E5C59E563C14}"/>
              </a:ext>
            </a:extLst>
          </p:cNvPr>
          <p:cNvSpPr/>
          <p:nvPr/>
        </p:nvSpPr>
        <p:spPr>
          <a:xfrm rot="8091629">
            <a:off x="5947934" y="1987275"/>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up-left-arrow_50686">
            <a:extLst>
              <a:ext uri="{FF2B5EF4-FFF2-40B4-BE49-F238E27FC236}">
                <a16:creationId xmlns:a16="http://schemas.microsoft.com/office/drawing/2014/main" id="{57ED1A67-6916-CD1C-390B-CFF1F66DF33D}"/>
              </a:ext>
            </a:extLst>
          </p:cNvPr>
          <p:cNvSpPr/>
          <p:nvPr/>
        </p:nvSpPr>
        <p:spPr>
          <a:xfrm rot="8091629">
            <a:off x="8997785" y="1991805"/>
            <a:ext cx="609685" cy="608765"/>
          </a:xfrm>
          <a:custGeom>
            <a:avLst/>
            <a:gdLst>
              <a:gd name="T0" fmla="*/ 3486 w 3486"/>
              <a:gd name="T1" fmla="*/ 2959 h 3486"/>
              <a:gd name="T2" fmla="*/ 1493 w 3486"/>
              <a:gd name="T3" fmla="*/ 966 h 3486"/>
              <a:gd name="T4" fmla="*/ 1940 w 3486"/>
              <a:gd name="T5" fmla="*/ 520 h 3486"/>
              <a:gd name="T6" fmla="*/ 970 w 3486"/>
              <a:gd name="T7" fmla="*/ 260 h 3486"/>
              <a:gd name="T8" fmla="*/ 0 w 3486"/>
              <a:gd name="T9" fmla="*/ 0 h 3486"/>
              <a:gd name="T10" fmla="*/ 260 w 3486"/>
              <a:gd name="T11" fmla="*/ 970 h 3486"/>
              <a:gd name="T12" fmla="*/ 520 w 3486"/>
              <a:gd name="T13" fmla="*/ 1940 h 3486"/>
              <a:gd name="T14" fmla="*/ 966 w 3486"/>
              <a:gd name="T15" fmla="*/ 1493 h 3486"/>
              <a:gd name="T16" fmla="*/ 2959 w 3486"/>
              <a:gd name="T17" fmla="*/ 3486 h 3486"/>
              <a:gd name="T18" fmla="*/ 3486 w 3486"/>
              <a:gd name="T19" fmla="*/ 2959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6" h="3486">
                <a:moveTo>
                  <a:pt x="3486" y="2959"/>
                </a:moveTo>
                <a:lnTo>
                  <a:pt x="1493" y="966"/>
                </a:lnTo>
                <a:lnTo>
                  <a:pt x="1940" y="520"/>
                </a:lnTo>
                <a:lnTo>
                  <a:pt x="970" y="260"/>
                </a:lnTo>
                <a:lnTo>
                  <a:pt x="0" y="0"/>
                </a:lnTo>
                <a:lnTo>
                  <a:pt x="260" y="970"/>
                </a:lnTo>
                <a:lnTo>
                  <a:pt x="520" y="1940"/>
                </a:lnTo>
                <a:lnTo>
                  <a:pt x="966" y="1493"/>
                </a:lnTo>
                <a:lnTo>
                  <a:pt x="2959" y="3486"/>
                </a:lnTo>
                <a:lnTo>
                  <a:pt x="3486" y="295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3" name="图形 23">
            <a:extLst>
              <a:ext uri="{FF2B5EF4-FFF2-40B4-BE49-F238E27FC236}">
                <a16:creationId xmlns:a16="http://schemas.microsoft.com/office/drawing/2014/main" id="{3AFC4E77-A6ED-A12B-6FE4-779B8E77A2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3562" y="2900351"/>
            <a:ext cx="5227524" cy="2736350"/>
          </a:xfrm>
          <a:prstGeom prst="rect">
            <a:avLst/>
          </a:prstGeom>
        </p:spPr>
      </p:pic>
      <p:sp>
        <p:nvSpPr>
          <p:cNvPr id="304" name="文本框 303">
            <a:extLst>
              <a:ext uri="{FF2B5EF4-FFF2-40B4-BE49-F238E27FC236}">
                <a16:creationId xmlns:a16="http://schemas.microsoft.com/office/drawing/2014/main" id="{7BC972F4-674E-059C-B500-2D653F95478C}"/>
              </a:ext>
            </a:extLst>
          </p:cNvPr>
          <p:cNvSpPr txBox="1"/>
          <p:nvPr/>
        </p:nvSpPr>
        <p:spPr>
          <a:xfrm>
            <a:off x="7192384" y="5776194"/>
            <a:ext cx="420988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误差条表示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95%</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的置信区间</a:t>
            </a:r>
            <a:endParaRPr lang="zh-CN" altLang="en-US" dirty="0">
              <a:latin typeface="微软雅黑" panose="020B0503020204020204" pitchFamily="34" charset="-122"/>
              <a:ea typeface="微软雅黑" panose="020B0503020204020204" pitchFamily="34" charset="-122"/>
            </a:endParaRPr>
          </a:p>
        </p:txBody>
      </p:sp>
      <p:graphicFrame>
        <p:nvGraphicFramePr>
          <p:cNvPr id="15" name="表格 41">
            <a:extLst>
              <a:ext uri="{FF2B5EF4-FFF2-40B4-BE49-F238E27FC236}">
                <a16:creationId xmlns:a16="http://schemas.microsoft.com/office/drawing/2014/main" id="{E4F96EB6-188F-C4E0-0623-909EED4261B4}"/>
              </a:ext>
            </a:extLst>
          </p:cNvPr>
          <p:cNvGraphicFramePr>
            <a:graphicFrameLocks noGrp="1"/>
          </p:cNvGraphicFramePr>
          <p:nvPr>
            <p:extLst>
              <p:ext uri="{D42A27DB-BD31-4B8C-83A1-F6EECF244321}">
                <p14:modId xmlns:p14="http://schemas.microsoft.com/office/powerpoint/2010/main" val="1217125523"/>
              </p:ext>
            </p:extLst>
          </p:nvPr>
        </p:nvGraphicFramePr>
        <p:xfrm>
          <a:off x="114928" y="2900351"/>
          <a:ext cx="6287720" cy="3506006"/>
        </p:xfrm>
        <a:graphic>
          <a:graphicData uri="http://schemas.openxmlformats.org/drawingml/2006/table">
            <a:tbl>
              <a:tblPr firstRow="1" bandRow="1">
                <a:tableStyleId>{5C22544A-7EE6-4342-B048-85BDC9FD1C3A}</a:tableStyleId>
              </a:tblPr>
              <a:tblGrid>
                <a:gridCol w="876350">
                  <a:extLst>
                    <a:ext uri="{9D8B030D-6E8A-4147-A177-3AD203B41FA5}">
                      <a16:colId xmlns:a16="http://schemas.microsoft.com/office/drawing/2014/main" val="4023471536"/>
                    </a:ext>
                  </a:extLst>
                </a:gridCol>
                <a:gridCol w="5411370">
                  <a:extLst>
                    <a:ext uri="{9D8B030D-6E8A-4147-A177-3AD203B41FA5}">
                      <a16:colId xmlns:a16="http://schemas.microsoft.com/office/drawing/2014/main" val="4138453783"/>
                    </a:ext>
                  </a:extLst>
                </a:gridCol>
              </a:tblGrid>
              <a:tr h="340940">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序号</a:t>
                      </a: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任务描述</a:t>
                      </a:r>
                    </a:p>
                  </a:txBody>
                  <a:tcPr/>
                </a:tc>
                <a:extLst>
                  <a:ext uri="{0D108BD9-81ED-4DB2-BD59-A6C34878D82A}">
                    <a16:rowId xmlns:a16="http://schemas.microsoft.com/office/drawing/2014/main" val="3173701277"/>
                  </a:ext>
                </a:extLst>
              </a:tr>
              <a:tr h="381956">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Q1</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系统设计美观</a:t>
                      </a:r>
                    </a:p>
                  </a:txBody>
                  <a:tcPr/>
                </a:tc>
                <a:extLst>
                  <a:ext uri="{0D108BD9-81ED-4DB2-BD59-A6C34878D82A}">
                    <a16:rowId xmlns:a16="http://schemas.microsoft.com/office/drawing/2014/main" val="667543170"/>
                  </a:ext>
                </a:extLst>
              </a:tr>
              <a:tr h="381956">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Q2</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系统能展示单步数据转换操作的语义</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16635234"/>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Q3</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系统能帮助你高效的理解一段代码块中数据整理的语义</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295747"/>
                  </a:ext>
                </a:extLst>
              </a:tr>
              <a:tr h="371065">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Q4</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从系统中你能获取数据表变化的信息</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16944613"/>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Q5</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系统能帮助你获得当前数据转换操作导致数据的改变及其比例</a:t>
                      </a:r>
                    </a:p>
                  </a:txBody>
                  <a:tcPr/>
                </a:tc>
                <a:extLst>
                  <a:ext uri="{0D108BD9-81ED-4DB2-BD59-A6C34878D82A}">
                    <a16:rowId xmlns:a16="http://schemas.microsoft.com/office/drawing/2014/main" val="560617163"/>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Q6</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系统能帮助你完成日常工作中理解数据整理脚本的需求</a:t>
                      </a:r>
                    </a:p>
                  </a:txBody>
                  <a:tcPr/>
                </a:tc>
                <a:extLst>
                  <a:ext uri="{0D108BD9-81ED-4DB2-BD59-A6C34878D82A}">
                    <a16:rowId xmlns:a16="http://schemas.microsoft.com/office/drawing/2014/main" val="1297049131"/>
                  </a:ext>
                </a:extLst>
              </a:tr>
            </a:tbl>
          </a:graphicData>
        </a:graphic>
      </p:graphicFrame>
    </p:spTree>
    <p:custDataLst>
      <p:tags r:id="rId1"/>
    </p:custDataLst>
    <p:extLst>
      <p:ext uri="{BB962C8B-B14F-4D97-AF65-F5344CB8AC3E}">
        <p14:creationId xmlns:p14="http://schemas.microsoft.com/office/powerpoint/2010/main" val="2369077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图片 200" descr="PPT模板-03">
            <a:extLst>
              <a:ext uri="{FF2B5EF4-FFF2-40B4-BE49-F238E27FC236}">
                <a16:creationId xmlns:a16="http://schemas.microsoft.com/office/drawing/2014/main" id="{82654DE5-8551-B386-B4AA-2F1553F6ADB3}"/>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结语</a:t>
            </a:r>
          </a:p>
        </p:txBody>
      </p:sp>
      <p:sp>
        <p:nvSpPr>
          <p:cNvPr id="40" name="文本框 39">
            <a:extLst>
              <a:ext uri="{FF2B5EF4-FFF2-40B4-BE49-F238E27FC236}">
                <a16:creationId xmlns:a16="http://schemas.microsoft.com/office/drawing/2014/main" id="{A4782BFD-F35B-B116-6E5A-86449DA1466F}"/>
              </a:ext>
            </a:extLst>
          </p:cNvPr>
          <p:cNvSpPr txBox="1"/>
          <p:nvPr/>
        </p:nvSpPr>
        <p:spPr>
          <a:xfrm>
            <a:off x="825720" y="2093008"/>
            <a:ext cx="9232680" cy="3877985"/>
          </a:xfrm>
          <a:prstGeom prst="rect">
            <a:avLst/>
          </a:prstGeom>
          <a:noFill/>
        </p:spPr>
        <p:txBody>
          <a:bodyPr wrap="square" rtlCol="0">
            <a:spAutoFit/>
          </a:bodyPr>
          <a:lstStyle/>
          <a:p>
            <a:pPr marL="285750" indent="-285750">
              <a:buFont typeface="Arial" panose="020B0604020202020204" pitchFamily="34" charset="0"/>
              <a:buChar char="•"/>
            </a:pP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本文贡献</a:t>
            </a:r>
            <a:endParaRPr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spcBef>
                <a:spcPts val="600"/>
              </a:spcBef>
              <a:buFont typeface="Arial" panose="020B0604020202020204" pitchFamily="34" charset="0"/>
              <a:buChar char="•"/>
            </a:pPr>
            <a:r>
              <a:rPr lang="zh-CN" altLang="zh-CN" sz="1800" kern="100" spc="20" dirty="0">
                <a:effectLst/>
                <a:latin typeface="微软雅黑" panose="020B0503020204020204" pitchFamily="34" charset="-122"/>
                <a:ea typeface="微软雅黑" panose="020B0503020204020204" pitchFamily="34" charset="-122"/>
                <a:cs typeface="Times New Roman" panose="02020603050405020304" pitchFamily="18" charset="0"/>
              </a:rPr>
              <a:t>通过收集数据工作者在</a:t>
            </a:r>
            <a:r>
              <a:rPr lang="zh-CN" altLang="zh-CN" sz="1800" kern="100" spc="20"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rPr>
              <a:t>理解数据整理脚本语义</a:t>
            </a:r>
            <a:r>
              <a:rPr lang="zh-CN" altLang="zh-CN" sz="1800" kern="100" spc="20" dirty="0">
                <a:effectLst/>
                <a:latin typeface="微软雅黑" panose="020B0503020204020204" pitchFamily="34" charset="-122"/>
                <a:ea typeface="微软雅黑" panose="020B0503020204020204" pitchFamily="34" charset="-122"/>
                <a:cs typeface="Times New Roman" panose="02020603050405020304" pitchFamily="18" charset="0"/>
              </a:rPr>
              <a:t>上的具体需求</a:t>
            </a:r>
            <a:r>
              <a:rPr lang="en-US" altLang="zh-CN" sz="1800" kern="100" spc="20" dirty="0">
                <a:effectLst/>
                <a:latin typeface="微软雅黑" panose="020B0503020204020204" pitchFamily="34" charset="-122"/>
                <a:ea typeface="微软雅黑" panose="020B0503020204020204" pitchFamily="34" charset="-122"/>
              </a:rPr>
              <a:t>, </a:t>
            </a:r>
            <a:r>
              <a:rPr lang="zh-CN" altLang="zh-CN" sz="1800" kern="100" spc="20" dirty="0">
                <a:effectLst/>
                <a:latin typeface="微软雅黑" panose="020B0503020204020204" pitchFamily="34" charset="-122"/>
                <a:ea typeface="微软雅黑" panose="020B0503020204020204" pitchFamily="34" charset="-122"/>
                <a:cs typeface="Times New Roman" panose="02020603050405020304" pitchFamily="18" charset="0"/>
              </a:rPr>
              <a:t>设计并实现了一个基于概览和细节模式的交互式可视分析系统</a:t>
            </a:r>
            <a:r>
              <a:rPr lang="en-US" altLang="zh-CN" sz="1800" kern="100" spc="20" dirty="0" err="1">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rPr>
              <a:t>ChangeVis</a:t>
            </a:r>
            <a:endParaRPr lang="en-US" altLang="zh-CN" sz="1800" kern="100" spc="20"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设计了一种</a:t>
            </a:r>
            <a:r>
              <a:rPr lang="zh-CN" altLang="en-US" dirty="0">
                <a:solidFill>
                  <a:srgbClr val="0070C0"/>
                </a:solidFill>
                <a:latin typeface="微软雅黑" panose="020B0503020204020204" pitchFamily="34" charset="-122"/>
                <a:ea typeface="微软雅黑" panose="020B0503020204020204" pitchFamily="34" charset="-122"/>
              </a:rPr>
              <a:t>合并规则</a:t>
            </a:r>
            <a:r>
              <a:rPr lang="zh-CN" altLang="en-US" dirty="0">
                <a:latin typeface="微软雅黑" panose="020B0503020204020204" pitchFamily="34" charset="-122"/>
                <a:ea typeface="微软雅黑" panose="020B0503020204020204" pitchFamily="34" charset="-122"/>
              </a:rPr>
              <a:t>帮助用户进一步</a:t>
            </a:r>
            <a:r>
              <a:rPr lang="zh-CN" altLang="en-US" dirty="0">
                <a:solidFill>
                  <a:srgbClr val="0070C0"/>
                </a:solidFill>
                <a:latin typeface="微软雅黑" panose="020B0503020204020204" pitchFamily="34" charset="-122"/>
                <a:ea typeface="微软雅黑" panose="020B0503020204020204" pitchFamily="34" charset="-122"/>
              </a:rPr>
              <a:t>提升阅读效率</a:t>
            </a:r>
            <a:endParaRPr lang="en-US" altLang="zh-CN" dirty="0">
              <a:solidFill>
                <a:srgbClr val="0070C0"/>
              </a:solidFill>
              <a:latin typeface="微软雅黑" panose="020B0503020204020204" pitchFamily="34" charset="-122"/>
              <a:ea typeface="微软雅黑" panose="020B0503020204020204" pitchFamily="34" charset="-122"/>
            </a:endParaRPr>
          </a:p>
          <a:p>
            <a:pPr marL="800100" lvl="1" indent="-342900">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通过案例分析和用户实验验证</a:t>
            </a:r>
            <a:r>
              <a:rPr lang="en-US" altLang="zh-CN" dirty="0" err="1">
                <a:latin typeface="微软雅黑" panose="020B0503020204020204" pitchFamily="34" charset="-122"/>
                <a:ea typeface="微软雅黑" panose="020B0503020204020204" pitchFamily="34" charset="-122"/>
              </a:rPr>
              <a:t>ChangeVis</a:t>
            </a:r>
            <a:r>
              <a:rPr lang="zh-CN" altLang="en-US" dirty="0">
                <a:latin typeface="微软雅黑" panose="020B0503020204020204" pitchFamily="34" charset="-122"/>
                <a:ea typeface="微软雅黑" panose="020B0503020204020204" pitchFamily="34" charset="-122"/>
              </a:rPr>
              <a:t>系统的</a:t>
            </a:r>
            <a:r>
              <a:rPr lang="zh-CN" altLang="en-US" dirty="0">
                <a:solidFill>
                  <a:srgbClr val="0070C0"/>
                </a:solidFill>
                <a:latin typeface="微软雅黑" panose="020B0503020204020204" pitchFamily="34" charset="-122"/>
                <a:ea typeface="微软雅黑" panose="020B0503020204020204" pitchFamily="34" charset="-122"/>
              </a:rPr>
              <a:t>有效性</a:t>
            </a:r>
            <a:r>
              <a:rPr lang="zh-CN" altLang="en-US" dirty="0">
                <a:latin typeface="微软雅黑" panose="020B0503020204020204" pitchFamily="34" charset="-122"/>
                <a:ea typeface="微软雅黑" panose="020B0503020204020204" pitchFamily="34" charset="-122"/>
              </a:rPr>
              <a:t>和</a:t>
            </a:r>
            <a:r>
              <a:rPr lang="zh-CN" altLang="en-US" dirty="0">
                <a:solidFill>
                  <a:srgbClr val="0070C0"/>
                </a:solidFill>
                <a:latin typeface="微软雅黑" panose="020B0503020204020204" pitchFamily="34" charset="-122"/>
                <a:ea typeface="微软雅黑" panose="020B0503020204020204" pitchFamily="34" charset="-122"/>
              </a:rPr>
              <a:t>可用性</a:t>
            </a:r>
            <a:endParaRPr lang="en-US" altLang="zh-CN" dirty="0">
              <a:solidFill>
                <a:srgbClr val="0070C0"/>
              </a:solidFill>
              <a:latin typeface="微软雅黑" panose="020B0503020204020204" pitchFamily="34" charset="-122"/>
              <a:ea typeface="微软雅黑" panose="020B0503020204020204" pitchFamily="34" charset="-122"/>
            </a:endParaRPr>
          </a:p>
          <a:p>
            <a:pPr marL="800100" lvl="1" indent="-342900">
              <a:spcBef>
                <a:spcPts val="600"/>
              </a:spcBef>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342900" indent="-342900">
              <a:spcBef>
                <a:spcPts val="600"/>
              </a:spcBef>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未来工作</a:t>
            </a:r>
            <a:endParaRPr lang="en-US" altLang="zh-CN" sz="2200" dirty="0">
              <a:latin typeface="微软雅黑" panose="020B0503020204020204" pitchFamily="34" charset="-122"/>
              <a:ea typeface="微软雅黑" panose="020B0503020204020204" pitchFamily="34" charset="-122"/>
            </a:endParaRPr>
          </a:p>
          <a:p>
            <a:pPr marL="800100" lvl="1" indent="-342900">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优化现有可视化视图的设计，降低用户的学习成本，并提升系统的可扩展性</a:t>
            </a:r>
            <a:endParaRPr lang="en-US" altLang="zh-CN" dirty="0">
              <a:latin typeface="微软雅黑" panose="020B0503020204020204" pitchFamily="34" charset="-122"/>
              <a:ea typeface="微软雅黑" panose="020B0503020204020204" pitchFamily="34" charset="-122"/>
            </a:endParaRPr>
          </a:p>
          <a:p>
            <a:pPr marL="800100" lvl="1" indent="-342900">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增强代码解析器的鲁棒性，通过优化解析脚本内代码的方式，并结合机器学习方法以适配更丰富的函数和数据转换操作</a:t>
            </a:r>
            <a:endParaRPr lang="en-US" altLang="zh-CN" dirty="0">
              <a:latin typeface="微软雅黑" panose="020B0503020204020204" pitchFamily="34" charset="-122"/>
              <a:ea typeface="微软雅黑" panose="020B0503020204020204" pitchFamily="34" charset="-122"/>
            </a:endParaRPr>
          </a:p>
          <a:p>
            <a:pPr marL="800100" lvl="1" indent="-342900">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与现有工作的系统进行量化对比实验，进一步验证</a:t>
            </a:r>
            <a:r>
              <a:rPr lang="en-US" altLang="zh-CN" dirty="0" err="1">
                <a:latin typeface="微软雅黑" panose="020B0503020204020204" pitchFamily="34" charset="-122"/>
                <a:ea typeface="微软雅黑" panose="020B0503020204020204" pitchFamily="34" charset="-122"/>
              </a:rPr>
              <a:t>ChangeVis</a:t>
            </a:r>
            <a:r>
              <a:rPr lang="zh-CN" altLang="en-US" dirty="0">
                <a:latin typeface="微软雅黑" panose="020B0503020204020204" pitchFamily="34" charset="-122"/>
                <a:ea typeface="微软雅黑" panose="020B0503020204020204" pitchFamily="34" charset="-122"/>
              </a:rPr>
              <a:t>的有效性</a:t>
            </a:r>
          </a:p>
        </p:txBody>
      </p:sp>
    </p:spTree>
    <p:custDataLst>
      <p:tags r:id="rId1"/>
    </p:custDataLst>
    <p:extLst>
      <p:ext uri="{BB962C8B-B14F-4D97-AF65-F5344CB8AC3E}">
        <p14:creationId xmlns:p14="http://schemas.microsoft.com/office/powerpoint/2010/main" val="712650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PT模板_画板 1 副本"/>
          <p:cNvPicPr>
            <a:picLocks noChangeAspect="1"/>
          </p:cNvPicPr>
          <p:nvPr/>
        </p:nvPicPr>
        <p:blipFill>
          <a:blip r:embed="rId2"/>
          <a:stretch>
            <a:fillRect/>
          </a:stretch>
        </p:blipFill>
        <p:spPr>
          <a:xfrm>
            <a:off x="1270" y="0"/>
            <a:ext cx="12188825" cy="6858000"/>
          </a:xfrm>
          <a:prstGeom prst="rect">
            <a:avLst/>
          </a:prstGeom>
        </p:spPr>
      </p:pic>
      <p:sp>
        <p:nvSpPr>
          <p:cNvPr id="3" name="文本框 2"/>
          <p:cNvSpPr txBox="1"/>
          <p:nvPr/>
        </p:nvSpPr>
        <p:spPr>
          <a:xfrm>
            <a:off x="472966" y="1813560"/>
            <a:ext cx="3877985" cy="830997"/>
          </a:xfrm>
          <a:prstGeom prst="rect">
            <a:avLst/>
          </a:prstGeom>
          <a:noFill/>
        </p:spPr>
        <p:txBody>
          <a:bodyPr wrap="none" rtlCol="0" anchor="t">
            <a:spAutoFit/>
          </a:bodyPr>
          <a:lstStyle/>
          <a:p>
            <a:r>
              <a:rPr lang="zh-CN" altLang="en-US" sz="4800" b="1" dirty="0">
                <a:solidFill>
                  <a:schemeClr val="bg1"/>
                </a:solidFill>
                <a:effectLst>
                  <a:outerShdw blurRad="50800" dist="38100" dir="2700000" algn="tl" rotWithShape="0">
                    <a:prstClr val="black">
                      <a:alpha val="40000"/>
                    </a:prstClr>
                  </a:outerShdw>
                </a:effectLst>
                <a:latin typeface="微软雅黑" charset="-122"/>
                <a:ea typeface="微软雅黑" charset="-122"/>
                <a:sym typeface="+mn-ea"/>
              </a:rPr>
              <a:t>感谢您的聆听</a:t>
            </a:r>
          </a:p>
        </p:txBody>
      </p:sp>
      <p:sp>
        <p:nvSpPr>
          <p:cNvPr id="8" name="文本框 7"/>
          <p:cNvSpPr txBox="1"/>
          <p:nvPr/>
        </p:nvSpPr>
        <p:spPr>
          <a:xfrm>
            <a:off x="472966" y="3740881"/>
            <a:ext cx="7819696" cy="461665"/>
          </a:xfrm>
          <a:prstGeom prst="rect">
            <a:avLst/>
          </a:prstGeom>
          <a:noFill/>
        </p:spPr>
        <p:txBody>
          <a:bodyPr wrap="square" rtlCol="0">
            <a:spAutoFit/>
          </a:bodyPr>
          <a:lstStyle/>
          <a:p>
            <a:r>
              <a:rPr lang="zh-CN" altLang="en-US" sz="2400" b="1" dirty="0">
                <a:solidFill>
                  <a:schemeClr val="bg1"/>
                </a:solidFill>
                <a:effectLst>
                  <a:outerShdw blurRad="50800" dist="38100" dir="2700000" algn="tl" rotWithShape="0">
                    <a:prstClr val="black">
                      <a:alpha val="40000"/>
                    </a:prstClr>
                  </a:outerShdw>
                </a:effectLst>
                <a:latin typeface="微软雅黑" charset="-122"/>
                <a:ea typeface="微软雅黑" charset="-122"/>
              </a:rPr>
              <a:t>罗中粟</a:t>
            </a:r>
            <a:endParaRPr kumimoji="1" lang="zh-CN" altLang="en-US" sz="2400" b="1" dirty="0">
              <a:solidFill>
                <a:schemeClr val="bg1"/>
              </a:solidFill>
              <a:effectLst>
                <a:outerShdw blurRad="50800" dist="38100" dir="2700000" algn="tl" rotWithShape="0">
                  <a:prstClr val="black">
                    <a:alpha val="40000"/>
                  </a:prstClr>
                </a:outerShdw>
              </a:effectLst>
              <a:latin typeface="微软雅黑" charset="-122"/>
              <a:ea typeface="微软雅黑" charset="-122"/>
            </a:endParaRPr>
          </a:p>
        </p:txBody>
      </p:sp>
      <p:sp>
        <p:nvSpPr>
          <p:cNvPr id="9" name="文本框 8"/>
          <p:cNvSpPr txBox="1"/>
          <p:nvPr/>
        </p:nvSpPr>
        <p:spPr>
          <a:xfrm>
            <a:off x="472966" y="4333344"/>
            <a:ext cx="7819696" cy="369332"/>
          </a:xfrm>
          <a:prstGeom prst="rect">
            <a:avLst/>
          </a:prstGeom>
          <a:noFill/>
        </p:spPr>
        <p:txBody>
          <a:bodyPr wrap="square" rtlCol="0">
            <a:spAutoFit/>
          </a:bodyPr>
          <a:lstStyle/>
          <a:p>
            <a:r>
              <a:rPr lang="zh-CN" altLang="en-US" dirty="0">
                <a:solidFill>
                  <a:schemeClr val="bg1"/>
                </a:solidFill>
                <a:effectLst>
                  <a:outerShdw blurRad="50800" dist="38100" dir="2700000" algn="tl" rotWithShape="0">
                    <a:prstClr val="black">
                      <a:alpha val="40000"/>
                    </a:prstClr>
                  </a:outerShdw>
                </a:effectLst>
                <a:latin typeface="微软雅黑" charset="-122"/>
                <a:ea typeface="微软雅黑" charset="-122"/>
              </a:rPr>
              <a:t>浙江工业大学</a:t>
            </a:r>
            <a:endParaRPr kumimoji="1" lang="zh-CN" altLang="en-US" dirty="0">
              <a:solidFill>
                <a:schemeClr val="bg1"/>
              </a:solidFill>
              <a:effectLst>
                <a:outerShdw blurRad="50800" dist="38100" dir="2700000" algn="tl" rotWithShape="0">
                  <a:prstClr val="black">
                    <a:alpha val="40000"/>
                  </a:prstClr>
                </a:outerShdw>
              </a:effectLst>
              <a:latin typeface="微软雅黑" charset="-122"/>
              <a:ea typeface="微软雅黑" charset="-122"/>
            </a:endParaRPr>
          </a:p>
        </p:txBody>
      </p:sp>
      <p:sp>
        <p:nvSpPr>
          <p:cNvPr id="10" name="矩形 9"/>
          <p:cNvSpPr/>
          <p:nvPr/>
        </p:nvSpPr>
        <p:spPr>
          <a:xfrm>
            <a:off x="580571" y="3302000"/>
            <a:ext cx="841829" cy="10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7" name="文本框 6">
            <a:extLst>
              <a:ext uri="{FF2B5EF4-FFF2-40B4-BE49-F238E27FC236}">
                <a16:creationId xmlns:a16="http://schemas.microsoft.com/office/drawing/2014/main" id="{888E15A2-2330-C15D-B7B5-D62F39DE97BE}"/>
              </a:ext>
            </a:extLst>
          </p:cNvPr>
          <p:cNvSpPr txBox="1"/>
          <p:nvPr/>
        </p:nvSpPr>
        <p:spPr>
          <a:xfrm>
            <a:off x="6465203" y="6357345"/>
            <a:ext cx="5726797" cy="461665"/>
          </a:xfrm>
          <a:prstGeom prst="rect">
            <a:avLst/>
          </a:prstGeom>
          <a:noFill/>
        </p:spPr>
        <p:txBody>
          <a:bodyPr wrap="square" rtlCol="0">
            <a:spAutoFit/>
          </a:bodyPr>
          <a:lstStyle/>
          <a:p>
            <a:r>
              <a:rPr lang="zh-CN" altLang="en-US" sz="2400" b="1" dirty="0">
                <a:solidFill>
                  <a:schemeClr val="bg1"/>
                </a:solidFill>
                <a:effectLst>
                  <a:outerShdw blurRad="50800" dist="38100" dir="2700000" algn="tl" rotWithShape="0">
                    <a:prstClr val="black">
                      <a:alpha val="40000"/>
                    </a:prstClr>
                  </a:outerShdw>
                </a:effectLst>
                <a:latin typeface="微软雅黑" charset="-122"/>
                <a:ea typeface="微软雅黑" charset="-122"/>
              </a:rPr>
              <a:t>罗中粟，熊凯，傅四维，鲍虎军，巫英才</a:t>
            </a:r>
            <a:endParaRPr kumimoji="1" lang="zh-CN" altLang="en-US" sz="2400" b="1" dirty="0">
              <a:solidFill>
                <a:schemeClr val="bg1"/>
              </a:solidFill>
              <a:effectLst>
                <a:outerShdw blurRad="50800" dist="38100" dir="2700000" algn="tl" rotWithShape="0">
                  <a:prstClr val="black">
                    <a:alpha val="40000"/>
                  </a:prstClr>
                </a:outerShdw>
              </a:effectLst>
              <a:latin typeface="微软雅黑" charset="-122"/>
              <a:ea typeface="微软雅黑" charset="-122"/>
            </a:endParaRPr>
          </a:p>
        </p:txBody>
      </p:sp>
    </p:spTree>
    <p:extLst>
      <p:ext uri="{BB962C8B-B14F-4D97-AF65-F5344CB8AC3E}">
        <p14:creationId xmlns:p14="http://schemas.microsoft.com/office/powerpoint/2010/main" val="3553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PPT模板-03">
            <a:extLst>
              <a:ext uri="{FF2B5EF4-FFF2-40B4-BE49-F238E27FC236}">
                <a16:creationId xmlns:a16="http://schemas.microsoft.com/office/drawing/2014/main" id="{6B5E37CC-339E-F70F-60A2-6E857ED4D8C8}"/>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程序适配器</a:t>
            </a:r>
          </a:p>
        </p:txBody>
      </p:sp>
      <p:sp>
        <p:nvSpPr>
          <p:cNvPr id="2" name="文本框 1">
            <a:extLst>
              <a:ext uri="{FF2B5EF4-FFF2-40B4-BE49-F238E27FC236}">
                <a16:creationId xmlns:a16="http://schemas.microsoft.com/office/drawing/2014/main" id="{003A7FF1-22C0-53A9-0AFF-F8C9B2E72FB3}"/>
              </a:ext>
            </a:extLst>
          </p:cNvPr>
          <p:cNvSpPr txBox="1"/>
          <p:nvPr/>
        </p:nvSpPr>
        <p:spPr>
          <a:xfrm>
            <a:off x="383759" y="2249083"/>
            <a:ext cx="5204144" cy="3416320"/>
          </a:xfrm>
          <a:prstGeom prst="rect">
            <a:avLst/>
          </a:prstGeom>
          <a:noFill/>
        </p:spPr>
        <p:txBody>
          <a:bodyPr wrap="square" rtlCol="0">
            <a:spAutoFit/>
          </a:bodyPr>
          <a:lstStyle/>
          <a:p>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采用了</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SOMNUS</a:t>
            </a:r>
            <a:r>
              <a:rPr lang="en-US" altLang="zh-CN" baseline="30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中程序适配器的设计来解析数据整理脚本中的代码</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rPr>
              <a:t>该程序适配器分为三步：</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）执行数据整理脚本以获取每行数据整理代码的输入表及输出表；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）解析每行数据整理代码以获取函数名、函数参数、输入表及输出表的变量名；</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）根据函数名、函数参数以及输入输出表的内容推断该行代码所执行的数据转换操作的类别。</a:t>
            </a:r>
          </a:p>
        </p:txBody>
      </p:sp>
      <p:sp>
        <p:nvSpPr>
          <p:cNvPr id="8" name="文本框 7">
            <a:extLst>
              <a:ext uri="{FF2B5EF4-FFF2-40B4-BE49-F238E27FC236}">
                <a16:creationId xmlns:a16="http://schemas.microsoft.com/office/drawing/2014/main" id="{4678CC74-D00C-D566-1407-524A9D070AC8}"/>
              </a:ext>
            </a:extLst>
          </p:cNvPr>
          <p:cNvSpPr txBox="1"/>
          <p:nvPr/>
        </p:nvSpPr>
        <p:spPr>
          <a:xfrm>
            <a:off x="6002917" y="2860955"/>
            <a:ext cx="5632412" cy="369332"/>
          </a:xfrm>
          <a:prstGeom prst="rect">
            <a:avLst/>
          </a:prstGeom>
          <a:noFill/>
        </p:spPr>
        <p:txBody>
          <a:bodyPr wrap="square" rtlCol="0">
            <a:spAutoFit/>
          </a:bodyPr>
          <a:lstStyle/>
          <a:p>
            <a:r>
              <a:rPr lang="en-US" altLang="zh-CN" b="0" dirty="0">
                <a:effectLst/>
                <a:latin typeface="Arial" panose="020B0604020202020204" pitchFamily="34" charset="0"/>
                <a:cs typeface="Arial" panose="020B0604020202020204" pitchFamily="34" charset="0"/>
              </a:rPr>
              <a:t>studentScore.id = </a:t>
            </a:r>
            <a:r>
              <a:rPr lang="en-US" altLang="zh-CN" b="0" dirty="0" err="1">
                <a:effectLst/>
                <a:latin typeface="Arial" panose="020B0604020202020204" pitchFamily="34" charset="0"/>
                <a:cs typeface="Arial" panose="020B0604020202020204" pitchFamily="34" charset="0"/>
              </a:rPr>
              <a:t>studentScore.id.str.extract</a:t>
            </a:r>
            <a:r>
              <a:rPr lang="en-US" altLang="zh-CN" b="0" dirty="0">
                <a:effectLst/>
                <a:latin typeface="Arial" panose="020B0604020202020204" pitchFamily="34" charset="0"/>
                <a:cs typeface="Arial" panose="020B0604020202020204" pitchFamily="34" charset="0"/>
              </a:rPr>
              <a:t>('(%d+)')</a:t>
            </a:r>
          </a:p>
        </p:txBody>
      </p:sp>
      <p:sp>
        <p:nvSpPr>
          <p:cNvPr id="16" name="文本框 15">
            <a:extLst>
              <a:ext uri="{FF2B5EF4-FFF2-40B4-BE49-F238E27FC236}">
                <a16:creationId xmlns:a16="http://schemas.microsoft.com/office/drawing/2014/main" id="{6EEC76F7-E358-4E86-8A79-48EDBA7B1D35}"/>
              </a:ext>
            </a:extLst>
          </p:cNvPr>
          <p:cNvSpPr txBox="1"/>
          <p:nvPr/>
        </p:nvSpPr>
        <p:spPr>
          <a:xfrm>
            <a:off x="6002917" y="2859463"/>
            <a:ext cx="1543164" cy="369332"/>
          </a:xfrm>
          <a:prstGeom prst="rect">
            <a:avLst/>
          </a:prstGeom>
          <a:noFill/>
        </p:spPr>
        <p:txBody>
          <a:bodyPr wrap="square" rtlCol="0">
            <a:spAutoFit/>
          </a:bodyPr>
          <a:lstStyle/>
          <a:p>
            <a:r>
              <a:rPr lang="en-US" altLang="zh-CN" b="0" dirty="0" err="1">
                <a:effectLst/>
                <a:latin typeface="Arial" panose="020B0604020202020204" pitchFamily="34" charset="0"/>
                <a:cs typeface="Arial" panose="020B0604020202020204" pitchFamily="34" charset="0"/>
              </a:rPr>
              <a:t>studentScore</a:t>
            </a:r>
            <a:endParaRPr lang="en-US" altLang="zh-CN" b="0" dirty="0">
              <a:effectLst/>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C981AB1B-863C-F510-EF3C-8F8E98DCF870}"/>
              </a:ext>
            </a:extLst>
          </p:cNvPr>
          <p:cNvSpPr txBox="1"/>
          <p:nvPr/>
        </p:nvSpPr>
        <p:spPr>
          <a:xfrm>
            <a:off x="7850929" y="2861652"/>
            <a:ext cx="1543164" cy="369332"/>
          </a:xfrm>
          <a:prstGeom prst="rect">
            <a:avLst/>
          </a:prstGeom>
          <a:noFill/>
        </p:spPr>
        <p:txBody>
          <a:bodyPr wrap="square" rtlCol="0">
            <a:spAutoFit/>
          </a:bodyPr>
          <a:lstStyle/>
          <a:p>
            <a:r>
              <a:rPr lang="en-US" altLang="zh-CN" b="0" dirty="0" err="1">
                <a:effectLst/>
                <a:latin typeface="Arial" panose="020B0604020202020204" pitchFamily="34" charset="0"/>
                <a:cs typeface="Arial" panose="020B0604020202020204" pitchFamily="34" charset="0"/>
              </a:rPr>
              <a:t>studentScore</a:t>
            </a:r>
            <a:endParaRPr lang="en-US" altLang="zh-CN" b="0" dirty="0">
              <a:effectLst/>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969D0846-18F8-6EE7-736F-41810C911840}"/>
              </a:ext>
            </a:extLst>
          </p:cNvPr>
          <p:cNvSpPr txBox="1"/>
          <p:nvPr/>
        </p:nvSpPr>
        <p:spPr>
          <a:xfrm>
            <a:off x="9809107" y="2861314"/>
            <a:ext cx="893183" cy="369332"/>
          </a:xfrm>
          <a:prstGeom prst="rect">
            <a:avLst/>
          </a:prstGeom>
          <a:noFill/>
        </p:spPr>
        <p:txBody>
          <a:bodyPr wrap="square" rtlCol="0">
            <a:spAutoFit/>
          </a:bodyPr>
          <a:lstStyle/>
          <a:p>
            <a:r>
              <a:rPr lang="en-US" altLang="zh-CN" b="0" dirty="0">
                <a:effectLst/>
                <a:latin typeface="Arial" panose="020B0604020202020204" pitchFamily="34" charset="0"/>
                <a:cs typeface="Arial" panose="020B0604020202020204" pitchFamily="34" charset="0"/>
              </a:rPr>
              <a:t>extract</a:t>
            </a:r>
          </a:p>
        </p:txBody>
      </p:sp>
      <p:sp>
        <p:nvSpPr>
          <p:cNvPr id="19" name="文本框 18">
            <a:extLst>
              <a:ext uri="{FF2B5EF4-FFF2-40B4-BE49-F238E27FC236}">
                <a16:creationId xmlns:a16="http://schemas.microsoft.com/office/drawing/2014/main" id="{C39592E6-9276-EC4B-3C5D-CD23385D6EC4}"/>
              </a:ext>
            </a:extLst>
          </p:cNvPr>
          <p:cNvSpPr txBox="1"/>
          <p:nvPr/>
        </p:nvSpPr>
        <p:spPr>
          <a:xfrm>
            <a:off x="10568005" y="2859463"/>
            <a:ext cx="893183" cy="369332"/>
          </a:xfrm>
          <a:prstGeom prst="rect">
            <a:avLst/>
          </a:prstGeom>
          <a:noFill/>
        </p:spPr>
        <p:txBody>
          <a:bodyPr wrap="square" rtlCol="0">
            <a:spAutoFit/>
          </a:bodyPr>
          <a:lstStyle/>
          <a:p>
            <a:r>
              <a:rPr lang="en-US" altLang="zh-CN" b="0" dirty="0">
                <a:effectLst/>
                <a:latin typeface="Arial" panose="020B0604020202020204" pitchFamily="34" charset="0"/>
                <a:cs typeface="Arial" panose="020B0604020202020204" pitchFamily="34" charset="0"/>
              </a:rPr>
              <a:t>'(%d+)'</a:t>
            </a:r>
          </a:p>
        </p:txBody>
      </p:sp>
      <p:sp>
        <p:nvSpPr>
          <p:cNvPr id="20" name="文本框 19">
            <a:extLst>
              <a:ext uri="{FF2B5EF4-FFF2-40B4-BE49-F238E27FC236}">
                <a16:creationId xmlns:a16="http://schemas.microsoft.com/office/drawing/2014/main" id="{FD0E6BA4-3427-254A-80C2-A94C0B19CC72}"/>
              </a:ext>
            </a:extLst>
          </p:cNvPr>
          <p:cNvSpPr txBox="1"/>
          <p:nvPr/>
        </p:nvSpPr>
        <p:spPr>
          <a:xfrm>
            <a:off x="2449340" y="6334780"/>
            <a:ext cx="7310906" cy="523220"/>
          </a:xfrm>
          <a:prstGeom prst="rect">
            <a:avLst/>
          </a:prstGeom>
          <a:noFill/>
        </p:spPr>
        <p:txBody>
          <a:bodyPr wrap="square" rtlCol="0">
            <a:spAutoFit/>
          </a:bodyPr>
          <a:lstStyle/>
          <a:p>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[1] </a:t>
            </a:r>
            <a:r>
              <a:rPr lang="en-US" altLang="zh-CN" sz="1400" kern="100" spc="20" dirty="0" err="1">
                <a:effectLst/>
                <a:latin typeface="Arial" panose="020B0604020202020204" pitchFamily="34" charset="0"/>
                <a:ea typeface="方正书宋_GBK" panose="03000509000000000000" pitchFamily="65" charset="-122"/>
                <a:cs typeface="Arial" panose="020B0604020202020204" pitchFamily="34" charset="0"/>
              </a:rPr>
              <a:t>Xiong</a:t>
            </a:r>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 K, Fu S, Ding G, et al. Visualizing the Scripts of Data Wrangling with SOMNUS[J]. IEEE Transactions on Visualization &amp; Computer Graphics, 2022 (01): 1-1.</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pic>
        <p:nvPicPr>
          <p:cNvPr id="22" name="图形 21">
            <a:extLst>
              <a:ext uri="{FF2B5EF4-FFF2-40B4-BE49-F238E27FC236}">
                <a16:creationId xmlns:a16="http://schemas.microsoft.com/office/drawing/2014/main" id="{1A3547B5-79D0-1163-366F-A9BBC5C895FE}"/>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6553367" y="1231756"/>
            <a:ext cx="1385752" cy="1385752"/>
          </a:xfrm>
          <a:prstGeom prst="rect">
            <a:avLst/>
          </a:prstGeom>
        </p:spPr>
      </p:pic>
      <p:pic>
        <p:nvPicPr>
          <p:cNvPr id="23" name="图形 22">
            <a:extLst>
              <a:ext uri="{FF2B5EF4-FFF2-40B4-BE49-F238E27FC236}">
                <a16:creationId xmlns:a16="http://schemas.microsoft.com/office/drawing/2014/main" id="{F679179E-8F19-2255-085E-31A1988A95F2}"/>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9129681" y="1231756"/>
            <a:ext cx="1385752" cy="1385752"/>
          </a:xfrm>
          <a:prstGeom prst="rect">
            <a:avLst/>
          </a:prstGeom>
        </p:spPr>
      </p:pic>
    </p:spTree>
    <p:custDataLst>
      <p:tags r:id="rId1"/>
    </p:custDataLst>
    <p:extLst>
      <p:ext uri="{BB962C8B-B14F-4D97-AF65-F5344CB8AC3E}">
        <p14:creationId xmlns:p14="http://schemas.microsoft.com/office/powerpoint/2010/main" val="635574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PPT模板-03">
            <a:extLst>
              <a:ext uri="{FF2B5EF4-FFF2-40B4-BE49-F238E27FC236}">
                <a16:creationId xmlns:a16="http://schemas.microsoft.com/office/drawing/2014/main" id="{ABE0CBC9-E530-ADCC-A604-72758D74E5B0}"/>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程序适配器</a:t>
            </a:r>
          </a:p>
        </p:txBody>
      </p:sp>
      <p:pic>
        <p:nvPicPr>
          <p:cNvPr id="5" name="图形 4">
            <a:extLst>
              <a:ext uri="{FF2B5EF4-FFF2-40B4-BE49-F238E27FC236}">
                <a16:creationId xmlns:a16="http://schemas.microsoft.com/office/drawing/2014/main" id="{6403F860-8EDA-7A35-202E-66389683F534}"/>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6553367" y="1231756"/>
            <a:ext cx="1385752" cy="1385752"/>
          </a:xfrm>
          <a:prstGeom prst="rect">
            <a:avLst/>
          </a:prstGeom>
        </p:spPr>
      </p:pic>
      <p:pic>
        <p:nvPicPr>
          <p:cNvPr id="7" name="图形 6">
            <a:extLst>
              <a:ext uri="{FF2B5EF4-FFF2-40B4-BE49-F238E27FC236}">
                <a16:creationId xmlns:a16="http://schemas.microsoft.com/office/drawing/2014/main" id="{A538A465-4038-CB2F-D8EB-06930855623D}"/>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9129681" y="1231756"/>
            <a:ext cx="1385752" cy="1385752"/>
          </a:xfrm>
          <a:prstGeom prst="rect">
            <a:avLst/>
          </a:prstGeom>
        </p:spPr>
      </p:pic>
      <p:sp>
        <p:nvSpPr>
          <p:cNvPr id="16" name="文本框 15">
            <a:extLst>
              <a:ext uri="{FF2B5EF4-FFF2-40B4-BE49-F238E27FC236}">
                <a16:creationId xmlns:a16="http://schemas.microsoft.com/office/drawing/2014/main" id="{6EEC76F7-E358-4E86-8A79-48EDBA7B1D35}"/>
              </a:ext>
            </a:extLst>
          </p:cNvPr>
          <p:cNvSpPr txBox="1"/>
          <p:nvPr/>
        </p:nvSpPr>
        <p:spPr>
          <a:xfrm>
            <a:off x="6486793" y="2859463"/>
            <a:ext cx="1543164" cy="369332"/>
          </a:xfrm>
          <a:prstGeom prst="rect">
            <a:avLst/>
          </a:prstGeom>
          <a:noFill/>
        </p:spPr>
        <p:txBody>
          <a:bodyPr wrap="square" rtlCol="0">
            <a:spAutoFit/>
          </a:bodyPr>
          <a:lstStyle/>
          <a:p>
            <a:r>
              <a:rPr lang="en-US" altLang="zh-CN" b="0" dirty="0" err="1">
                <a:effectLst/>
                <a:latin typeface="Arial" panose="020B0604020202020204" pitchFamily="34" charset="0"/>
                <a:cs typeface="Arial" panose="020B0604020202020204" pitchFamily="34" charset="0"/>
              </a:rPr>
              <a:t>studentScore</a:t>
            </a:r>
            <a:endParaRPr lang="en-US" altLang="zh-CN" b="0" dirty="0">
              <a:effectLst/>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C981AB1B-863C-F510-EF3C-8F8E98DCF870}"/>
              </a:ext>
            </a:extLst>
          </p:cNvPr>
          <p:cNvSpPr txBox="1"/>
          <p:nvPr/>
        </p:nvSpPr>
        <p:spPr>
          <a:xfrm>
            <a:off x="6486793" y="3511828"/>
            <a:ext cx="1543164" cy="369332"/>
          </a:xfrm>
          <a:prstGeom prst="rect">
            <a:avLst/>
          </a:prstGeom>
          <a:noFill/>
        </p:spPr>
        <p:txBody>
          <a:bodyPr wrap="square" rtlCol="0">
            <a:spAutoFit/>
          </a:bodyPr>
          <a:lstStyle/>
          <a:p>
            <a:r>
              <a:rPr lang="en-US" altLang="zh-CN" b="0" dirty="0" err="1">
                <a:effectLst/>
                <a:latin typeface="Arial" panose="020B0604020202020204" pitchFamily="34" charset="0"/>
                <a:cs typeface="Arial" panose="020B0604020202020204" pitchFamily="34" charset="0"/>
              </a:rPr>
              <a:t>studentScore</a:t>
            </a:r>
            <a:endParaRPr lang="en-US" altLang="zh-CN" b="0" dirty="0">
              <a:effectLst/>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969D0846-18F8-6EE7-736F-41810C911840}"/>
              </a:ext>
            </a:extLst>
          </p:cNvPr>
          <p:cNvSpPr txBox="1"/>
          <p:nvPr/>
        </p:nvSpPr>
        <p:spPr>
          <a:xfrm>
            <a:off x="6486793" y="4164193"/>
            <a:ext cx="893183" cy="369332"/>
          </a:xfrm>
          <a:prstGeom prst="rect">
            <a:avLst/>
          </a:prstGeom>
          <a:noFill/>
        </p:spPr>
        <p:txBody>
          <a:bodyPr wrap="square" rtlCol="0">
            <a:spAutoFit/>
          </a:bodyPr>
          <a:lstStyle/>
          <a:p>
            <a:r>
              <a:rPr lang="en-US" altLang="zh-CN" b="0" dirty="0">
                <a:effectLst/>
                <a:latin typeface="Arial" panose="020B0604020202020204" pitchFamily="34" charset="0"/>
                <a:cs typeface="Arial" panose="020B0604020202020204" pitchFamily="34" charset="0"/>
              </a:rPr>
              <a:t>extract</a:t>
            </a:r>
          </a:p>
        </p:txBody>
      </p:sp>
      <p:sp>
        <p:nvSpPr>
          <p:cNvPr id="19" name="文本框 18">
            <a:extLst>
              <a:ext uri="{FF2B5EF4-FFF2-40B4-BE49-F238E27FC236}">
                <a16:creationId xmlns:a16="http://schemas.microsoft.com/office/drawing/2014/main" id="{C39592E6-9276-EC4B-3C5D-CD23385D6EC4}"/>
              </a:ext>
            </a:extLst>
          </p:cNvPr>
          <p:cNvSpPr txBox="1"/>
          <p:nvPr/>
        </p:nvSpPr>
        <p:spPr>
          <a:xfrm>
            <a:off x="6486793" y="4816559"/>
            <a:ext cx="893183" cy="369332"/>
          </a:xfrm>
          <a:prstGeom prst="rect">
            <a:avLst/>
          </a:prstGeom>
          <a:noFill/>
        </p:spPr>
        <p:txBody>
          <a:bodyPr wrap="square" rtlCol="0">
            <a:spAutoFit/>
          </a:bodyPr>
          <a:lstStyle/>
          <a:p>
            <a:r>
              <a:rPr lang="en-US" altLang="zh-CN" b="0" dirty="0">
                <a:effectLst/>
                <a:latin typeface="Arial" panose="020B0604020202020204" pitchFamily="34" charset="0"/>
                <a:cs typeface="Arial" panose="020B0604020202020204" pitchFamily="34" charset="0"/>
              </a:rPr>
              <a:t>'(%d+)'</a:t>
            </a:r>
          </a:p>
        </p:txBody>
      </p:sp>
      <p:sp>
        <p:nvSpPr>
          <p:cNvPr id="13" name="文本框 12">
            <a:extLst>
              <a:ext uri="{FF2B5EF4-FFF2-40B4-BE49-F238E27FC236}">
                <a16:creationId xmlns:a16="http://schemas.microsoft.com/office/drawing/2014/main" id="{22E46981-25BF-D1D6-58E5-88A5CD5E73CA}"/>
              </a:ext>
            </a:extLst>
          </p:cNvPr>
          <p:cNvSpPr txBox="1"/>
          <p:nvPr/>
        </p:nvSpPr>
        <p:spPr>
          <a:xfrm>
            <a:off x="9068883" y="2856663"/>
            <a:ext cx="1097971" cy="369332"/>
          </a:xfrm>
          <a:prstGeom prst="rect">
            <a:avLst/>
          </a:prstGeom>
          <a:noFill/>
        </p:spPr>
        <p:txBody>
          <a:bodyPr wrap="square" rtlCol="0">
            <a:spAutoFit/>
          </a:bodyPr>
          <a:lstStyle/>
          <a:p>
            <a:r>
              <a:rPr lang="zh-CN" altLang="en-US" b="0" dirty="0">
                <a:effectLst/>
                <a:latin typeface="微软雅黑" panose="020B0503020204020204" pitchFamily="34" charset="-122"/>
                <a:ea typeface="微软雅黑" panose="020B0503020204020204" pitchFamily="34" charset="-122"/>
                <a:cs typeface="Arial" panose="020B0604020202020204" pitchFamily="34" charset="0"/>
              </a:rPr>
              <a:t>输入表名</a:t>
            </a:r>
            <a:endParaRPr lang="en-US" altLang="zh-CN" b="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1E11A676-9896-C51F-EFD2-B39A7D1D5757}"/>
              </a:ext>
            </a:extLst>
          </p:cNvPr>
          <p:cNvSpPr txBox="1"/>
          <p:nvPr/>
        </p:nvSpPr>
        <p:spPr>
          <a:xfrm>
            <a:off x="9068883" y="3511828"/>
            <a:ext cx="1097971" cy="369332"/>
          </a:xfrm>
          <a:prstGeom prst="rect">
            <a:avLst/>
          </a:prstGeom>
          <a:noFill/>
        </p:spPr>
        <p:txBody>
          <a:bodyPr wrap="square" rtlCol="0">
            <a:spAutoFit/>
          </a:bodyPr>
          <a:lstStyle/>
          <a:p>
            <a:r>
              <a:rPr lang="zh-CN" altLang="en-US" b="0" dirty="0">
                <a:effectLst/>
                <a:latin typeface="微软雅黑" panose="020B0503020204020204" pitchFamily="34" charset="-122"/>
                <a:ea typeface="微软雅黑" panose="020B0503020204020204" pitchFamily="34" charset="-122"/>
                <a:cs typeface="Arial" panose="020B0604020202020204" pitchFamily="34" charset="0"/>
              </a:rPr>
              <a:t>输出表名</a:t>
            </a:r>
            <a:endParaRPr lang="en-US" altLang="zh-CN" b="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993D8AD8-EBC1-3BBF-1B4C-F257BF2318E0}"/>
              </a:ext>
            </a:extLst>
          </p:cNvPr>
          <p:cNvSpPr txBox="1"/>
          <p:nvPr/>
        </p:nvSpPr>
        <p:spPr>
          <a:xfrm>
            <a:off x="9067258" y="4164193"/>
            <a:ext cx="1097971" cy="369332"/>
          </a:xfrm>
          <a:prstGeom prst="rect">
            <a:avLst/>
          </a:prstGeom>
          <a:noFill/>
        </p:spPr>
        <p:txBody>
          <a:bodyPr wrap="square" rtlCol="0">
            <a:spAutoFit/>
          </a:bodyPr>
          <a:lstStyle/>
          <a:p>
            <a:r>
              <a:rPr lang="zh-CN" altLang="en-US" b="0" dirty="0">
                <a:effectLst/>
                <a:latin typeface="微软雅黑" panose="020B0503020204020204" pitchFamily="34" charset="-122"/>
                <a:ea typeface="微软雅黑" panose="020B0503020204020204" pitchFamily="34" charset="-122"/>
                <a:cs typeface="Arial" panose="020B0604020202020204" pitchFamily="34" charset="0"/>
              </a:rPr>
              <a:t>函数名</a:t>
            </a:r>
            <a:endParaRPr lang="en-US" altLang="zh-CN" b="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19">
            <a:extLst>
              <a:ext uri="{FF2B5EF4-FFF2-40B4-BE49-F238E27FC236}">
                <a16:creationId xmlns:a16="http://schemas.microsoft.com/office/drawing/2014/main" id="{6D4D2FD7-4BF4-BA2E-7574-748867A18277}"/>
              </a:ext>
            </a:extLst>
          </p:cNvPr>
          <p:cNvSpPr txBox="1"/>
          <p:nvPr/>
        </p:nvSpPr>
        <p:spPr>
          <a:xfrm>
            <a:off x="9067257" y="4816559"/>
            <a:ext cx="1097971" cy="369332"/>
          </a:xfrm>
          <a:prstGeom prst="rect">
            <a:avLst/>
          </a:prstGeom>
          <a:noFill/>
        </p:spPr>
        <p:txBody>
          <a:bodyPr wrap="square" rtlCol="0">
            <a:spAutoFit/>
          </a:bodyPr>
          <a:lstStyle/>
          <a:p>
            <a:r>
              <a:rPr lang="zh-CN" altLang="en-US" b="0" dirty="0">
                <a:effectLst/>
                <a:latin typeface="微软雅黑" panose="020B0503020204020204" pitchFamily="34" charset="-122"/>
                <a:ea typeface="微软雅黑" panose="020B0503020204020204" pitchFamily="34" charset="-122"/>
                <a:cs typeface="Arial" panose="020B0604020202020204" pitchFamily="34" charset="0"/>
              </a:rPr>
              <a:t>参数</a:t>
            </a:r>
            <a:endParaRPr lang="en-US" altLang="zh-CN" b="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20">
            <a:extLst>
              <a:ext uri="{FF2B5EF4-FFF2-40B4-BE49-F238E27FC236}">
                <a16:creationId xmlns:a16="http://schemas.microsoft.com/office/drawing/2014/main" id="{8B4DE967-4632-D328-257D-1BDD6B4E1114}"/>
              </a:ext>
            </a:extLst>
          </p:cNvPr>
          <p:cNvSpPr txBox="1"/>
          <p:nvPr/>
        </p:nvSpPr>
        <p:spPr>
          <a:xfrm>
            <a:off x="2449340" y="6334780"/>
            <a:ext cx="7310906" cy="523220"/>
          </a:xfrm>
          <a:prstGeom prst="rect">
            <a:avLst/>
          </a:prstGeom>
          <a:noFill/>
        </p:spPr>
        <p:txBody>
          <a:bodyPr wrap="square" rtlCol="0">
            <a:spAutoFit/>
          </a:bodyPr>
          <a:lstStyle/>
          <a:p>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[1] </a:t>
            </a:r>
            <a:r>
              <a:rPr lang="en-US" altLang="zh-CN" sz="1400" kern="100" spc="20" dirty="0" err="1">
                <a:effectLst/>
                <a:latin typeface="Arial" panose="020B0604020202020204" pitchFamily="34" charset="0"/>
                <a:ea typeface="方正书宋_GBK" panose="03000509000000000000" pitchFamily="65" charset="-122"/>
                <a:cs typeface="Arial" panose="020B0604020202020204" pitchFamily="34" charset="0"/>
              </a:rPr>
              <a:t>Xiong</a:t>
            </a:r>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 K, Fu S, Ding G, et al. Visualizing the Scripts of Data Wrangling with SOMNUS[J]. IEEE Transactions on Visualization &amp; Computer Graphics, 2022 (01): 1-1.</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6461D3EE-5EDD-98AE-3DE9-E417AE2B2973}"/>
              </a:ext>
            </a:extLst>
          </p:cNvPr>
          <p:cNvSpPr txBox="1"/>
          <p:nvPr/>
        </p:nvSpPr>
        <p:spPr>
          <a:xfrm>
            <a:off x="383759" y="2249083"/>
            <a:ext cx="5204144" cy="3416320"/>
          </a:xfrm>
          <a:prstGeom prst="rect">
            <a:avLst/>
          </a:prstGeom>
          <a:noFill/>
        </p:spPr>
        <p:txBody>
          <a:bodyPr wrap="square" rtlCol="0">
            <a:spAutoFit/>
          </a:bodyPr>
          <a:lstStyle/>
          <a:p>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采用了</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SOMNUS</a:t>
            </a:r>
            <a:r>
              <a:rPr lang="en-US" altLang="zh-CN" baseline="30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中程序适配器的设计来解析数据整理脚本中的代码</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rPr>
              <a:t>该程序适配器分为三步：</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）执行数据整理脚本以获取每行数据整理代码的输入表及输出表；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）解析每行数据整理代码以获取函数名、函数参数、输入表及输出表的变量名；</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）根据函数名、函数参数以及输入输出表的内容推断该行代码所执行的数据转换操作的类别。</a:t>
            </a:r>
          </a:p>
        </p:txBody>
      </p:sp>
    </p:spTree>
    <p:custDataLst>
      <p:tags r:id="rId1"/>
    </p:custDataLst>
    <p:extLst>
      <p:ext uri="{BB962C8B-B14F-4D97-AF65-F5344CB8AC3E}">
        <p14:creationId xmlns:p14="http://schemas.microsoft.com/office/powerpoint/2010/main" val="2293327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descr="PPT模板-03">
            <a:extLst>
              <a:ext uri="{FF2B5EF4-FFF2-40B4-BE49-F238E27FC236}">
                <a16:creationId xmlns:a16="http://schemas.microsoft.com/office/drawing/2014/main" id="{E21F58D7-BFCC-9EDD-0239-029B5367C5E7}"/>
              </a:ext>
            </a:extLst>
          </p:cNvPr>
          <p:cNvPicPr>
            <a:picLocks noChangeAspect="1"/>
          </p:cNvPicPr>
          <p:nvPr/>
        </p:nvPicPr>
        <p:blipFill>
          <a:blip r:embed="rId4"/>
          <a:stretch>
            <a:fillRect/>
          </a:stretch>
        </p:blipFill>
        <p:spPr>
          <a:xfrm>
            <a:off x="0" y="0"/>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用户实验</a:t>
            </a:r>
          </a:p>
        </p:txBody>
      </p:sp>
      <p:sp>
        <p:nvSpPr>
          <p:cNvPr id="40" name="文本框 39">
            <a:extLst>
              <a:ext uri="{FF2B5EF4-FFF2-40B4-BE49-F238E27FC236}">
                <a16:creationId xmlns:a16="http://schemas.microsoft.com/office/drawing/2014/main" id="{A4782BFD-F35B-B116-6E5A-86449DA1466F}"/>
              </a:ext>
            </a:extLst>
          </p:cNvPr>
          <p:cNvSpPr txBox="1"/>
          <p:nvPr/>
        </p:nvSpPr>
        <p:spPr>
          <a:xfrm>
            <a:off x="383760" y="2244780"/>
            <a:ext cx="5204144" cy="646331"/>
          </a:xfrm>
          <a:prstGeom prst="rect">
            <a:avLst/>
          </a:prstGeom>
          <a:noFill/>
        </p:spPr>
        <p:txBody>
          <a:bodyPr wrap="square" rtlCol="0">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在用户实验中本文要求用户在</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系统中完成右侧所示的探索任务</a:t>
            </a:r>
            <a:endParaRPr lang="zh-CN" altLang="en-US" dirty="0">
              <a:latin typeface="微软雅黑" panose="020B0503020204020204" pitchFamily="34" charset="-122"/>
              <a:ea typeface="微软雅黑" panose="020B0503020204020204" pitchFamily="34" charset="-122"/>
            </a:endParaRPr>
          </a:p>
        </p:txBody>
      </p:sp>
      <p:graphicFrame>
        <p:nvGraphicFramePr>
          <p:cNvPr id="41" name="表格 41">
            <a:extLst>
              <a:ext uri="{FF2B5EF4-FFF2-40B4-BE49-F238E27FC236}">
                <a16:creationId xmlns:a16="http://schemas.microsoft.com/office/drawing/2014/main" id="{62CB2C95-501B-4600-3F90-630E72429C54}"/>
              </a:ext>
            </a:extLst>
          </p:cNvPr>
          <p:cNvGraphicFramePr>
            <a:graphicFrameLocks noGrp="1"/>
          </p:cNvGraphicFramePr>
          <p:nvPr/>
        </p:nvGraphicFramePr>
        <p:xfrm>
          <a:off x="5764591" y="2244780"/>
          <a:ext cx="6102289" cy="2769181"/>
        </p:xfrm>
        <a:graphic>
          <a:graphicData uri="http://schemas.openxmlformats.org/drawingml/2006/table">
            <a:tbl>
              <a:tblPr firstRow="1" bandRow="1">
                <a:tableStyleId>{5C22544A-7EE6-4342-B048-85BDC9FD1C3A}</a:tableStyleId>
              </a:tblPr>
              <a:tblGrid>
                <a:gridCol w="850506">
                  <a:extLst>
                    <a:ext uri="{9D8B030D-6E8A-4147-A177-3AD203B41FA5}">
                      <a16:colId xmlns:a16="http://schemas.microsoft.com/office/drawing/2014/main" val="4023471536"/>
                    </a:ext>
                  </a:extLst>
                </a:gridCol>
                <a:gridCol w="5251783">
                  <a:extLst>
                    <a:ext uri="{9D8B030D-6E8A-4147-A177-3AD203B41FA5}">
                      <a16:colId xmlns:a16="http://schemas.microsoft.com/office/drawing/2014/main" val="4138453783"/>
                    </a:ext>
                  </a:extLst>
                </a:gridCol>
              </a:tblGrid>
              <a:tr h="668423">
                <a:tc>
                  <a:txBody>
                    <a:bodyPr/>
                    <a:lstStyle/>
                    <a:p>
                      <a:pPr algn="ctr"/>
                      <a:r>
                        <a:rPr lang="zh-CN" altLang="en-US" dirty="0">
                          <a:latin typeface="微软雅黑" panose="020B0503020204020204" pitchFamily="34" charset="-122"/>
                          <a:ea typeface="微软雅黑" panose="020B0503020204020204" pitchFamily="34" charset="-122"/>
                        </a:rPr>
                        <a:t>任务编号</a:t>
                      </a:r>
                    </a:p>
                  </a:txBody>
                  <a:tcPr/>
                </a:tc>
                <a:tc>
                  <a:txBody>
                    <a:bodyPr/>
                    <a:lstStyle/>
                    <a:p>
                      <a:pPr algn="ctr"/>
                      <a:r>
                        <a:rPr lang="zh-CN" altLang="en-US" dirty="0">
                          <a:latin typeface="微软雅黑" panose="020B0503020204020204" pitchFamily="34" charset="-122"/>
                          <a:ea typeface="微软雅黑" panose="020B0503020204020204" pitchFamily="34" charset="-122"/>
                        </a:rPr>
                        <a:t>任务描述</a:t>
                      </a:r>
                    </a:p>
                  </a:txBody>
                  <a:tcPr/>
                </a:tc>
                <a:extLst>
                  <a:ext uri="{0D108BD9-81ED-4DB2-BD59-A6C34878D82A}">
                    <a16:rowId xmlns:a16="http://schemas.microsoft.com/office/drawing/2014/main" val="3173701277"/>
                  </a:ext>
                </a:extLst>
              </a:tr>
              <a:tr h="381956">
                <a:tc>
                  <a:txBody>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T1</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描述指定代码块中数据转换操作的语义</a:t>
                      </a:r>
                    </a:p>
                  </a:txBody>
                  <a:tcPr/>
                </a:tc>
                <a:extLst>
                  <a:ext uri="{0D108BD9-81ED-4DB2-BD59-A6C34878D82A}">
                    <a16:rowId xmlns:a16="http://schemas.microsoft.com/office/drawing/2014/main" val="667543170"/>
                  </a:ext>
                </a:extLst>
              </a:tr>
              <a:tr h="381956">
                <a:tc>
                  <a:txBody>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T2</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cs typeface="+mn-cs"/>
                        </a:rPr>
                        <a:t>描述指定代码块中数据表行列的变化</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16635234"/>
                  </a:ext>
                </a:extLst>
              </a:tr>
              <a:tr h="668423">
                <a:tc>
                  <a:txBody>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T3</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cs typeface="+mn-cs"/>
                        </a:rPr>
                        <a:t>检查指定代码块中输入表和输出表的列是否存在离群值或重复值</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295747"/>
                  </a:ext>
                </a:extLst>
              </a:tr>
              <a:tr h="668423">
                <a:tc>
                  <a:txBody>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T4</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cs typeface="+mn-cs"/>
                        </a:rPr>
                        <a:t>找出指定代码块中只修改了列的部分数据的操作</a:t>
                      </a:r>
                      <a:r>
                        <a:rPr lang="en-US" altLang="zh-CN" sz="1800" kern="1200" dirty="0">
                          <a:solidFill>
                            <a:schemeClr val="dk1"/>
                          </a:solidFill>
                          <a:effectLst/>
                          <a:latin typeface="微软雅黑" panose="020B0503020204020204" pitchFamily="34" charset="-122"/>
                          <a:ea typeface="微软雅黑" panose="020B0503020204020204" pitchFamily="34" charset="-122"/>
                          <a:cs typeface="+mn-cs"/>
                        </a:rPr>
                        <a:t>, </a:t>
                      </a:r>
                      <a:r>
                        <a:rPr lang="zh-CN" altLang="zh-CN" sz="1800" kern="1200" dirty="0">
                          <a:solidFill>
                            <a:schemeClr val="dk1"/>
                          </a:solidFill>
                          <a:effectLst/>
                          <a:latin typeface="微软雅黑" panose="020B0503020204020204" pitchFamily="34" charset="-122"/>
                          <a:ea typeface="微软雅黑" panose="020B0503020204020204" pitchFamily="34" charset="-122"/>
                          <a:cs typeface="+mn-cs"/>
                        </a:rPr>
                        <a:t>并描述修改数据占总数据的比例</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16944613"/>
                  </a:ext>
                </a:extLst>
              </a:tr>
            </a:tbl>
          </a:graphicData>
        </a:graphic>
      </p:graphicFrame>
      <p:grpSp>
        <p:nvGrpSpPr>
          <p:cNvPr id="46" name="组合 4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CD5B7AF-E8D5-102C-8B42-376A4BED3195}"/>
              </a:ext>
            </a:extLst>
          </p:cNvPr>
          <p:cNvGrpSpPr>
            <a:grpSpLocks noChangeAspect="1"/>
          </p:cNvGrpSpPr>
          <p:nvPr/>
        </p:nvGrpSpPr>
        <p:grpSpPr>
          <a:xfrm>
            <a:off x="892079" y="3129279"/>
            <a:ext cx="3724109" cy="3200991"/>
            <a:chOff x="3724275" y="1389063"/>
            <a:chExt cx="4746625" cy="4079876"/>
          </a:xfrm>
        </p:grpSpPr>
        <p:sp>
          <p:nvSpPr>
            <p:cNvPr id="47" name="îṧḻiḋé">
              <a:extLst>
                <a:ext uri="{FF2B5EF4-FFF2-40B4-BE49-F238E27FC236}">
                  <a16:creationId xmlns:a16="http://schemas.microsoft.com/office/drawing/2014/main" id="{C43F99EC-F464-76B6-F7D3-12E0DD355376}"/>
                </a:ext>
              </a:extLst>
            </p:cNvPr>
            <p:cNvSpPr/>
            <p:nvPr/>
          </p:nvSpPr>
          <p:spPr bwMode="auto">
            <a:xfrm>
              <a:off x="7169150" y="4592638"/>
              <a:ext cx="371475" cy="277813"/>
            </a:xfrm>
            <a:custGeom>
              <a:avLst/>
              <a:gdLst>
                <a:gd name="T0" fmla="*/ 108 w 118"/>
                <a:gd name="T1" fmla="*/ 60 h 88"/>
                <a:gd name="T2" fmla="*/ 118 w 118"/>
                <a:gd name="T3" fmla="*/ 78 h 88"/>
                <a:gd name="T4" fmla="*/ 108 w 118"/>
                <a:gd name="T5" fmla="*/ 84 h 88"/>
                <a:gd name="T6" fmla="*/ 11 w 118"/>
                <a:gd name="T7" fmla="*/ 28 h 88"/>
                <a:gd name="T8" fmla="*/ 0 w 118"/>
                <a:gd name="T9" fmla="*/ 10 h 88"/>
                <a:gd name="T10" fmla="*/ 11 w 118"/>
                <a:gd name="T11" fmla="*/ 4 h 88"/>
                <a:gd name="T12" fmla="*/ 108 w 118"/>
                <a:gd name="T13" fmla="*/ 60 h 88"/>
              </a:gdLst>
              <a:ahLst/>
              <a:cxnLst>
                <a:cxn ang="0">
                  <a:pos x="T0" y="T1"/>
                </a:cxn>
                <a:cxn ang="0">
                  <a:pos x="T2" y="T3"/>
                </a:cxn>
                <a:cxn ang="0">
                  <a:pos x="T4" y="T5"/>
                </a:cxn>
                <a:cxn ang="0">
                  <a:pos x="T6" y="T7"/>
                </a:cxn>
                <a:cxn ang="0">
                  <a:pos x="T8" y="T9"/>
                </a:cxn>
                <a:cxn ang="0">
                  <a:pos x="T10" y="T11"/>
                </a:cxn>
                <a:cxn ang="0">
                  <a:pos x="T12" y="T13"/>
                </a:cxn>
              </a:cxnLst>
              <a:rect l="0" t="0" r="r" b="b"/>
              <a:pathLst>
                <a:path w="118" h="88">
                  <a:moveTo>
                    <a:pt x="108" y="60"/>
                  </a:moveTo>
                  <a:cubicBezTo>
                    <a:pt x="114" y="63"/>
                    <a:pt x="118" y="72"/>
                    <a:pt x="118" y="78"/>
                  </a:cubicBezTo>
                  <a:cubicBezTo>
                    <a:pt x="118" y="85"/>
                    <a:pt x="114" y="88"/>
                    <a:pt x="108" y="84"/>
                  </a:cubicBezTo>
                  <a:cubicBezTo>
                    <a:pt x="11" y="28"/>
                    <a:pt x="11" y="28"/>
                    <a:pt x="11" y="28"/>
                  </a:cubicBezTo>
                  <a:cubicBezTo>
                    <a:pt x="5" y="25"/>
                    <a:pt x="0" y="17"/>
                    <a:pt x="0" y="10"/>
                  </a:cubicBezTo>
                  <a:cubicBezTo>
                    <a:pt x="0" y="3"/>
                    <a:pt x="5" y="0"/>
                    <a:pt x="11" y="4"/>
                  </a:cubicBezTo>
                  <a:lnTo>
                    <a:pt x="108" y="60"/>
                  </a:lnTo>
                  <a:close/>
                </a:path>
              </a:pathLst>
            </a:custGeom>
            <a:solidFill>
              <a:srgbClr val="1AE5FF">
                <a:alpha val="50000"/>
              </a:srgbClr>
            </a:solidFill>
            <a:ln>
              <a:noFill/>
            </a:ln>
          </p:spPr>
          <p:txBody>
            <a:bodyPr anchor="ctr"/>
            <a:lstStyle/>
            <a:p>
              <a:pPr algn="ctr"/>
              <a:endParaRPr/>
            </a:p>
          </p:txBody>
        </p:sp>
        <p:sp>
          <p:nvSpPr>
            <p:cNvPr id="48" name="íš1iḓé">
              <a:extLst>
                <a:ext uri="{FF2B5EF4-FFF2-40B4-BE49-F238E27FC236}">
                  <a16:creationId xmlns:a16="http://schemas.microsoft.com/office/drawing/2014/main" id="{D4B59DBE-906F-067F-9ED6-6A64E1B714ED}"/>
                </a:ext>
              </a:extLst>
            </p:cNvPr>
            <p:cNvSpPr/>
            <p:nvPr/>
          </p:nvSpPr>
          <p:spPr bwMode="auto">
            <a:xfrm>
              <a:off x="3724275" y="2525713"/>
              <a:ext cx="646113" cy="1339850"/>
            </a:xfrm>
            <a:custGeom>
              <a:avLst/>
              <a:gdLst>
                <a:gd name="T0" fmla="*/ 12 w 205"/>
                <a:gd name="T1" fmla="*/ 104 h 425"/>
                <a:gd name="T2" fmla="*/ 0 w 205"/>
                <a:gd name="T3" fmla="*/ 124 h 425"/>
                <a:gd name="T4" fmla="*/ 1 w 205"/>
                <a:gd name="T5" fmla="*/ 400 h 425"/>
                <a:gd name="T6" fmla="*/ 28 w 205"/>
                <a:gd name="T7" fmla="*/ 416 h 425"/>
                <a:gd name="T8" fmla="*/ 193 w 205"/>
                <a:gd name="T9" fmla="*/ 321 h 425"/>
                <a:gd name="T10" fmla="*/ 205 w 205"/>
                <a:gd name="T11" fmla="*/ 301 h 425"/>
                <a:gd name="T12" fmla="*/ 204 w 205"/>
                <a:gd name="T13" fmla="*/ 25 h 425"/>
                <a:gd name="T14" fmla="*/ 176 w 205"/>
                <a:gd name="T15" fmla="*/ 9 h 425"/>
                <a:gd name="T16" fmla="*/ 12 w 205"/>
                <a:gd name="T17" fmla="*/ 10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425">
                  <a:moveTo>
                    <a:pt x="12" y="104"/>
                  </a:moveTo>
                  <a:cubicBezTo>
                    <a:pt x="5" y="108"/>
                    <a:pt x="0" y="117"/>
                    <a:pt x="0" y="124"/>
                  </a:cubicBezTo>
                  <a:cubicBezTo>
                    <a:pt x="1" y="400"/>
                    <a:pt x="1" y="400"/>
                    <a:pt x="1" y="400"/>
                  </a:cubicBezTo>
                  <a:cubicBezTo>
                    <a:pt x="1" y="418"/>
                    <a:pt x="13" y="425"/>
                    <a:pt x="28" y="416"/>
                  </a:cubicBezTo>
                  <a:cubicBezTo>
                    <a:pt x="193" y="321"/>
                    <a:pt x="193" y="321"/>
                    <a:pt x="193" y="321"/>
                  </a:cubicBezTo>
                  <a:cubicBezTo>
                    <a:pt x="199" y="318"/>
                    <a:pt x="205" y="308"/>
                    <a:pt x="205" y="301"/>
                  </a:cubicBezTo>
                  <a:cubicBezTo>
                    <a:pt x="204" y="25"/>
                    <a:pt x="204" y="25"/>
                    <a:pt x="204" y="25"/>
                  </a:cubicBezTo>
                  <a:cubicBezTo>
                    <a:pt x="204" y="7"/>
                    <a:pt x="191" y="0"/>
                    <a:pt x="176" y="9"/>
                  </a:cubicBezTo>
                  <a:lnTo>
                    <a:pt x="12" y="104"/>
                  </a:lnTo>
                  <a:close/>
                </a:path>
              </a:pathLst>
            </a:custGeom>
            <a:solidFill>
              <a:srgbClr val="1AE5FF">
                <a:alpha val="70000"/>
              </a:srgbClr>
            </a:solidFill>
            <a:ln>
              <a:noFill/>
            </a:ln>
          </p:spPr>
          <p:txBody>
            <a:bodyPr anchor="ctr"/>
            <a:lstStyle/>
            <a:p>
              <a:pPr algn="ctr"/>
              <a:endParaRPr/>
            </a:p>
          </p:txBody>
        </p:sp>
        <p:sp>
          <p:nvSpPr>
            <p:cNvPr id="49" name="îṡḷïḑé">
              <a:extLst>
                <a:ext uri="{FF2B5EF4-FFF2-40B4-BE49-F238E27FC236}">
                  <a16:creationId xmlns:a16="http://schemas.microsoft.com/office/drawing/2014/main" id="{97E5F562-81CA-7634-283D-0B2FCBE2633F}"/>
                </a:ext>
              </a:extLst>
            </p:cNvPr>
            <p:cNvSpPr/>
            <p:nvPr/>
          </p:nvSpPr>
          <p:spPr bwMode="auto">
            <a:xfrm>
              <a:off x="3829050" y="2919413"/>
              <a:ext cx="444500" cy="325438"/>
            </a:xfrm>
            <a:custGeom>
              <a:avLst/>
              <a:gdLst>
                <a:gd name="T0" fmla="*/ 4 w 141"/>
                <a:gd name="T1" fmla="*/ 79 h 103"/>
                <a:gd name="T2" fmla="*/ 0 w 141"/>
                <a:gd name="T3" fmla="*/ 85 h 103"/>
                <a:gd name="T4" fmla="*/ 0 w 141"/>
                <a:gd name="T5" fmla="*/ 100 h 103"/>
                <a:gd name="T6" fmla="*/ 4 w 141"/>
                <a:gd name="T7" fmla="*/ 102 h 103"/>
                <a:gd name="T8" fmla="*/ 138 w 141"/>
                <a:gd name="T9" fmla="*/ 24 h 103"/>
                <a:gd name="T10" fmla="*/ 141 w 141"/>
                <a:gd name="T11" fmla="*/ 18 h 103"/>
                <a:gd name="T12" fmla="*/ 141 w 141"/>
                <a:gd name="T13" fmla="*/ 3 h 103"/>
                <a:gd name="T14" fmla="*/ 138 w 141"/>
                <a:gd name="T15" fmla="*/ 1 h 103"/>
                <a:gd name="T16" fmla="*/ 4 w 141"/>
                <a:gd name="T17"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4" y="79"/>
                  </a:moveTo>
                  <a:cubicBezTo>
                    <a:pt x="2" y="80"/>
                    <a:pt x="0" y="83"/>
                    <a:pt x="0" y="85"/>
                  </a:cubicBezTo>
                  <a:cubicBezTo>
                    <a:pt x="0" y="100"/>
                    <a:pt x="0" y="100"/>
                    <a:pt x="0" y="100"/>
                  </a:cubicBezTo>
                  <a:cubicBezTo>
                    <a:pt x="0" y="102"/>
                    <a:pt x="2" y="103"/>
                    <a:pt x="4" y="102"/>
                  </a:cubicBezTo>
                  <a:cubicBezTo>
                    <a:pt x="138" y="24"/>
                    <a:pt x="138" y="24"/>
                    <a:pt x="138" y="24"/>
                  </a:cubicBezTo>
                  <a:cubicBezTo>
                    <a:pt x="140" y="23"/>
                    <a:pt x="141" y="20"/>
                    <a:pt x="141" y="18"/>
                  </a:cubicBezTo>
                  <a:cubicBezTo>
                    <a:pt x="141" y="3"/>
                    <a:pt x="141" y="3"/>
                    <a:pt x="141" y="3"/>
                  </a:cubicBezTo>
                  <a:cubicBezTo>
                    <a:pt x="141" y="1"/>
                    <a:pt x="140" y="0"/>
                    <a:pt x="138" y="1"/>
                  </a:cubicBezTo>
                  <a:lnTo>
                    <a:pt x="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şlíḑè">
              <a:extLst>
                <a:ext uri="{FF2B5EF4-FFF2-40B4-BE49-F238E27FC236}">
                  <a16:creationId xmlns:a16="http://schemas.microsoft.com/office/drawing/2014/main" id="{EC26AA40-1AEA-7061-4447-0F8ECC55725D}"/>
                </a:ext>
              </a:extLst>
            </p:cNvPr>
            <p:cNvSpPr/>
            <p:nvPr/>
          </p:nvSpPr>
          <p:spPr bwMode="auto">
            <a:xfrm>
              <a:off x="3829050" y="3021013"/>
              <a:ext cx="447675" cy="323850"/>
            </a:xfrm>
            <a:custGeom>
              <a:avLst/>
              <a:gdLst>
                <a:gd name="T0" fmla="*/ 4 w 142"/>
                <a:gd name="T1" fmla="*/ 79 h 103"/>
                <a:gd name="T2" fmla="*/ 0 w 142"/>
                <a:gd name="T3" fmla="*/ 85 h 103"/>
                <a:gd name="T4" fmla="*/ 0 w 142"/>
                <a:gd name="T5" fmla="*/ 99 h 103"/>
                <a:gd name="T6" fmla="*/ 4 w 142"/>
                <a:gd name="T7" fmla="*/ 101 h 103"/>
                <a:gd name="T8" fmla="*/ 138 w 142"/>
                <a:gd name="T9" fmla="*/ 24 h 103"/>
                <a:gd name="T10" fmla="*/ 142 w 142"/>
                <a:gd name="T11" fmla="*/ 18 h 103"/>
                <a:gd name="T12" fmla="*/ 141 w 142"/>
                <a:gd name="T13" fmla="*/ 3 h 103"/>
                <a:gd name="T14" fmla="*/ 138 w 142"/>
                <a:gd name="T15" fmla="*/ 1 h 103"/>
                <a:gd name="T16" fmla="*/ 4 w 142"/>
                <a:gd name="T17"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4" y="79"/>
                  </a:moveTo>
                  <a:cubicBezTo>
                    <a:pt x="2" y="80"/>
                    <a:pt x="0" y="83"/>
                    <a:pt x="0" y="85"/>
                  </a:cubicBezTo>
                  <a:cubicBezTo>
                    <a:pt x="0" y="99"/>
                    <a:pt x="0" y="99"/>
                    <a:pt x="0" y="99"/>
                  </a:cubicBezTo>
                  <a:cubicBezTo>
                    <a:pt x="0" y="102"/>
                    <a:pt x="2" y="103"/>
                    <a:pt x="4" y="101"/>
                  </a:cubicBezTo>
                  <a:cubicBezTo>
                    <a:pt x="138" y="24"/>
                    <a:pt x="138" y="24"/>
                    <a:pt x="138" y="24"/>
                  </a:cubicBezTo>
                  <a:cubicBezTo>
                    <a:pt x="140" y="23"/>
                    <a:pt x="142" y="20"/>
                    <a:pt x="142" y="18"/>
                  </a:cubicBezTo>
                  <a:cubicBezTo>
                    <a:pt x="141" y="3"/>
                    <a:pt x="141" y="3"/>
                    <a:pt x="141" y="3"/>
                  </a:cubicBezTo>
                  <a:cubicBezTo>
                    <a:pt x="141" y="1"/>
                    <a:pt x="140" y="0"/>
                    <a:pt x="138" y="1"/>
                  </a:cubicBezTo>
                  <a:lnTo>
                    <a:pt x="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şľïḓê">
              <a:extLst>
                <a:ext uri="{FF2B5EF4-FFF2-40B4-BE49-F238E27FC236}">
                  <a16:creationId xmlns:a16="http://schemas.microsoft.com/office/drawing/2014/main" id="{1AB7F897-8D1B-D6D5-A4D4-C210528684C9}"/>
                </a:ext>
              </a:extLst>
            </p:cNvPr>
            <p:cNvSpPr/>
            <p:nvPr/>
          </p:nvSpPr>
          <p:spPr bwMode="auto">
            <a:xfrm>
              <a:off x="3979863" y="3257551"/>
              <a:ext cx="188913" cy="166688"/>
            </a:xfrm>
            <a:custGeom>
              <a:avLst/>
              <a:gdLst>
                <a:gd name="T0" fmla="*/ 8 w 60"/>
                <a:gd name="T1" fmla="*/ 28 h 53"/>
                <a:gd name="T2" fmla="*/ 0 w 60"/>
                <a:gd name="T3" fmla="*/ 42 h 53"/>
                <a:gd name="T4" fmla="*/ 0 w 60"/>
                <a:gd name="T5" fmla="*/ 45 h 53"/>
                <a:gd name="T6" fmla="*/ 8 w 60"/>
                <a:gd name="T7" fmla="*/ 50 h 53"/>
                <a:gd name="T8" fmla="*/ 52 w 60"/>
                <a:gd name="T9" fmla="*/ 25 h 53"/>
                <a:gd name="T10" fmla="*/ 60 w 60"/>
                <a:gd name="T11" fmla="*/ 11 h 53"/>
                <a:gd name="T12" fmla="*/ 60 w 60"/>
                <a:gd name="T13" fmla="*/ 7 h 53"/>
                <a:gd name="T14" fmla="*/ 52 w 60"/>
                <a:gd name="T15" fmla="*/ 2 h 53"/>
                <a:gd name="T16" fmla="*/ 8 w 60"/>
                <a:gd name="T17"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53">
                  <a:moveTo>
                    <a:pt x="8" y="28"/>
                  </a:moveTo>
                  <a:cubicBezTo>
                    <a:pt x="4" y="30"/>
                    <a:pt x="0" y="37"/>
                    <a:pt x="0" y="42"/>
                  </a:cubicBezTo>
                  <a:cubicBezTo>
                    <a:pt x="0" y="45"/>
                    <a:pt x="0" y="45"/>
                    <a:pt x="0" y="45"/>
                  </a:cubicBezTo>
                  <a:cubicBezTo>
                    <a:pt x="0" y="50"/>
                    <a:pt x="4" y="53"/>
                    <a:pt x="8" y="50"/>
                  </a:cubicBezTo>
                  <a:cubicBezTo>
                    <a:pt x="52" y="25"/>
                    <a:pt x="52" y="25"/>
                    <a:pt x="52" y="25"/>
                  </a:cubicBezTo>
                  <a:cubicBezTo>
                    <a:pt x="56" y="22"/>
                    <a:pt x="60" y="16"/>
                    <a:pt x="60" y="11"/>
                  </a:cubicBezTo>
                  <a:cubicBezTo>
                    <a:pt x="60" y="7"/>
                    <a:pt x="60" y="7"/>
                    <a:pt x="60" y="7"/>
                  </a:cubicBezTo>
                  <a:cubicBezTo>
                    <a:pt x="60" y="2"/>
                    <a:pt x="56" y="0"/>
                    <a:pt x="52" y="2"/>
                  </a:cubicBezTo>
                  <a:lnTo>
                    <a:pt x="8" y="28"/>
                  </a:lnTo>
                  <a:close/>
                </a:path>
              </a:pathLst>
            </a:custGeom>
            <a:solidFill>
              <a:srgbClr val="F6C1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ṧḻîḋé">
              <a:extLst>
                <a:ext uri="{FF2B5EF4-FFF2-40B4-BE49-F238E27FC236}">
                  <a16:creationId xmlns:a16="http://schemas.microsoft.com/office/drawing/2014/main" id="{B5C6D4DB-7A68-0F60-3218-831B32196C12}"/>
                </a:ext>
              </a:extLst>
            </p:cNvPr>
            <p:cNvSpPr/>
            <p:nvPr/>
          </p:nvSpPr>
          <p:spPr bwMode="auto">
            <a:xfrm>
              <a:off x="5373688" y="1389063"/>
              <a:ext cx="2544763" cy="1436688"/>
            </a:xfrm>
            <a:custGeom>
              <a:avLst/>
              <a:gdLst>
                <a:gd name="T0" fmla="*/ 57 w 807"/>
                <a:gd name="T1" fmla="*/ 6 h 456"/>
                <a:gd name="T2" fmla="*/ 55 w 807"/>
                <a:gd name="T3" fmla="*/ 5 h 456"/>
                <a:gd name="T4" fmla="*/ 54 w 807"/>
                <a:gd name="T5" fmla="*/ 4 h 456"/>
                <a:gd name="T6" fmla="*/ 52 w 807"/>
                <a:gd name="T7" fmla="*/ 4 h 456"/>
                <a:gd name="T8" fmla="*/ 50 w 807"/>
                <a:gd name="T9" fmla="*/ 3 h 456"/>
                <a:gd name="T10" fmla="*/ 49 w 807"/>
                <a:gd name="T11" fmla="*/ 2 h 456"/>
                <a:gd name="T12" fmla="*/ 48 w 807"/>
                <a:gd name="T13" fmla="*/ 2 h 456"/>
                <a:gd name="T14" fmla="*/ 48 w 807"/>
                <a:gd name="T15" fmla="*/ 2 h 456"/>
                <a:gd name="T16" fmla="*/ 47 w 807"/>
                <a:gd name="T17" fmla="*/ 2 h 456"/>
                <a:gd name="T18" fmla="*/ 45 w 807"/>
                <a:gd name="T19" fmla="*/ 1 h 456"/>
                <a:gd name="T20" fmla="*/ 44 w 807"/>
                <a:gd name="T21" fmla="*/ 1 h 456"/>
                <a:gd name="T22" fmla="*/ 42 w 807"/>
                <a:gd name="T23" fmla="*/ 1 h 456"/>
                <a:gd name="T24" fmla="*/ 41 w 807"/>
                <a:gd name="T25" fmla="*/ 0 h 456"/>
                <a:gd name="T26" fmla="*/ 40 w 807"/>
                <a:gd name="T27" fmla="*/ 0 h 456"/>
                <a:gd name="T28" fmla="*/ 40 w 807"/>
                <a:gd name="T29" fmla="*/ 0 h 456"/>
                <a:gd name="T30" fmla="*/ 38 w 807"/>
                <a:gd name="T31" fmla="*/ 0 h 456"/>
                <a:gd name="T32" fmla="*/ 36 w 807"/>
                <a:gd name="T33" fmla="*/ 0 h 456"/>
                <a:gd name="T34" fmla="*/ 34 w 807"/>
                <a:gd name="T35" fmla="*/ 1 h 456"/>
                <a:gd name="T36" fmla="*/ 34 w 807"/>
                <a:gd name="T37" fmla="*/ 1 h 456"/>
                <a:gd name="T38" fmla="*/ 33 w 807"/>
                <a:gd name="T39" fmla="*/ 1 h 456"/>
                <a:gd name="T40" fmla="*/ 31 w 807"/>
                <a:gd name="T41" fmla="*/ 2 h 456"/>
                <a:gd name="T42" fmla="*/ 27 w 807"/>
                <a:gd name="T43" fmla="*/ 3 h 456"/>
                <a:gd name="T44" fmla="*/ 0 w 807"/>
                <a:gd name="T45" fmla="*/ 19 h 456"/>
                <a:gd name="T46" fmla="*/ 6 w 807"/>
                <a:gd name="T47" fmla="*/ 17 h 456"/>
                <a:gd name="T48" fmla="*/ 6 w 807"/>
                <a:gd name="T49" fmla="*/ 17 h 456"/>
                <a:gd name="T50" fmla="*/ 13 w 807"/>
                <a:gd name="T51" fmla="*/ 16 h 456"/>
                <a:gd name="T52" fmla="*/ 13 w 807"/>
                <a:gd name="T53" fmla="*/ 16 h 456"/>
                <a:gd name="T54" fmla="*/ 21 w 807"/>
                <a:gd name="T55" fmla="*/ 18 h 456"/>
                <a:gd name="T56" fmla="*/ 21 w 807"/>
                <a:gd name="T57" fmla="*/ 18 h 456"/>
                <a:gd name="T58" fmla="*/ 29 w 807"/>
                <a:gd name="T59" fmla="*/ 22 h 456"/>
                <a:gd name="T60" fmla="*/ 780 w 807"/>
                <a:gd name="T61" fmla="*/ 456 h 456"/>
                <a:gd name="T62" fmla="*/ 807 w 807"/>
                <a:gd name="T63" fmla="*/ 440 h 456"/>
                <a:gd name="T64" fmla="*/ 57 w 807"/>
                <a:gd name="T65" fmla="*/ 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7" h="456">
                  <a:moveTo>
                    <a:pt x="57" y="6"/>
                  </a:moveTo>
                  <a:cubicBezTo>
                    <a:pt x="56" y="6"/>
                    <a:pt x="56" y="6"/>
                    <a:pt x="55" y="5"/>
                  </a:cubicBezTo>
                  <a:cubicBezTo>
                    <a:pt x="55" y="5"/>
                    <a:pt x="54" y="5"/>
                    <a:pt x="54" y="4"/>
                  </a:cubicBezTo>
                  <a:cubicBezTo>
                    <a:pt x="53" y="4"/>
                    <a:pt x="53" y="4"/>
                    <a:pt x="52" y="4"/>
                  </a:cubicBezTo>
                  <a:cubicBezTo>
                    <a:pt x="52" y="3"/>
                    <a:pt x="51" y="3"/>
                    <a:pt x="50" y="3"/>
                  </a:cubicBezTo>
                  <a:cubicBezTo>
                    <a:pt x="50" y="3"/>
                    <a:pt x="49" y="2"/>
                    <a:pt x="49" y="2"/>
                  </a:cubicBezTo>
                  <a:cubicBezTo>
                    <a:pt x="48" y="2"/>
                    <a:pt x="48" y="2"/>
                    <a:pt x="48" y="2"/>
                  </a:cubicBezTo>
                  <a:cubicBezTo>
                    <a:pt x="48" y="2"/>
                    <a:pt x="48" y="2"/>
                    <a:pt x="48" y="2"/>
                  </a:cubicBezTo>
                  <a:cubicBezTo>
                    <a:pt x="48" y="2"/>
                    <a:pt x="47" y="2"/>
                    <a:pt x="47" y="2"/>
                  </a:cubicBezTo>
                  <a:cubicBezTo>
                    <a:pt x="47" y="2"/>
                    <a:pt x="46" y="1"/>
                    <a:pt x="45" y="1"/>
                  </a:cubicBezTo>
                  <a:cubicBezTo>
                    <a:pt x="45" y="1"/>
                    <a:pt x="44" y="1"/>
                    <a:pt x="44" y="1"/>
                  </a:cubicBezTo>
                  <a:cubicBezTo>
                    <a:pt x="43" y="1"/>
                    <a:pt x="42" y="1"/>
                    <a:pt x="42" y="1"/>
                  </a:cubicBezTo>
                  <a:cubicBezTo>
                    <a:pt x="41" y="1"/>
                    <a:pt x="41" y="1"/>
                    <a:pt x="41" y="0"/>
                  </a:cubicBezTo>
                  <a:cubicBezTo>
                    <a:pt x="40" y="0"/>
                    <a:pt x="40" y="0"/>
                    <a:pt x="40" y="0"/>
                  </a:cubicBezTo>
                  <a:cubicBezTo>
                    <a:pt x="40" y="0"/>
                    <a:pt x="40" y="0"/>
                    <a:pt x="40" y="0"/>
                  </a:cubicBezTo>
                  <a:cubicBezTo>
                    <a:pt x="39" y="0"/>
                    <a:pt x="39" y="0"/>
                    <a:pt x="38" y="0"/>
                  </a:cubicBezTo>
                  <a:cubicBezTo>
                    <a:pt x="37" y="0"/>
                    <a:pt x="37" y="0"/>
                    <a:pt x="36" y="0"/>
                  </a:cubicBezTo>
                  <a:cubicBezTo>
                    <a:pt x="35" y="1"/>
                    <a:pt x="34" y="1"/>
                    <a:pt x="34" y="1"/>
                  </a:cubicBezTo>
                  <a:cubicBezTo>
                    <a:pt x="34" y="1"/>
                    <a:pt x="34" y="1"/>
                    <a:pt x="34" y="1"/>
                  </a:cubicBezTo>
                  <a:cubicBezTo>
                    <a:pt x="33" y="1"/>
                    <a:pt x="33" y="1"/>
                    <a:pt x="33" y="1"/>
                  </a:cubicBezTo>
                  <a:cubicBezTo>
                    <a:pt x="32" y="1"/>
                    <a:pt x="32" y="1"/>
                    <a:pt x="31" y="2"/>
                  </a:cubicBezTo>
                  <a:cubicBezTo>
                    <a:pt x="29" y="2"/>
                    <a:pt x="28" y="3"/>
                    <a:pt x="27" y="3"/>
                  </a:cubicBezTo>
                  <a:cubicBezTo>
                    <a:pt x="0" y="19"/>
                    <a:pt x="0" y="19"/>
                    <a:pt x="0" y="19"/>
                  </a:cubicBezTo>
                  <a:cubicBezTo>
                    <a:pt x="2" y="18"/>
                    <a:pt x="4" y="17"/>
                    <a:pt x="6" y="17"/>
                  </a:cubicBezTo>
                  <a:cubicBezTo>
                    <a:pt x="6" y="17"/>
                    <a:pt x="6" y="17"/>
                    <a:pt x="6" y="17"/>
                  </a:cubicBezTo>
                  <a:cubicBezTo>
                    <a:pt x="8" y="16"/>
                    <a:pt x="11" y="16"/>
                    <a:pt x="13" y="16"/>
                  </a:cubicBezTo>
                  <a:cubicBezTo>
                    <a:pt x="13" y="16"/>
                    <a:pt x="13" y="16"/>
                    <a:pt x="13" y="16"/>
                  </a:cubicBezTo>
                  <a:cubicBezTo>
                    <a:pt x="16" y="17"/>
                    <a:pt x="18" y="17"/>
                    <a:pt x="21" y="18"/>
                  </a:cubicBezTo>
                  <a:cubicBezTo>
                    <a:pt x="21" y="18"/>
                    <a:pt x="21" y="18"/>
                    <a:pt x="21" y="18"/>
                  </a:cubicBezTo>
                  <a:cubicBezTo>
                    <a:pt x="24" y="19"/>
                    <a:pt x="26" y="20"/>
                    <a:pt x="29" y="22"/>
                  </a:cubicBezTo>
                  <a:cubicBezTo>
                    <a:pt x="780" y="456"/>
                    <a:pt x="780" y="456"/>
                    <a:pt x="780" y="456"/>
                  </a:cubicBezTo>
                  <a:cubicBezTo>
                    <a:pt x="807" y="440"/>
                    <a:pt x="807" y="440"/>
                    <a:pt x="807" y="440"/>
                  </a:cubicBezTo>
                  <a:lnTo>
                    <a:pt x="57" y="6"/>
                  </a:lnTo>
                  <a:close/>
                </a:path>
              </a:pathLst>
            </a:custGeom>
            <a:gradFill>
              <a:gsLst>
                <a:gs pos="0">
                  <a:srgbClr val="BDECF2"/>
                </a:gs>
                <a:gs pos="100000">
                  <a:srgbClr val="EAEEEE"/>
                </a:gs>
              </a:gsLst>
              <a:lin ang="10800000" scaled="0"/>
            </a:gradFill>
            <a:ln>
              <a:noFill/>
            </a:ln>
          </p:spPr>
          <p:txBody>
            <a:bodyPr anchor="ctr"/>
            <a:lstStyle/>
            <a:p>
              <a:pPr algn="ctr"/>
              <a:endParaRPr/>
            </a:p>
          </p:txBody>
        </p:sp>
        <p:sp>
          <p:nvSpPr>
            <p:cNvPr id="53" name="iŝḻiḋe">
              <a:extLst>
                <a:ext uri="{FF2B5EF4-FFF2-40B4-BE49-F238E27FC236}">
                  <a16:creationId xmlns:a16="http://schemas.microsoft.com/office/drawing/2014/main" id="{5A5486C1-B740-FBE5-B8DB-E415A48E9B0A}"/>
                </a:ext>
              </a:extLst>
            </p:cNvPr>
            <p:cNvSpPr/>
            <p:nvPr/>
          </p:nvSpPr>
          <p:spPr bwMode="auto">
            <a:xfrm>
              <a:off x="7885113" y="2803526"/>
              <a:ext cx="217488" cy="2006600"/>
            </a:xfrm>
            <a:custGeom>
              <a:avLst/>
              <a:gdLst>
                <a:gd name="T0" fmla="*/ 68 w 69"/>
                <a:gd name="T1" fmla="*/ 67 h 637"/>
                <a:gd name="T2" fmla="*/ 68 w 69"/>
                <a:gd name="T3" fmla="*/ 63 h 637"/>
                <a:gd name="T4" fmla="*/ 68 w 69"/>
                <a:gd name="T5" fmla="*/ 61 h 637"/>
                <a:gd name="T6" fmla="*/ 67 w 69"/>
                <a:gd name="T7" fmla="*/ 59 h 637"/>
                <a:gd name="T8" fmla="*/ 66 w 69"/>
                <a:gd name="T9" fmla="*/ 55 h 637"/>
                <a:gd name="T10" fmla="*/ 65 w 69"/>
                <a:gd name="T11" fmla="*/ 51 h 637"/>
                <a:gd name="T12" fmla="*/ 65 w 69"/>
                <a:gd name="T13" fmla="*/ 50 h 637"/>
                <a:gd name="T14" fmla="*/ 64 w 69"/>
                <a:gd name="T15" fmla="*/ 46 h 637"/>
                <a:gd name="T16" fmla="*/ 62 w 69"/>
                <a:gd name="T17" fmla="*/ 42 h 637"/>
                <a:gd name="T18" fmla="*/ 62 w 69"/>
                <a:gd name="T19" fmla="*/ 40 h 637"/>
                <a:gd name="T20" fmla="*/ 60 w 69"/>
                <a:gd name="T21" fmla="*/ 38 h 637"/>
                <a:gd name="T22" fmla="*/ 58 w 69"/>
                <a:gd name="T23" fmla="*/ 33 h 637"/>
                <a:gd name="T24" fmla="*/ 56 w 69"/>
                <a:gd name="T25" fmla="*/ 30 h 637"/>
                <a:gd name="T26" fmla="*/ 53 w 69"/>
                <a:gd name="T27" fmla="*/ 25 h 637"/>
                <a:gd name="T28" fmla="*/ 49 w 69"/>
                <a:gd name="T29" fmla="*/ 19 h 637"/>
                <a:gd name="T30" fmla="*/ 45 w 69"/>
                <a:gd name="T31" fmla="*/ 15 h 637"/>
                <a:gd name="T32" fmla="*/ 43 w 69"/>
                <a:gd name="T33" fmla="*/ 13 h 637"/>
                <a:gd name="T34" fmla="*/ 42 w 69"/>
                <a:gd name="T35" fmla="*/ 11 h 637"/>
                <a:gd name="T36" fmla="*/ 38 w 69"/>
                <a:gd name="T37" fmla="*/ 8 h 637"/>
                <a:gd name="T38" fmla="*/ 36 w 69"/>
                <a:gd name="T39" fmla="*/ 5 h 637"/>
                <a:gd name="T40" fmla="*/ 35 w 69"/>
                <a:gd name="T41" fmla="*/ 5 h 637"/>
                <a:gd name="T42" fmla="*/ 31 w 69"/>
                <a:gd name="T43" fmla="*/ 2 h 637"/>
                <a:gd name="T44" fmla="*/ 28 w 69"/>
                <a:gd name="T45" fmla="*/ 0 h 637"/>
                <a:gd name="T46" fmla="*/ 0 w 69"/>
                <a:gd name="T47" fmla="*/ 16 h 637"/>
                <a:gd name="T48" fmla="*/ 8 w 69"/>
                <a:gd name="T49" fmla="*/ 21 h 637"/>
                <a:gd name="T50" fmla="*/ 16 w 69"/>
                <a:gd name="T51" fmla="*/ 29 h 637"/>
                <a:gd name="T52" fmla="*/ 29 w 69"/>
                <a:gd name="T53" fmla="*/ 47 h 637"/>
                <a:gd name="T54" fmla="*/ 34 w 69"/>
                <a:gd name="T55" fmla="*/ 56 h 637"/>
                <a:gd name="T56" fmla="*/ 38 w 69"/>
                <a:gd name="T57" fmla="*/ 67 h 637"/>
                <a:gd name="T58" fmla="*/ 40 w 69"/>
                <a:gd name="T59" fmla="*/ 77 h 637"/>
                <a:gd name="T60" fmla="*/ 40 w 69"/>
                <a:gd name="T61" fmla="*/ 611 h 637"/>
                <a:gd name="T62" fmla="*/ 39 w 69"/>
                <a:gd name="T63" fmla="*/ 620 h 637"/>
                <a:gd name="T64" fmla="*/ 36 w 69"/>
                <a:gd name="T65" fmla="*/ 627 h 637"/>
                <a:gd name="T66" fmla="*/ 32 w 69"/>
                <a:gd name="T67" fmla="*/ 634 h 637"/>
                <a:gd name="T68" fmla="*/ 55 w 69"/>
                <a:gd name="T69" fmla="*/ 621 h 637"/>
                <a:gd name="T70" fmla="*/ 61 w 69"/>
                <a:gd name="T71" fmla="*/ 616 h 637"/>
                <a:gd name="T72" fmla="*/ 64 w 69"/>
                <a:gd name="T73" fmla="*/ 611 h 637"/>
                <a:gd name="T74" fmla="*/ 64 w 69"/>
                <a:gd name="T75" fmla="*/ 611 h 637"/>
                <a:gd name="T76" fmla="*/ 65 w 69"/>
                <a:gd name="T77" fmla="*/ 607 h 637"/>
                <a:gd name="T78" fmla="*/ 66 w 69"/>
                <a:gd name="T79" fmla="*/ 604 h 637"/>
                <a:gd name="T80" fmla="*/ 66 w 69"/>
                <a:gd name="T81" fmla="*/ 603 h 637"/>
                <a:gd name="T82" fmla="*/ 67 w 69"/>
                <a:gd name="T83" fmla="*/ 599 h 637"/>
                <a:gd name="T84" fmla="*/ 67 w 69"/>
                <a:gd name="T85" fmla="*/ 595 h 637"/>
                <a:gd name="T86" fmla="*/ 69 w 69"/>
                <a:gd name="T87" fmla="*/ 71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 h="637">
                  <a:moveTo>
                    <a:pt x="68" y="69"/>
                  </a:moveTo>
                  <a:cubicBezTo>
                    <a:pt x="68" y="68"/>
                    <a:pt x="68" y="68"/>
                    <a:pt x="68" y="67"/>
                  </a:cubicBezTo>
                  <a:cubicBezTo>
                    <a:pt x="68" y="66"/>
                    <a:pt x="68" y="66"/>
                    <a:pt x="68" y="65"/>
                  </a:cubicBezTo>
                  <a:cubicBezTo>
                    <a:pt x="68" y="64"/>
                    <a:pt x="68" y="64"/>
                    <a:pt x="68" y="63"/>
                  </a:cubicBezTo>
                  <a:cubicBezTo>
                    <a:pt x="68" y="62"/>
                    <a:pt x="68" y="62"/>
                    <a:pt x="68" y="61"/>
                  </a:cubicBezTo>
                  <a:cubicBezTo>
                    <a:pt x="68" y="61"/>
                    <a:pt x="68" y="61"/>
                    <a:pt x="68" y="61"/>
                  </a:cubicBezTo>
                  <a:cubicBezTo>
                    <a:pt x="68" y="61"/>
                    <a:pt x="68" y="61"/>
                    <a:pt x="68" y="61"/>
                  </a:cubicBezTo>
                  <a:cubicBezTo>
                    <a:pt x="68" y="60"/>
                    <a:pt x="67" y="60"/>
                    <a:pt x="67" y="59"/>
                  </a:cubicBezTo>
                  <a:cubicBezTo>
                    <a:pt x="67" y="58"/>
                    <a:pt x="67" y="57"/>
                    <a:pt x="67" y="57"/>
                  </a:cubicBezTo>
                  <a:cubicBezTo>
                    <a:pt x="67" y="56"/>
                    <a:pt x="67" y="55"/>
                    <a:pt x="66" y="55"/>
                  </a:cubicBezTo>
                  <a:cubicBezTo>
                    <a:pt x="66" y="54"/>
                    <a:pt x="66" y="53"/>
                    <a:pt x="66" y="52"/>
                  </a:cubicBezTo>
                  <a:cubicBezTo>
                    <a:pt x="66" y="52"/>
                    <a:pt x="66" y="51"/>
                    <a:pt x="65" y="51"/>
                  </a:cubicBezTo>
                  <a:cubicBezTo>
                    <a:pt x="65" y="51"/>
                    <a:pt x="65" y="51"/>
                    <a:pt x="65" y="51"/>
                  </a:cubicBezTo>
                  <a:cubicBezTo>
                    <a:pt x="65" y="50"/>
                    <a:pt x="65" y="50"/>
                    <a:pt x="65" y="50"/>
                  </a:cubicBezTo>
                  <a:cubicBezTo>
                    <a:pt x="65" y="50"/>
                    <a:pt x="65" y="49"/>
                    <a:pt x="65" y="48"/>
                  </a:cubicBezTo>
                  <a:cubicBezTo>
                    <a:pt x="64" y="47"/>
                    <a:pt x="64" y="47"/>
                    <a:pt x="64" y="46"/>
                  </a:cubicBezTo>
                  <a:cubicBezTo>
                    <a:pt x="64" y="45"/>
                    <a:pt x="63" y="45"/>
                    <a:pt x="63" y="44"/>
                  </a:cubicBezTo>
                  <a:cubicBezTo>
                    <a:pt x="63" y="43"/>
                    <a:pt x="62" y="43"/>
                    <a:pt x="62" y="42"/>
                  </a:cubicBezTo>
                  <a:cubicBezTo>
                    <a:pt x="62" y="41"/>
                    <a:pt x="62" y="41"/>
                    <a:pt x="62" y="40"/>
                  </a:cubicBezTo>
                  <a:cubicBezTo>
                    <a:pt x="62" y="40"/>
                    <a:pt x="62" y="40"/>
                    <a:pt x="62" y="40"/>
                  </a:cubicBezTo>
                  <a:cubicBezTo>
                    <a:pt x="61" y="40"/>
                    <a:pt x="61" y="40"/>
                    <a:pt x="61" y="40"/>
                  </a:cubicBezTo>
                  <a:cubicBezTo>
                    <a:pt x="61" y="39"/>
                    <a:pt x="61" y="39"/>
                    <a:pt x="60" y="38"/>
                  </a:cubicBezTo>
                  <a:cubicBezTo>
                    <a:pt x="60" y="37"/>
                    <a:pt x="60" y="37"/>
                    <a:pt x="59" y="36"/>
                  </a:cubicBezTo>
                  <a:cubicBezTo>
                    <a:pt x="59" y="35"/>
                    <a:pt x="59" y="34"/>
                    <a:pt x="58" y="33"/>
                  </a:cubicBezTo>
                  <a:cubicBezTo>
                    <a:pt x="58" y="32"/>
                    <a:pt x="57" y="32"/>
                    <a:pt x="57" y="31"/>
                  </a:cubicBezTo>
                  <a:cubicBezTo>
                    <a:pt x="56" y="30"/>
                    <a:pt x="56" y="30"/>
                    <a:pt x="56" y="30"/>
                  </a:cubicBezTo>
                  <a:cubicBezTo>
                    <a:pt x="56" y="30"/>
                    <a:pt x="56" y="30"/>
                    <a:pt x="56" y="30"/>
                  </a:cubicBezTo>
                  <a:cubicBezTo>
                    <a:pt x="55" y="28"/>
                    <a:pt x="54" y="26"/>
                    <a:pt x="53" y="25"/>
                  </a:cubicBezTo>
                  <a:cubicBezTo>
                    <a:pt x="52" y="24"/>
                    <a:pt x="51" y="22"/>
                    <a:pt x="50" y="21"/>
                  </a:cubicBezTo>
                  <a:cubicBezTo>
                    <a:pt x="50" y="20"/>
                    <a:pt x="49" y="19"/>
                    <a:pt x="49" y="19"/>
                  </a:cubicBezTo>
                  <a:cubicBezTo>
                    <a:pt x="48" y="18"/>
                    <a:pt x="47" y="17"/>
                    <a:pt x="47" y="17"/>
                  </a:cubicBezTo>
                  <a:cubicBezTo>
                    <a:pt x="46" y="16"/>
                    <a:pt x="46" y="15"/>
                    <a:pt x="45" y="15"/>
                  </a:cubicBezTo>
                  <a:cubicBezTo>
                    <a:pt x="45" y="14"/>
                    <a:pt x="44" y="14"/>
                    <a:pt x="44" y="13"/>
                  </a:cubicBezTo>
                  <a:cubicBezTo>
                    <a:pt x="43" y="13"/>
                    <a:pt x="43" y="13"/>
                    <a:pt x="43" y="13"/>
                  </a:cubicBezTo>
                  <a:cubicBezTo>
                    <a:pt x="43" y="13"/>
                    <a:pt x="43" y="13"/>
                    <a:pt x="43" y="13"/>
                  </a:cubicBezTo>
                  <a:cubicBezTo>
                    <a:pt x="43" y="12"/>
                    <a:pt x="42" y="12"/>
                    <a:pt x="42" y="11"/>
                  </a:cubicBezTo>
                  <a:cubicBezTo>
                    <a:pt x="41" y="11"/>
                    <a:pt x="41" y="10"/>
                    <a:pt x="40" y="10"/>
                  </a:cubicBezTo>
                  <a:cubicBezTo>
                    <a:pt x="40" y="9"/>
                    <a:pt x="39" y="8"/>
                    <a:pt x="38" y="8"/>
                  </a:cubicBezTo>
                  <a:cubicBezTo>
                    <a:pt x="38" y="7"/>
                    <a:pt x="37" y="7"/>
                    <a:pt x="37" y="6"/>
                  </a:cubicBezTo>
                  <a:cubicBezTo>
                    <a:pt x="36" y="5"/>
                    <a:pt x="36" y="5"/>
                    <a:pt x="36" y="5"/>
                  </a:cubicBezTo>
                  <a:cubicBezTo>
                    <a:pt x="36" y="5"/>
                    <a:pt x="36" y="5"/>
                    <a:pt x="36" y="5"/>
                  </a:cubicBezTo>
                  <a:cubicBezTo>
                    <a:pt x="35" y="5"/>
                    <a:pt x="35" y="5"/>
                    <a:pt x="35" y="5"/>
                  </a:cubicBezTo>
                  <a:cubicBezTo>
                    <a:pt x="34" y="4"/>
                    <a:pt x="34" y="4"/>
                    <a:pt x="33" y="3"/>
                  </a:cubicBezTo>
                  <a:cubicBezTo>
                    <a:pt x="32" y="3"/>
                    <a:pt x="32" y="2"/>
                    <a:pt x="31" y="2"/>
                  </a:cubicBezTo>
                  <a:cubicBezTo>
                    <a:pt x="31" y="2"/>
                    <a:pt x="30" y="1"/>
                    <a:pt x="29" y="1"/>
                  </a:cubicBezTo>
                  <a:cubicBezTo>
                    <a:pt x="29" y="1"/>
                    <a:pt x="28" y="0"/>
                    <a:pt x="28" y="0"/>
                  </a:cubicBezTo>
                  <a:cubicBezTo>
                    <a:pt x="27" y="0"/>
                    <a:pt x="27" y="0"/>
                    <a:pt x="27" y="0"/>
                  </a:cubicBezTo>
                  <a:cubicBezTo>
                    <a:pt x="0" y="16"/>
                    <a:pt x="0" y="16"/>
                    <a:pt x="0" y="16"/>
                  </a:cubicBezTo>
                  <a:cubicBezTo>
                    <a:pt x="3" y="17"/>
                    <a:pt x="5" y="19"/>
                    <a:pt x="8" y="21"/>
                  </a:cubicBezTo>
                  <a:cubicBezTo>
                    <a:pt x="8" y="21"/>
                    <a:pt x="8" y="21"/>
                    <a:pt x="8" y="21"/>
                  </a:cubicBezTo>
                  <a:cubicBezTo>
                    <a:pt x="11" y="24"/>
                    <a:pt x="13" y="26"/>
                    <a:pt x="16" y="28"/>
                  </a:cubicBezTo>
                  <a:cubicBezTo>
                    <a:pt x="16" y="29"/>
                    <a:pt x="16" y="29"/>
                    <a:pt x="16" y="29"/>
                  </a:cubicBezTo>
                  <a:cubicBezTo>
                    <a:pt x="21" y="34"/>
                    <a:pt x="25" y="40"/>
                    <a:pt x="29" y="46"/>
                  </a:cubicBezTo>
                  <a:cubicBezTo>
                    <a:pt x="29" y="47"/>
                    <a:pt x="29" y="47"/>
                    <a:pt x="29" y="47"/>
                  </a:cubicBezTo>
                  <a:cubicBezTo>
                    <a:pt x="31" y="50"/>
                    <a:pt x="33" y="53"/>
                    <a:pt x="34" y="56"/>
                  </a:cubicBezTo>
                  <a:cubicBezTo>
                    <a:pt x="34" y="56"/>
                    <a:pt x="34" y="56"/>
                    <a:pt x="34" y="56"/>
                  </a:cubicBezTo>
                  <a:cubicBezTo>
                    <a:pt x="36" y="60"/>
                    <a:pt x="37" y="63"/>
                    <a:pt x="38" y="67"/>
                  </a:cubicBezTo>
                  <a:cubicBezTo>
                    <a:pt x="38" y="67"/>
                    <a:pt x="38" y="67"/>
                    <a:pt x="38" y="67"/>
                  </a:cubicBezTo>
                  <a:cubicBezTo>
                    <a:pt x="39" y="70"/>
                    <a:pt x="40" y="73"/>
                    <a:pt x="40" y="77"/>
                  </a:cubicBezTo>
                  <a:cubicBezTo>
                    <a:pt x="40" y="77"/>
                    <a:pt x="40" y="77"/>
                    <a:pt x="40" y="77"/>
                  </a:cubicBezTo>
                  <a:cubicBezTo>
                    <a:pt x="41" y="80"/>
                    <a:pt x="41" y="84"/>
                    <a:pt x="41" y="87"/>
                  </a:cubicBezTo>
                  <a:cubicBezTo>
                    <a:pt x="40" y="611"/>
                    <a:pt x="40" y="611"/>
                    <a:pt x="40" y="611"/>
                  </a:cubicBezTo>
                  <a:cubicBezTo>
                    <a:pt x="40" y="614"/>
                    <a:pt x="39" y="617"/>
                    <a:pt x="39" y="620"/>
                  </a:cubicBezTo>
                  <a:cubicBezTo>
                    <a:pt x="39" y="620"/>
                    <a:pt x="39" y="620"/>
                    <a:pt x="39" y="620"/>
                  </a:cubicBezTo>
                  <a:cubicBezTo>
                    <a:pt x="38" y="623"/>
                    <a:pt x="37" y="625"/>
                    <a:pt x="36" y="627"/>
                  </a:cubicBezTo>
                  <a:cubicBezTo>
                    <a:pt x="36" y="627"/>
                    <a:pt x="36" y="627"/>
                    <a:pt x="36" y="627"/>
                  </a:cubicBezTo>
                  <a:cubicBezTo>
                    <a:pt x="35" y="629"/>
                    <a:pt x="34" y="631"/>
                    <a:pt x="33" y="632"/>
                  </a:cubicBezTo>
                  <a:cubicBezTo>
                    <a:pt x="33" y="633"/>
                    <a:pt x="32" y="633"/>
                    <a:pt x="32" y="634"/>
                  </a:cubicBezTo>
                  <a:cubicBezTo>
                    <a:pt x="31" y="635"/>
                    <a:pt x="29" y="636"/>
                    <a:pt x="28" y="637"/>
                  </a:cubicBezTo>
                  <a:cubicBezTo>
                    <a:pt x="55" y="621"/>
                    <a:pt x="55" y="621"/>
                    <a:pt x="55" y="621"/>
                  </a:cubicBezTo>
                  <a:cubicBezTo>
                    <a:pt x="57" y="620"/>
                    <a:pt x="58" y="619"/>
                    <a:pt x="59" y="618"/>
                  </a:cubicBezTo>
                  <a:cubicBezTo>
                    <a:pt x="60" y="617"/>
                    <a:pt x="60" y="617"/>
                    <a:pt x="61" y="616"/>
                  </a:cubicBezTo>
                  <a:cubicBezTo>
                    <a:pt x="61" y="616"/>
                    <a:pt x="62" y="615"/>
                    <a:pt x="62" y="614"/>
                  </a:cubicBezTo>
                  <a:cubicBezTo>
                    <a:pt x="63" y="613"/>
                    <a:pt x="63" y="612"/>
                    <a:pt x="64" y="611"/>
                  </a:cubicBezTo>
                  <a:cubicBezTo>
                    <a:pt x="64" y="611"/>
                    <a:pt x="64" y="611"/>
                    <a:pt x="64" y="611"/>
                  </a:cubicBezTo>
                  <a:cubicBezTo>
                    <a:pt x="64" y="611"/>
                    <a:pt x="64" y="611"/>
                    <a:pt x="64" y="611"/>
                  </a:cubicBezTo>
                  <a:cubicBezTo>
                    <a:pt x="64" y="611"/>
                    <a:pt x="64" y="610"/>
                    <a:pt x="65" y="609"/>
                  </a:cubicBezTo>
                  <a:cubicBezTo>
                    <a:pt x="65" y="608"/>
                    <a:pt x="65" y="608"/>
                    <a:pt x="65" y="607"/>
                  </a:cubicBezTo>
                  <a:cubicBezTo>
                    <a:pt x="66" y="606"/>
                    <a:pt x="66" y="606"/>
                    <a:pt x="66" y="605"/>
                  </a:cubicBezTo>
                  <a:cubicBezTo>
                    <a:pt x="66" y="604"/>
                    <a:pt x="66" y="604"/>
                    <a:pt x="66" y="604"/>
                  </a:cubicBezTo>
                  <a:cubicBezTo>
                    <a:pt x="66" y="604"/>
                    <a:pt x="66" y="604"/>
                    <a:pt x="66" y="604"/>
                  </a:cubicBezTo>
                  <a:cubicBezTo>
                    <a:pt x="66" y="603"/>
                    <a:pt x="66" y="603"/>
                    <a:pt x="66" y="603"/>
                  </a:cubicBezTo>
                  <a:cubicBezTo>
                    <a:pt x="66" y="602"/>
                    <a:pt x="67" y="601"/>
                    <a:pt x="67" y="601"/>
                  </a:cubicBezTo>
                  <a:cubicBezTo>
                    <a:pt x="67" y="600"/>
                    <a:pt x="67" y="599"/>
                    <a:pt x="67" y="599"/>
                  </a:cubicBezTo>
                  <a:cubicBezTo>
                    <a:pt x="67" y="598"/>
                    <a:pt x="67" y="598"/>
                    <a:pt x="67" y="597"/>
                  </a:cubicBezTo>
                  <a:cubicBezTo>
                    <a:pt x="67" y="596"/>
                    <a:pt x="67" y="596"/>
                    <a:pt x="67" y="595"/>
                  </a:cubicBezTo>
                  <a:cubicBezTo>
                    <a:pt x="67" y="595"/>
                    <a:pt x="67" y="595"/>
                    <a:pt x="67" y="595"/>
                  </a:cubicBezTo>
                  <a:cubicBezTo>
                    <a:pt x="69" y="71"/>
                    <a:pt x="69" y="71"/>
                    <a:pt x="69" y="71"/>
                  </a:cubicBezTo>
                  <a:cubicBezTo>
                    <a:pt x="69" y="70"/>
                    <a:pt x="69" y="70"/>
                    <a:pt x="68" y="69"/>
                  </a:cubicBezTo>
                  <a:close/>
                </a:path>
              </a:pathLst>
            </a:custGeom>
            <a:gradFill>
              <a:gsLst>
                <a:gs pos="0">
                  <a:srgbClr val="5060D7"/>
                </a:gs>
                <a:gs pos="100000">
                  <a:srgbClr val="6794EC"/>
                </a:gs>
              </a:gsLst>
              <a:lin ang="10800000" scaled="0"/>
            </a:gradFill>
            <a:ln>
              <a:noFill/>
            </a:ln>
          </p:spPr>
          <p:txBody>
            <a:bodyPr anchor="ctr"/>
            <a:lstStyle/>
            <a:p>
              <a:pPr algn="ctr"/>
              <a:endParaRPr/>
            </a:p>
          </p:txBody>
        </p:sp>
        <p:sp>
          <p:nvSpPr>
            <p:cNvPr id="54" name="ïṩ1iḍe">
              <a:extLst>
                <a:ext uri="{FF2B5EF4-FFF2-40B4-BE49-F238E27FC236}">
                  <a16:creationId xmlns:a16="http://schemas.microsoft.com/office/drawing/2014/main" id="{AE9CD38F-9C99-A9BF-F1EB-8AC49F5BF65C}"/>
                </a:ext>
              </a:extLst>
            </p:cNvPr>
            <p:cNvSpPr/>
            <p:nvPr/>
          </p:nvSpPr>
          <p:spPr bwMode="auto">
            <a:xfrm>
              <a:off x="5329238" y="1417638"/>
              <a:ext cx="2684463" cy="3427413"/>
            </a:xfrm>
            <a:custGeom>
              <a:avLst/>
              <a:gdLst>
                <a:gd name="T0" fmla="*/ 810 w 851"/>
                <a:gd name="T1" fmla="*/ 456 h 1088"/>
                <a:gd name="T2" fmla="*/ 851 w 851"/>
                <a:gd name="T3" fmla="*/ 527 h 1088"/>
                <a:gd name="T4" fmla="*/ 850 w 851"/>
                <a:gd name="T5" fmla="*/ 1051 h 1088"/>
                <a:gd name="T6" fmla="*/ 808 w 851"/>
                <a:gd name="T7" fmla="*/ 1074 h 1088"/>
                <a:gd name="T8" fmla="*/ 42 w 851"/>
                <a:gd name="T9" fmla="*/ 632 h 1088"/>
                <a:gd name="T10" fmla="*/ 0 w 851"/>
                <a:gd name="T11" fmla="*/ 560 h 1088"/>
                <a:gd name="T12" fmla="*/ 2 w 851"/>
                <a:gd name="T13" fmla="*/ 37 h 1088"/>
                <a:gd name="T14" fmla="*/ 43 w 851"/>
                <a:gd name="T15" fmla="*/ 13 h 1088"/>
                <a:gd name="T16" fmla="*/ 810 w 851"/>
                <a:gd name="T17" fmla="*/ 456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1" h="1088">
                  <a:moveTo>
                    <a:pt x="810" y="456"/>
                  </a:moveTo>
                  <a:cubicBezTo>
                    <a:pt x="833" y="469"/>
                    <a:pt x="851" y="501"/>
                    <a:pt x="851" y="527"/>
                  </a:cubicBezTo>
                  <a:cubicBezTo>
                    <a:pt x="850" y="1051"/>
                    <a:pt x="850" y="1051"/>
                    <a:pt x="850" y="1051"/>
                  </a:cubicBezTo>
                  <a:cubicBezTo>
                    <a:pt x="850" y="1077"/>
                    <a:pt x="831" y="1088"/>
                    <a:pt x="808" y="1074"/>
                  </a:cubicBezTo>
                  <a:cubicBezTo>
                    <a:pt x="42" y="632"/>
                    <a:pt x="42" y="632"/>
                    <a:pt x="42" y="632"/>
                  </a:cubicBezTo>
                  <a:cubicBezTo>
                    <a:pt x="19" y="619"/>
                    <a:pt x="0" y="587"/>
                    <a:pt x="0" y="560"/>
                  </a:cubicBezTo>
                  <a:cubicBezTo>
                    <a:pt x="2" y="37"/>
                    <a:pt x="2" y="37"/>
                    <a:pt x="2" y="37"/>
                  </a:cubicBezTo>
                  <a:cubicBezTo>
                    <a:pt x="2" y="10"/>
                    <a:pt x="20" y="0"/>
                    <a:pt x="43" y="13"/>
                  </a:cubicBezTo>
                  <a:lnTo>
                    <a:pt x="810" y="456"/>
                  </a:lnTo>
                  <a:close/>
                </a:path>
              </a:pathLst>
            </a:custGeom>
            <a:gradFill>
              <a:gsLst>
                <a:gs pos="0">
                  <a:srgbClr val="7F5EFF"/>
                </a:gs>
                <a:gs pos="100000">
                  <a:srgbClr val="B391FF"/>
                </a:gs>
              </a:gsLst>
              <a:lin ang="5400000" scaled="1"/>
            </a:gradFill>
            <a:ln>
              <a:noFill/>
            </a:ln>
          </p:spPr>
          <p:txBody>
            <a:bodyPr anchor="ctr"/>
            <a:lstStyle/>
            <a:p>
              <a:pPr algn="ctr"/>
              <a:endParaRPr/>
            </a:p>
          </p:txBody>
        </p:sp>
        <p:sp>
          <p:nvSpPr>
            <p:cNvPr id="55" name="iṧḷïďè">
              <a:extLst>
                <a:ext uri="{FF2B5EF4-FFF2-40B4-BE49-F238E27FC236}">
                  <a16:creationId xmlns:a16="http://schemas.microsoft.com/office/drawing/2014/main" id="{F63CCC4D-494E-4262-EBC3-D98173D90D3D}"/>
                </a:ext>
              </a:extLst>
            </p:cNvPr>
            <p:cNvSpPr/>
            <p:nvPr/>
          </p:nvSpPr>
          <p:spPr bwMode="auto">
            <a:xfrm>
              <a:off x="5500688" y="1593851"/>
              <a:ext cx="2355850" cy="3084513"/>
            </a:xfrm>
            <a:custGeom>
              <a:avLst/>
              <a:gdLst>
                <a:gd name="T0" fmla="*/ 709 w 747"/>
                <a:gd name="T1" fmla="*/ 398 h 979"/>
                <a:gd name="T2" fmla="*/ 746 w 747"/>
                <a:gd name="T3" fmla="*/ 464 h 979"/>
                <a:gd name="T4" fmla="*/ 745 w 747"/>
                <a:gd name="T5" fmla="*/ 945 h 979"/>
                <a:gd name="T6" fmla="*/ 707 w 747"/>
                <a:gd name="T7" fmla="*/ 967 h 979"/>
                <a:gd name="T8" fmla="*/ 38 w 747"/>
                <a:gd name="T9" fmla="*/ 582 h 979"/>
                <a:gd name="T10" fmla="*/ 0 w 747"/>
                <a:gd name="T11" fmla="*/ 516 h 979"/>
                <a:gd name="T12" fmla="*/ 2 w 747"/>
                <a:gd name="T13" fmla="*/ 34 h 979"/>
                <a:gd name="T14" fmla="*/ 40 w 747"/>
                <a:gd name="T15" fmla="*/ 13 h 979"/>
                <a:gd name="T16" fmla="*/ 709 w 747"/>
                <a:gd name="T17" fmla="*/ 398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7" h="979">
                  <a:moveTo>
                    <a:pt x="709" y="398"/>
                  </a:moveTo>
                  <a:cubicBezTo>
                    <a:pt x="730" y="410"/>
                    <a:pt x="747" y="440"/>
                    <a:pt x="746" y="464"/>
                  </a:cubicBezTo>
                  <a:cubicBezTo>
                    <a:pt x="745" y="945"/>
                    <a:pt x="745" y="945"/>
                    <a:pt x="745" y="945"/>
                  </a:cubicBezTo>
                  <a:cubicBezTo>
                    <a:pt x="745" y="970"/>
                    <a:pt x="728" y="979"/>
                    <a:pt x="707" y="967"/>
                  </a:cubicBezTo>
                  <a:cubicBezTo>
                    <a:pt x="38" y="582"/>
                    <a:pt x="38" y="582"/>
                    <a:pt x="38" y="582"/>
                  </a:cubicBezTo>
                  <a:cubicBezTo>
                    <a:pt x="17" y="569"/>
                    <a:pt x="0" y="540"/>
                    <a:pt x="0" y="516"/>
                  </a:cubicBezTo>
                  <a:cubicBezTo>
                    <a:pt x="2" y="34"/>
                    <a:pt x="2" y="34"/>
                    <a:pt x="2" y="34"/>
                  </a:cubicBezTo>
                  <a:cubicBezTo>
                    <a:pt x="2" y="10"/>
                    <a:pt x="19" y="0"/>
                    <a:pt x="40" y="13"/>
                  </a:cubicBezTo>
                  <a:lnTo>
                    <a:pt x="709" y="398"/>
                  </a:ln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lîḍè">
              <a:extLst>
                <a:ext uri="{FF2B5EF4-FFF2-40B4-BE49-F238E27FC236}">
                  <a16:creationId xmlns:a16="http://schemas.microsoft.com/office/drawing/2014/main" id="{79B48698-E4C4-EF09-922A-C2118AF128E7}"/>
                </a:ext>
              </a:extLst>
            </p:cNvPr>
            <p:cNvSpPr/>
            <p:nvPr/>
          </p:nvSpPr>
          <p:spPr bwMode="auto">
            <a:xfrm>
              <a:off x="7904163" y="3603626"/>
              <a:ext cx="36513" cy="563563"/>
            </a:xfrm>
            <a:custGeom>
              <a:avLst/>
              <a:gdLst>
                <a:gd name="T0" fmla="*/ 6 w 12"/>
                <a:gd name="T1" fmla="*/ 179 h 179"/>
                <a:gd name="T2" fmla="*/ 6 w 12"/>
                <a:gd name="T3" fmla="*/ 179 h 179"/>
                <a:gd name="T4" fmla="*/ 0 w 12"/>
                <a:gd name="T5" fmla="*/ 173 h 179"/>
                <a:gd name="T6" fmla="*/ 0 w 12"/>
                <a:gd name="T7" fmla="*/ 5 h 179"/>
                <a:gd name="T8" fmla="*/ 6 w 12"/>
                <a:gd name="T9" fmla="*/ 0 h 179"/>
                <a:gd name="T10" fmla="*/ 12 w 12"/>
                <a:gd name="T11" fmla="*/ 5 h 179"/>
                <a:gd name="T12" fmla="*/ 12 w 12"/>
                <a:gd name="T13" fmla="*/ 173 h 179"/>
                <a:gd name="T14" fmla="*/ 6 w 12"/>
                <a:gd name="T15" fmla="*/ 179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9">
                  <a:moveTo>
                    <a:pt x="6" y="179"/>
                  </a:moveTo>
                  <a:cubicBezTo>
                    <a:pt x="6" y="179"/>
                    <a:pt x="6" y="179"/>
                    <a:pt x="6" y="179"/>
                  </a:cubicBezTo>
                  <a:cubicBezTo>
                    <a:pt x="3" y="179"/>
                    <a:pt x="0" y="176"/>
                    <a:pt x="0" y="173"/>
                  </a:cubicBezTo>
                  <a:cubicBezTo>
                    <a:pt x="0" y="5"/>
                    <a:pt x="0" y="5"/>
                    <a:pt x="0" y="5"/>
                  </a:cubicBezTo>
                  <a:cubicBezTo>
                    <a:pt x="0" y="2"/>
                    <a:pt x="3" y="0"/>
                    <a:pt x="6" y="0"/>
                  </a:cubicBezTo>
                  <a:cubicBezTo>
                    <a:pt x="9" y="0"/>
                    <a:pt x="12" y="2"/>
                    <a:pt x="12" y="5"/>
                  </a:cubicBezTo>
                  <a:cubicBezTo>
                    <a:pt x="12" y="173"/>
                    <a:pt x="12" y="173"/>
                    <a:pt x="12" y="173"/>
                  </a:cubicBezTo>
                  <a:cubicBezTo>
                    <a:pt x="12" y="176"/>
                    <a:pt x="9" y="179"/>
                    <a:pt x="6" y="179"/>
                  </a:cubicBez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ṡ1iḑê">
              <a:extLst>
                <a:ext uri="{FF2B5EF4-FFF2-40B4-BE49-F238E27FC236}">
                  <a16:creationId xmlns:a16="http://schemas.microsoft.com/office/drawing/2014/main" id="{ECCD054C-A962-3871-7720-64995C3A665F}"/>
                </a:ext>
              </a:extLst>
            </p:cNvPr>
            <p:cNvSpPr/>
            <p:nvPr/>
          </p:nvSpPr>
          <p:spPr bwMode="auto">
            <a:xfrm>
              <a:off x="5376863" y="2463801"/>
              <a:ext cx="73025" cy="109538"/>
            </a:xfrm>
            <a:custGeom>
              <a:avLst/>
              <a:gdLst>
                <a:gd name="T0" fmla="*/ 11 w 23"/>
                <a:gd name="T1" fmla="*/ 4 h 35"/>
                <a:gd name="T2" fmla="*/ 23 w 23"/>
                <a:gd name="T3" fmla="*/ 24 h 35"/>
                <a:gd name="T4" fmla="*/ 11 w 23"/>
                <a:gd name="T5" fmla="*/ 31 h 35"/>
                <a:gd name="T6" fmla="*/ 0 w 23"/>
                <a:gd name="T7" fmla="*/ 10 h 35"/>
                <a:gd name="T8" fmla="*/ 11 w 23"/>
                <a:gd name="T9" fmla="*/ 4 h 35"/>
              </a:gdLst>
              <a:ahLst/>
              <a:cxnLst>
                <a:cxn ang="0">
                  <a:pos x="T0" y="T1"/>
                </a:cxn>
                <a:cxn ang="0">
                  <a:pos x="T2" y="T3"/>
                </a:cxn>
                <a:cxn ang="0">
                  <a:pos x="T4" y="T5"/>
                </a:cxn>
                <a:cxn ang="0">
                  <a:pos x="T6" y="T7"/>
                </a:cxn>
                <a:cxn ang="0">
                  <a:pos x="T8" y="T9"/>
                </a:cxn>
              </a:cxnLst>
              <a:rect l="0" t="0" r="r" b="b"/>
              <a:pathLst>
                <a:path w="23" h="35">
                  <a:moveTo>
                    <a:pt x="11" y="4"/>
                  </a:moveTo>
                  <a:cubicBezTo>
                    <a:pt x="18" y="7"/>
                    <a:pt x="23" y="17"/>
                    <a:pt x="23" y="24"/>
                  </a:cubicBezTo>
                  <a:cubicBezTo>
                    <a:pt x="23" y="32"/>
                    <a:pt x="18" y="35"/>
                    <a:pt x="11" y="31"/>
                  </a:cubicBezTo>
                  <a:cubicBezTo>
                    <a:pt x="5" y="27"/>
                    <a:pt x="0" y="18"/>
                    <a:pt x="0" y="10"/>
                  </a:cubicBezTo>
                  <a:cubicBezTo>
                    <a:pt x="0" y="3"/>
                    <a:pt x="5" y="0"/>
                    <a:pt x="1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s1iḓê">
              <a:extLst>
                <a:ext uri="{FF2B5EF4-FFF2-40B4-BE49-F238E27FC236}">
                  <a16:creationId xmlns:a16="http://schemas.microsoft.com/office/drawing/2014/main" id="{3FC0142E-565A-0AA1-9C13-DF092CC2D767}"/>
                </a:ext>
              </a:extLst>
            </p:cNvPr>
            <p:cNvSpPr/>
            <p:nvPr/>
          </p:nvSpPr>
          <p:spPr bwMode="auto">
            <a:xfrm>
              <a:off x="6459538" y="2390776"/>
              <a:ext cx="419100" cy="554038"/>
            </a:xfrm>
            <a:custGeom>
              <a:avLst/>
              <a:gdLst>
                <a:gd name="T0" fmla="*/ 132 w 133"/>
                <a:gd name="T1" fmla="*/ 118 h 176"/>
                <a:gd name="T2" fmla="*/ 133 w 133"/>
                <a:gd name="T3" fmla="*/ 134 h 176"/>
                <a:gd name="T4" fmla="*/ 133 w 133"/>
                <a:gd name="T5" fmla="*/ 138 h 176"/>
                <a:gd name="T6" fmla="*/ 132 w 133"/>
                <a:gd name="T7" fmla="*/ 141 h 176"/>
                <a:gd name="T8" fmla="*/ 131 w 133"/>
                <a:gd name="T9" fmla="*/ 148 h 176"/>
                <a:gd name="T10" fmla="*/ 130 w 133"/>
                <a:gd name="T11" fmla="*/ 151 h 176"/>
                <a:gd name="T12" fmla="*/ 129 w 133"/>
                <a:gd name="T13" fmla="*/ 154 h 176"/>
                <a:gd name="T14" fmla="*/ 127 w 133"/>
                <a:gd name="T15" fmla="*/ 160 h 176"/>
                <a:gd name="T16" fmla="*/ 125 w 133"/>
                <a:gd name="T17" fmla="*/ 162 h 176"/>
                <a:gd name="T18" fmla="*/ 123 w 133"/>
                <a:gd name="T19" fmla="*/ 164 h 176"/>
                <a:gd name="T20" fmla="*/ 122 w 133"/>
                <a:gd name="T21" fmla="*/ 167 h 176"/>
                <a:gd name="T22" fmla="*/ 120 w 133"/>
                <a:gd name="T23" fmla="*/ 169 h 176"/>
                <a:gd name="T24" fmla="*/ 118 w 133"/>
                <a:gd name="T25" fmla="*/ 170 h 176"/>
                <a:gd name="T26" fmla="*/ 114 w 133"/>
                <a:gd name="T27" fmla="*/ 173 h 176"/>
                <a:gd name="T28" fmla="*/ 111 w 133"/>
                <a:gd name="T29" fmla="*/ 174 h 176"/>
                <a:gd name="T30" fmla="*/ 109 w 133"/>
                <a:gd name="T31" fmla="*/ 175 h 176"/>
                <a:gd name="T32" fmla="*/ 67 w 133"/>
                <a:gd name="T33" fmla="*/ 107 h 176"/>
                <a:gd name="T34" fmla="*/ 28 w 133"/>
                <a:gd name="T35" fmla="*/ 133 h 176"/>
                <a:gd name="T36" fmla="*/ 25 w 133"/>
                <a:gd name="T37" fmla="*/ 127 h 176"/>
                <a:gd name="T38" fmla="*/ 22 w 133"/>
                <a:gd name="T39" fmla="*/ 123 h 176"/>
                <a:gd name="T40" fmla="*/ 20 w 133"/>
                <a:gd name="T41" fmla="*/ 119 h 176"/>
                <a:gd name="T42" fmla="*/ 17 w 133"/>
                <a:gd name="T43" fmla="*/ 115 h 176"/>
                <a:gd name="T44" fmla="*/ 15 w 133"/>
                <a:gd name="T45" fmla="*/ 111 h 176"/>
                <a:gd name="T46" fmla="*/ 12 w 133"/>
                <a:gd name="T47" fmla="*/ 103 h 176"/>
                <a:gd name="T48" fmla="*/ 10 w 133"/>
                <a:gd name="T49" fmla="*/ 99 h 176"/>
                <a:gd name="T50" fmla="*/ 8 w 133"/>
                <a:gd name="T51" fmla="*/ 95 h 176"/>
                <a:gd name="T52" fmla="*/ 7 w 133"/>
                <a:gd name="T53" fmla="*/ 90 h 176"/>
                <a:gd name="T54" fmla="*/ 4 w 133"/>
                <a:gd name="T55" fmla="*/ 82 h 176"/>
                <a:gd name="T56" fmla="*/ 3 w 133"/>
                <a:gd name="T57" fmla="*/ 78 h 176"/>
                <a:gd name="T58" fmla="*/ 2 w 133"/>
                <a:gd name="T59" fmla="*/ 70 h 176"/>
                <a:gd name="T60" fmla="*/ 1 w 133"/>
                <a:gd name="T61" fmla="*/ 66 h 176"/>
                <a:gd name="T62" fmla="*/ 1 w 133"/>
                <a:gd name="T63" fmla="*/ 61 h 176"/>
                <a:gd name="T64" fmla="*/ 0 w 133"/>
                <a:gd name="T65" fmla="*/ 57 h 176"/>
                <a:gd name="T66" fmla="*/ 1 w 133"/>
                <a:gd name="T67" fmla="*/ 42 h 176"/>
                <a:gd name="T68" fmla="*/ 7 w 133"/>
                <a:gd name="T69" fmla="*/ 24 h 176"/>
                <a:gd name="T70" fmla="*/ 123 w 133"/>
                <a:gd name="T71" fmla="*/ 84 h 176"/>
                <a:gd name="T72" fmla="*/ 128 w 133"/>
                <a:gd name="T73" fmla="*/ 98 h 176"/>
                <a:gd name="T74" fmla="*/ 93 w 133"/>
                <a:gd name="T75" fmla="*/ 85 h 176"/>
                <a:gd name="T76" fmla="*/ 44 w 133"/>
                <a:gd name="T77" fmla="*/ 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76">
                  <a:moveTo>
                    <a:pt x="128" y="98"/>
                  </a:moveTo>
                  <a:cubicBezTo>
                    <a:pt x="130" y="105"/>
                    <a:pt x="132" y="112"/>
                    <a:pt x="132" y="118"/>
                  </a:cubicBezTo>
                  <a:cubicBezTo>
                    <a:pt x="133" y="122"/>
                    <a:pt x="133" y="126"/>
                    <a:pt x="133" y="130"/>
                  </a:cubicBezTo>
                  <a:cubicBezTo>
                    <a:pt x="133" y="132"/>
                    <a:pt x="133" y="133"/>
                    <a:pt x="133" y="134"/>
                  </a:cubicBezTo>
                  <a:cubicBezTo>
                    <a:pt x="133" y="134"/>
                    <a:pt x="133" y="134"/>
                    <a:pt x="133" y="134"/>
                  </a:cubicBezTo>
                  <a:cubicBezTo>
                    <a:pt x="133" y="136"/>
                    <a:pt x="133" y="137"/>
                    <a:pt x="133" y="138"/>
                  </a:cubicBezTo>
                  <a:cubicBezTo>
                    <a:pt x="133" y="138"/>
                    <a:pt x="133" y="138"/>
                    <a:pt x="133" y="138"/>
                  </a:cubicBezTo>
                  <a:cubicBezTo>
                    <a:pt x="133" y="139"/>
                    <a:pt x="133" y="140"/>
                    <a:pt x="132" y="141"/>
                  </a:cubicBezTo>
                  <a:cubicBezTo>
                    <a:pt x="132" y="143"/>
                    <a:pt x="132" y="144"/>
                    <a:pt x="132" y="145"/>
                  </a:cubicBezTo>
                  <a:cubicBezTo>
                    <a:pt x="132" y="146"/>
                    <a:pt x="131" y="147"/>
                    <a:pt x="131" y="148"/>
                  </a:cubicBezTo>
                  <a:cubicBezTo>
                    <a:pt x="131" y="148"/>
                    <a:pt x="131" y="148"/>
                    <a:pt x="131" y="148"/>
                  </a:cubicBezTo>
                  <a:cubicBezTo>
                    <a:pt x="131" y="149"/>
                    <a:pt x="131" y="150"/>
                    <a:pt x="130" y="151"/>
                  </a:cubicBezTo>
                  <a:cubicBezTo>
                    <a:pt x="130" y="152"/>
                    <a:pt x="130" y="152"/>
                    <a:pt x="130" y="152"/>
                  </a:cubicBezTo>
                  <a:cubicBezTo>
                    <a:pt x="130" y="153"/>
                    <a:pt x="129" y="153"/>
                    <a:pt x="129" y="154"/>
                  </a:cubicBezTo>
                  <a:cubicBezTo>
                    <a:pt x="129" y="155"/>
                    <a:pt x="128" y="156"/>
                    <a:pt x="128" y="157"/>
                  </a:cubicBezTo>
                  <a:cubicBezTo>
                    <a:pt x="127" y="158"/>
                    <a:pt x="127" y="159"/>
                    <a:pt x="127" y="160"/>
                  </a:cubicBezTo>
                  <a:cubicBezTo>
                    <a:pt x="126" y="160"/>
                    <a:pt x="126" y="160"/>
                    <a:pt x="126" y="160"/>
                  </a:cubicBezTo>
                  <a:cubicBezTo>
                    <a:pt x="126" y="161"/>
                    <a:pt x="126" y="161"/>
                    <a:pt x="125" y="162"/>
                  </a:cubicBezTo>
                  <a:cubicBezTo>
                    <a:pt x="125" y="162"/>
                    <a:pt x="125" y="162"/>
                    <a:pt x="125" y="162"/>
                  </a:cubicBezTo>
                  <a:cubicBezTo>
                    <a:pt x="124" y="163"/>
                    <a:pt x="124" y="164"/>
                    <a:pt x="123" y="164"/>
                  </a:cubicBezTo>
                  <a:cubicBezTo>
                    <a:pt x="123" y="165"/>
                    <a:pt x="122" y="166"/>
                    <a:pt x="122" y="166"/>
                  </a:cubicBezTo>
                  <a:cubicBezTo>
                    <a:pt x="122" y="167"/>
                    <a:pt x="122" y="167"/>
                    <a:pt x="122" y="167"/>
                  </a:cubicBezTo>
                  <a:cubicBezTo>
                    <a:pt x="121" y="167"/>
                    <a:pt x="121" y="168"/>
                    <a:pt x="120" y="168"/>
                  </a:cubicBezTo>
                  <a:cubicBezTo>
                    <a:pt x="120" y="169"/>
                    <a:pt x="120" y="169"/>
                    <a:pt x="120" y="169"/>
                  </a:cubicBezTo>
                  <a:cubicBezTo>
                    <a:pt x="119" y="169"/>
                    <a:pt x="119" y="170"/>
                    <a:pt x="118" y="170"/>
                  </a:cubicBezTo>
                  <a:cubicBezTo>
                    <a:pt x="118" y="170"/>
                    <a:pt x="118" y="170"/>
                    <a:pt x="118" y="170"/>
                  </a:cubicBezTo>
                  <a:cubicBezTo>
                    <a:pt x="117" y="171"/>
                    <a:pt x="117" y="171"/>
                    <a:pt x="116" y="172"/>
                  </a:cubicBezTo>
                  <a:cubicBezTo>
                    <a:pt x="115" y="172"/>
                    <a:pt x="114" y="173"/>
                    <a:pt x="114" y="173"/>
                  </a:cubicBezTo>
                  <a:cubicBezTo>
                    <a:pt x="113" y="173"/>
                    <a:pt x="113" y="173"/>
                    <a:pt x="113" y="173"/>
                  </a:cubicBezTo>
                  <a:cubicBezTo>
                    <a:pt x="113" y="174"/>
                    <a:pt x="112" y="174"/>
                    <a:pt x="111" y="174"/>
                  </a:cubicBezTo>
                  <a:cubicBezTo>
                    <a:pt x="111" y="174"/>
                    <a:pt x="111" y="174"/>
                    <a:pt x="111" y="174"/>
                  </a:cubicBezTo>
                  <a:cubicBezTo>
                    <a:pt x="110" y="175"/>
                    <a:pt x="110" y="175"/>
                    <a:pt x="109" y="175"/>
                  </a:cubicBezTo>
                  <a:cubicBezTo>
                    <a:pt x="108" y="176"/>
                    <a:pt x="108" y="176"/>
                    <a:pt x="108" y="176"/>
                  </a:cubicBezTo>
                  <a:cubicBezTo>
                    <a:pt x="107" y="150"/>
                    <a:pt x="89" y="119"/>
                    <a:pt x="67" y="107"/>
                  </a:cubicBezTo>
                  <a:cubicBezTo>
                    <a:pt x="45" y="94"/>
                    <a:pt x="27" y="104"/>
                    <a:pt x="27" y="130"/>
                  </a:cubicBezTo>
                  <a:cubicBezTo>
                    <a:pt x="27" y="130"/>
                    <a:pt x="27" y="131"/>
                    <a:pt x="28" y="133"/>
                  </a:cubicBezTo>
                  <a:cubicBezTo>
                    <a:pt x="28" y="132"/>
                    <a:pt x="27" y="131"/>
                    <a:pt x="27" y="130"/>
                  </a:cubicBezTo>
                  <a:cubicBezTo>
                    <a:pt x="26" y="129"/>
                    <a:pt x="25" y="128"/>
                    <a:pt x="25" y="127"/>
                  </a:cubicBezTo>
                  <a:cubicBezTo>
                    <a:pt x="24" y="126"/>
                    <a:pt x="24" y="126"/>
                    <a:pt x="24" y="126"/>
                  </a:cubicBezTo>
                  <a:cubicBezTo>
                    <a:pt x="23" y="125"/>
                    <a:pt x="23" y="124"/>
                    <a:pt x="22" y="123"/>
                  </a:cubicBezTo>
                  <a:cubicBezTo>
                    <a:pt x="22" y="122"/>
                    <a:pt x="22" y="122"/>
                    <a:pt x="22" y="122"/>
                  </a:cubicBezTo>
                  <a:cubicBezTo>
                    <a:pt x="21" y="121"/>
                    <a:pt x="20" y="120"/>
                    <a:pt x="20" y="119"/>
                  </a:cubicBezTo>
                  <a:cubicBezTo>
                    <a:pt x="19" y="118"/>
                    <a:pt x="18" y="117"/>
                    <a:pt x="18" y="115"/>
                  </a:cubicBezTo>
                  <a:cubicBezTo>
                    <a:pt x="17" y="115"/>
                    <a:pt x="17" y="115"/>
                    <a:pt x="17" y="115"/>
                  </a:cubicBezTo>
                  <a:cubicBezTo>
                    <a:pt x="17" y="114"/>
                    <a:pt x="16" y="112"/>
                    <a:pt x="15" y="111"/>
                  </a:cubicBezTo>
                  <a:cubicBezTo>
                    <a:pt x="15" y="111"/>
                    <a:pt x="15" y="111"/>
                    <a:pt x="15" y="111"/>
                  </a:cubicBezTo>
                  <a:cubicBezTo>
                    <a:pt x="15" y="109"/>
                    <a:pt x="14" y="108"/>
                    <a:pt x="13" y="107"/>
                  </a:cubicBezTo>
                  <a:cubicBezTo>
                    <a:pt x="13" y="106"/>
                    <a:pt x="12" y="105"/>
                    <a:pt x="12" y="103"/>
                  </a:cubicBezTo>
                  <a:cubicBezTo>
                    <a:pt x="11" y="103"/>
                    <a:pt x="11" y="103"/>
                    <a:pt x="11" y="103"/>
                  </a:cubicBezTo>
                  <a:cubicBezTo>
                    <a:pt x="11" y="101"/>
                    <a:pt x="10" y="100"/>
                    <a:pt x="10" y="99"/>
                  </a:cubicBezTo>
                  <a:cubicBezTo>
                    <a:pt x="9" y="97"/>
                    <a:pt x="9" y="96"/>
                    <a:pt x="8" y="95"/>
                  </a:cubicBezTo>
                  <a:cubicBezTo>
                    <a:pt x="8" y="95"/>
                    <a:pt x="8" y="95"/>
                    <a:pt x="8" y="95"/>
                  </a:cubicBezTo>
                  <a:cubicBezTo>
                    <a:pt x="8" y="93"/>
                    <a:pt x="7" y="92"/>
                    <a:pt x="7" y="91"/>
                  </a:cubicBezTo>
                  <a:cubicBezTo>
                    <a:pt x="7" y="90"/>
                    <a:pt x="7" y="90"/>
                    <a:pt x="7" y="90"/>
                  </a:cubicBezTo>
                  <a:cubicBezTo>
                    <a:pt x="6" y="88"/>
                    <a:pt x="5" y="85"/>
                    <a:pt x="4" y="83"/>
                  </a:cubicBezTo>
                  <a:cubicBezTo>
                    <a:pt x="4" y="82"/>
                    <a:pt x="4" y="82"/>
                    <a:pt x="4" y="82"/>
                  </a:cubicBezTo>
                  <a:cubicBezTo>
                    <a:pt x="4" y="81"/>
                    <a:pt x="4" y="80"/>
                    <a:pt x="3" y="78"/>
                  </a:cubicBezTo>
                  <a:cubicBezTo>
                    <a:pt x="3" y="78"/>
                    <a:pt x="3" y="78"/>
                    <a:pt x="3" y="78"/>
                  </a:cubicBezTo>
                  <a:cubicBezTo>
                    <a:pt x="3" y="77"/>
                    <a:pt x="3" y="75"/>
                    <a:pt x="2" y="74"/>
                  </a:cubicBezTo>
                  <a:cubicBezTo>
                    <a:pt x="2" y="73"/>
                    <a:pt x="2" y="71"/>
                    <a:pt x="2" y="70"/>
                  </a:cubicBezTo>
                  <a:cubicBezTo>
                    <a:pt x="2" y="69"/>
                    <a:pt x="2" y="69"/>
                    <a:pt x="2" y="69"/>
                  </a:cubicBezTo>
                  <a:cubicBezTo>
                    <a:pt x="1" y="68"/>
                    <a:pt x="1" y="67"/>
                    <a:pt x="1" y="66"/>
                  </a:cubicBezTo>
                  <a:cubicBezTo>
                    <a:pt x="1" y="64"/>
                    <a:pt x="1" y="63"/>
                    <a:pt x="1" y="62"/>
                  </a:cubicBezTo>
                  <a:cubicBezTo>
                    <a:pt x="1" y="61"/>
                    <a:pt x="1" y="61"/>
                    <a:pt x="1" y="61"/>
                  </a:cubicBezTo>
                  <a:cubicBezTo>
                    <a:pt x="1" y="60"/>
                    <a:pt x="0" y="59"/>
                    <a:pt x="0" y="58"/>
                  </a:cubicBezTo>
                  <a:cubicBezTo>
                    <a:pt x="0" y="57"/>
                    <a:pt x="0" y="57"/>
                    <a:pt x="0" y="57"/>
                  </a:cubicBezTo>
                  <a:cubicBezTo>
                    <a:pt x="0" y="56"/>
                    <a:pt x="0" y="55"/>
                    <a:pt x="0" y="54"/>
                  </a:cubicBezTo>
                  <a:cubicBezTo>
                    <a:pt x="0" y="50"/>
                    <a:pt x="1" y="46"/>
                    <a:pt x="1" y="42"/>
                  </a:cubicBezTo>
                  <a:cubicBezTo>
                    <a:pt x="2" y="37"/>
                    <a:pt x="3" y="31"/>
                    <a:pt x="6" y="27"/>
                  </a:cubicBezTo>
                  <a:cubicBezTo>
                    <a:pt x="6" y="26"/>
                    <a:pt x="6" y="25"/>
                    <a:pt x="7" y="24"/>
                  </a:cubicBezTo>
                  <a:cubicBezTo>
                    <a:pt x="18" y="5"/>
                    <a:pt x="41" y="0"/>
                    <a:pt x="67" y="16"/>
                  </a:cubicBezTo>
                  <a:cubicBezTo>
                    <a:pt x="91" y="29"/>
                    <a:pt x="111" y="56"/>
                    <a:pt x="123" y="84"/>
                  </a:cubicBezTo>
                  <a:cubicBezTo>
                    <a:pt x="124" y="86"/>
                    <a:pt x="125" y="88"/>
                    <a:pt x="125" y="89"/>
                  </a:cubicBezTo>
                  <a:cubicBezTo>
                    <a:pt x="126" y="92"/>
                    <a:pt x="127" y="95"/>
                    <a:pt x="128" y="98"/>
                  </a:cubicBezTo>
                  <a:close/>
                  <a:moveTo>
                    <a:pt x="68" y="100"/>
                  </a:moveTo>
                  <a:cubicBezTo>
                    <a:pt x="82" y="107"/>
                    <a:pt x="93" y="101"/>
                    <a:pt x="93" y="85"/>
                  </a:cubicBezTo>
                  <a:cubicBezTo>
                    <a:pt x="93" y="70"/>
                    <a:pt x="82" y="51"/>
                    <a:pt x="68" y="43"/>
                  </a:cubicBezTo>
                  <a:cubicBezTo>
                    <a:pt x="55" y="35"/>
                    <a:pt x="44" y="41"/>
                    <a:pt x="44" y="57"/>
                  </a:cubicBezTo>
                  <a:cubicBezTo>
                    <a:pt x="44" y="73"/>
                    <a:pt x="55" y="92"/>
                    <a:pt x="68" y="100"/>
                  </a:cubicBezTo>
                </a:path>
              </a:pathLst>
            </a:custGeom>
            <a:gradFill>
              <a:gsLst>
                <a:gs pos="0">
                  <a:srgbClr val="4E7DDF"/>
                </a:gs>
                <a:gs pos="100000">
                  <a:srgbClr val="4BA2E8"/>
                </a:gs>
              </a:gsLst>
              <a:lin ang="5400000" scaled="0"/>
            </a:gradFill>
            <a:ln>
              <a:noFill/>
            </a:ln>
          </p:spPr>
          <p:txBody>
            <a:bodyPr anchor="ctr"/>
            <a:lstStyle/>
            <a:p>
              <a:pPr algn="ctr"/>
              <a:endParaRPr/>
            </a:p>
          </p:txBody>
        </p:sp>
        <p:sp>
          <p:nvSpPr>
            <p:cNvPr id="59" name="îŝļiḑe">
              <a:extLst>
                <a:ext uri="{FF2B5EF4-FFF2-40B4-BE49-F238E27FC236}">
                  <a16:creationId xmlns:a16="http://schemas.microsoft.com/office/drawing/2014/main" id="{9286A58D-586A-E7F9-5ED8-199F5C5C9E75}"/>
                </a:ext>
              </a:extLst>
            </p:cNvPr>
            <p:cNvSpPr/>
            <p:nvPr/>
          </p:nvSpPr>
          <p:spPr bwMode="auto">
            <a:xfrm>
              <a:off x="6038850" y="2703513"/>
              <a:ext cx="1179513" cy="855663"/>
            </a:xfrm>
            <a:custGeom>
              <a:avLst/>
              <a:gdLst>
                <a:gd name="T0" fmla="*/ 365 w 374"/>
                <a:gd name="T1" fmla="*/ 209 h 272"/>
                <a:gd name="T2" fmla="*/ 374 w 374"/>
                <a:gd name="T3" fmla="*/ 224 h 272"/>
                <a:gd name="T4" fmla="*/ 374 w 374"/>
                <a:gd name="T5" fmla="*/ 263 h 272"/>
                <a:gd name="T6" fmla="*/ 365 w 374"/>
                <a:gd name="T7" fmla="*/ 269 h 272"/>
                <a:gd name="T8" fmla="*/ 9 w 374"/>
                <a:gd name="T9" fmla="*/ 63 h 272"/>
                <a:gd name="T10" fmla="*/ 0 w 374"/>
                <a:gd name="T11" fmla="*/ 47 h 272"/>
                <a:gd name="T12" fmla="*/ 0 w 374"/>
                <a:gd name="T13" fmla="*/ 8 h 272"/>
                <a:gd name="T14" fmla="*/ 9 w 374"/>
                <a:gd name="T15" fmla="*/ 3 h 272"/>
                <a:gd name="T16" fmla="*/ 365 w 374"/>
                <a:gd name="T17" fmla="*/ 20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2">
                  <a:moveTo>
                    <a:pt x="365" y="209"/>
                  </a:moveTo>
                  <a:cubicBezTo>
                    <a:pt x="370" y="211"/>
                    <a:pt x="374" y="219"/>
                    <a:pt x="374" y="224"/>
                  </a:cubicBezTo>
                  <a:cubicBezTo>
                    <a:pt x="374" y="263"/>
                    <a:pt x="374" y="263"/>
                    <a:pt x="374" y="263"/>
                  </a:cubicBezTo>
                  <a:cubicBezTo>
                    <a:pt x="374" y="269"/>
                    <a:pt x="370" y="272"/>
                    <a:pt x="365" y="269"/>
                  </a:cubicBezTo>
                  <a:cubicBezTo>
                    <a:pt x="9" y="63"/>
                    <a:pt x="9" y="63"/>
                    <a:pt x="9" y="63"/>
                  </a:cubicBezTo>
                  <a:cubicBezTo>
                    <a:pt x="4" y="60"/>
                    <a:pt x="0" y="53"/>
                    <a:pt x="0" y="47"/>
                  </a:cubicBezTo>
                  <a:cubicBezTo>
                    <a:pt x="0" y="8"/>
                    <a:pt x="0" y="8"/>
                    <a:pt x="0" y="8"/>
                  </a:cubicBezTo>
                  <a:cubicBezTo>
                    <a:pt x="0" y="2"/>
                    <a:pt x="4" y="0"/>
                    <a:pt x="9" y="3"/>
                  </a:cubicBezTo>
                  <a:lnTo>
                    <a:pt x="365" y="209"/>
                  </a:lnTo>
                  <a:close/>
                </a:path>
              </a:pathLst>
            </a:custGeom>
            <a:solidFill>
              <a:srgbClr val="CF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ṥľiḓê">
              <a:extLst>
                <a:ext uri="{FF2B5EF4-FFF2-40B4-BE49-F238E27FC236}">
                  <a16:creationId xmlns:a16="http://schemas.microsoft.com/office/drawing/2014/main" id="{BFE4E5E2-539E-14D3-7F81-7AE48D4ADC54}"/>
                </a:ext>
              </a:extLst>
            </p:cNvPr>
            <p:cNvSpPr/>
            <p:nvPr/>
          </p:nvSpPr>
          <p:spPr bwMode="auto">
            <a:xfrm>
              <a:off x="6038850" y="2970213"/>
              <a:ext cx="1179513" cy="854075"/>
            </a:xfrm>
            <a:custGeom>
              <a:avLst/>
              <a:gdLst>
                <a:gd name="T0" fmla="*/ 365 w 374"/>
                <a:gd name="T1" fmla="*/ 208 h 271"/>
                <a:gd name="T2" fmla="*/ 374 w 374"/>
                <a:gd name="T3" fmla="*/ 224 h 271"/>
                <a:gd name="T4" fmla="*/ 374 w 374"/>
                <a:gd name="T5" fmla="*/ 263 h 271"/>
                <a:gd name="T6" fmla="*/ 365 w 374"/>
                <a:gd name="T7" fmla="*/ 268 h 271"/>
                <a:gd name="T8" fmla="*/ 9 w 374"/>
                <a:gd name="T9" fmla="*/ 63 h 271"/>
                <a:gd name="T10" fmla="*/ 0 w 374"/>
                <a:gd name="T11" fmla="*/ 47 h 271"/>
                <a:gd name="T12" fmla="*/ 0 w 374"/>
                <a:gd name="T13" fmla="*/ 8 h 271"/>
                <a:gd name="T14" fmla="*/ 9 w 374"/>
                <a:gd name="T15" fmla="*/ 3 h 271"/>
                <a:gd name="T16" fmla="*/ 365 w 374"/>
                <a:gd name="T17" fmla="*/ 20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1">
                  <a:moveTo>
                    <a:pt x="365" y="208"/>
                  </a:moveTo>
                  <a:cubicBezTo>
                    <a:pt x="370" y="211"/>
                    <a:pt x="374" y="218"/>
                    <a:pt x="374" y="224"/>
                  </a:cubicBezTo>
                  <a:cubicBezTo>
                    <a:pt x="374" y="263"/>
                    <a:pt x="374" y="263"/>
                    <a:pt x="374" y="263"/>
                  </a:cubicBezTo>
                  <a:cubicBezTo>
                    <a:pt x="374" y="269"/>
                    <a:pt x="370" y="271"/>
                    <a:pt x="365" y="268"/>
                  </a:cubicBezTo>
                  <a:cubicBezTo>
                    <a:pt x="9" y="63"/>
                    <a:pt x="9" y="63"/>
                    <a:pt x="9" y="63"/>
                  </a:cubicBezTo>
                  <a:cubicBezTo>
                    <a:pt x="4" y="60"/>
                    <a:pt x="0" y="53"/>
                    <a:pt x="0" y="47"/>
                  </a:cubicBezTo>
                  <a:cubicBezTo>
                    <a:pt x="0" y="8"/>
                    <a:pt x="0" y="8"/>
                    <a:pt x="0" y="8"/>
                  </a:cubicBezTo>
                  <a:cubicBezTo>
                    <a:pt x="0" y="2"/>
                    <a:pt x="4" y="0"/>
                    <a:pt x="9" y="3"/>
                  </a:cubicBezTo>
                  <a:lnTo>
                    <a:pt x="365" y="208"/>
                  </a:lnTo>
                  <a:close/>
                </a:path>
              </a:pathLst>
            </a:custGeom>
            <a:solidFill>
              <a:srgbClr val="CF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ṥḻîḑe">
              <a:extLst>
                <a:ext uri="{FF2B5EF4-FFF2-40B4-BE49-F238E27FC236}">
                  <a16:creationId xmlns:a16="http://schemas.microsoft.com/office/drawing/2014/main" id="{8A8888E5-341C-5AF7-7F84-7204AFC98740}"/>
                </a:ext>
              </a:extLst>
            </p:cNvPr>
            <p:cNvSpPr/>
            <p:nvPr/>
          </p:nvSpPr>
          <p:spPr bwMode="auto">
            <a:xfrm>
              <a:off x="6348413" y="3497263"/>
              <a:ext cx="396875" cy="346075"/>
            </a:xfrm>
            <a:custGeom>
              <a:avLst/>
              <a:gdLst>
                <a:gd name="T0" fmla="*/ 108 w 126"/>
                <a:gd name="T1" fmla="*/ 58 h 110"/>
                <a:gd name="T2" fmla="*/ 125 w 126"/>
                <a:gd name="T3" fmla="*/ 88 h 110"/>
                <a:gd name="T4" fmla="*/ 125 w 126"/>
                <a:gd name="T5" fmla="*/ 95 h 110"/>
                <a:gd name="T6" fmla="*/ 108 w 126"/>
                <a:gd name="T7" fmla="*/ 105 h 110"/>
                <a:gd name="T8" fmla="*/ 18 w 126"/>
                <a:gd name="T9" fmla="*/ 53 h 110"/>
                <a:gd name="T10" fmla="*/ 0 w 126"/>
                <a:gd name="T11" fmla="*/ 23 h 110"/>
                <a:gd name="T12" fmla="*/ 0 w 126"/>
                <a:gd name="T13" fmla="*/ 16 h 110"/>
                <a:gd name="T14" fmla="*/ 18 w 126"/>
                <a:gd name="T15" fmla="*/ 6 h 110"/>
                <a:gd name="T16" fmla="*/ 108 w 126"/>
                <a:gd name="T1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10">
                  <a:moveTo>
                    <a:pt x="108" y="58"/>
                  </a:moveTo>
                  <a:cubicBezTo>
                    <a:pt x="118" y="64"/>
                    <a:pt x="126" y="77"/>
                    <a:pt x="125" y="88"/>
                  </a:cubicBezTo>
                  <a:cubicBezTo>
                    <a:pt x="125" y="95"/>
                    <a:pt x="125" y="95"/>
                    <a:pt x="125" y="95"/>
                  </a:cubicBezTo>
                  <a:cubicBezTo>
                    <a:pt x="125" y="106"/>
                    <a:pt x="118" y="110"/>
                    <a:pt x="108" y="105"/>
                  </a:cubicBezTo>
                  <a:cubicBezTo>
                    <a:pt x="18" y="53"/>
                    <a:pt x="18" y="53"/>
                    <a:pt x="18" y="53"/>
                  </a:cubicBezTo>
                  <a:cubicBezTo>
                    <a:pt x="8" y="47"/>
                    <a:pt x="0" y="34"/>
                    <a:pt x="0" y="23"/>
                  </a:cubicBezTo>
                  <a:cubicBezTo>
                    <a:pt x="0" y="16"/>
                    <a:pt x="0" y="16"/>
                    <a:pt x="0" y="16"/>
                  </a:cubicBezTo>
                  <a:cubicBezTo>
                    <a:pt x="0" y="5"/>
                    <a:pt x="8" y="0"/>
                    <a:pt x="18" y="6"/>
                  </a:cubicBezTo>
                  <a:lnTo>
                    <a:pt x="108" y="58"/>
                  </a:lnTo>
                  <a:close/>
                </a:path>
              </a:pathLst>
            </a:custGeom>
            <a:gradFill>
              <a:gsLst>
                <a:gs pos="0">
                  <a:srgbClr val="79E9F7"/>
                </a:gs>
                <a:gs pos="100000">
                  <a:srgbClr val="D2EDF0"/>
                </a:gs>
              </a:gsLst>
              <a:lin ang="16200000" scaled="0"/>
            </a:gradFill>
            <a:ln>
              <a:noFill/>
            </a:ln>
          </p:spPr>
          <p:txBody>
            <a:bodyPr anchor="ctr"/>
            <a:lstStyle/>
            <a:p>
              <a:pPr algn="ctr"/>
              <a:endParaRPr/>
            </a:p>
          </p:txBody>
        </p:sp>
        <p:sp>
          <p:nvSpPr>
            <p:cNvPr id="63" name="îṣlîďê">
              <a:extLst>
                <a:ext uri="{FF2B5EF4-FFF2-40B4-BE49-F238E27FC236}">
                  <a16:creationId xmlns:a16="http://schemas.microsoft.com/office/drawing/2014/main" id="{C67DBF7C-6EB0-AFF3-DC4F-8474B3994F36}"/>
                </a:ext>
              </a:extLst>
            </p:cNvPr>
            <p:cNvSpPr/>
            <p:nvPr/>
          </p:nvSpPr>
          <p:spPr bwMode="auto">
            <a:xfrm>
              <a:off x="5540375" y="3667126"/>
              <a:ext cx="203200" cy="381000"/>
            </a:xfrm>
            <a:custGeom>
              <a:avLst/>
              <a:gdLst>
                <a:gd name="T0" fmla="*/ 36 w 64"/>
                <a:gd name="T1" fmla="*/ 0 h 121"/>
                <a:gd name="T2" fmla="*/ 0 w 64"/>
                <a:gd name="T3" fmla="*/ 98 h 121"/>
                <a:gd name="T4" fmla="*/ 46 w 64"/>
                <a:gd name="T5" fmla="*/ 109 h 121"/>
                <a:gd name="T6" fmla="*/ 36 w 64"/>
                <a:gd name="T7" fmla="*/ 0 h 121"/>
              </a:gdLst>
              <a:ahLst/>
              <a:cxnLst>
                <a:cxn ang="0">
                  <a:pos x="T0" y="T1"/>
                </a:cxn>
                <a:cxn ang="0">
                  <a:pos x="T2" y="T3"/>
                </a:cxn>
                <a:cxn ang="0">
                  <a:pos x="T4" y="T5"/>
                </a:cxn>
                <a:cxn ang="0">
                  <a:pos x="T6" y="T7"/>
                </a:cxn>
              </a:cxnLst>
              <a:rect l="0" t="0" r="r" b="b"/>
              <a:pathLst>
                <a:path w="64" h="121">
                  <a:moveTo>
                    <a:pt x="36" y="0"/>
                  </a:moveTo>
                  <a:cubicBezTo>
                    <a:pt x="36" y="0"/>
                    <a:pt x="5" y="17"/>
                    <a:pt x="0" y="98"/>
                  </a:cubicBezTo>
                  <a:cubicBezTo>
                    <a:pt x="4" y="113"/>
                    <a:pt x="28" y="121"/>
                    <a:pt x="46" y="109"/>
                  </a:cubicBezTo>
                  <a:cubicBezTo>
                    <a:pt x="64" y="97"/>
                    <a:pt x="45" y="13"/>
                    <a:pt x="36" y="0"/>
                  </a:cubicBezTo>
                  <a:close/>
                </a:path>
              </a:pathLst>
            </a:custGeom>
            <a:gradFill>
              <a:gsLst>
                <a:gs pos="0">
                  <a:srgbClr val="79E9F7"/>
                </a:gs>
                <a:gs pos="100000">
                  <a:srgbClr val="D2EDF0"/>
                </a:gs>
              </a:gsLst>
              <a:lin ang="16200000" scaled="0"/>
            </a:gradFill>
            <a:ln>
              <a:noFill/>
            </a:ln>
          </p:spPr>
          <p:txBody>
            <a:bodyPr anchor="ctr"/>
            <a:lstStyle/>
            <a:p>
              <a:pPr algn="ctr"/>
              <a:endParaRPr/>
            </a:p>
          </p:txBody>
        </p:sp>
        <p:sp>
          <p:nvSpPr>
            <p:cNvPr id="64" name="ïṣḻíḍè">
              <a:extLst>
                <a:ext uri="{FF2B5EF4-FFF2-40B4-BE49-F238E27FC236}">
                  <a16:creationId xmlns:a16="http://schemas.microsoft.com/office/drawing/2014/main" id="{21B26720-2EDB-7B11-9BD5-71D8AABA3C01}"/>
                </a:ext>
              </a:extLst>
            </p:cNvPr>
            <p:cNvSpPr/>
            <p:nvPr/>
          </p:nvSpPr>
          <p:spPr bwMode="auto">
            <a:xfrm>
              <a:off x="6143625" y="3689351"/>
              <a:ext cx="377825" cy="314325"/>
            </a:xfrm>
            <a:custGeom>
              <a:avLst/>
              <a:gdLst>
                <a:gd name="T0" fmla="*/ 1 w 120"/>
                <a:gd name="T1" fmla="*/ 80 h 100"/>
                <a:gd name="T2" fmla="*/ 81 w 120"/>
                <a:gd name="T3" fmla="*/ 43 h 100"/>
                <a:gd name="T4" fmla="*/ 101 w 120"/>
                <a:gd name="T5" fmla="*/ 14 h 100"/>
                <a:gd name="T6" fmla="*/ 120 w 120"/>
                <a:gd name="T7" fmla="*/ 5 h 100"/>
                <a:gd name="T8" fmla="*/ 111 w 120"/>
                <a:gd name="T9" fmla="*/ 16 h 100"/>
                <a:gd name="T10" fmla="*/ 118 w 120"/>
                <a:gd name="T11" fmla="*/ 33 h 100"/>
                <a:gd name="T12" fmla="*/ 106 w 120"/>
                <a:gd name="T13" fmla="*/ 56 h 100"/>
                <a:gd name="T14" fmla="*/ 90 w 120"/>
                <a:gd name="T15" fmla="*/ 61 h 100"/>
                <a:gd name="T16" fmla="*/ 23 w 120"/>
                <a:gd name="T17" fmla="*/ 100 h 100"/>
                <a:gd name="T18" fmla="*/ 1 w 120"/>
                <a:gd name="T1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00">
                  <a:moveTo>
                    <a:pt x="1" y="80"/>
                  </a:moveTo>
                  <a:cubicBezTo>
                    <a:pt x="1" y="80"/>
                    <a:pt x="71" y="48"/>
                    <a:pt x="81" y="43"/>
                  </a:cubicBezTo>
                  <a:cubicBezTo>
                    <a:pt x="90" y="38"/>
                    <a:pt x="97" y="18"/>
                    <a:pt x="101" y="14"/>
                  </a:cubicBezTo>
                  <a:cubicBezTo>
                    <a:pt x="104" y="10"/>
                    <a:pt x="120" y="0"/>
                    <a:pt x="120" y="5"/>
                  </a:cubicBezTo>
                  <a:cubicBezTo>
                    <a:pt x="119" y="9"/>
                    <a:pt x="111" y="16"/>
                    <a:pt x="111" y="16"/>
                  </a:cubicBezTo>
                  <a:cubicBezTo>
                    <a:pt x="111" y="16"/>
                    <a:pt x="117" y="26"/>
                    <a:pt x="118" y="33"/>
                  </a:cubicBezTo>
                  <a:cubicBezTo>
                    <a:pt x="119" y="39"/>
                    <a:pt x="110" y="52"/>
                    <a:pt x="106" y="56"/>
                  </a:cubicBezTo>
                  <a:cubicBezTo>
                    <a:pt x="101" y="59"/>
                    <a:pt x="90" y="61"/>
                    <a:pt x="90" y="61"/>
                  </a:cubicBezTo>
                  <a:cubicBezTo>
                    <a:pt x="90" y="61"/>
                    <a:pt x="32" y="99"/>
                    <a:pt x="23" y="100"/>
                  </a:cubicBezTo>
                  <a:cubicBezTo>
                    <a:pt x="13" y="100"/>
                    <a:pt x="0" y="95"/>
                    <a:pt x="1" y="80"/>
                  </a:cubicBezTo>
                  <a:close/>
                </a:path>
              </a:pathLst>
            </a:cu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sḻïḋe">
              <a:extLst>
                <a:ext uri="{FF2B5EF4-FFF2-40B4-BE49-F238E27FC236}">
                  <a16:creationId xmlns:a16="http://schemas.microsoft.com/office/drawing/2014/main" id="{3D4553C2-D266-6626-1B3B-3B9449A9F24C}"/>
                </a:ext>
              </a:extLst>
            </p:cNvPr>
            <p:cNvSpPr/>
            <p:nvPr/>
          </p:nvSpPr>
          <p:spPr bwMode="auto">
            <a:xfrm>
              <a:off x="5434013" y="4937126"/>
              <a:ext cx="895350" cy="531813"/>
            </a:xfrm>
            <a:prstGeom prst="ellipse">
              <a:avLst/>
            </a:prstGeom>
            <a:gradFill>
              <a:gsLst>
                <a:gs pos="0">
                  <a:srgbClr val="A4F5FF"/>
                </a:gs>
                <a:gs pos="100000">
                  <a:srgbClr val="DADFF7"/>
                </a:gs>
              </a:gsLst>
              <a:lin ang="5400000" scaled="0"/>
            </a:gradFill>
            <a:ln>
              <a:noFill/>
            </a:ln>
          </p:spPr>
          <p:txBody>
            <a:bodyPr anchor="ctr"/>
            <a:lstStyle/>
            <a:p>
              <a:pPr algn="ctr"/>
              <a:endParaRPr/>
            </a:p>
          </p:txBody>
        </p:sp>
        <p:sp>
          <p:nvSpPr>
            <p:cNvPr id="66" name="îṧļiḋê">
              <a:extLst>
                <a:ext uri="{FF2B5EF4-FFF2-40B4-BE49-F238E27FC236}">
                  <a16:creationId xmlns:a16="http://schemas.microsoft.com/office/drawing/2014/main" id="{5F67D2A3-59E3-3D0F-3288-EFE055B7338E}"/>
                </a:ext>
              </a:extLst>
            </p:cNvPr>
            <p:cNvSpPr/>
            <p:nvPr/>
          </p:nvSpPr>
          <p:spPr bwMode="auto">
            <a:xfrm>
              <a:off x="5689600" y="5081588"/>
              <a:ext cx="198438" cy="150813"/>
            </a:xfrm>
            <a:custGeom>
              <a:avLst/>
              <a:gdLst>
                <a:gd name="T0" fmla="*/ 2 w 63"/>
                <a:gd name="T1" fmla="*/ 21 h 48"/>
                <a:gd name="T2" fmla="*/ 3 w 63"/>
                <a:gd name="T3" fmla="*/ 40 h 48"/>
                <a:gd name="T4" fmla="*/ 21 w 63"/>
                <a:gd name="T5" fmla="*/ 43 h 48"/>
                <a:gd name="T6" fmla="*/ 40 w 63"/>
                <a:gd name="T7" fmla="*/ 26 h 48"/>
                <a:gd name="T8" fmla="*/ 61 w 63"/>
                <a:gd name="T9" fmla="*/ 10 h 48"/>
                <a:gd name="T10" fmla="*/ 51 w 63"/>
                <a:gd name="T11" fmla="*/ 1 h 48"/>
                <a:gd name="T12" fmla="*/ 22 w 63"/>
                <a:gd name="T13" fmla="*/ 12 h 48"/>
                <a:gd name="T14" fmla="*/ 2 w 63"/>
                <a:gd name="T15" fmla="*/ 2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8">
                  <a:moveTo>
                    <a:pt x="2" y="21"/>
                  </a:moveTo>
                  <a:cubicBezTo>
                    <a:pt x="2" y="21"/>
                    <a:pt x="0" y="34"/>
                    <a:pt x="3" y="40"/>
                  </a:cubicBezTo>
                  <a:cubicBezTo>
                    <a:pt x="5" y="44"/>
                    <a:pt x="15" y="48"/>
                    <a:pt x="21" y="43"/>
                  </a:cubicBezTo>
                  <a:cubicBezTo>
                    <a:pt x="28" y="38"/>
                    <a:pt x="40" y="26"/>
                    <a:pt x="40" y="26"/>
                  </a:cubicBezTo>
                  <a:cubicBezTo>
                    <a:pt x="40" y="26"/>
                    <a:pt x="59" y="16"/>
                    <a:pt x="61" y="10"/>
                  </a:cubicBezTo>
                  <a:cubicBezTo>
                    <a:pt x="63" y="5"/>
                    <a:pt x="56" y="0"/>
                    <a:pt x="51" y="1"/>
                  </a:cubicBezTo>
                  <a:cubicBezTo>
                    <a:pt x="45" y="2"/>
                    <a:pt x="29" y="12"/>
                    <a:pt x="22" y="12"/>
                  </a:cubicBezTo>
                  <a:cubicBezTo>
                    <a:pt x="15" y="12"/>
                    <a:pt x="4" y="14"/>
                    <a:pt x="2" y="21"/>
                  </a:cubicBezTo>
                  <a:close/>
                </a:path>
              </a:pathLst>
            </a:custGeom>
            <a:solidFill>
              <a:srgbClr val="113C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Sḷiďe">
              <a:extLst>
                <a:ext uri="{FF2B5EF4-FFF2-40B4-BE49-F238E27FC236}">
                  <a16:creationId xmlns:a16="http://schemas.microsoft.com/office/drawing/2014/main" id="{87383E73-84AB-FE4B-E6C5-2159F27BB7BE}"/>
                </a:ext>
              </a:extLst>
            </p:cNvPr>
            <p:cNvSpPr/>
            <p:nvPr/>
          </p:nvSpPr>
          <p:spPr bwMode="auto">
            <a:xfrm>
              <a:off x="5632450" y="4249738"/>
              <a:ext cx="176213" cy="950913"/>
            </a:xfrm>
            <a:custGeom>
              <a:avLst/>
              <a:gdLst>
                <a:gd name="T0" fmla="*/ 0 w 56"/>
                <a:gd name="T1" fmla="*/ 0 h 302"/>
                <a:gd name="T2" fmla="*/ 19 w 56"/>
                <a:gd name="T3" fmla="*/ 289 h 302"/>
                <a:gd name="T4" fmla="*/ 47 w 56"/>
                <a:gd name="T5" fmla="*/ 289 h 302"/>
                <a:gd name="T6" fmla="*/ 56 w 56"/>
                <a:gd name="T7" fmla="*/ 20 h 302"/>
                <a:gd name="T8" fmla="*/ 0 w 56"/>
                <a:gd name="T9" fmla="*/ 0 h 302"/>
              </a:gdLst>
              <a:ahLst/>
              <a:cxnLst>
                <a:cxn ang="0">
                  <a:pos x="T0" y="T1"/>
                </a:cxn>
                <a:cxn ang="0">
                  <a:pos x="T2" y="T3"/>
                </a:cxn>
                <a:cxn ang="0">
                  <a:pos x="T4" y="T5"/>
                </a:cxn>
                <a:cxn ang="0">
                  <a:pos x="T6" y="T7"/>
                </a:cxn>
                <a:cxn ang="0">
                  <a:pos x="T8" y="T9"/>
                </a:cxn>
              </a:cxnLst>
              <a:rect l="0" t="0" r="r" b="b"/>
              <a:pathLst>
                <a:path w="56" h="302">
                  <a:moveTo>
                    <a:pt x="0" y="0"/>
                  </a:moveTo>
                  <a:cubicBezTo>
                    <a:pt x="0" y="0"/>
                    <a:pt x="17" y="281"/>
                    <a:pt x="19" y="289"/>
                  </a:cubicBezTo>
                  <a:cubicBezTo>
                    <a:pt x="21" y="297"/>
                    <a:pt x="43" y="302"/>
                    <a:pt x="47" y="289"/>
                  </a:cubicBezTo>
                  <a:cubicBezTo>
                    <a:pt x="50" y="281"/>
                    <a:pt x="56" y="20"/>
                    <a:pt x="56" y="20"/>
                  </a:cubicBezTo>
                  <a:lnTo>
                    <a:pt x="0" y="0"/>
                  </a:lnTo>
                  <a:close/>
                </a:path>
              </a:pathLst>
            </a:custGeom>
            <a:solidFill>
              <a:srgbClr val="113C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ļiḑe">
              <a:extLst>
                <a:ext uri="{FF2B5EF4-FFF2-40B4-BE49-F238E27FC236}">
                  <a16:creationId xmlns:a16="http://schemas.microsoft.com/office/drawing/2014/main" id="{8EBE5D3F-4A55-6DF0-5DE2-A104B0AC4C8C}"/>
                </a:ext>
              </a:extLst>
            </p:cNvPr>
            <p:cNvSpPr/>
            <p:nvPr/>
          </p:nvSpPr>
          <p:spPr bwMode="auto">
            <a:xfrm>
              <a:off x="5868988" y="5138738"/>
              <a:ext cx="207963" cy="150813"/>
            </a:xfrm>
            <a:custGeom>
              <a:avLst/>
              <a:gdLst>
                <a:gd name="T0" fmla="*/ 1 w 66"/>
                <a:gd name="T1" fmla="*/ 19 h 48"/>
                <a:gd name="T2" fmla="*/ 0 w 66"/>
                <a:gd name="T3" fmla="*/ 23 h 48"/>
                <a:gd name="T4" fmla="*/ 2 w 66"/>
                <a:gd name="T5" fmla="*/ 39 h 48"/>
                <a:gd name="T6" fmla="*/ 23 w 66"/>
                <a:gd name="T7" fmla="*/ 42 h 48"/>
                <a:gd name="T8" fmla="*/ 60 w 66"/>
                <a:gd name="T9" fmla="*/ 16 h 48"/>
                <a:gd name="T10" fmla="*/ 65 w 66"/>
                <a:gd name="T11" fmla="*/ 8 h 48"/>
                <a:gd name="T12" fmla="*/ 63 w 66"/>
                <a:gd name="T13" fmla="*/ 3 h 48"/>
                <a:gd name="T14" fmla="*/ 48 w 66"/>
                <a:gd name="T15" fmla="*/ 2 h 48"/>
                <a:gd name="T16" fmla="*/ 19 w 66"/>
                <a:gd name="T17" fmla="*/ 12 h 48"/>
                <a:gd name="T18" fmla="*/ 1 w 66"/>
                <a:gd name="T19" fmla="*/ 1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48">
                  <a:moveTo>
                    <a:pt x="1" y="19"/>
                  </a:moveTo>
                  <a:cubicBezTo>
                    <a:pt x="0" y="20"/>
                    <a:pt x="0" y="21"/>
                    <a:pt x="0" y="23"/>
                  </a:cubicBezTo>
                  <a:cubicBezTo>
                    <a:pt x="0" y="27"/>
                    <a:pt x="0" y="35"/>
                    <a:pt x="2" y="39"/>
                  </a:cubicBezTo>
                  <a:cubicBezTo>
                    <a:pt x="5" y="43"/>
                    <a:pt x="14" y="48"/>
                    <a:pt x="23" y="42"/>
                  </a:cubicBezTo>
                  <a:cubicBezTo>
                    <a:pt x="31" y="38"/>
                    <a:pt x="55" y="20"/>
                    <a:pt x="60" y="16"/>
                  </a:cubicBezTo>
                  <a:cubicBezTo>
                    <a:pt x="63" y="14"/>
                    <a:pt x="65" y="11"/>
                    <a:pt x="65" y="8"/>
                  </a:cubicBezTo>
                  <a:cubicBezTo>
                    <a:pt x="66" y="6"/>
                    <a:pt x="65" y="4"/>
                    <a:pt x="63" y="3"/>
                  </a:cubicBezTo>
                  <a:cubicBezTo>
                    <a:pt x="59" y="2"/>
                    <a:pt x="53" y="0"/>
                    <a:pt x="48" y="2"/>
                  </a:cubicBezTo>
                  <a:cubicBezTo>
                    <a:pt x="40" y="4"/>
                    <a:pt x="30" y="13"/>
                    <a:pt x="19" y="12"/>
                  </a:cubicBezTo>
                  <a:cubicBezTo>
                    <a:pt x="11" y="12"/>
                    <a:pt x="4" y="17"/>
                    <a:pt x="1" y="19"/>
                  </a:cubicBezTo>
                  <a:close/>
                </a:path>
              </a:pathLst>
            </a:custGeom>
            <a:solidFill>
              <a:srgbClr val="113C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îsḷîḋê">
              <a:extLst>
                <a:ext uri="{FF2B5EF4-FFF2-40B4-BE49-F238E27FC236}">
                  <a16:creationId xmlns:a16="http://schemas.microsoft.com/office/drawing/2014/main" id="{0576AC91-E0F2-2B3B-8BFA-4A00D68044CC}"/>
                </a:ext>
              </a:extLst>
            </p:cNvPr>
            <p:cNvSpPr/>
            <p:nvPr/>
          </p:nvSpPr>
          <p:spPr bwMode="auto">
            <a:xfrm>
              <a:off x="5695950" y="4208463"/>
              <a:ext cx="296863" cy="1039813"/>
            </a:xfrm>
            <a:custGeom>
              <a:avLst/>
              <a:gdLst>
                <a:gd name="T0" fmla="*/ 94 w 94"/>
                <a:gd name="T1" fmla="*/ 16 h 330"/>
                <a:gd name="T2" fmla="*/ 66 w 94"/>
                <a:gd name="T3" fmla="*/ 4 h 330"/>
                <a:gd name="T4" fmla="*/ 2 w 94"/>
                <a:gd name="T5" fmla="*/ 23 h 330"/>
                <a:gd name="T6" fmla="*/ 26 w 94"/>
                <a:gd name="T7" fmla="*/ 85 h 330"/>
                <a:gd name="T8" fmla="*/ 44 w 94"/>
                <a:gd name="T9" fmla="*/ 124 h 330"/>
                <a:gd name="T10" fmla="*/ 54 w 94"/>
                <a:gd name="T11" fmla="*/ 314 h 330"/>
                <a:gd name="T12" fmla="*/ 85 w 94"/>
                <a:gd name="T13" fmla="*/ 313 h 330"/>
                <a:gd name="T14" fmla="*/ 94 w 94"/>
                <a:gd name="T15" fmla="*/ 16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330">
                  <a:moveTo>
                    <a:pt x="94" y="16"/>
                  </a:moveTo>
                  <a:cubicBezTo>
                    <a:pt x="93" y="4"/>
                    <a:pt x="79" y="0"/>
                    <a:pt x="66" y="4"/>
                  </a:cubicBezTo>
                  <a:cubicBezTo>
                    <a:pt x="41" y="3"/>
                    <a:pt x="3" y="4"/>
                    <a:pt x="2" y="23"/>
                  </a:cubicBezTo>
                  <a:cubicBezTo>
                    <a:pt x="0" y="51"/>
                    <a:pt x="13" y="71"/>
                    <a:pt x="26" y="85"/>
                  </a:cubicBezTo>
                  <a:cubicBezTo>
                    <a:pt x="35" y="95"/>
                    <a:pt x="42" y="114"/>
                    <a:pt x="44" y="124"/>
                  </a:cubicBezTo>
                  <a:cubicBezTo>
                    <a:pt x="46" y="199"/>
                    <a:pt x="51" y="304"/>
                    <a:pt x="54" y="314"/>
                  </a:cubicBezTo>
                  <a:cubicBezTo>
                    <a:pt x="59" y="330"/>
                    <a:pt x="84" y="329"/>
                    <a:pt x="85" y="313"/>
                  </a:cubicBezTo>
                  <a:cubicBezTo>
                    <a:pt x="90" y="260"/>
                    <a:pt x="94" y="16"/>
                    <a:pt x="94" y="16"/>
                  </a:cubicBezTo>
                  <a:close/>
                </a:path>
              </a:pathLst>
            </a:custGeom>
            <a:solidFill>
              <a:srgbClr val="113C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ş1idé">
              <a:extLst>
                <a:ext uri="{FF2B5EF4-FFF2-40B4-BE49-F238E27FC236}">
                  <a16:creationId xmlns:a16="http://schemas.microsoft.com/office/drawing/2014/main" id="{D04CDBC7-C81B-89D9-4860-3D9D006E0354}"/>
                </a:ext>
              </a:extLst>
            </p:cNvPr>
            <p:cNvSpPr/>
            <p:nvPr/>
          </p:nvSpPr>
          <p:spPr bwMode="auto">
            <a:xfrm>
              <a:off x="5610225" y="3616326"/>
              <a:ext cx="409575" cy="736600"/>
            </a:xfrm>
            <a:custGeom>
              <a:avLst/>
              <a:gdLst>
                <a:gd name="T0" fmla="*/ 120 w 130"/>
                <a:gd name="T1" fmla="*/ 212 h 234"/>
                <a:gd name="T2" fmla="*/ 53 w 130"/>
                <a:gd name="T3" fmla="*/ 230 h 234"/>
                <a:gd name="T4" fmla="*/ 4 w 130"/>
                <a:gd name="T5" fmla="*/ 186 h 234"/>
                <a:gd name="T6" fmla="*/ 0 w 130"/>
                <a:gd name="T7" fmla="*/ 54 h 234"/>
                <a:gd name="T8" fmla="*/ 14 w 130"/>
                <a:gd name="T9" fmla="*/ 16 h 234"/>
                <a:gd name="T10" fmla="*/ 69 w 130"/>
                <a:gd name="T11" fmla="*/ 9 h 234"/>
                <a:gd name="T12" fmla="*/ 119 w 130"/>
                <a:gd name="T13" fmla="*/ 42 h 234"/>
                <a:gd name="T14" fmla="*/ 127 w 130"/>
                <a:gd name="T15" fmla="*/ 128 h 234"/>
                <a:gd name="T16" fmla="*/ 120 w 130"/>
                <a:gd name="T17" fmla="*/ 21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34">
                  <a:moveTo>
                    <a:pt x="120" y="212"/>
                  </a:moveTo>
                  <a:cubicBezTo>
                    <a:pt x="117" y="226"/>
                    <a:pt x="76" y="234"/>
                    <a:pt x="53" y="230"/>
                  </a:cubicBezTo>
                  <a:cubicBezTo>
                    <a:pt x="29" y="226"/>
                    <a:pt x="3" y="214"/>
                    <a:pt x="4" y="186"/>
                  </a:cubicBezTo>
                  <a:cubicBezTo>
                    <a:pt x="4" y="186"/>
                    <a:pt x="0" y="75"/>
                    <a:pt x="0" y="54"/>
                  </a:cubicBezTo>
                  <a:cubicBezTo>
                    <a:pt x="0" y="32"/>
                    <a:pt x="14" y="16"/>
                    <a:pt x="14" y="16"/>
                  </a:cubicBezTo>
                  <a:cubicBezTo>
                    <a:pt x="14" y="16"/>
                    <a:pt x="27" y="0"/>
                    <a:pt x="69" y="9"/>
                  </a:cubicBezTo>
                  <a:cubicBezTo>
                    <a:pt x="69" y="9"/>
                    <a:pt x="104" y="16"/>
                    <a:pt x="119" y="42"/>
                  </a:cubicBezTo>
                  <a:cubicBezTo>
                    <a:pt x="119" y="42"/>
                    <a:pt x="130" y="70"/>
                    <a:pt x="127" y="128"/>
                  </a:cubicBezTo>
                  <a:cubicBezTo>
                    <a:pt x="123" y="186"/>
                    <a:pt x="120" y="212"/>
                    <a:pt x="120" y="212"/>
                  </a:cubicBezTo>
                  <a:close/>
                </a:path>
              </a:pathLst>
            </a:custGeom>
            <a:gradFill>
              <a:gsLst>
                <a:gs pos="0">
                  <a:srgbClr val="79E9F7"/>
                </a:gs>
                <a:gs pos="100000">
                  <a:srgbClr val="D2EDF0"/>
                </a:gs>
              </a:gsLst>
              <a:lin ang="16200000" scaled="0"/>
            </a:gradFill>
            <a:ln>
              <a:noFill/>
            </a:ln>
          </p:spPr>
          <p:txBody>
            <a:bodyPr anchor="ctr"/>
            <a:lstStyle/>
            <a:p>
              <a:pPr algn="ctr"/>
              <a:endParaRPr/>
            </a:p>
          </p:txBody>
        </p:sp>
        <p:sp>
          <p:nvSpPr>
            <p:cNvPr id="71" name="ï$lïḓê">
              <a:extLst>
                <a:ext uri="{FF2B5EF4-FFF2-40B4-BE49-F238E27FC236}">
                  <a16:creationId xmlns:a16="http://schemas.microsoft.com/office/drawing/2014/main" id="{F7DBEE38-657D-1A92-B09D-8602F505FD74}"/>
                </a:ext>
              </a:extLst>
            </p:cNvPr>
            <p:cNvSpPr/>
            <p:nvPr/>
          </p:nvSpPr>
          <p:spPr bwMode="auto">
            <a:xfrm>
              <a:off x="5724525" y="3530601"/>
              <a:ext cx="160338" cy="180975"/>
            </a:xfrm>
            <a:custGeom>
              <a:avLst/>
              <a:gdLst>
                <a:gd name="T0" fmla="*/ 1 w 51"/>
                <a:gd name="T1" fmla="*/ 5 h 57"/>
                <a:gd name="T2" fmla="*/ 1 w 51"/>
                <a:gd name="T3" fmla="*/ 36 h 57"/>
                <a:gd name="T4" fmla="*/ 40 w 51"/>
                <a:gd name="T5" fmla="*/ 53 h 57"/>
                <a:gd name="T6" fmla="*/ 51 w 51"/>
                <a:gd name="T7" fmla="*/ 45 h 57"/>
                <a:gd name="T8" fmla="*/ 43 w 51"/>
                <a:gd name="T9" fmla="*/ 15 h 57"/>
                <a:gd name="T10" fmla="*/ 1 w 51"/>
                <a:gd name="T11" fmla="*/ 5 h 57"/>
              </a:gdLst>
              <a:ahLst/>
              <a:cxnLst>
                <a:cxn ang="0">
                  <a:pos x="T0" y="T1"/>
                </a:cxn>
                <a:cxn ang="0">
                  <a:pos x="T2" y="T3"/>
                </a:cxn>
                <a:cxn ang="0">
                  <a:pos x="T4" y="T5"/>
                </a:cxn>
                <a:cxn ang="0">
                  <a:pos x="T6" y="T7"/>
                </a:cxn>
                <a:cxn ang="0">
                  <a:pos x="T8" y="T9"/>
                </a:cxn>
                <a:cxn ang="0">
                  <a:pos x="T10" y="T11"/>
                </a:cxn>
              </a:cxnLst>
              <a:rect l="0" t="0" r="r" b="b"/>
              <a:pathLst>
                <a:path w="51" h="57">
                  <a:moveTo>
                    <a:pt x="1" y="5"/>
                  </a:moveTo>
                  <a:cubicBezTo>
                    <a:pt x="1" y="5"/>
                    <a:pt x="4" y="26"/>
                    <a:pt x="1" y="36"/>
                  </a:cubicBezTo>
                  <a:cubicBezTo>
                    <a:pt x="0" y="40"/>
                    <a:pt x="21" y="57"/>
                    <a:pt x="40" y="53"/>
                  </a:cubicBezTo>
                  <a:cubicBezTo>
                    <a:pt x="51" y="50"/>
                    <a:pt x="51" y="45"/>
                    <a:pt x="51" y="45"/>
                  </a:cubicBezTo>
                  <a:cubicBezTo>
                    <a:pt x="51" y="45"/>
                    <a:pt x="41" y="29"/>
                    <a:pt x="43" y="15"/>
                  </a:cubicBezTo>
                  <a:cubicBezTo>
                    <a:pt x="44" y="0"/>
                    <a:pt x="13" y="1"/>
                    <a:pt x="1" y="5"/>
                  </a:cubicBezTo>
                  <a:close/>
                </a:path>
              </a:pathLst>
            </a:custGeom>
            <a:solidFill>
              <a:srgbClr val="FF7C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ṩlíḓê">
              <a:extLst>
                <a:ext uri="{FF2B5EF4-FFF2-40B4-BE49-F238E27FC236}">
                  <a16:creationId xmlns:a16="http://schemas.microsoft.com/office/drawing/2014/main" id="{A264A507-DC2E-AA9B-14A5-3416F97F6F5E}"/>
                </a:ext>
              </a:extLst>
            </p:cNvPr>
            <p:cNvSpPr/>
            <p:nvPr/>
          </p:nvSpPr>
          <p:spPr bwMode="auto">
            <a:xfrm>
              <a:off x="5632450" y="3251201"/>
              <a:ext cx="319088" cy="317500"/>
            </a:xfrm>
            <a:prstGeom prst="ellipse">
              <a:avLst/>
            </a:pr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ṧļïḋè">
              <a:extLst>
                <a:ext uri="{FF2B5EF4-FFF2-40B4-BE49-F238E27FC236}">
                  <a16:creationId xmlns:a16="http://schemas.microsoft.com/office/drawing/2014/main" id="{2C776BC9-08DD-11E3-7C32-0A098C4C1208}"/>
                </a:ext>
              </a:extLst>
            </p:cNvPr>
            <p:cNvSpPr/>
            <p:nvPr/>
          </p:nvSpPr>
          <p:spPr bwMode="auto">
            <a:xfrm>
              <a:off x="5661025" y="3373438"/>
              <a:ext cx="290513" cy="271463"/>
            </a:xfrm>
            <a:custGeom>
              <a:avLst/>
              <a:gdLst>
                <a:gd name="T0" fmla="*/ 92 w 92"/>
                <a:gd name="T1" fmla="*/ 15 h 86"/>
                <a:gd name="T2" fmla="*/ 82 w 92"/>
                <a:gd name="T3" fmla="*/ 75 h 86"/>
                <a:gd name="T4" fmla="*/ 27 w 92"/>
                <a:gd name="T5" fmla="*/ 60 h 86"/>
                <a:gd name="T6" fmla="*/ 49 w 92"/>
                <a:gd name="T7" fmla="*/ 0 h 86"/>
                <a:gd name="T8" fmla="*/ 92 w 92"/>
                <a:gd name="T9" fmla="*/ 15 h 86"/>
              </a:gdLst>
              <a:ahLst/>
              <a:cxnLst>
                <a:cxn ang="0">
                  <a:pos x="T0" y="T1"/>
                </a:cxn>
                <a:cxn ang="0">
                  <a:pos x="T2" y="T3"/>
                </a:cxn>
                <a:cxn ang="0">
                  <a:pos x="T4" y="T5"/>
                </a:cxn>
                <a:cxn ang="0">
                  <a:pos x="T6" y="T7"/>
                </a:cxn>
                <a:cxn ang="0">
                  <a:pos x="T8" y="T9"/>
                </a:cxn>
              </a:cxnLst>
              <a:rect l="0" t="0" r="r" b="b"/>
              <a:pathLst>
                <a:path w="92" h="86">
                  <a:moveTo>
                    <a:pt x="92" y="15"/>
                  </a:moveTo>
                  <a:cubicBezTo>
                    <a:pt x="92" y="15"/>
                    <a:pt x="92" y="65"/>
                    <a:pt x="82" y="75"/>
                  </a:cubicBezTo>
                  <a:cubicBezTo>
                    <a:pt x="71" y="86"/>
                    <a:pt x="54" y="66"/>
                    <a:pt x="27" y="60"/>
                  </a:cubicBezTo>
                  <a:cubicBezTo>
                    <a:pt x="0" y="53"/>
                    <a:pt x="49" y="0"/>
                    <a:pt x="49" y="0"/>
                  </a:cubicBezTo>
                  <a:lnTo>
                    <a:pt x="92" y="15"/>
                  </a:lnTo>
                  <a:close/>
                </a:path>
              </a:pathLst>
            </a:cu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Sļïḋe">
              <a:extLst>
                <a:ext uri="{FF2B5EF4-FFF2-40B4-BE49-F238E27FC236}">
                  <a16:creationId xmlns:a16="http://schemas.microsoft.com/office/drawing/2014/main" id="{C4C946E9-83EF-932C-FC53-95C2EA6AC134}"/>
                </a:ext>
              </a:extLst>
            </p:cNvPr>
            <p:cNvSpPr/>
            <p:nvPr/>
          </p:nvSpPr>
          <p:spPr bwMode="auto">
            <a:xfrm>
              <a:off x="5853113" y="3702051"/>
              <a:ext cx="412750" cy="342900"/>
            </a:xfrm>
            <a:custGeom>
              <a:avLst/>
              <a:gdLst>
                <a:gd name="T0" fmla="*/ 26 w 131"/>
                <a:gd name="T1" fmla="*/ 3 h 109"/>
                <a:gd name="T2" fmla="*/ 50 w 131"/>
                <a:gd name="T3" fmla="*/ 18 h 109"/>
                <a:gd name="T4" fmla="*/ 89 w 131"/>
                <a:gd name="T5" fmla="*/ 63 h 109"/>
                <a:gd name="T6" fmla="*/ 114 w 131"/>
                <a:gd name="T7" fmla="*/ 59 h 109"/>
                <a:gd name="T8" fmla="*/ 126 w 131"/>
                <a:gd name="T9" fmla="*/ 92 h 109"/>
                <a:gd name="T10" fmla="*/ 83 w 131"/>
                <a:gd name="T11" fmla="*/ 109 h 109"/>
                <a:gd name="T12" fmla="*/ 18 w 131"/>
                <a:gd name="T13" fmla="*/ 61 h 109"/>
                <a:gd name="T14" fmla="*/ 26 w 131"/>
                <a:gd name="T15" fmla="*/ 3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09">
                  <a:moveTo>
                    <a:pt x="26" y="3"/>
                  </a:moveTo>
                  <a:cubicBezTo>
                    <a:pt x="26" y="3"/>
                    <a:pt x="37" y="0"/>
                    <a:pt x="50" y="18"/>
                  </a:cubicBezTo>
                  <a:cubicBezTo>
                    <a:pt x="62" y="36"/>
                    <a:pt x="80" y="59"/>
                    <a:pt x="89" y="63"/>
                  </a:cubicBezTo>
                  <a:cubicBezTo>
                    <a:pt x="97" y="67"/>
                    <a:pt x="109" y="59"/>
                    <a:pt x="114" y="59"/>
                  </a:cubicBezTo>
                  <a:cubicBezTo>
                    <a:pt x="119" y="59"/>
                    <a:pt x="131" y="81"/>
                    <a:pt x="126" y="92"/>
                  </a:cubicBezTo>
                  <a:cubicBezTo>
                    <a:pt x="122" y="103"/>
                    <a:pt x="91" y="109"/>
                    <a:pt x="83" y="109"/>
                  </a:cubicBezTo>
                  <a:cubicBezTo>
                    <a:pt x="76" y="109"/>
                    <a:pt x="25" y="78"/>
                    <a:pt x="18" y="61"/>
                  </a:cubicBezTo>
                  <a:cubicBezTo>
                    <a:pt x="11" y="44"/>
                    <a:pt x="0" y="4"/>
                    <a:pt x="26" y="3"/>
                  </a:cubicBezTo>
                  <a:close/>
                </a:path>
              </a:pathLst>
            </a:custGeom>
            <a:gradFill>
              <a:gsLst>
                <a:gs pos="0">
                  <a:srgbClr val="79E9F7"/>
                </a:gs>
                <a:gs pos="100000">
                  <a:srgbClr val="D2EDF0"/>
                </a:gs>
              </a:gsLst>
              <a:lin ang="16200000" scaled="0"/>
            </a:gradFill>
            <a:ln>
              <a:noFill/>
            </a:ln>
          </p:spPr>
          <p:txBody>
            <a:bodyPr anchor="ctr"/>
            <a:lstStyle/>
            <a:p>
              <a:pPr algn="ctr"/>
              <a:endParaRPr/>
            </a:p>
          </p:txBody>
        </p:sp>
        <p:sp>
          <p:nvSpPr>
            <p:cNvPr id="75" name="íşļîḓè">
              <a:extLst>
                <a:ext uri="{FF2B5EF4-FFF2-40B4-BE49-F238E27FC236}">
                  <a16:creationId xmlns:a16="http://schemas.microsoft.com/office/drawing/2014/main" id="{442117B2-6954-F687-8E6C-885B26225F10}"/>
                </a:ext>
              </a:extLst>
            </p:cNvPr>
            <p:cNvSpPr/>
            <p:nvPr/>
          </p:nvSpPr>
          <p:spPr bwMode="auto">
            <a:xfrm>
              <a:off x="6194425" y="3862388"/>
              <a:ext cx="115888" cy="163513"/>
            </a:xfrm>
            <a:custGeom>
              <a:avLst/>
              <a:gdLst>
                <a:gd name="T0" fmla="*/ 0 w 37"/>
                <a:gd name="T1" fmla="*/ 11 h 52"/>
                <a:gd name="T2" fmla="*/ 14 w 37"/>
                <a:gd name="T3" fmla="*/ 1 h 52"/>
                <a:gd name="T4" fmla="*/ 37 w 37"/>
                <a:gd name="T5" fmla="*/ 33 h 52"/>
                <a:gd name="T6" fmla="*/ 15 w 37"/>
                <a:gd name="T7" fmla="*/ 48 h 52"/>
                <a:gd name="T8" fmla="*/ 0 w 37"/>
                <a:gd name="T9" fmla="*/ 11 h 52"/>
              </a:gdLst>
              <a:ahLst/>
              <a:cxnLst>
                <a:cxn ang="0">
                  <a:pos x="T0" y="T1"/>
                </a:cxn>
                <a:cxn ang="0">
                  <a:pos x="T2" y="T3"/>
                </a:cxn>
                <a:cxn ang="0">
                  <a:pos x="T4" y="T5"/>
                </a:cxn>
                <a:cxn ang="0">
                  <a:pos x="T6" y="T7"/>
                </a:cxn>
                <a:cxn ang="0">
                  <a:pos x="T8" y="T9"/>
                </a:cxn>
              </a:cxnLst>
              <a:rect l="0" t="0" r="r" b="b"/>
              <a:pathLst>
                <a:path w="37" h="52">
                  <a:moveTo>
                    <a:pt x="0" y="11"/>
                  </a:moveTo>
                  <a:cubicBezTo>
                    <a:pt x="0" y="11"/>
                    <a:pt x="3" y="2"/>
                    <a:pt x="14" y="1"/>
                  </a:cubicBezTo>
                  <a:cubicBezTo>
                    <a:pt x="25" y="0"/>
                    <a:pt x="37" y="22"/>
                    <a:pt x="37" y="33"/>
                  </a:cubicBezTo>
                  <a:cubicBezTo>
                    <a:pt x="36" y="45"/>
                    <a:pt x="19" y="52"/>
                    <a:pt x="15" y="48"/>
                  </a:cubicBezTo>
                  <a:cubicBezTo>
                    <a:pt x="11" y="45"/>
                    <a:pt x="19" y="37"/>
                    <a:pt x="0" y="11"/>
                  </a:cubicBezTo>
                  <a:close/>
                </a:path>
              </a:pathLst>
            </a:custGeom>
            <a:solidFill>
              <a:srgbClr val="55C1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ṧḻiḋé">
              <a:extLst>
                <a:ext uri="{FF2B5EF4-FFF2-40B4-BE49-F238E27FC236}">
                  <a16:creationId xmlns:a16="http://schemas.microsoft.com/office/drawing/2014/main" id="{44CCE7DA-507E-D545-1BF0-EC692505B7AB}"/>
                </a:ext>
              </a:extLst>
            </p:cNvPr>
            <p:cNvSpPr/>
            <p:nvPr/>
          </p:nvSpPr>
          <p:spPr bwMode="auto">
            <a:xfrm>
              <a:off x="5607050" y="3228976"/>
              <a:ext cx="354013" cy="371475"/>
            </a:xfrm>
            <a:custGeom>
              <a:avLst/>
              <a:gdLst>
                <a:gd name="T0" fmla="*/ 89 w 112"/>
                <a:gd name="T1" fmla="*/ 15 h 118"/>
                <a:gd name="T2" fmla="*/ 112 w 112"/>
                <a:gd name="T3" fmla="*/ 47 h 118"/>
                <a:gd name="T4" fmla="*/ 87 w 112"/>
                <a:gd name="T5" fmla="*/ 65 h 118"/>
                <a:gd name="T6" fmla="*/ 77 w 112"/>
                <a:gd name="T7" fmla="*/ 85 h 118"/>
                <a:gd name="T8" fmla="*/ 73 w 112"/>
                <a:gd name="T9" fmla="*/ 84 h 118"/>
                <a:gd name="T10" fmla="*/ 67 w 112"/>
                <a:gd name="T11" fmla="*/ 71 h 118"/>
                <a:gd name="T12" fmla="*/ 64 w 112"/>
                <a:gd name="T13" fmla="*/ 92 h 118"/>
                <a:gd name="T14" fmla="*/ 74 w 112"/>
                <a:gd name="T15" fmla="*/ 102 h 118"/>
                <a:gd name="T16" fmla="*/ 62 w 112"/>
                <a:gd name="T17" fmla="*/ 117 h 118"/>
                <a:gd name="T18" fmla="*/ 38 w 112"/>
                <a:gd name="T19" fmla="*/ 113 h 118"/>
                <a:gd name="T20" fmla="*/ 15 w 112"/>
                <a:gd name="T21" fmla="*/ 87 h 118"/>
                <a:gd name="T22" fmla="*/ 5 w 112"/>
                <a:gd name="T23" fmla="*/ 37 h 118"/>
                <a:gd name="T24" fmla="*/ 20 w 112"/>
                <a:gd name="T25" fmla="*/ 18 h 118"/>
                <a:gd name="T26" fmla="*/ 38 w 112"/>
                <a:gd name="T27" fmla="*/ 6 h 118"/>
                <a:gd name="T28" fmla="*/ 89 w 112"/>
                <a:gd name="T29"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8">
                  <a:moveTo>
                    <a:pt x="89" y="15"/>
                  </a:moveTo>
                  <a:cubicBezTo>
                    <a:pt x="89" y="15"/>
                    <a:pt x="107" y="19"/>
                    <a:pt x="112" y="47"/>
                  </a:cubicBezTo>
                  <a:cubicBezTo>
                    <a:pt x="110" y="58"/>
                    <a:pt x="93" y="49"/>
                    <a:pt x="87" y="65"/>
                  </a:cubicBezTo>
                  <a:cubicBezTo>
                    <a:pt x="81" y="80"/>
                    <a:pt x="77" y="85"/>
                    <a:pt x="77" y="85"/>
                  </a:cubicBezTo>
                  <a:cubicBezTo>
                    <a:pt x="73" y="84"/>
                    <a:pt x="73" y="84"/>
                    <a:pt x="73" y="84"/>
                  </a:cubicBezTo>
                  <a:cubicBezTo>
                    <a:pt x="73" y="84"/>
                    <a:pt x="73" y="71"/>
                    <a:pt x="67" y="71"/>
                  </a:cubicBezTo>
                  <a:cubicBezTo>
                    <a:pt x="62" y="71"/>
                    <a:pt x="60" y="86"/>
                    <a:pt x="64" y="92"/>
                  </a:cubicBezTo>
                  <a:cubicBezTo>
                    <a:pt x="67" y="98"/>
                    <a:pt x="74" y="102"/>
                    <a:pt x="74" y="102"/>
                  </a:cubicBezTo>
                  <a:cubicBezTo>
                    <a:pt x="74" y="102"/>
                    <a:pt x="66" y="115"/>
                    <a:pt x="62" y="117"/>
                  </a:cubicBezTo>
                  <a:cubicBezTo>
                    <a:pt x="58" y="118"/>
                    <a:pt x="44" y="115"/>
                    <a:pt x="38" y="113"/>
                  </a:cubicBezTo>
                  <a:cubicBezTo>
                    <a:pt x="33" y="110"/>
                    <a:pt x="23" y="99"/>
                    <a:pt x="15" y="87"/>
                  </a:cubicBezTo>
                  <a:cubicBezTo>
                    <a:pt x="7" y="74"/>
                    <a:pt x="0" y="52"/>
                    <a:pt x="5" y="37"/>
                  </a:cubicBezTo>
                  <a:cubicBezTo>
                    <a:pt x="9" y="22"/>
                    <a:pt x="20" y="18"/>
                    <a:pt x="20" y="18"/>
                  </a:cubicBezTo>
                  <a:cubicBezTo>
                    <a:pt x="20" y="18"/>
                    <a:pt x="27" y="10"/>
                    <a:pt x="38" y="6"/>
                  </a:cubicBezTo>
                  <a:cubicBezTo>
                    <a:pt x="49" y="2"/>
                    <a:pt x="69" y="0"/>
                    <a:pt x="89" y="15"/>
                  </a:cubicBezTo>
                  <a:close/>
                </a:path>
              </a:pathLst>
            </a:custGeom>
            <a:solidFill>
              <a:srgbClr val="843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ľïḑe">
              <a:extLst>
                <a:ext uri="{FF2B5EF4-FFF2-40B4-BE49-F238E27FC236}">
                  <a16:creationId xmlns:a16="http://schemas.microsoft.com/office/drawing/2014/main" id="{A6A9922A-069C-604F-1277-8B6301CC2741}"/>
                </a:ext>
              </a:extLst>
            </p:cNvPr>
            <p:cNvSpPr/>
            <p:nvPr/>
          </p:nvSpPr>
          <p:spPr bwMode="auto">
            <a:xfrm>
              <a:off x="5708650" y="3619501"/>
              <a:ext cx="204788" cy="92075"/>
            </a:xfrm>
            <a:custGeom>
              <a:avLst/>
              <a:gdLst>
                <a:gd name="T0" fmla="*/ 65 w 65"/>
                <a:gd name="T1" fmla="*/ 18 h 29"/>
                <a:gd name="T2" fmla="*/ 52 w 65"/>
                <a:gd name="T3" fmla="*/ 11 h 29"/>
                <a:gd name="T4" fmla="*/ 7 w 65"/>
                <a:gd name="T5" fmla="*/ 0 h 29"/>
                <a:gd name="T6" fmla="*/ 0 w 65"/>
                <a:gd name="T7" fmla="*/ 9 h 29"/>
                <a:gd name="T8" fmla="*/ 30 w 65"/>
                <a:gd name="T9" fmla="*/ 27 h 29"/>
                <a:gd name="T10" fmla="*/ 62 w 65"/>
                <a:gd name="T11" fmla="*/ 21 h 29"/>
                <a:gd name="T12" fmla="*/ 65 w 65"/>
                <a:gd name="T13" fmla="*/ 18 h 29"/>
              </a:gdLst>
              <a:ahLst/>
              <a:cxnLst>
                <a:cxn ang="0">
                  <a:pos x="T0" y="T1"/>
                </a:cxn>
                <a:cxn ang="0">
                  <a:pos x="T2" y="T3"/>
                </a:cxn>
                <a:cxn ang="0">
                  <a:pos x="T4" y="T5"/>
                </a:cxn>
                <a:cxn ang="0">
                  <a:pos x="T6" y="T7"/>
                </a:cxn>
                <a:cxn ang="0">
                  <a:pos x="T8" y="T9"/>
                </a:cxn>
                <a:cxn ang="0">
                  <a:pos x="T10" y="T11"/>
                </a:cxn>
                <a:cxn ang="0">
                  <a:pos x="T12" y="T13"/>
                </a:cxn>
              </a:cxnLst>
              <a:rect l="0" t="0" r="r" b="b"/>
              <a:pathLst>
                <a:path w="65" h="29">
                  <a:moveTo>
                    <a:pt x="65" y="18"/>
                  </a:moveTo>
                  <a:cubicBezTo>
                    <a:pt x="52" y="11"/>
                    <a:pt x="52" y="11"/>
                    <a:pt x="52" y="11"/>
                  </a:cubicBezTo>
                  <a:cubicBezTo>
                    <a:pt x="52" y="11"/>
                    <a:pt x="19" y="8"/>
                    <a:pt x="7" y="0"/>
                  </a:cubicBezTo>
                  <a:cubicBezTo>
                    <a:pt x="0" y="9"/>
                    <a:pt x="0" y="9"/>
                    <a:pt x="0" y="9"/>
                  </a:cubicBezTo>
                  <a:cubicBezTo>
                    <a:pt x="0" y="9"/>
                    <a:pt x="9" y="25"/>
                    <a:pt x="30" y="27"/>
                  </a:cubicBezTo>
                  <a:cubicBezTo>
                    <a:pt x="52" y="29"/>
                    <a:pt x="62" y="21"/>
                    <a:pt x="62" y="21"/>
                  </a:cubicBezTo>
                  <a:lnTo>
                    <a:pt x="65" y="18"/>
                  </a:lnTo>
                  <a:close/>
                </a:path>
              </a:pathLst>
            </a:custGeom>
            <a:solidFill>
              <a:srgbClr val="CFDA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ï$ľïḑè">
              <a:extLst>
                <a:ext uri="{FF2B5EF4-FFF2-40B4-BE49-F238E27FC236}">
                  <a16:creationId xmlns:a16="http://schemas.microsoft.com/office/drawing/2014/main" id="{440478B5-2A86-23D0-435C-9B35F7251189}"/>
                </a:ext>
              </a:extLst>
            </p:cNvPr>
            <p:cNvSpPr/>
            <p:nvPr/>
          </p:nvSpPr>
          <p:spPr bwMode="auto">
            <a:xfrm>
              <a:off x="7486650" y="2249488"/>
              <a:ext cx="290513" cy="260350"/>
            </a:xfrm>
            <a:custGeom>
              <a:avLst/>
              <a:gdLst>
                <a:gd name="T0" fmla="*/ 92 w 92"/>
                <a:gd name="T1" fmla="*/ 55 h 83"/>
                <a:gd name="T2" fmla="*/ 92 w 92"/>
                <a:gd name="T3" fmla="*/ 69 h 83"/>
                <a:gd name="T4" fmla="*/ 75 w 92"/>
                <a:gd name="T5" fmla="*/ 79 h 83"/>
                <a:gd name="T6" fmla="*/ 6 w 92"/>
                <a:gd name="T7" fmla="*/ 39 h 83"/>
                <a:gd name="T8" fmla="*/ 0 w 92"/>
                <a:gd name="T9" fmla="*/ 29 h 83"/>
                <a:gd name="T10" fmla="*/ 0 w 92"/>
                <a:gd name="T11" fmla="*/ 14 h 83"/>
                <a:gd name="T12" fmla="*/ 17 w 92"/>
                <a:gd name="T13" fmla="*/ 4 h 83"/>
                <a:gd name="T14" fmla="*/ 87 w 92"/>
                <a:gd name="T15" fmla="*/ 45 h 83"/>
                <a:gd name="T16" fmla="*/ 92 w 92"/>
                <a:gd name="T17" fmla="*/ 5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3">
                  <a:moveTo>
                    <a:pt x="92" y="55"/>
                  </a:moveTo>
                  <a:cubicBezTo>
                    <a:pt x="92" y="69"/>
                    <a:pt x="92" y="69"/>
                    <a:pt x="92" y="69"/>
                  </a:cubicBezTo>
                  <a:cubicBezTo>
                    <a:pt x="92" y="78"/>
                    <a:pt x="83" y="83"/>
                    <a:pt x="75" y="79"/>
                  </a:cubicBezTo>
                  <a:cubicBezTo>
                    <a:pt x="6" y="39"/>
                    <a:pt x="6" y="39"/>
                    <a:pt x="6" y="39"/>
                  </a:cubicBezTo>
                  <a:cubicBezTo>
                    <a:pt x="2" y="37"/>
                    <a:pt x="0" y="33"/>
                    <a:pt x="0" y="29"/>
                  </a:cubicBezTo>
                  <a:cubicBezTo>
                    <a:pt x="0" y="14"/>
                    <a:pt x="0" y="14"/>
                    <a:pt x="0" y="14"/>
                  </a:cubicBezTo>
                  <a:cubicBezTo>
                    <a:pt x="0" y="6"/>
                    <a:pt x="10" y="0"/>
                    <a:pt x="17" y="4"/>
                  </a:cubicBezTo>
                  <a:cubicBezTo>
                    <a:pt x="87" y="45"/>
                    <a:pt x="87" y="45"/>
                    <a:pt x="87" y="45"/>
                  </a:cubicBezTo>
                  <a:cubicBezTo>
                    <a:pt x="90" y="47"/>
                    <a:pt x="92" y="51"/>
                    <a:pt x="92" y="55"/>
                  </a:cubicBezTo>
                  <a:close/>
                </a:path>
              </a:pathLst>
            </a:custGeom>
            <a:solidFill>
              <a:srgbClr val="1AE5FF">
                <a:alpha val="50000"/>
              </a:srgbClr>
            </a:solidFill>
            <a:ln>
              <a:noFill/>
            </a:ln>
          </p:spPr>
          <p:txBody>
            <a:bodyPr anchor="ctr"/>
            <a:lstStyle/>
            <a:p>
              <a:pPr algn="ctr"/>
              <a:endParaRPr/>
            </a:p>
          </p:txBody>
        </p:sp>
        <p:sp>
          <p:nvSpPr>
            <p:cNvPr id="79" name="íṩḷïḋe">
              <a:extLst>
                <a:ext uri="{FF2B5EF4-FFF2-40B4-BE49-F238E27FC236}">
                  <a16:creationId xmlns:a16="http://schemas.microsoft.com/office/drawing/2014/main" id="{7924815E-02D2-82CA-6F40-DB833C89F9B5}"/>
                </a:ext>
              </a:extLst>
            </p:cNvPr>
            <p:cNvSpPr/>
            <p:nvPr/>
          </p:nvSpPr>
          <p:spPr bwMode="auto">
            <a:xfrm>
              <a:off x="7486650" y="2479676"/>
              <a:ext cx="984250" cy="660400"/>
            </a:xfrm>
            <a:custGeom>
              <a:avLst/>
              <a:gdLst>
                <a:gd name="T0" fmla="*/ 312 w 312"/>
                <a:gd name="T1" fmla="*/ 182 h 210"/>
                <a:gd name="T2" fmla="*/ 312 w 312"/>
                <a:gd name="T3" fmla="*/ 196 h 210"/>
                <a:gd name="T4" fmla="*/ 295 w 312"/>
                <a:gd name="T5" fmla="*/ 206 h 210"/>
                <a:gd name="T6" fmla="*/ 6 w 312"/>
                <a:gd name="T7" fmla="*/ 39 h 210"/>
                <a:gd name="T8" fmla="*/ 0 w 312"/>
                <a:gd name="T9" fmla="*/ 29 h 210"/>
                <a:gd name="T10" fmla="*/ 0 w 312"/>
                <a:gd name="T11" fmla="*/ 14 h 210"/>
                <a:gd name="T12" fmla="*/ 17 w 312"/>
                <a:gd name="T13" fmla="*/ 5 h 210"/>
                <a:gd name="T14" fmla="*/ 306 w 312"/>
                <a:gd name="T15" fmla="*/ 172 h 210"/>
                <a:gd name="T16" fmla="*/ 312 w 312"/>
                <a:gd name="T17" fmla="*/ 18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2" h="210">
                  <a:moveTo>
                    <a:pt x="312" y="182"/>
                  </a:moveTo>
                  <a:cubicBezTo>
                    <a:pt x="312" y="196"/>
                    <a:pt x="312" y="196"/>
                    <a:pt x="312" y="196"/>
                  </a:cubicBezTo>
                  <a:cubicBezTo>
                    <a:pt x="312" y="205"/>
                    <a:pt x="303" y="210"/>
                    <a:pt x="295" y="206"/>
                  </a:cubicBezTo>
                  <a:cubicBezTo>
                    <a:pt x="6" y="39"/>
                    <a:pt x="6" y="39"/>
                    <a:pt x="6" y="39"/>
                  </a:cubicBezTo>
                  <a:cubicBezTo>
                    <a:pt x="2" y="37"/>
                    <a:pt x="0" y="33"/>
                    <a:pt x="0" y="29"/>
                  </a:cubicBezTo>
                  <a:cubicBezTo>
                    <a:pt x="0" y="14"/>
                    <a:pt x="0" y="14"/>
                    <a:pt x="0" y="14"/>
                  </a:cubicBezTo>
                  <a:cubicBezTo>
                    <a:pt x="0" y="6"/>
                    <a:pt x="10" y="0"/>
                    <a:pt x="17" y="5"/>
                  </a:cubicBezTo>
                  <a:cubicBezTo>
                    <a:pt x="306" y="172"/>
                    <a:pt x="306" y="172"/>
                    <a:pt x="306" y="172"/>
                  </a:cubicBezTo>
                  <a:cubicBezTo>
                    <a:pt x="310" y="174"/>
                    <a:pt x="312" y="178"/>
                    <a:pt x="312" y="182"/>
                  </a:cubicBezTo>
                  <a:close/>
                </a:path>
              </a:pathLst>
            </a:custGeom>
            <a:solidFill>
              <a:srgbClr val="1AE5FF">
                <a:alpha val="50000"/>
              </a:srgbClr>
            </a:solidFill>
            <a:ln>
              <a:noFill/>
            </a:ln>
          </p:spPr>
          <p:txBody>
            <a:bodyPr anchor="ctr"/>
            <a:lstStyle/>
            <a:p>
              <a:pPr algn="ctr"/>
              <a:endParaRPr/>
            </a:p>
          </p:txBody>
        </p:sp>
        <p:sp>
          <p:nvSpPr>
            <p:cNvPr id="80" name="ïsḻiḍê">
              <a:extLst>
                <a:ext uri="{FF2B5EF4-FFF2-40B4-BE49-F238E27FC236}">
                  <a16:creationId xmlns:a16="http://schemas.microsoft.com/office/drawing/2014/main" id="{B447C294-DF3E-96B4-AD15-1181293C18B5}"/>
                </a:ext>
              </a:extLst>
            </p:cNvPr>
            <p:cNvSpPr/>
            <p:nvPr/>
          </p:nvSpPr>
          <p:spPr bwMode="auto">
            <a:xfrm>
              <a:off x="7486650" y="2941638"/>
              <a:ext cx="606425" cy="444500"/>
            </a:xfrm>
            <a:custGeom>
              <a:avLst/>
              <a:gdLst>
                <a:gd name="T0" fmla="*/ 192 w 192"/>
                <a:gd name="T1" fmla="*/ 112 h 141"/>
                <a:gd name="T2" fmla="*/ 192 w 192"/>
                <a:gd name="T3" fmla="*/ 127 h 141"/>
                <a:gd name="T4" fmla="*/ 175 w 192"/>
                <a:gd name="T5" fmla="*/ 137 h 141"/>
                <a:gd name="T6" fmla="*/ 5 w 192"/>
                <a:gd name="T7" fmla="*/ 39 h 141"/>
                <a:gd name="T8" fmla="*/ 0 w 192"/>
                <a:gd name="T9" fmla="*/ 29 h 141"/>
                <a:gd name="T10" fmla="*/ 0 w 192"/>
                <a:gd name="T11" fmla="*/ 14 h 141"/>
                <a:gd name="T12" fmla="*/ 17 w 192"/>
                <a:gd name="T13" fmla="*/ 4 h 141"/>
                <a:gd name="T14" fmla="*/ 187 w 192"/>
                <a:gd name="T15" fmla="*/ 103 h 141"/>
                <a:gd name="T16" fmla="*/ 192 w 192"/>
                <a:gd name="T17" fmla="*/ 1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41">
                  <a:moveTo>
                    <a:pt x="192" y="112"/>
                  </a:moveTo>
                  <a:cubicBezTo>
                    <a:pt x="192" y="127"/>
                    <a:pt x="192" y="127"/>
                    <a:pt x="192" y="127"/>
                  </a:cubicBezTo>
                  <a:cubicBezTo>
                    <a:pt x="192" y="136"/>
                    <a:pt x="183" y="141"/>
                    <a:pt x="175" y="137"/>
                  </a:cubicBezTo>
                  <a:cubicBezTo>
                    <a:pt x="5" y="39"/>
                    <a:pt x="5" y="39"/>
                    <a:pt x="5" y="39"/>
                  </a:cubicBezTo>
                  <a:cubicBezTo>
                    <a:pt x="2" y="37"/>
                    <a:pt x="0" y="33"/>
                    <a:pt x="0" y="29"/>
                  </a:cubicBezTo>
                  <a:cubicBezTo>
                    <a:pt x="0" y="14"/>
                    <a:pt x="0" y="14"/>
                    <a:pt x="0" y="14"/>
                  </a:cubicBezTo>
                  <a:cubicBezTo>
                    <a:pt x="0" y="5"/>
                    <a:pt x="9" y="0"/>
                    <a:pt x="17" y="4"/>
                  </a:cubicBezTo>
                  <a:cubicBezTo>
                    <a:pt x="187" y="103"/>
                    <a:pt x="187" y="103"/>
                    <a:pt x="187" y="103"/>
                  </a:cubicBezTo>
                  <a:cubicBezTo>
                    <a:pt x="190" y="105"/>
                    <a:pt x="192" y="108"/>
                    <a:pt x="192" y="112"/>
                  </a:cubicBezTo>
                  <a:close/>
                </a:path>
              </a:pathLst>
            </a:custGeom>
            <a:solidFill>
              <a:srgbClr val="1AE5FF">
                <a:alpha val="50000"/>
              </a:srgbClr>
            </a:solidFill>
            <a:ln>
              <a:noFill/>
            </a:ln>
          </p:spPr>
          <p:txBody>
            <a:bodyPr anchor="ctr"/>
            <a:lstStyle/>
            <a:p>
              <a:pPr algn="ctr"/>
              <a:endParaRPr/>
            </a:p>
          </p:txBody>
        </p:sp>
        <p:sp>
          <p:nvSpPr>
            <p:cNvPr id="81" name="iṧḷïḑê">
              <a:extLst>
                <a:ext uri="{FF2B5EF4-FFF2-40B4-BE49-F238E27FC236}">
                  <a16:creationId xmlns:a16="http://schemas.microsoft.com/office/drawing/2014/main" id="{0BEEB3F9-7E35-F01F-9AD9-5D83C57351DD}"/>
                </a:ext>
              </a:extLst>
            </p:cNvPr>
            <p:cNvSpPr/>
            <p:nvPr/>
          </p:nvSpPr>
          <p:spPr bwMode="auto">
            <a:xfrm>
              <a:off x="7486650" y="2711451"/>
              <a:ext cx="842963" cy="581025"/>
            </a:xfrm>
            <a:custGeom>
              <a:avLst/>
              <a:gdLst>
                <a:gd name="T0" fmla="*/ 267 w 267"/>
                <a:gd name="T1" fmla="*/ 155 h 184"/>
                <a:gd name="T2" fmla="*/ 267 w 267"/>
                <a:gd name="T3" fmla="*/ 170 h 184"/>
                <a:gd name="T4" fmla="*/ 250 w 267"/>
                <a:gd name="T5" fmla="*/ 179 h 184"/>
                <a:gd name="T6" fmla="*/ 5 w 267"/>
                <a:gd name="T7" fmla="*/ 38 h 184"/>
                <a:gd name="T8" fmla="*/ 0 w 267"/>
                <a:gd name="T9" fmla="*/ 29 h 184"/>
                <a:gd name="T10" fmla="*/ 0 w 267"/>
                <a:gd name="T11" fmla="*/ 14 h 184"/>
                <a:gd name="T12" fmla="*/ 17 w 267"/>
                <a:gd name="T13" fmla="*/ 4 h 184"/>
                <a:gd name="T14" fmla="*/ 261 w 267"/>
                <a:gd name="T15" fmla="*/ 145 h 184"/>
                <a:gd name="T16" fmla="*/ 267 w 267"/>
                <a:gd name="T17" fmla="*/ 15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4">
                  <a:moveTo>
                    <a:pt x="267" y="155"/>
                  </a:moveTo>
                  <a:cubicBezTo>
                    <a:pt x="267" y="170"/>
                    <a:pt x="267" y="170"/>
                    <a:pt x="267" y="170"/>
                  </a:cubicBezTo>
                  <a:cubicBezTo>
                    <a:pt x="267" y="178"/>
                    <a:pt x="257" y="184"/>
                    <a:pt x="250" y="179"/>
                  </a:cubicBezTo>
                  <a:cubicBezTo>
                    <a:pt x="5" y="38"/>
                    <a:pt x="5" y="38"/>
                    <a:pt x="5" y="38"/>
                  </a:cubicBezTo>
                  <a:cubicBezTo>
                    <a:pt x="2" y="36"/>
                    <a:pt x="0" y="33"/>
                    <a:pt x="0" y="29"/>
                  </a:cubicBezTo>
                  <a:cubicBezTo>
                    <a:pt x="0" y="14"/>
                    <a:pt x="0" y="14"/>
                    <a:pt x="0" y="14"/>
                  </a:cubicBezTo>
                  <a:cubicBezTo>
                    <a:pt x="0" y="5"/>
                    <a:pt x="9" y="0"/>
                    <a:pt x="17" y="4"/>
                  </a:cubicBezTo>
                  <a:cubicBezTo>
                    <a:pt x="261" y="145"/>
                    <a:pt x="261" y="145"/>
                    <a:pt x="261" y="145"/>
                  </a:cubicBezTo>
                  <a:cubicBezTo>
                    <a:pt x="265" y="147"/>
                    <a:pt x="267" y="151"/>
                    <a:pt x="267" y="155"/>
                  </a:cubicBezTo>
                  <a:close/>
                </a:path>
              </a:pathLst>
            </a:custGeom>
            <a:solidFill>
              <a:srgbClr val="1AE5FF">
                <a:alpha val="50000"/>
              </a:srgbClr>
            </a:solidFill>
            <a:ln>
              <a:noFill/>
            </a:ln>
          </p:spPr>
          <p:txBody>
            <a:bodyPr anchor="ctr"/>
            <a:lstStyle/>
            <a:p>
              <a:pPr algn="ctr"/>
              <a:endParaRPr/>
            </a:p>
          </p:txBody>
        </p:sp>
        <p:sp>
          <p:nvSpPr>
            <p:cNvPr id="82" name="ïşļïde">
              <a:extLst>
                <a:ext uri="{FF2B5EF4-FFF2-40B4-BE49-F238E27FC236}">
                  <a16:creationId xmlns:a16="http://schemas.microsoft.com/office/drawing/2014/main" id="{0B2F6A8B-260B-AF5A-D28D-3B58A4862E65}"/>
                </a:ext>
              </a:extLst>
            </p:cNvPr>
            <p:cNvSpPr/>
            <p:nvPr/>
          </p:nvSpPr>
          <p:spPr bwMode="auto">
            <a:xfrm>
              <a:off x="4117975" y="2003426"/>
              <a:ext cx="149225" cy="131763"/>
            </a:xfrm>
            <a:custGeom>
              <a:avLst/>
              <a:gdLst>
                <a:gd name="T0" fmla="*/ 0 w 47"/>
                <a:gd name="T1" fmla="*/ 28 h 42"/>
                <a:gd name="T2" fmla="*/ 0 w 47"/>
                <a:gd name="T3" fmla="*/ 35 h 42"/>
                <a:gd name="T4" fmla="*/ 8 w 47"/>
                <a:gd name="T5" fmla="*/ 40 h 42"/>
                <a:gd name="T6" fmla="*/ 44 w 47"/>
                <a:gd name="T7" fmla="*/ 19 h 42"/>
                <a:gd name="T8" fmla="*/ 47 w 47"/>
                <a:gd name="T9" fmla="*/ 14 h 42"/>
                <a:gd name="T10" fmla="*/ 47 w 47"/>
                <a:gd name="T11" fmla="*/ 7 h 42"/>
                <a:gd name="T12" fmla="*/ 38 w 47"/>
                <a:gd name="T13" fmla="*/ 2 h 42"/>
                <a:gd name="T14" fmla="*/ 3 w 47"/>
                <a:gd name="T15" fmla="*/ 23 h 42"/>
                <a:gd name="T16" fmla="*/ 0 w 47"/>
                <a:gd name="T17"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0" y="28"/>
                  </a:moveTo>
                  <a:cubicBezTo>
                    <a:pt x="0" y="35"/>
                    <a:pt x="0" y="35"/>
                    <a:pt x="0" y="35"/>
                  </a:cubicBezTo>
                  <a:cubicBezTo>
                    <a:pt x="0" y="40"/>
                    <a:pt x="4" y="42"/>
                    <a:pt x="8" y="40"/>
                  </a:cubicBezTo>
                  <a:cubicBezTo>
                    <a:pt x="44" y="19"/>
                    <a:pt x="44" y="19"/>
                    <a:pt x="44" y="19"/>
                  </a:cubicBezTo>
                  <a:cubicBezTo>
                    <a:pt x="46" y="18"/>
                    <a:pt x="47" y="16"/>
                    <a:pt x="47" y="14"/>
                  </a:cubicBezTo>
                  <a:cubicBezTo>
                    <a:pt x="47" y="7"/>
                    <a:pt x="47" y="7"/>
                    <a:pt x="47" y="7"/>
                  </a:cubicBezTo>
                  <a:cubicBezTo>
                    <a:pt x="47" y="2"/>
                    <a:pt x="42" y="0"/>
                    <a:pt x="38" y="2"/>
                  </a:cubicBezTo>
                  <a:cubicBezTo>
                    <a:pt x="3" y="23"/>
                    <a:pt x="3" y="23"/>
                    <a:pt x="3" y="23"/>
                  </a:cubicBezTo>
                  <a:cubicBezTo>
                    <a:pt x="1" y="24"/>
                    <a:pt x="0" y="26"/>
                    <a:pt x="0" y="28"/>
                  </a:cubicBezTo>
                  <a:close/>
                </a:path>
              </a:pathLst>
            </a:custGeom>
            <a:solidFill>
              <a:srgbClr val="1AE5FF">
                <a:alpha val="50000"/>
              </a:srgbClr>
            </a:solidFill>
            <a:ln>
              <a:noFill/>
            </a:ln>
          </p:spPr>
          <p:txBody>
            <a:bodyPr anchor="ctr"/>
            <a:lstStyle/>
            <a:p>
              <a:pPr algn="ctr"/>
              <a:endParaRPr/>
            </a:p>
          </p:txBody>
        </p:sp>
        <p:sp>
          <p:nvSpPr>
            <p:cNvPr id="83" name="ïSļíďe">
              <a:extLst>
                <a:ext uri="{FF2B5EF4-FFF2-40B4-BE49-F238E27FC236}">
                  <a16:creationId xmlns:a16="http://schemas.microsoft.com/office/drawing/2014/main" id="{A96F5F9B-1DAB-587D-E34B-1237465A875F}"/>
                </a:ext>
              </a:extLst>
            </p:cNvPr>
            <p:cNvSpPr/>
            <p:nvPr/>
          </p:nvSpPr>
          <p:spPr bwMode="auto">
            <a:xfrm>
              <a:off x="3762375" y="2119313"/>
              <a:ext cx="504825" cy="341313"/>
            </a:xfrm>
            <a:custGeom>
              <a:avLst/>
              <a:gdLst>
                <a:gd name="T0" fmla="*/ 0 w 160"/>
                <a:gd name="T1" fmla="*/ 94 h 108"/>
                <a:gd name="T2" fmla="*/ 0 w 160"/>
                <a:gd name="T3" fmla="*/ 101 h 108"/>
                <a:gd name="T4" fmla="*/ 8 w 160"/>
                <a:gd name="T5" fmla="*/ 106 h 108"/>
                <a:gd name="T6" fmla="*/ 157 w 160"/>
                <a:gd name="T7" fmla="*/ 20 h 108"/>
                <a:gd name="T8" fmla="*/ 160 w 160"/>
                <a:gd name="T9" fmla="*/ 15 h 108"/>
                <a:gd name="T10" fmla="*/ 160 w 160"/>
                <a:gd name="T11" fmla="*/ 8 h 108"/>
                <a:gd name="T12" fmla="*/ 151 w 160"/>
                <a:gd name="T13" fmla="*/ 3 h 108"/>
                <a:gd name="T14" fmla="*/ 2 w 160"/>
                <a:gd name="T15" fmla="*/ 88 h 108"/>
                <a:gd name="T16" fmla="*/ 0 w 160"/>
                <a:gd name="T17" fmla="*/ 9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08">
                  <a:moveTo>
                    <a:pt x="0" y="94"/>
                  </a:moveTo>
                  <a:cubicBezTo>
                    <a:pt x="0" y="101"/>
                    <a:pt x="0" y="101"/>
                    <a:pt x="0" y="101"/>
                  </a:cubicBezTo>
                  <a:cubicBezTo>
                    <a:pt x="0" y="106"/>
                    <a:pt x="4" y="108"/>
                    <a:pt x="8" y="106"/>
                  </a:cubicBezTo>
                  <a:cubicBezTo>
                    <a:pt x="157" y="20"/>
                    <a:pt x="157" y="20"/>
                    <a:pt x="157" y="20"/>
                  </a:cubicBezTo>
                  <a:cubicBezTo>
                    <a:pt x="159" y="19"/>
                    <a:pt x="160" y="17"/>
                    <a:pt x="160" y="15"/>
                  </a:cubicBezTo>
                  <a:cubicBezTo>
                    <a:pt x="160" y="8"/>
                    <a:pt x="160" y="8"/>
                    <a:pt x="160" y="8"/>
                  </a:cubicBezTo>
                  <a:cubicBezTo>
                    <a:pt x="160" y="3"/>
                    <a:pt x="155" y="0"/>
                    <a:pt x="151" y="3"/>
                  </a:cubicBezTo>
                  <a:cubicBezTo>
                    <a:pt x="2" y="88"/>
                    <a:pt x="2" y="88"/>
                    <a:pt x="2" y="88"/>
                  </a:cubicBezTo>
                  <a:cubicBezTo>
                    <a:pt x="1" y="90"/>
                    <a:pt x="0" y="91"/>
                    <a:pt x="0" y="94"/>
                  </a:cubicBezTo>
                  <a:close/>
                </a:path>
              </a:pathLst>
            </a:custGeom>
            <a:solidFill>
              <a:srgbClr val="1AE5FF">
                <a:alpha val="50000"/>
              </a:srgbClr>
            </a:solidFill>
            <a:ln>
              <a:noFill/>
            </a:ln>
          </p:spPr>
          <p:txBody>
            <a:bodyPr anchor="ctr"/>
            <a:lstStyle/>
            <a:p>
              <a:pPr algn="ctr"/>
              <a:endParaRPr/>
            </a:p>
          </p:txBody>
        </p:sp>
        <p:sp>
          <p:nvSpPr>
            <p:cNvPr id="84" name="îṡľiḋè">
              <a:extLst>
                <a:ext uri="{FF2B5EF4-FFF2-40B4-BE49-F238E27FC236}">
                  <a16:creationId xmlns:a16="http://schemas.microsoft.com/office/drawing/2014/main" id="{FCAF95C1-43C3-1079-6962-80ED05FEAA9F}"/>
                </a:ext>
              </a:extLst>
            </p:cNvPr>
            <p:cNvSpPr/>
            <p:nvPr/>
          </p:nvSpPr>
          <p:spPr bwMode="auto">
            <a:xfrm>
              <a:off x="3954463" y="2359026"/>
              <a:ext cx="312738" cy="227013"/>
            </a:xfrm>
            <a:custGeom>
              <a:avLst/>
              <a:gdLst>
                <a:gd name="T0" fmla="*/ 0 w 99"/>
                <a:gd name="T1" fmla="*/ 57 h 72"/>
                <a:gd name="T2" fmla="*/ 0 w 99"/>
                <a:gd name="T3" fmla="*/ 65 h 72"/>
                <a:gd name="T4" fmla="*/ 9 w 99"/>
                <a:gd name="T5" fmla="*/ 70 h 72"/>
                <a:gd name="T6" fmla="*/ 96 w 99"/>
                <a:gd name="T7" fmla="*/ 20 h 72"/>
                <a:gd name="T8" fmla="*/ 99 w 99"/>
                <a:gd name="T9" fmla="*/ 15 h 72"/>
                <a:gd name="T10" fmla="*/ 99 w 99"/>
                <a:gd name="T11" fmla="*/ 7 h 72"/>
                <a:gd name="T12" fmla="*/ 91 w 99"/>
                <a:gd name="T13" fmla="*/ 2 h 72"/>
                <a:gd name="T14" fmla="*/ 3 w 99"/>
                <a:gd name="T15" fmla="*/ 52 h 72"/>
                <a:gd name="T16" fmla="*/ 0 w 99"/>
                <a:gd name="T17"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2">
                  <a:moveTo>
                    <a:pt x="0" y="57"/>
                  </a:moveTo>
                  <a:cubicBezTo>
                    <a:pt x="0" y="65"/>
                    <a:pt x="0" y="65"/>
                    <a:pt x="0" y="65"/>
                  </a:cubicBezTo>
                  <a:cubicBezTo>
                    <a:pt x="0" y="70"/>
                    <a:pt x="5" y="72"/>
                    <a:pt x="9" y="70"/>
                  </a:cubicBezTo>
                  <a:cubicBezTo>
                    <a:pt x="96" y="20"/>
                    <a:pt x="96" y="20"/>
                    <a:pt x="96" y="20"/>
                  </a:cubicBezTo>
                  <a:cubicBezTo>
                    <a:pt x="98" y="19"/>
                    <a:pt x="99" y="17"/>
                    <a:pt x="99" y="15"/>
                  </a:cubicBezTo>
                  <a:cubicBezTo>
                    <a:pt x="99" y="7"/>
                    <a:pt x="99" y="7"/>
                    <a:pt x="99" y="7"/>
                  </a:cubicBezTo>
                  <a:cubicBezTo>
                    <a:pt x="99" y="2"/>
                    <a:pt x="94" y="0"/>
                    <a:pt x="91" y="2"/>
                  </a:cubicBezTo>
                  <a:cubicBezTo>
                    <a:pt x="3" y="52"/>
                    <a:pt x="3" y="52"/>
                    <a:pt x="3" y="52"/>
                  </a:cubicBezTo>
                  <a:cubicBezTo>
                    <a:pt x="1" y="53"/>
                    <a:pt x="0" y="55"/>
                    <a:pt x="0" y="57"/>
                  </a:cubicBezTo>
                  <a:close/>
                </a:path>
              </a:pathLst>
            </a:custGeom>
            <a:solidFill>
              <a:srgbClr val="1AE5FF">
                <a:alpha val="50000"/>
              </a:srgbClr>
            </a:solidFill>
            <a:ln>
              <a:noFill/>
            </a:ln>
          </p:spPr>
          <p:txBody>
            <a:bodyPr anchor="ctr"/>
            <a:lstStyle/>
            <a:p>
              <a:pPr algn="ctr"/>
              <a:endParaRPr/>
            </a:p>
          </p:txBody>
        </p:sp>
        <p:sp>
          <p:nvSpPr>
            <p:cNvPr id="85" name="îşļïḋe">
              <a:extLst>
                <a:ext uri="{FF2B5EF4-FFF2-40B4-BE49-F238E27FC236}">
                  <a16:creationId xmlns:a16="http://schemas.microsoft.com/office/drawing/2014/main" id="{4B836207-419D-0D33-4880-D4F8768B68E4}"/>
                </a:ext>
              </a:extLst>
            </p:cNvPr>
            <p:cNvSpPr/>
            <p:nvPr/>
          </p:nvSpPr>
          <p:spPr bwMode="auto">
            <a:xfrm>
              <a:off x="3835400" y="2239963"/>
              <a:ext cx="431800" cy="298450"/>
            </a:xfrm>
            <a:custGeom>
              <a:avLst/>
              <a:gdLst>
                <a:gd name="T0" fmla="*/ 0 w 137"/>
                <a:gd name="T1" fmla="*/ 80 h 95"/>
                <a:gd name="T2" fmla="*/ 0 w 137"/>
                <a:gd name="T3" fmla="*/ 87 h 95"/>
                <a:gd name="T4" fmla="*/ 9 w 137"/>
                <a:gd name="T5" fmla="*/ 92 h 95"/>
                <a:gd name="T6" fmla="*/ 134 w 137"/>
                <a:gd name="T7" fmla="*/ 20 h 95"/>
                <a:gd name="T8" fmla="*/ 137 w 137"/>
                <a:gd name="T9" fmla="*/ 15 h 95"/>
                <a:gd name="T10" fmla="*/ 137 w 137"/>
                <a:gd name="T11" fmla="*/ 7 h 95"/>
                <a:gd name="T12" fmla="*/ 128 w 137"/>
                <a:gd name="T13" fmla="*/ 2 h 95"/>
                <a:gd name="T14" fmla="*/ 3 w 137"/>
                <a:gd name="T15" fmla="*/ 75 h 95"/>
                <a:gd name="T16" fmla="*/ 0 w 137"/>
                <a:gd name="T17" fmla="*/ 8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95">
                  <a:moveTo>
                    <a:pt x="0" y="80"/>
                  </a:moveTo>
                  <a:cubicBezTo>
                    <a:pt x="0" y="87"/>
                    <a:pt x="0" y="87"/>
                    <a:pt x="0" y="87"/>
                  </a:cubicBezTo>
                  <a:cubicBezTo>
                    <a:pt x="0" y="92"/>
                    <a:pt x="5" y="95"/>
                    <a:pt x="9" y="92"/>
                  </a:cubicBezTo>
                  <a:cubicBezTo>
                    <a:pt x="134" y="20"/>
                    <a:pt x="134" y="20"/>
                    <a:pt x="134" y="20"/>
                  </a:cubicBezTo>
                  <a:cubicBezTo>
                    <a:pt x="136" y="19"/>
                    <a:pt x="137" y="17"/>
                    <a:pt x="137" y="15"/>
                  </a:cubicBezTo>
                  <a:cubicBezTo>
                    <a:pt x="137" y="7"/>
                    <a:pt x="137" y="7"/>
                    <a:pt x="137" y="7"/>
                  </a:cubicBezTo>
                  <a:cubicBezTo>
                    <a:pt x="137" y="3"/>
                    <a:pt x="132" y="0"/>
                    <a:pt x="128" y="2"/>
                  </a:cubicBezTo>
                  <a:cubicBezTo>
                    <a:pt x="3" y="75"/>
                    <a:pt x="3" y="75"/>
                    <a:pt x="3" y="75"/>
                  </a:cubicBezTo>
                  <a:cubicBezTo>
                    <a:pt x="1" y="76"/>
                    <a:pt x="0" y="78"/>
                    <a:pt x="0" y="80"/>
                  </a:cubicBezTo>
                  <a:close/>
                </a:path>
              </a:pathLst>
            </a:custGeom>
            <a:solidFill>
              <a:srgbClr val="1AE5FF">
                <a:alpha val="50000"/>
              </a:srgbClr>
            </a:solidFill>
            <a:ln>
              <a:noFill/>
            </a:ln>
          </p:spPr>
          <p:txBody>
            <a:bodyPr anchor="ctr"/>
            <a:lstStyle/>
            <a:p>
              <a:pPr algn="ctr"/>
              <a:endParaRPr/>
            </a:p>
          </p:txBody>
        </p:sp>
        <p:sp>
          <p:nvSpPr>
            <p:cNvPr id="86" name="ïṣḷîḑé">
              <a:extLst>
                <a:ext uri="{FF2B5EF4-FFF2-40B4-BE49-F238E27FC236}">
                  <a16:creationId xmlns:a16="http://schemas.microsoft.com/office/drawing/2014/main" id="{ABD612E0-264F-8C2D-3635-6A152F6294D8}"/>
                </a:ext>
              </a:extLst>
            </p:cNvPr>
            <p:cNvSpPr/>
            <p:nvPr/>
          </p:nvSpPr>
          <p:spPr bwMode="auto">
            <a:xfrm>
              <a:off x="5626100" y="2740026"/>
              <a:ext cx="379413" cy="377825"/>
            </a:xfrm>
            <a:prstGeom prst="ellipse">
              <a:avLst/>
            </a:prstGeom>
            <a:gradFill>
              <a:gsLst>
                <a:gs pos="0">
                  <a:srgbClr val="DB75BC"/>
                </a:gs>
                <a:gs pos="100000">
                  <a:srgbClr val="CC68FF"/>
                </a:gs>
              </a:gsLst>
              <a:lin ang="5400000" scaled="0"/>
            </a:gradFill>
            <a:ln>
              <a:noFill/>
            </a:ln>
          </p:spPr>
          <p:txBody>
            <a:bodyPr anchor="ctr"/>
            <a:lstStyle/>
            <a:p>
              <a:pPr algn="ctr"/>
              <a:endParaRPr/>
            </a:p>
          </p:txBody>
        </p:sp>
        <p:sp>
          <p:nvSpPr>
            <p:cNvPr id="87" name="íšļîdé">
              <a:extLst>
                <a:ext uri="{FF2B5EF4-FFF2-40B4-BE49-F238E27FC236}">
                  <a16:creationId xmlns:a16="http://schemas.microsoft.com/office/drawing/2014/main" id="{83F696AF-CB81-10D1-6D91-3451A20DB3AC}"/>
                </a:ext>
              </a:extLst>
            </p:cNvPr>
            <p:cNvSpPr/>
            <p:nvPr/>
          </p:nvSpPr>
          <p:spPr bwMode="auto">
            <a:xfrm>
              <a:off x="5718175" y="2844801"/>
              <a:ext cx="192088" cy="173038"/>
            </a:xfrm>
            <a:custGeom>
              <a:avLst/>
              <a:gdLst>
                <a:gd name="T0" fmla="*/ 51 w 121"/>
                <a:gd name="T1" fmla="*/ 109 h 109"/>
                <a:gd name="T2" fmla="*/ 0 w 121"/>
                <a:gd name="T3" fmla="*/ 71 h 109"/>
                <a:gd name="T4" fmla="*/ 20 w 121"/>
                <a:gd name="T5" fmla="*/ 47 h 109"/>
                <a:gd name="T6" fmla="*/ 45 w 121"/>
                <a:gd name="T7" fmla="*/ 65 h 109"/>
                <a:gd name="T8" fmla="*/ 97 w 121"/>
                <a:gd name="T9" fmla="*/ 0 h 109"/>
                <a:gd name="T10" fmla="*/ 121 w 121"/>
                <a:gd name="T11" fmla="*/ 18 h 109"/>
                <a:gd name="T12" fmla="*/ 51 w 121"/>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21" h="109">
                  <a:moveTo>
                    <a:pt x="51" y="109"/>
                  </a:moveTo>
                  <a:lnTo>
                    <a:pt x="0" y="71"/>
                  </a:lnTo>
                  <a:lnTo>
                    <a:pt x="20" y="47"/>
                  </a:lnTo>
                  <a:lnTo>
                    <a:pt x="45" y="65"/>
                  </a:lnTo>
                  <a:lnTo>
                    <a:pt x="97" y="0"/>
                  </a:lnTo>
                  <a:lnTo>
                    <a:pt x="121" y="18"/>
                  </a:lnTo>
                  <a:lnTo>
                    <a:pt x="5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ṩľîďe">
              <a:extLst>
                <a:ext uri="{FF2B5EF4-FFF2-40B4-BE49-F238E27FC236}">
                  <a16:creationId xmlns:a16="http://schemas.microsoft.com/office/drawing/2014/main" id="{3CCEA799-C4BC-DC75-12DE-3049D04123C2}"/>
                </a:ext>
              </a:extLst>
            </p:cNvPr>
            <p:cNvSpPr/>
            <p:nvPr/>
          </p:nvSpPr>
          <p:spPr bwMode="auto">
            <a:xfrm>
              <a:off x="4752975" y="1644651"/>
              <a:ext cx="895350" cy="660400"/>
            </a:xfrm>
            <a:custGeom>
              <a:avLst/>
              <a:gdLst>
                <a:gd name="T0" fmla="*/ 258 w 284"/>
                <a:gd name="T1" fmla="*/ 142 h 210"/>
                <a:gd name="T2" fmla="*/ 284 w 284"/>
                <a:gd name="T3" fmla="*/ 187 h 210"/>
                <a:gd name="T4" fmla="*/ 258 w 284"/>
                <a:gd name="T5" fmla="*/ 201 h 210"/>
                <a:gd name="T6" fmla="*/ 25 w 284"/>
                <a:gd name="T7" fmla="*/ 67 h 210"/>
                <a:gd name="T8" fmla="*/ 0 w 284"/>
                <a:gd name="T9" fmla="*/ 23 h 210"/>
                <a:gd name="T10" fmla="*/ 25 w 284"/>
                <a:gd name="T11" fmla="*/ 8 h 210"/>
                <a:gd name="T12" fmla="*/ 258 w 284"/>
                <a:gd name="T13" fmla="*/ 142 h 210"/>
              </a:gdLst>
              <a:ahLst/>
              <a:cxnLst>
                <a:cxn ang="0">
                  <a:pos x="T0" y="T1"/>
                </a:cxn>
                <a:cxn ang="0">
                  <a:pos x="T2" y="T3"/>
                </a:cxn>
                <a:cxn ang="0">
                  <a:pos x="T4" y="T5"/>
                </a:cxn>
                <a:cxn ang="0">
                  <a:pos x="T6" y="T7"/>
                </a:cxn>
                <a:cxn ang="0">
                  <a:pos x="T8" y="T9"/>
                </a:cxn>
                <a:cxn ang="0">
                  <a:pos x="T10" y="T11"/>
                </a:cxn>
                <a:cxn ang="0">
                  <a:pos x="T12" y="T13"/>
                </a:cxn>
              </a:cxnLst>
              <a:rect l="0" t="0" r="r" b="b"/>
              <a:pathLst>
                <a:path w="284" h="210">
                  <a:moveTo>
                    <a:pt x="258" y="142"/>
                  </a:moveTo>
                  <a:cubicBezTo>
                    <a:pt x="273" y="151"/>
                    <a:pt x="284" y="170"/>
                    <a:pt x="284" y="187"/>
                  </a:cubicBezTo>
                  <a:cubicBezTo>
                    <a:pt x="284" y="203"/>
                    <a:pt x="272" y="210"/>
                    <a:pt x="258" y="201"/>
                  </a:cubicBezTo>
                  <a:cubicBezTo>
                    <a:pt x="25" y="67"/>
                    <a:pt x="25" y="67"/>
                    <a:pt x="25" y="67"/>
                  </a:cubicBezTo>
                  <a:cubicBezTo>
                    <a:pt x="11" y="59"/>
                    <a:pt x="0" y="39"/>
                    <a:pt x="0" y="23"/>
                  </a:cubicBezTo>
                  <a:cubicBezTo>
                    <a:pt x="0" y="6"/>
                    <a:pt x="11" y="0"/>
                    <a:pt x="25" y="8"/>
                  </a:cubicBezTo>
                  <a:lnTo>
                    <a:pt x="258" y="142"/>
                  </a:lnTo>
                  <a:close/>
                </a:path>
              </a:pathLst>
            </a:custGeom>
            <a:solidFill>
              <a:srgbClr val="1AE5FF">
                <a:alpha val="50000"/>
              </a:srgbClr>
            </a:solidFill>
            <a:ln>
              <a:noFill/>
            </a:ln>
          </p:spPr>
          <p:txBody>
            <a:bodyPr anchor="ctr"/>
            <a:lstStyle/>
            <a:p>
              <a:pPr algn="ctr"/>
              <a:endParaRPr/>
            </a:p>
          </p:txBody>
        </p:sp>
        <p:sp>
          <p:nvSpPr>
            <p:cNvPr id="89" name="îṥlïḍe">
              <a:extLst>
                <a:ext uri="{FF2B5EF4-FFF2-40B4-BE49-F238E27FC236}">
                  <a16:creationId xmlns:a16="http://schemas.microsoft.com/office/drawing/2014/main" id="{CDA1C70F-E429-8424-FB3D-AE1D07C9A975}"/>
                </a:ext>
              </a:extLst>
            </p:cNvPr>
            <p:cNvSpPr/>
            <p:nvPr/>
          </p:nvSpPr>
          <p:spPr bwMode="auto">
            <a:xfrm>
              <a:off x="7786688" y="4022726"/>
              <a:ext cx="623888" cy="460375"/>
            </a:xfrm>
            <a:custGeom>
              <a:avLst/>
              <a:gdLst>
                <a:gd name="T0" fmla="*/ 180 w 198"/>
                <a:gd name="T1" fmla="*/ 100 h 146"/>
                <a:gd name="T2" fmla="*/ 198 w 198"/>
                <a:gd name="T3" fmla="*/ 130 h 146"/>
                <a:gd name="T4" fmla="*/ 180 w 198"/>
                <a:gd name="T5" fmla="*/ 141 h 146"/>
                <a:gd name="T6" fmla="*/ 18 w 198"/>
                <a:gd name="T7" fmla="*/ 47 h 146"/>
                <a:gd name="T8" fmla="*/ 0 w 198"/>
                <a:gd name="T9" fmla="*/ 16 h 146"/>
                <a:gd name="T10" fmla="*/ 18 w 198"/>
                <a:gd name="T11" fmla="*/ 6 h 146"/>
                <a:gd name="T12" fmla="*/ 180 w 198"/>
                <a:gd name="T13" fmla="*/ 100 h 146"/>
              </a:gdLst>
              <a:ahLst/>
              <a:cxnLst>
                <a:cxn ang="0">
                  <a:pos x="T0" y="T1"/>
                </a:cxn>
                <a:cxn ang="0">
                  <a:pos x="T2" y="T3"/>
                </a:cxn>
                <a:cxn ang="0">
                  <a:pos x="T4" y="T5"/>
                </a:cxn>
                <a:cxn ang="0">
                  <a:pos x="T6" y="T7"/>
                </a:cxn>
                <a:cxn ang="0">
                  <a:pos x="T8" y="T9"/>
                </a:cxn>
                <a:cxn ang="0">
                  <a:pos x="T10" y="T11"/>
                </a:cxn>
                <a:cxn ang="0">
                  <a:pos x="T12" y="T13"/>
                </a:cxn>
              </a:cxnLst>
              <a:rect l="0" t="0" r="r" b="b"/>
              <a:pathLst>
                <a:path w="198" h="146">
                  <a:moveTo>
                    <a:pt x="180" y="100"/>
                  </a:moveTo>
                  <a:cubicBezTo>
                    <a:pt x="190" y="105"/>
                    <a:pt x="198" y="119"/>
                    <a:pt x="198" y="130"/>
                  </a:cubicBezTo>
                  <a:cubicBezTo>
                    <a:pt x="197" y="142"/>
                    <a:pt x="189" y="146"/>
                    <a:pt x="180" y="141"/>
                  </a:cubicBezTo>
                  <a:cubicBezTo>
                    <a:pt x="18" y="47"/>
                    <a:pt x="18" y="47"/>
                    <a:pt x="18" y="47"/>
                  </a:cubicBezTo>
                  <a:cubicBezTo>
                    <a:pt x="8" y="41"/>
                    <a:pt x="0" y="28"/>
                    <a:pt x="0" y="16"/>
                  </a:cubicBezTo>
                  <a:cubicBezTo>
                    <a:pt x="0" y="5"/>
                    <a:pt x="8" y="0"/>
                    <a:pt x="18" y="6"/>
                  </a:cubicBezTo>
                  <a:lnTo>
                    <a:pt x="180" y="100"/>
                  </a:lnTo>
                  <a:close/>
                </a:path>
              </a:pathLst>
            </a:custGeom>
            <a:solidFill>
              <a:srgbClr val="1AE5FF">
                <a:alpha val="50000"/>
              </a:srgbClr>
            </a:solidFill>
            <a:ln>
              <a:noFill/>
            </a:ln>
          </p:spPr>
          <p:txBody>
            <a:bodyPr anchor="ctr"/>
            <a:lstStyle/>
            <a:p>
              <a:pPr algn="ctr"/>
              <a:endParaRPr/>
            </a:p>
          </p:txBody>
        </p:sp>
        <p:sp>
          <p:nvSpPr>
            <p:cNvPr id="90" name="í$ľíḋé">
              <a:extLst>
                <a:ext uri="{FF2B5EF4-FFF2-40B4-BE49-F238E27FC236}">
                  <a16:creationId xmlns:a16="http://schemas.microsoft.com/office/drawing/2014/main" id="{AF6C9D69-DDFC-001A-5C81-E9B91A26A69D}"/>
                </a:ext>
              </a:extLst>
            </p:cNvPr>
            <p:cNvSpPr/>
            <p:nvPr/>
          </p:nvSpPr>
          <p:spPr bwMode="auto">
            <a:xfrm>
              <a:off x="3730625" y="3571876"/>
              <a:ext cx="1119188" cy="649288"/>
            </a:xfrm>
            <a:custGeom>
              <a:avLst/>
              <a:gdLst>
                <a:gd name="T0" fmla="*/ 349 w 355"/>
                <a:gd name="T1" fmla="*/ 74 h 206"/>
                <a:gd name="T2" fmla="*/ 349 w 355"/>
                <a:gd name="T3" fmla="*/ 87 h 206"/>
                <a:gd name="T4" fmla="*/ 150 w 355"/>
                <a:gd name="T5" fmla="*/ 202 h 206"/>
                <a:gd name="T6" fmla="*/ 129 w 355"/>
                <a:gd name="T7" fmla="*/ 202 h 206"/>
                <a:gd name="T8" fmla="*/ 6 w 355"/>
                <a:gd name="T9" fmla="*/ 132 h 206"/>
                <a:gd name="T10" fmla="*/ 6 w 355"/>
                <a:gd name="T11" fmla="*/ 119 h 206"/>
                <a:gd name="T12" fmla="*/ 205 w 355"/>
                <a:gd name="T13" fmla="*/ 3 h 206"/>
                <a:gd name="T14" fmla="*/ 227 w 355"/>
                <a:gd name="T15" fmla="*/ 3 h 206"/>
                <a:gd name="T16" fmla="*/ 349 w 355"/>
                <a:gd name="T17" fmla="*/ 7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206">
                  <a:moveTo>
                    <a:pt x="349" y="74"/>
                  </a:moveTo>
                  <a:cubicBezTo>
                    <a:pt x="355" y="78"/>
                    <a:pt x="355" y="83"/>
                    <a:pt x="349" y="87"/>
                  </a:cubicBezTo>
                  <a:cubicBezTo>
                    <a:pt x="150" y="202"/>
                    <a:pt x="150" y="202"/>
                    <a:pt x="150" y="202"/>
                  </a:cubicBezTo>
                  <a:cubicBezTo>
                    <a:pt x="144" y="206"/>
                    <a:pt x="135" y="206"/>
                    <a:pt x="129" y="202"/>
                  </a:cubicBezTo>
                  <a:cubicBezTo>
                    <a:pt x="6" y="132"/>
                    <a:pt x="6" y="132"/>
                    <a:pt x="6" y="132"/>
                  </a:cubicBezTo>
                  <a:cubicBezTo>
                    <a:pt x="0" y="128"/>
                    <a:pt x="0" y="122"/>
                    <a:pt x="6" y="119"/>
                  </a:cubicBezTo>
                  <a:cubicBezTo>
                    <a:pt x="205" y="3"/>
                    <a:pt x="205" y="3"/>
                    <a:pt x="205" y="3"/>
                  </a:cubicBezTo>
                  <a:cubicBezTo>
                    <a:pt x="211" y="0"/>
                    <a:pt x="221" y="0"/>
                    <a:pt x="227" y="3"/>
                  </a:cubicBezTo>
                  <a:lnTo>
                    <a:pt x="349" y="74"/>
                  </a:lnTo>
                  <a:close/>
                </a:path>
              </a:pathLst>
            </a:custGeom>
            <a:gradFill>
              <a:gsLst>
                <a:gs pos="0">
                  <a:srgbClr val="A4F5FF"/>
                </a:gs>
                <a:gs pos="100000">
                  <a:srgbClr val="E3FCFF"/>
                </a:gs>
              </a:gsLst>
              <a:lin ang="0" scaled="0"/>
            </a:gradFill>
            <a:ln>
              <a:noFill/>
            </a:ln>
          </p:spPr>
          <p:txBody>
            <a:bodyPr anchor="ctr"/>
            <a:lstStyle/>
            <a:p>
              <a:pPr algn="ctr"/>
              <a:endParaRPr/>
            </a:p>
          </p:txBody>
        </p:sp>
        <p:sp>
          <p:nvSpPr>
            <p:cNvPr id="91" name="íSḷîdè">
              <a:extLst>
                <a:ext uri="{FF2B5EF4-FFF2-40B4-BE49-F238E27FC236}">
                  <a16:creationId xmlns:a16="http://schemas.microsoft.com/office/drawing/2014/main" id="{7ECB5036-D320-993F-ACCA-5F76393F9A86}"/>
                </a:ext>
              </a:extLst>
            </p:cNvPr>
            <p:cNvSpPr/>
            <p:nvPr/>
          </p:nvSpPr>
          <p:spPr bwMode="auto">
            <a:xfrm>
              <a:off x="4238625" y="4554538"/>
              <a:ext cx="1012825" cy="587375"/>
            </a:xfrm>
            <a:custGeom>
              <a:avLst/>
              <a:gdLst>
                <a:gd name="T0" fmla="*/ 57 w 321"/>
                <a:gd name="T1" fmla="*/ 33 h 186"/>
                <a:gd name="T2" fmla="*/ 57 w 321"/>
                <a:gd name="T3" fmla="*/ 153 h 186"/>
                <a:gd name="T4" fmla="*/ 263 w 321"/>
                <a:gd name="T5" fmla="*/ 153 h 186"/>
                <a:gd name="T6" fmla="*/ 264 w 321"/>
                <a:gd name="T7" fmla="*/ 33 h 186"/>
                <a:gd name="T8" fmla="*/ 57 w 321"/>
                <a:gd name="T9" fmla="*/ 33 h 186"/>
              </a:gdLst>
              <a:ahLst/>
              <a:cxnLst>
                <a:cxn ang="0">
                  <a:pos x="T0" y="T1"/>
                </a:cxn>
                <a:cxn ang="0">
                  <a:pos x="T2" y="T3"/>
                </a:cxn>
                <a:cxn ang="0">
                  <a:pos x="T4" y="T5"/>
                </a:cxn>
                <a:cxn ang="0">
                  <a:pos x="T6" y="T7"/>
                </a:cxn>
                <a:cxn ang="0">
                  <a:pos x="T8" y="T9"/>
                </a:cxn>
              </a:cxnLst>
              <a:rect l="0" t="0" r="r" b="b"/>
              <a:pathLst>
                <a:path w="321" h="186">
                  <a:moveTo>
                    <a:pt x="57" y="33"/>
                  </a:moveTo>
                  <a:cubicBezTo>
                    <a:pt x="0" y="66"/>
                    <a:pt x="0" y="120"/>
                    <a:pt x="57" y="153"/>
                  </a:cubicBezTo>
                  <a:cubicBezTo>
                    <a:pt x="113" y="186"/>
                    <a:pt x="206" y="186"/>
                    <a:pt x="263" y="153"/>
                  </a:cubicBezTo>
                  <a:cubicBezTo>
                    <a:pt x="320" y="120"/>
                    <a:pt x="321" y="66"/>
                    <a:pt x="264" y="33"/>
                  </a:cubicBezTo>
                  <a:cubicBezTo>
                    <a:pt x="207" y="0"/>
                    <a:pt x="115" y="0"/>
                    <a:pt x="57" y="33"/>
                  </a:cubicBezTo>
                  <a:close/>
                </a:path>
              </a:pathLst>
            </a:custGeom>
            <a:gradFill>
              <a:gsLst>
                <a:gs pos="0">
                  <a:srgbClr val="A4F5FF"/>
                </a:gs>
                <a:gs pos="100000">
                  <a:srgbClr val="DADFF7"/>
                </a:gs>
              </a:gsLst>
              <a:lin ang="5400000" scaled="0"/>
            </a:gradFill>
            <a:ln>
              <a:noFill/>
            </a:ln>
          </p:spPr>
          <p:txBody>
            <a:bodyPr anchor="ctr"/>
            <a:lstStyle/>
            <a:p>
              <a:pPr algn="ctr"/>
              <a:endParaRPr/>
            </a:p>
          </p:txBody>
        </p:sp>
        <p:sp>
          <p:nvSpPr>
            <p:cNvPr id="92" name="íṡļïde">
              <a:extLst>
                <a:ext uri="{FF2B5EF4-FFF2-40B4-BE49-F238E27FC236}">
                  <a16:creationId xmlns:a16="http://schemas.microsoft.com/office/drawing/2014/main" id="{05DAAB04-F9A8-C53F-47FD-FB0F2BA65F7A}"/>
                </a:ext>
              </a:extLst>
            </p:cNvPr>
            <p:cNvSpPr/>
            <p:nvPr/>
          </p:nvSpPr>
          <p:spPr bwMode="auto">
            <a:xfrm>
              <a:off x="4491038" y="4892676"/>
              <a:ext cx="211138" cy="68263"/>
            </a:xfrm>
            <a:custGeom>
              <a:avLst/>
              <a:gdLst>
                <a:gd name="T0" fmla="*/ 47 w 67"/>
                <a:gd name="T1" fmla="*/ 2 h 22"/>
                <a:gd name="T2" fmla="*/ 10 w 67"/>
                <a:gd name="T3" fmla="*/ 8 h 22"/>
                <a:gd name="T4" fmla="*/ 27 w 67"/>
                <a:gd name="T5" fmla="*/ 20 h 22"/>
                <a:gd name="T6" fmla="*/ 64 w 67"/>
                <a:gd name="T7" fmla="*/ 18 h 22"/>
                <a:gd name="T8" fmla="*/ 63 w 67"/>
                <a:gd name="T9" fmla="*/ 0 h 22"/>
                <a:gd name="T10" fmla="*/ 47 w 67"/>
                <a:gd name="T11" fmla="*/ 2 h 22"/>
              </a:gdLst>
              <a:ahLst/>
              <a:cxnLst>
                <a:cxn ang="0">
                  <a:pos x="T0" y="T1"/>
                </a:cxn>
                <a:cxn ang="0">
                  <a:pos x="T2" y="T3"/>
                </a:cxn>
                <a:cxn ang="0">
                  <a:pos x="T4" y="T5"/>
                </a:cxn>
                <a:cxn ang="0">
                  <a:pos x="T6" y="T7"/>
                </a:cxn>
                <a:cxn ang="0">
                  <a:pos x="T8" y="T9"/>
                </a:cxn>
                <a:cxn ang="0">
                  <a:pos x="T10" y="T11"/>
                </a:cxn>
              </a:cxnLst>
              <a:rect l="0" t="0" r="r" b="b"/>
              <a:pathLst>
                <a:path w="67" h="22">
                  <a:moveTo>
                    <a:pt x="47" y="2"/>
                  </a:moveTo>
                  <a:cubicBezTo>
                    <a:pt x="47" y="2"/>
                    <a:pt x="21" y="8"/>
                    <a:pt x="10" y="8"/>
                  </a:cubicBezTo>
                  <a:cubicBezTo>
                    <a:pt x="0" y="8"/>
                    <a:pt x="10" y="19"/>
                    <a:pt x="27" y="20"/>
                  </a:cubicBezTo>
                  <a:cubicBezTo>
                    <a:pt x="45" y="21"/>
                    <a:pt x="61" y="22"/>
                    <a:pt x="64" y="18"/>
                  </a:cubicBezTo>
                  <a:cubicBezTo>
                    <a:pt x="67" y="13"/>
                    <a:pt x="63" y="0"/>
                    <a:pt x="63" y="0"/>
                  </a:cubicBezTo>
                  <a:lnTo>
                    <a:pt x="47" y="2"/>
                  </a:lnTo>
                  <a:close/>
                </a:path>
              </a:pathLst>
            </a:custGeom>
            <a:solidFill>
              <a:srgbClr val="5155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slïḋê">
              <a:extLst>
                <a:ext uri="{FF2B5EF4-FFF2-40B4-BE49-F238E27FC236}">
                  <a16:creationId xmlns:a16="http://schemas.microsoft.com/office/drawing/2014/main" id="{C94141D7-DE10-3C10-EA74-4260481A3FE7}"/>
                </a:ext>
              </a:extLst>
            </p:cNvPr>
            <p:cNvSpPr/>
            <p:nvPr/>
          </p:nvSpPr>
          <p:spPr bwMode="auto">
            <a:xfrm>
              <a:off x="4721225" y="4816476"/>
              <a:ext cx="214313" cy="69850"/>
            </a:xfrm>
            <a:custGeom>
              <a:avLst/>
              <a:gdLst>
                <a:gd name="T0" fmla="*/ 47 w 68"/>
                <a:gd name="T1" fmla="*/ 2 h 22"/>
                <a:gd name="T2" fmla="*/ 10 w 68"/>
                <a:gd name="T3" fmla="*/ 8 h 22"/>
                <a:gd name="T4" fmla="*/ 28 w 68"/>
                <a:gd name="T5" fmla="*/ 20 h 22"/>
                <a:gd name="T6" fmla="*/ 64 w 68"/>
                <a:gd name="T7" fmla="*/ 18 h 22"/>
                <a:gd name="T8" fmla="*/ 63 w 68"/>
                <a:gd name="T9" fmla="*/ 0 h 22"/>
                <a:gd name="T10" fmla="*/ 47 w 68"/>
                <a:gd name="T11" fmla="*/ 2 h 22"/>
              </a:gdLst>
              <a:ahLst/>
              <a:cxnLst>
                <a:cxn ang="0">
                  <a:pos x="T0" y="T1"/>
                </a:cxn>
                <a:cxn ang="0">
                  <a:pos x="T2" y="T3"/>
                </a:cxn>
                <a:cxn ang="0">
                  <a:pos x="T4" y="T5"/>
                </a:cxn>
                <a:cxn ang="0">
                  <a:pos x="T6" y="T7"/>
                </a:cxn>
                <a:cxn ang="0">
                  <a:pos x="T8" y="T9"/>
                </a:cxn>
                <a:cxn ang="0">
                  <a:pos x="T10" y="T11"/>
                </a:cxn>
              </a:cxnLst>
              <a:rect l="0" t="0" r="r" b="b"/>
              <a:pathLst>
                <a:path w="68" h="22">
                  <a:moveTo>
                    <a:pt x="47" y="2"/>
                  </a:moveTo>
                  <a:cubicBezTo>
                    <a:pt x="47" y="2"/>
                    <a:pt x="21" y="8"/>
                    <a:pt x="10" y="8"/>
                  </a:cubicBezTo>
                  <a:cubicBezTo>
                    <a:pt x="0" y="8"/>
                    <a:pt x="10" y="19"/>
                    <a:pt x="28" y="20"/>
                  </a:cubicBezTo>
                  <a:cubicBezTo>
                    <a:pt x="45" y="21"/>
                    <a:pt x="61" y="22"/>
                    <a:pt x="64" y="18"/>
                  </a:cubicBezTo>
                  <a:cubicBezTo>
                    <a:pt x="68" y="13"/>
                    <a:pt x="63" y="0"/>
                    <a:pt x="63" y="0"/>
                  </a:cubicBezTo>
                  <a:lnTo>
                    <a:pt x="47" y="2"/>
                  </a:lnTo>
                  <a:close/>
                </a:path>
              </a:pathLst>
            </a:custGeom>
            <a:solidFill>
              <a:srgbClr val="5155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iS1íḋé">
              <a:extLst>
                <a:ext uri="{FF2B5EF4-FFF2-40B4-BE49-F238E27FC236}">
                  <a16:creationId xmlns:a16="http://schemas.microsoft.com/office/drawing/2014/main" id="{CDA37A72-41C1-9444-5230-45758CCCD996}"/>
                </a:ext>
              </a:extLst>
            </p:cNvPr>
            <p:cNvSpPr/>
            <p:nvPr/>
          </p:nvSpPr>
          <p:spPr bwMode="auto">
            <a:xfrm>
              <a:off x="4718050" y="3927476"/>
              <a:ext cx="204788" cy="930275"/>
            </a:xfrm>
            <a:custGeom>
              <a:avLst/>
              <a:gdLst>
                <a:gd name="T0" fmla="*/ 54 w 65"/>
                <a:gd name="T1" fmla="*/ 0 h 295"/>
                <a:gd name="T2" fmla="*/ 65 w 65"/>
                <a:gd name="T3" fmla="*/ 289 h 295"/>
                <a:gd name="T4" fmla="*/ 48 w 65"/>
                <a:gd name="T5" fmla="*/ 292 h 295"/>
                <a:gd name="T6" fmla="*/ 13 w 65"/>
                <a:gd name="T7" fmla="*/ 76 h 295"/>
                <a:gd name="T8" fmla="*/ 0 w 65"/>
                <a:gd name="T9" fmla="*/ 16 h 295"/>
                <a:gd name="T10" fmla="*/ 54 w 65"/>
                <a:gd name="T11" fmla="*/ 0 h 295"/>
              </a:gdLst>
              <a:ahLst/>
              <a:cxnLst>
                <a:cxn ang="0">
                  <a:pos x="T0" y="T1"/>
                </a:cxn>
                <a:cxn ang="0">
                  <a:pos x="T2" y="T3"/>
                </a:cxn>
                <a:cxn ang="0">
                  <a:pos x="T4" y="T5"/>
                </a:cxn>
                <a:cxn ang="0">
                  <a:pos x="T6" y="T7"/>
                </a:cxn>
                <a:cxn ang="0">
                  <a:pos x="T8" y="T9"/>
                </a:cxn>
                <a:cxn ang="0">
                  <a:pos x="T10" y="T11"/>
                </a:cxn>
              </a:cxnLst>
              <a:rect l="0" t="0" r="r" b="b"/>
              <a:pathLst>
                <a:path w="65" h="295">
                  <a:moveTo>
                    <a:pt x="54" y="0"/>
                  </a:moveTo>
                  <a:cubicBezTo>
                    <a:pt x="54" y="0"/>
                    <a:pt x="63" y="261"/>
                    <a:pt x="65" y="289"/>
                  </a:cubicBezTo>
                  <a:cubicBezTo>
                    <a:pt x="65" y="289"/>
                    <a:pt x="57" y="295"/>
                    <a:pt x="48" y="292"/>
                  </a:cubicBezTo>
                  <a:cubicBezTo>
                    <a:pt x="48" y="292"/>
                    <a:pt x="17" y="120"/>
                    <a:pt x="13" y="76"/>
                  </a:cubicBezTo>
                  <a:cubicBezTo>
                    <a:pt x="8" y="32"/>
                    <a:pt x="0" y="16"/>
                    <a:pt x="0" y="16"/>
                  </a:cubicBezTo>
                  <a:lnTo>
                    <a:pt x="54" y="0"/>
                  </a:lnTo>
                  <a:close/>
                </a:path>
              </a:pathLst>
            </a:custGeom>
            <a:solidFill>
              <a:srgbClr val="3439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şlîḋè">
              <a:extLst>
                <a:ext uri="{FF2B5EF4-FFF2-40B4-BE49-F238E27FC236}">
                  <a16:creationId xmlns:a16="http://schemas.microsoft.com/office/drawing/2014/main" id="{13F91A92-1577-84A1-21ED-163CA637CAD6}"/>
                </a:ext>
              </a:extLst>
            </p:cNvPr>
            <p:cNvSpPr/>
            <p:nvPr/>
          </p:nvSpPr>
          <p:spPr bwMode="auto">
            <a:xfrm>
              <a:off x="4551363" y="3856038"/>
              <a:ext cx="220663" cy="1071563"/>
            </a:xfrm>
            <a:custGeom>
              <a:avLst/>
              <a:gdLst>
                <a:gd name="T0" fmla="*/ 9 w 70"/>
                <a:gd name="T1" fmla="*/ 38 h 340"/>
                <a:gd name="T2" fmla="*/ 27 w 70"/>
                <a:gd name="T3" fmla="*/ 335 h 340"/>
                <a:gd name="T4" fmla="*/ 44 w 70"/>
                <a:gd name="T5" fmla="*/ 329 h 340"/>
                <a:gd name="T6" fmla="*/ 66 w 70"/>
                <a:gd name="T7" fmla="*/ 36 h 340"/>
                <a:gd name="T8" fmla="*/ 9 w 70"/>
                <a:gd name="T9" fmla="*/ 38 h 340"/>
              </a:gdLst>
              <a:ahLst/>
              <a:cxnLst>
                <a:cxn ang="0">
                  <a:pos x="T0" y="T1"/>
                </a:cxn>
                <a:cxn ang="0">
                  <a:pos x="T2" y="T3"/>
                </a:cxn>
                <a:cxn ang="0">
                  <a:pos x="T4" y="T5"/>
                </a:cxn>
                <a:cxn ang="0">
                  <a:pos x="T6" y="T7"/>
                </a:cxn>
                <a:cxn ang="0">
                  <a:pos x="T8" y="T9"/>
                </a:cxn>
              </a:cxnLst>
              <a:rect l="0" t="0" r="r" b="b"/>
              <a:pathLst>
                <a:path w="70" h="340">
                  <a:moveTo>
                    <a:pt x="9" y="38"/>
                  </a:moveTo>
                  <a:cubicBezTo>
                    <a:pt x="9" y="38"/>
                    <a:pt x="0" y="189"/>
                    <a:pt x="27" y="335"/>
                  </a:cubicBezTo>
                  <a:cubicBezTo>
                    <a:pt x="27" y="335"/>
                    <a:pt x="37" y="340"/>
                    <a:pt x="44" y="329"/>
                  </a:cubicBezTo>
                  <a:cubicBezTo>
                    <a:pt x="44" y="329"/>
                    <a:pt x="61" y="73"/>
                    <a:pt x="66" y="36"/>
                  </a:cubicBezTo>
                  <a:cubicBezTo>
                    <a:pt x="70" y="0"/>
                    <a:pt x="21" y="30"/>
                    <a:pt x="9" y="38"/>
                  </a:cubicBezTo>
                  <a:close/>
                </a:path>
              </a:pathLst>
            </a:custGeom>
            <a:solidFill>
              <a:srgbClr val="3439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sļiḋe">
              <a:extLst>
                <a:ext uri="{FF2B5EF4-FFF2-40B4-BE49-F238E27FC236}">
                  <a16:creationId xmlns:a16="http://schemas.microsoft.com/office/drawing/2014/main" id="{D86C77BB-90C8-2AE5-76A4-1F2CFEC17EEF}"/>
                </a:ext>
              </a:extLst>
            </p:cNvPr>
            <p:cNvSpPr/>
            <p:nvPr/>
          </p:nvSpPr>
          <p:spPr bwMode="auto">
            <a:xfrm>
              <a:off x="4670425" y="3956051"/>
              <a:ext cx="173038" cy="384175"/>
            </a:xfrm>
            <a:custGeom>
              <a:avLst/>
              <a:gdLst>
                <a:gd name="T0" fmla="*/ 12 w 55"/>
                <a:gd name="T1" fmla="*/ 122 h 122"/>
                <a:gd name="T2" fmla="*/ 41 w 55"/>
                <a:gd name="T3" fmla="*/ 56 h 122"/>
                <a:gd name="T4" fmla="*/ 52 w 55"/>
                <a:gd name="T5" fmla="*/ 0 h 122"/>
                <a:gd name="T6" fmla="*/ 0 w 55"/>
                <a:gd name="T7" fmla="*/ 4 h 122"/>
                <a:gd name="T8" fmla="*/ 12 w 55"/>
                <a:gd name="T9" fmla="*/ 122 h 122"/>
              </a:gdLst>
              <a:ahLst/>
              <a:cxnLst>
                <a:cxn ang="0">
                  <a:pos x="T0" y="T1"/>
                </a:cxn>
                <a:cxn ang="0">
                  <a:pos x="T2" y="T3"/>
                </a:cxn>
                <a:cxn ang="0">
                  <a:pos x="T4" y="T5"/>
                </a:cxn>
                <a:cxn ang="0">
                  <a:pos x="T6" y="T7"/>
                </a:cxn>
                <a:cxn ang="0">
                  <a:pos x="T8" y="T9"/>
                </a:cxn>
              </a:cxnLst>
              <a:rect l="0" t="0" r="r" b="b"/>
              <a:pathLst>
                <a:path w="55" h="122">
                  <a:moveTo>
                    <a:pt x="12" y="122"/>
                  </a:moveTo>
                  <a:cubicBezTo>
                    <a:pt x="12" y="122"/>
                    <a:pt x="28" y="79"/>
                    <a:pt x="41" y="56"/>
                  </a:cubicBezTo>
                  <a:cubicBezTo>
                    <a:pt x="55" y="33"/>
                    <a:pt x="52" y="0"/>
                    <a:pt x="52" y="0"/>
                  </a:cubicBezTo>
                  <a:cubicBezTo>
                    <a:pt x="0" y="4"/>
                    <a:pt x="0" y="4"/>
                    <a:pt x="0" y="4"/>
                  </a:cubicBezTo>
                  <a:lnTo>
                    <a:pt x="12" y="122"/>
                  </a:lnTo>
                  <a:close/>
                </a:path>
              </a:pathLst>
            </a:custGeom>
            <a:solidFill>
              <a:srgbClr val="3439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ṡľïḋè">
              <a:extLst>
                <a:ext uri="{FF2B5EF4-FFF2-40B4-BE49-F238E27FC236}">
                  <a16:creationId xmlns:a16="http://schemas.microsoft.com/office/drawing/2014/main" id="{4C93E117-0ABB-9F8E-D6EE-8D39321142C0}"/>
                </a:ext>
              </a:extLst>
            </p:cNvPr>
            <p:cNvSpPr/>
            <p:nvPr/>
          </p:nvSpPr>
          <p:spPr bwMode="auto">
            <a:xfrm>
              <a:off x="4213225" y="3357563"/>
              <a:ext cx="331788" cy="204788"/>
            </a:xfrm>
            <a:custGeom>
              <a:avLst/>
              <a:gdLst>
                <a:gd name="T0" fmla="*/ 105 w 105"/>
                <a:gd name="T1" fmla="*/ 47 h 65"/>
                <a:gd name="T2" fmla="*/ 59 w 105"/>
                <a:gd name="T3" fmla="*/ 25 h 65"/>
                <a:gd name="T4" fmla="*/ 42 w 105"/>
                <a:gd name="T5" fmla="*/ 8 h 65"/>
                <a:gd name="T6" fmla="*/ 12 w 105"/>
                <a:gd name="T7" fmla="*/ 1 h 65"/>
                <a:gd name="T8" fmla="*/ 2 w 105"/>
                <a:gd name="T9" fmla="*/ 9 h 65"/>
                <a:gd name="T10" fmla="*/ 24 w 105"/>
                <a:gd name="T11" fmla="*/ 25 h 65"/>
                <a:gd name="T12" fmla="*/ 20 w 105"/>
                <a:gd name="T13" fmla="*/ 37 h 65"/>
                <a:gd name="T14" fmla="*/ 33 w 105"/>
                <a:gd name="T15" fmla="*/ 34 h 65"/>
                <a:gd name="T16" fmla="*/ 49 w 105"/>
                <a:gd name="T17" fmla="*/ 40 h 65"/>
                <a:gd name="T18" fmla="*/ 93 w 105"/>
                <a:gd name="T19" fmla="*/ 65 h 65"/>
                <a:gd name="T20" fmla="*/ 105 w 105"/>
                <a:gd name="T21"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65">
                  <a:moveTo>
                    <a:pt x="105" y="47"/>
                  </a:moveTo>
                  <a:cubicBezTo>
                    <a:pt x="59" y="25"/>
                    <a:pt x="59" y="25"/>
                    <a:pt x="59" y="25"/>
                  </a:cubicBezTo>
                  <a:cubicBezTo>
                    <a:pt x="59" y="25"/>
                    <a:pt x="45" y="11"/>
                    <a:pt x="42" y="8"/>
                  </a:cubicBezTo>
                  <a:cubicBezTo>
                    <a:pt x="39" y="5"/>
                    <a:pt x="16" y="0"/>
                    <a:pt x="12" y="1"/>
                  </a:cubicBezTo>
                  <a:cubicBezTo>
                    <a:pt x="8" y="1"/>
                    <a:pt x="0" y="7"/>
                    <a:pt x="2" y="9"/>
                  </a:cubicBezTo>
                  <a:cubicBezTo>
                    <a:pt x="4" y="10"/>
                    <a:pt x="24" y="21"/>
                    <a:pt x="24" y="25"/>
                  </a:cubicBezTo>
                  <a:cubicBezTo>
                    <a:pt x="25" y="29"/>
                    <a:pt x="17" y="34"/>
                    <a:pt x="20" y="37"/>
                  </a:cubicBezTo>
                  <a:cubicBezTo>
                    <a:pt x="23" y="40"/>
                    <a:pt x="29" y="34"/>
                    <a:pt x="33" y="34"/>
                  </a:cubicBezTo>
                  <a:cubicBezTo>
                    <a:pt x="37" y="34"/>
                    <a:pt x="49" y="40"/>
                    <a:pt x="49" y="40"/>
                  </a:cubicBezTo>
                  <a:cubicBezTo>
                    <a:pt x="93" y="65"/>
                    <a:pt x="93" y="65"/>
                    <a:pt x="93" y="65"/>
                  </a:cubicBezTo>
                  <a:lnTo>
                    <a:pt x="105" y="47"/>
                  </a:lnTo>
                  <a:close/>
                </a:path>
              </a:pathLst>
            </a:cu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ŝļiḍè">
              <a:extLst>
                <a:ext uri="{FF2B5EF4-FFF2-40B4-BE49-F238E27FC236}">
                  <a16:creationId xmlns:a16="http://schemas.microsoft.com/office/drawing/2014/main" id="{A812CF8D-F903-892B-118F-C93AB43751F3}"/>
                </a:ext>
              </a:extLst>
            </p:cNvPr>
            <p:cNvSpPr/>
            <p:nvPr/>
          </p:nvSpPr>
          <p:spPr bwMode="auto">
            <a:xfrm>
              <a:off x="4437063" y="3335338"/>
              <a:ext cx="479425" cy="306388"/>
            </a:xfrm>
            <a:custGeom>
              <a:avLst/>
              <a:gdLst>
                <a:gd name="T0" fmla="*/ 130 w 152"/>
                <a:gd name="T1" fmla="*/ 10 h 97"/>
                <a:gd name="T2" fmla="*/ 108 w 152"/>
                <a:gd name="T3" fmla="*/ 18 h 97"/>
                <a:gd name="T4" fmla="*/ 64 w 152"/>
                <a:gd name="T5" fmla="*/ 59 h 97"/>
                <a:gd name="T6" fmla="*/ 14 w 152"/>
                <a:gd name="T7" fmla="*/ 42 h 97"/>
                <a:gd name="T8" fmla="*/ 2 w 152"/>
                <a:gd name="T9" fmla="*/ 64 h 97"/>
                <a:gd name="T10" fmla="*/ 76 w 152"/>
                <a:gd name="T11" fmla="*/ 96 h 97"/>
                <a:gd name="T12" fmla="*/ 145 w 152"/>
                <a:gd name="T13" fmla="*/ 42 h 97"/>
                <a:gd name="T14" fmla="*/ 130 w 152"/>
                <a:gd name="T15" fmla="*/ 1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97">
                  <a:moveTo>
                    <a:pt x="130" y="10"/>
                  </a:moveTo>
                  <a:cubicBezTo>
                    <a:pt x="130" y="10"/>
                    <a:pt x="122" y="0"/>
                    <a:pt x="108" y="18"/>
                  </a:cubicBezTo>
                  <a:cubicBezTo>
                    <a:pt x="94" y="35"/>
                    <a:pt x="83" y="61"/>
                    <a:pt x="64" y="59"/>
                  </a:cubicBezTo>
                  <a:cubicBezTo>
                    <a:pt x="45" y="57"/>
                    <a:pt x="14" y="42"/>
                    <a:pt x="14" y="42"/>
                  </a:cubicBezTo>
                  <a:cubicBezTo>
                    <a:pt x="14" y="42"/>
                    <a:pt x="0" y="51"/>
                    <a:pt x="2" y="64"/>
                  </a:cubicBezTo>
                  <a:cubicBezTo>
                    <a:pt x="2" y="64"/>
                    <a:pt x="46" y="97"/>
                    <a:pt x="76" y="96"/>
                  </a:cubicBezTo>
                  <a:cubicBezTo>
                    <a:pt x="106" y="94"/>
                    <a:pt x="138" y="64"/>
                    <a:pt x="145" y="42"/>
                  </a:cubicBezTo>
                  <a:cubicBezTo>
                    <a:pt x="152" y="21"/>
                    <a:pt x="130" y="10"/>
                    <a:pt x="130" y="10"/>
                  </a:cubicBezTo>
                  <a:close/>
                </a:path>
              </a:pathLst>
            </a:custGeom>
            <a:solidFill>
              <a:srgbClr val="FF3D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ṩḻîḋe">
              <a:extLst>
                <a:ext uri="{FF2B5EF4-FFF2-40B4-BE49-F238E27FC236}">
                  <a16:creationId xmlns:a16="http://schemas.microsoft.com/office/drawing/2014/main" id="{753AC3BF-B22E-3D77-B8E5-E54EF9B5F249}"/>
                </a:ext>
              </a:extLst>
            </p:cNvPr>
            <p:cNvSpPr/>
            <p:nvPr/>
          </p:nvSpPr>
          <p:spPr bwMode="auto">
            <a:xfrm>
              <a:off x="4529138" y="3338513"/>
              <a:ext cx="390525" cy="700088"/>
            </a:xfrm>
            <a:custGeom>
              <a:avLst/>
              <a:gdLst>
                <a:gd name="T0" fmla="*/ 9 w 124"/>
                <a:gd name="T1" fmla="*/ 202 h 222"/>
                <a:gd name="T2" fmla="*/ 74 w 124"/>
                <a:gd name="T3" fmla="*/ 218 h 222"/>
                <a:gd name="T4" fmla="*/ 120 w 124"/>
                <a:gd name="T5" fmla="*/ 177 h 222"/>
                <a:gd name="T6" fmla="*/ 124 w 124"/>
                <a:gd name="T7" fmla="*/ 51 h 222"/>
                <a:gd name="T8" fmla="*/ 111 w 124"/>
                <a:gd name="T9" fmla="*/ 15 h 222"/>
                <a:gd name="T10" fmla="*/ 58 w 124"/>
                <a:gd name="T11" fmla="*/ 8 h 222"/>
                <a:gd name="T12" fmla="*/ 10 w 124"/>
                <a:gd name="T13" fmla="*/ 40 h 222"/>
                <a:gd name="T14" fmla="*/ 3 w 124"/>
                <a:gd name="T15" fmla="*/ 121 h 222"/>
                <a:gd name="T16" fmla="*/ 9 w 124"/>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2">
                  <a:moveTo>
                    <a:pt x="9" y="202"/>
                  </a:moveTo>
                  <a:cubicBezTo>
                    <a:pt x="12" y="215"/>
                    <a:pt x="51" y="222"/>
                    <a:pt x="74" y="218"/>
                  </a:cubicBezTo>
                  <a:cubicBezTo>
                    <a:pt x="97" y="215"/>
                    <a:pt x="121" y="204"/>
                    <a:pt x="120" y="177"/>
                  </a:cubicBezTo>
                  <a:cubicBezTo>
                    <a:pt x="120" y="177"/>
                    <a:pt x="124" y="72"/>
                    <a:pt x="124" y="51"/>
                  </a:cubicBezTo>
                  <a:cubicBezTo>
                    <a:pt x="124" y="30"/>
                    <a:pt x="111" y="15"/>
                    <a:pt x="111" y="15"/>
                  </a:cubicBezTo>
                  <a:cubicBezTo>
                    <a:pt x="111" y="15"/>
                    <a:pt x="98" y="0"/>
                    <a:pt x="58" y="8"/>
                  </a:cubicBezTo>
                  <a:cubicBezTo>
                    <a:pt x="58" y="8"/>
                    <a:pt x="25" y="15"/>
                    <a:pt x="10" y="40"/>
                  </a:cubicBezTo>
                  <a:cubicBezTo>
                    <a:pt x="10" y="40"/>
                    <a:pt x="0" y="66"/>
                    <a:pt x="3" y="121"/>
                  </a:cubicBezTo>
                  <a:cubicBezTo>
                    <a:pt x="7" y="177"/>
                    <a:pt x="9" y="202"/>
                    <a:pt x="9" y="202"/>
                  </a:cubicBezTo>
                  <a:close/>
                </a:path>
              </a:pathLst>
            </a:custGeom>
            <a:solidFill>
              <a:srgbClr val="FF3D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Sḷiḑe">
              <a:extLst>
                <a:ext uri="{FF2B5EF4-FFF2-40B4-BE49-F238E27FC236}">
                  <a16:creationId xmlns:a16="http://schemas.microsoft.com/office/drawing/2014/main" id="{A2482C5E-05BB-B9F4-49C3-EA8D4B1AF4F2}"/>
                </a:ext>
              </a:extLst>
            </p:cNvPr>
            <p:cNvSpPr/>
            <p:nvPr/>
          </p:nvSpPr>
          <p:spPr bwMode="auto">
            <a:xfrm>
              <a:off x="4657725" y="3260726"/>
              <a:ext cx="155575" cy="169863"/>
            </a:xfrm>
            <a:custGeom>
              <a:avLst/>
              <a:gdLst>
                <a:gd name="T0" fmla="*/ 48 w 49"/>
                <a:gd name="T1" fmla="*/ 4 h 54"/>
                <a:gd name="T2" fmla="*/ 48 w 49"/>
                <a:gd name="T3" fmla="*/ 33 h 54"/>
                <a:gd name="T4" fmla="*/ 11 w 49"/>
                <a:gd name="T5" fmla="*/ 50 h 54"/>
                <a:gd name="T6" fmla="*/ 1 w 49"/>
                <a:gd name="T7" fmla="*/ 42 h 54"/>
                <a:gd name="T8" fmla="*/ 9 w 49"/>
                <a:gd name="T9" fmla="*/ 14 h 54"/>
                <a:gd name="T10" fmla="*/ 48 w 49"/>
                <a:gd name="T11" fmla="*/ 4 h 54"/>
              </a:gdLst>
              <a:ahLst/>
              <a:cxnLst>
                <a:cxn ang="0">
                  <a:pos x="T0" y="T1"/>
                </a:cxn>
                <a:cxn ang="0">
                  <a:pos x="T2" y="T3"/>
                </a:cxn>
                <a:cxn ang="0">
                  <a:pos x="T4" y="T5"/>
                </a:cxn>
                <a:cxn ang="0">
                  <a:pos x="T6" y="T7"/>
                </a:cxn>
                <a:cxn ang="0">
                  <a:pos x="T8" y="T9"/>
                </a:cxn>
                <a:cxn ang="0">
                  <a:pos x="T10" y="T11"/>
                </a:cxn>
              </a:cxnLst>
              <a:rect l="0" t="0" r="r" b="b"/>
              <a:pathLst>
                <a:path w="49" h="54">
                  <a:moveTo>
                    <a:pt x="48" y="4"/>
                  </a:moveTo>
                  <a:cubicBezTo>
                    <a:pt x="48" y="4"/>
                    <a:pt x="45" y="24"/>
                    <a:pt x="48" y="33"/>
                  </a:cubicBezTo>
                  <a:cubicBezTo>
                    <a:pt x="49" y="38"/>
                    <a:pt x="29" y="54"/>
                    <a:pt x="11" y="50"/>
                  </a:cubicBezTo>
                  <a:cubicBezTo>
                    <a:pt x="0" y="47"/>
                    <a:pt x="1" y="42"/>
                    <a:pt x="1" y="42"/>
                  </a:cubicBezTo>
                  <a:cubicBezTo>
                    <a:pt x="1" y="42"/>
                    <a:pt x="10" y="28"/>
                    <a:pt x="9" y="14"/>
                  </a:cubicBezTo>
                  <a:cubicBezTo>
                    <a:pt x="7" y="0"/>
                    <a:pt x="36" y="1"/>
                    <a:pt x="48" y="4"/>
                  </a:cubicBezTo>
                  <a:close/>
                </a:path>
              </a:pathLst>
            </a:custGeom>
            <a:solidFill>
              <a:srgbClr val="FF7C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ṣliḑê">
              <a:extLst>
                <a:ext uri="{FF2B5EF4-FFF2-40B4-BE49-F238E27FC236}">
                  <a16:creationId xmlns:a16="http://schemas.microsoft.com/office/drawing/2014/main" id="{DB2DAF76-03D0-D88E-4691-41328802E3C6}"/>
                </a:ext>
              </a:extLst>
            </p:cNvPr>
            <p:cNvSpPr/>
            <p:nvPr/>
          </p:nvSpPr>
          <p:spPr bwMode="auto">
            <a:xfrm>
              <a:off x="4597400" y="2995613"/>
              <a:ext cx="300038" cy="300038"/>
            </a:xfrm>
            <a:prstGeom prst="ellipse">
              <a:avLst/>
            </a:pr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ṩḻidê">
              <a:extLst>
                <a:ext uri="{FF2B5EF4-FFF2-40B4-BE49-F238E27FC236}">
                  <a16:creationId xmlns:a16="http://schemas.microsoft.com/office/drawing/2014/main" id="{51A09373-759B-76CF-C2A7-9B82822FF840}"/>
                </a:ext>
              </a:extLst>
            </p:cNvPr>
            <p:cNvSpPr/>
            <p:nvPr/>
          </p:nvSpPr>
          <p:spPr bwMode="auto">
            <a:xfrm>
              <a:off x="4594225" y="3113088"/>
              <a:ext cx="277813" cy="250825"/>
            </a:xfrm>
            <a:custGeom>
              <a:avLst/>
              <a:gdLst>
                <a:gd name="T0" fmla="*/ 1 w 88"/>
                <a:gd name="T1" fmla="*/ 14 h 80"/>
                <a:gd name="T2" fmla="*/ 11 w 88"/>
                <a:gd name="T3" fmla="*/ 71 h 80"/>
                <a:gd name="T4" fmla="*/ 62 w 88"/>
                <a:gd name="T5" fmla="*/ 56 h 80"/>
                <a:gd name="T6" fmla="*/ 42 w 88"/>
                <a:gd name="T7" fmla="*/ 0 h 80"/>
                <a:gd name="T8" fmla="*/ 1 w 88"/>
                <a:gd name="T9" fmla="*/ 14 h 80"/>
              </a:gdLst>
              <a:ahLst/>
              <a:cxnLst>
                <a:cxn ang="0">
                  <a:pos x="T0" y="T1"/>
                </a:cxn>
                <a:cxn ang="0">
                  <a:pos x="T2" y="T3"/>
                </a:cxn>
                <a:cxn ang="0">
                  <a:pos x="T4" y="T5"/>
                </a:cxn>
                <a:cxn ang="0">
                  <a:pos x="T6" y="T7"/>
                </a:cxn>
                <a:cxn ang="0">
                  <a:pos x="T8" y="T9"/>
                </a:cxn>
              </a:cxnLst>
              <a:rect l="0" t="0" r="r" b="b"/>
              <a:pathLst>
                <a:path w="88" h="80">
                  <a:moveTo>
                    <a:pt x="1" y="14"/>
                  </a:moveTo>
                  <a:cubicBezTo>
                    <a:pt x="1" y="14"/>
                    <a:pt x="0" y="61"/>
                    <a:pt x="11" y="71"/>
                  </a:cubicBezTo>
                  <a:cubicBezTo>
                    <a:pt x="21" y="80"/>
                    <a:pt x="37" y="62"/>
                    <a:pt x="62" y="56"/>
                  </a:cubicBezTo>
                  <a:cubicBezTo>
                    <a:pt x="88" y="49"/>
                    <a:pt x="42" y="0"/>
                    <a:pt x="42" y="0"/>
                  </a:cubicBezTo>
                  <a:lnTo>
                    <a:pt x="1" y="14"/>
                  </a:lnTo>
                  <a:close/>
                </a:path>
              </a:pathLst>
            </a:cu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ísḷîḑé">
              <a:extLst>
                <a:ext uri="{FF2B5EF4-FFF2-40B4-BE49-F238E27FC236}">
                  <a16:creationId xmlns:a16="http://schemas.microsoft.com/office/drawing/2014/main" id="{E1EEACF3-C55D-653D-DBF6-0A12B80CDD37}"/>
                </a:ext>
              </a:extLst>
            </p:cNvPr>
            <p:cNvSpPr/>
            <p:nvPr/>
          </p:nvSpPr>
          <p:spPr bwMode="auto">
            <a:xfrm>
              <a:off x="4056063" y="3408363"/>
              <a:ext cx="358775" cy="300038"/>
            </a:xfrm>
            <a:custGeom>
              <a:avLst/>
              <a:gdLst>
                <a:gd name="T0" fmla="*/ 113 w 114"/>
                <a:gd name="T1" fmla="*/ 75 h 95"/>
                <a:gd name="T2" fmla="*/ 37 w 114"/>
                <a:gd name="T3" fmla="*/ 41 h 95"/>
                <a:gd name="T4" fmla="*/ 18 w 114"/>
                <a:gd name="T5" fmla="*/ 13 h 95"/>
                <a:gd name="T6" fmla="*/ 0 w 114"/>
                <a:gd name="T7" fmla="*/ 4 h 95"/>
                <a:gd name="T8" fmla="*/ 9 w 114"/>
                <a:gd name="T9" fmla="*/ 16 h 95"/>
                <a:gd name="T10" fmla="*/ 2 w 114"/>
                <a:gd name="T11" fmla="*/ 31 h 95"/>
                <a:gd name="T12" fmla="*/ 14 w 114"/>
                <a:gd name="T13" fmla="*/ 53 h 95"/>
                <a:gd name="T14" fmla="*/ 29 w 114"/>
                <a:gd name="T15" fmla="*/ 58 h 95"/>
                <a:gd name="T16" fmla="*/ 92 w 114"/>
                <a:gd name="T17" fmla="*/ 95 h 95"/>
                <a:gd name="T18" fmla="*/ 113 w 114"/>
                <a:gd name="T19" fmla="*/ 7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95">
                  <a:moveTo>
                    <a:pt x="113" y="75"/>
                  </a:moveTo>
                  <a:cubicBezTo>
                    <a:pt x="113" y="75"/>
                    <a:pt x="46" y="46"/>
                    <a:pt x="37" y="41"/>
                  </a:cubicBezTo>
                  <a:cubicBezTo>
                    <a:pt x="28" y="36"/>
                    <a:pt x="22" y="17"/>
                    <a:pt x="18" y="13"/>
                  </a:cubicBezTo>
                  <a:cubicBezTo>
                    <a:pt x="15" y="9"/>
                    <a:pt x="0" y="0"/>
                    <a:pt x="0" y="4"/>
                  </a:cubicBezTo>
                  <a:cubicBezTo>
                    <a:pt x="1" y="8"/>
                    <a:pt x="9" y="16"/>
                    <a:pt x="9" y="16"/>
                  </a:cubicBezTo>
                  <a:cubicBezTo>
                    <a:pt x="9" y="16"/>
                    <a:pt x="3" y="25"/>
                    <a:pt x="2" y="31"/>
                  </a:cubicBezTo>
                  <a:cubicBezTo>
                    <a:pt x="1" y="37"/>
                    <a:pt x="9" y="50"/>
                    <a:pt x="14" y="53"/>
                  </a:cubicBezTo>
                  <a:cubicBezTo>
                    <a:pt x="18" y="56"/>
                    <a:pt x="29" y="58"/>
                    <a:pt x="29" y="58"/>
                  </a:cubicBezTo>
                  <a:cubicBezTo>
                    <a:pt x="29" y="58"/>
                    <a:pt x="83" y="94"/>
                    <a:pt x="92" y="95"/>
                  </a:cubicBezTo>
                  <a:cubicBezTo>
                    <a:pt x="101" y="95"/>
                    <a:pt x="114" y="90"/>
                    <a:pt x="113" y="75"/>
                  </a:cubicBezTo>
                  <a:close/>
                </a:path>
              </a:pathLst>
            </a:custGeom>
            <a:solidFill>
              <a:srgbClr val="FF9D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ŝļïďê">
              <a:extLst>
                <a:ext uri="{FF2B5EF4-FFF2-40B4-BE49-F238E27FC236}">
                  <a16:creationId xmlns:a16="http://schemas.microsoft.com/office/drawing/2014/main" id="{316CBF6F-71DA-8E6B-0220-4281FD275C19}"/>
                </a:ext>
              </a:extLst>
            </p:cNvPr>
            <p:cNvSpPr/>
            <p:nvPr/>
          </p:nvSpPr>
          <p:spPr bwMode="auto">
            <a:xfrm>
              <a:off x="4187825" y="3427413"/>
              <a:ext cx="479425" cy="304800"/>
            </a:xfrm>
            <a:custGeom>
              <a:avLst/>
              <a:gdLst>
                <a:gd name="T0" fmla="*/ 130 w 152"/>
                <a:gd name="T1" fmla="*/ 9 h 97"/>
                <a:gd name="T2" fmla="*/ 108 w 152"/>
                <a:gd name="T3" fmla="*/ 18 h 97"/>
                <a:gd name="T4" fmla="*/ 64 w 152"/>
                <a:gd name="T5" fmla="*/ 59 h 97"/>
                <a:gd name="T6" fmla="*/ 14 w 152"/>
                <a:gd name="T7" fmla="*/ 41 h 97"/>
                <a:gd name="T8" fmla="*/ 2 w 152"/>
                <a:gd name="T9" fmla="*/ 64 h 97"/>
                <a:gd name="T10" fmla="*/ 76 w 152"/>
                <a:gd name="T11" fmla="*/ 95 h 97"/>
                <a:gd name="T12" fmla="*/ 145 w 152"/>
                <a:gd name="T13" fmla="*/ 42 h 97"/>
                <a:gd name="T14" fmla="*/ 130 w 152"/>
                <a:gd name="T15" fmla="*/ 9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97">
                  <a:moveTo>
                    <a:pt x="130" y="9"/>
                  </a:moveTo>
                  <a:cubicBezTo>
                    <a:pt x="130" y="9"/>
                    <a:pt x="122" y="0"/>
                    <a:pt x="108" y="18"/>
                  </a:cubicBezTo>
                  <a:cubicBezTo>
                    <a:pt x="94" y="35"/>
                    <a:pt x="83" y="61"/>
                    <a:pt x="64" y="59"/>
                  </a:cubicBezTo>
                  <a:cubicBezTo>
                    <a:pt x="45" y="56"/>
                    <a:pt x="14" y="41"/>
                    <a:pt x="14" y="41"/>
                  </a:cubicBezTo>
                  <a:cubicBezTo>
                    <a:pt x="14" y="41"/>
                    <a:pt x="0" y="50"/>
                    <a:pt x="2" y="64"/>
                  </a:cubicBezTo>
                  <a:cubicBezTo>
                    <a:pt x="2" y="64"/>
                    <a:pt x="46" y="97"/>
                    <a:pt x="76" y="95"/>
                  </a:cubicBezTo>
                  <a:cubicBezTo>
                    <a:pt x="106" y="94"/>
                    <a:pt x="138" y="63"/>
                    <a:pt x="145" y="42"/>
                  </a:cubicBezTo>
                  <a:cubicBezTo>
                    <a:pt x="152" y="21"/>
                    <a:pt x="130" y="9"/>
                    <a:pt x="130" y="9"/>
                  </a:cubicBezTo>
                  <a:close/>
                </a:path>
              </a:pathLst>
            </a:custGeom>
            <a:solidFill>
              <a:srgbClr val="FF3D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ṣḷíḍe">
              <a:extLst>
                <a:ext uri="{FF2B5EF4-FFF2-40B4-BE49-F238E27FC236}">
                  <a16:creationId xmlns:a16="http://schemas.microsoft.com/office/drawing/2014/main" id="{4CAE37D5-26C5-1144-0B35-84D2BAC24688}"/>
                </a:ext>
              </a:extLst>
            </p:cNvPr>
            <p:cNvSpPr/>
            <p:nvPr/>
          </p:nvSpPr>
          <p:spPr bwMode="auto">
            <a:xfrm>
              <a:off x="4587875" y="2973388"/>
              <a:ext cx="334963" cy="352425"/>
            </a:xfrm>
            <a:custGeom>
              <a:avLst/>
              <a:gdLst>
                <a:gd name="T0" fmla="*/ 22 w 106"/>
                <a:gd name="T1" fmla="*/ 14 h 112"/>
                <a:gd name="T2" fmla="*/ 0 w 106"/>
                <a:gd name="T3" fmla="*/ 44 h 112"/>
                <a:gd name="T4" fmla="*/ 23 w 106"/>
                <a:gd name="T5" fmla="*/ 61 h 112"/>
                <a:gd name="T6" fmla="*/ 33 w 106"/>
                <a:gd name="T7" fmla="*/ 80 h 112"/>
                <a:gd name="T8" fmla="*/ 37 w 106"/>
                <a:gd name="T9" fmla="*/ 79 h 112"/>
                <a:gd name="T10" fmla="*/ 42 w 106"/>
                <a:gd name="T11" fmla="*/ 67 h 112"/>
                <a:gd name="T12" fmla="*/ 46 w 106"/>
                <a:gd name="T13" fmla="*/ 87 h 112"/>
                <a:gd name="T14" fmla="*/ 36 w 106"/>
                <a:gd name="T15" fmla="*/ 96 h 112"/>
                <a:gd name="T16" fmla="*/ 47 w 106"/>
                <a:gd name="T17" fmla="*/ 110 h 112"/>
                <a:gd name="T18" fmla="*/ 70 w 106"/>
                <a:gd name="T19" fmla="*/ 106 h 112"/>
                <a:gd name="T20" fmla="*/ 92 w 106"/>
                <a:gd name="T21" fmla="*/ 82 h 112"/>
                <a:gd name="T22" fmla="*/ 102 w 106"/>
                <a:gd name="T23" fmla="*/ 35 h 112"/>
                <a:gd name="T24" fmla="*/ 87 w 106"/>
                <a:gd name="T25" fmla="*/ 17 h 112"/>
                <a:gd name="T26" fmla="*/ 70 w 106"/>
                <a:gd name="T27" fmla="*/ 5 h 112"/>
                <a:gd name="T28" fmla="*/ 22 w 106"/>
                <a:gd name="T29" fmla="*/ 1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12">
                  <a:moveTo>
                    <a:pt x="22" y="14"/>
                  </a:moveTo>
                  <a:cubicBezTo>
                    <a:pt x="22" y="14"/>
                    <a:pt x="5" y="18"/>
                    <a:pt x="0" y="44"/>
                  </a:cubicBezTo>
                  <a:cubicBezTo>
                    <a:pt x="2" y="55"/>
                    <a:pt x="17" y="46"/>
                    <a:pt x="23" y="61"/>
                  </a:cubicBezTo>
                  <a:cubicBezTo>
                    <a:pt x="29" y="76"/>
                    <a:pt x="33" y="80"/>
                    <a:pt x="33" y="80"/>
                  </a:cubicBezTo>
                  <a:cubicBezTo>
                    <a:pt x="37" y="79"/>
                    <a:pt x="37" y="79"/>
                    <a:pt x="37" y="79"/>
                  </a:cubicBezTo>
                  <a:cubicBezTo>
                    <a:pt x="37" y="79"/>
                    <a:pt x="37" y="67"/>
                    <a:pt x="42" y="67"/>
                  </a:cubicBezTo>
                  <a:cubicBezTo>
                    <a:pt x="47" y="67"/>
                    <a:pt x="49" y="81"/>
                    <a:pt x="46" y="87"/>
                  </a:cubicBezTo>
                  <a:cubicBezTo>
                    <a:pt x="43" y="93"/>
                    <a:pt x="36" y="96"/>
                    <a:pt x="36" y="96"/>
                  </a:cubicBezTo>
                  <a:cubicBezTo>
                    <a:pt x="36" y="96"/>
                    <a:pt x="44" y="109"/>
                    <a:pt x="47" y="110"/>
                  </a:cubicBezTo>
                  <a:cubicBezTo>
                    <a:pt x="51" y="112"/>
                    <a:pt x="64" y="109"/>
                    <a:pt x="70" y="106"/>
                  </a:cubicBezTo>
                  <a:cubicBezTo>
                    <a:pt x="75" y="104"/>
                    <a:pt x="84" y="94"/>
                    <a:pt x="92" y="82"/>
                  </a:cubicBezTo>
                  <a:cubicBezTo>
                    <a:pt x="99" y="70"/>
                    <a:pt x="106" y="49"/>
                    <a:pt x="102" y="35"/>
                  </a:cubicBezTo>
                  <a:cubicBezTo>
                    <a:pt x="97" y="21"/>
                    <a:pt x="87" y="17"/>
                    <a:pt x="87" y="17"/>
                  </a:cubicBezTo>
                  <a:cubicBezTo>
                    <a:pt x="87" y="17"/>
                    <a:pt x="81" y="9"/>
                    <a:pt x="70" y="5"/>
                  </a:cubicBezTo>
                  <a:cubicBezTo>
                    <a:pt x="60" y="2"/>
                    <a:pt x="41" y="0"/>
                    <a:pt x="22" y="14"/>
                  </a:cubicBezTo>
                  <a:close/>
                </a:path>
              </a:pathLst>
            </a:custGeom>
            <a:solidFill>
              <a:srgbClr val="843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ṣḷíḑé">
              <a:extLst>
                <a:ext uri="{FF2B5EF4-FFF2-40B4-BE49-F238E27FC236}">
                  <a16:creationId xmlns:a16="http://schemas.microsoft.com/office/drawing/2014/main" id="{F4DA51E5-074F-A8EA-A823-1C0616BDCFF4}"/>
                </a:ext>
              </a:extLst>
            </p:cNvPr>
            <p:cNvSpPr/>
            <p:nvPr/>
          </p:nvSpPr>
          <p:spPr bwMode="auto">
            <a:xfrm>
              <a:off x="4594225" y="2944813"/>
              <a:ext cx="542925" cy="822325"/>
            </a:xfrm>
            <a:custGeom>
              <a:avLst/>
              <a:gdLst>
                <a:gd name="T0" fmla="*/ 16 w 172"/>
                <a:gd name="T1" fmla="*/ 55 h 261"/>
                <a:gd name="T2" fmla="*/ 22 w 172"/>
                <a:gd name="T3" fmla="*/ 88 h 261"/>
                <a:gd name="T4" fmla="*/ 32 w 172"/>
                <a:gd name="T5" fmla="*/ 132 h 261"/>
                <a:gd name="T6" fmla="*/ 39 w 172"/>
                <a:gd name="T7" fmla="*/ 224 h 261"/>
                <a:gd name="T8" fmla="*/ 145 w 172"/>
                <a:gd name="T9" fmla="*/ 219 h 261"/>
                <a:gd name="T10" fmla="*/ 129 w 172"/>
                <a:gd name="T11" fmla="*/ 123 h 261"/>
                <a:gd name="T12" fmla="*/ 125 w 172"/>
                <a:gd name="T13" fmla="*/ 48 h 261"/>
                <a:gd name="T14" fmla="*/ 46 w 172"/>
                <a:gd name="T15" fmla="*/ 10 h 261"/>
                <a:gd name="T16" fmla="*/ 16 w 172"/>
                <a:gd name="T17" fmla="*/ 5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61">
                  <a:moveTo>
                    <a:pt x="16" y="55"/>
                  </a:moveTo>
                  <a:cubicBezTo>
                    <a:pt x="16" y="55"/>
                    <a:pt x="28" y="68"/>
                    <a:pt x="22" y="88"/>
                  </a:cubicBezTo>
                  <a:cubicBezTo>
                    <a:pt x="16" y="107"/>
                    <a:pt x="24" y="107"/>
                    <a:pt x="32" y="132"/>
                  </a:cubicBezTo>
                  <a:cubicBezTo>
                    <a:pt x="40" y="158"/>
                    <a:pt x="17" y="187"/>
                    <a:pt x="39" y="224"/>
                  </a:cubicBezTo>
                  <a:cubicBezTo>
                    <a:pt x="61" y="261"/>
                    <a:pt x="119" y="256"/>
                    <a:pt x="145" y="219"/>
                  </a:cubicBezTo>
                  <a:cubicBezTo>
                    <a:pt x="172" y="183"/>
                    <a:pt x="130" y="156"/>
                    <a:pt x="129" y="123"/>
                  </a:cubicBezTo>
                  <a:cubicBezTo>
                    <a:pt x="128" y="90"/>
                    <a:pt x="155" y="71"/>
                    <a:pt x="125" y="48"/>
                  </a:cubicBezTo>
                  <a:cubicBezTo>
                    <a:pt x="95" y="25"/>
                    <a:pt x="82" y="0"/>
                    <a:pt x="46" y="10"/>
                  </a:cubicBezTo>
                  <a:cubicBezTo>
                    <a:pt x="9" y="20"/>
                    <a:pt x="0" y="39"/>
                    <a:pt x="16" y="55"/>
                  </a:cubicBezTo>
                  <a:close/>
                </a:path>
              </a:pathLst>
            </a:custGeom>
            <a:solidFill>
              <a:srgbClr val="843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364048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descr="PPT模板-03">
            <a:extLst>
              <a:ext uri="{FF2B5EF4-FFF2-40B4-BE49-F238E27FC236}">
                <a16:creationId xmlns:a16="http://schemas.microsoft.com/office/drawing/2014/main" id="{1400C4CB-1B24-948E-B45E-8DE4F8E65EF0}"/>
              </a:ext>
            </a:extLst>
          </p:cNvPr>
          <p:cNvPicPr>
            <a:picLocks noChangeAspect="1"/>
          </p:cNvPicPr>
          <p:nvPr/>
        </p:nvPicPr>
        <p:blipFill>
          <a:blip r:embed="rId3"/>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42" name="图片 41">
            <a:extLst>
              <a:ext uri="{FF2B5EF4-FFF2-40B4-BE49-F238E27FC236}">
                <a16:creationId xmlns:a16="http://schemas.microsoft.com/office/drawing/2014/main" id="{592C4911-242A-E932-54CA-13ABB1FBF175}"/>
              </a:ext>
            </a:extLst>
          </p:cNvPr>
          <p:cNvPicPr>
            <a:picLocks noChangeAspect="1"/>
          </p:cNvPicPr>
          <p:nvPr/>
        </p:nvPicPr>
        <p:blipFill rotWithShape="1">
          <a:blip r:embed="rId4">
            <a:extLst>
              <a:ext uri="{28A0092B-C50C-407E-A947-70E740481C1C}">
                <a14:useLocalDpi xmlns:a14="http://schemas.microsoft.com/office/drawing/2010/main" val="0"/>
              </a:ext>
            </a:extLst>
          </a:blip>
          <a:srcRect l="6459" t="6458" r="6919" b="3125"/>
          <a:stretch/>
        </p:blipFill>
        <p:spPr>
          <a:xfrm>
            <a:off x="1224174" y="2299334"/>
            <a:ext cx="774989" cy="808944"/>
          </a:xfrm>
          <a:prstGeom prst="rect">
            <a:avLst/>
          </a:prstGeom>
        </p:spPr>
      </p:pic>
      <p:pic>
        <p:nvPicPr>
          <p:cNvPr id="78" name="图片 77">
            <a:extLst>
              <a:ext uri="{FF2B5EF4-FFF2-40B4-BE49-F238E27FC236}">
                <a16:creationId xmlns:a16="http://schemas.microsoft.com/office/drawing/2014/main" id="{ACD47214-0B9F-468D-F662-39500A6785C5}"/>
              </a:ext>
            </a:extLst>
          </p:cNvPr>
          <p:cNvPicPr>
            <a:picLocks noChangeAspect="1"/>
          </p:cNvPicPr>
          <p:nvPr/>
        </p:nvPicPr>
        <p:blipFill>
          <a:blip r:embed="rId5"/>
          <a:stretch>
            <a:fillRect/>
          </a:stretch>
        </p:blipFill>
        <p:spPr>
          <a:xfrm>
            <a:off x="3770720" y="3298314"/>
            <a:ext cx="752962" cy="808944"/>
          </a:xfrm>
          <a:prstGeom prst="rect">
            <a:avLst/>
          </a:prstGeom>
        </p:spPr>
      </p:pic>
      <p:pic>
        <p:nvPicPr>
          <p:cNvPr id="41" name="图片 40">
            <a:extLst>
              <a:ext uri="{FF2B5EF4-FFF2-40B4-BE49-F238E27FC236}">
                <a16:creationId xmlns:a16="http://schemas.microsoft.com/office/drawing/2014/main" id="{C86651C5-CCE5-B53E-AB71-D3EA73CFC93F}"/>
              </a:ext>
            </a:extLst>
          </p:cNvPr>
          <p:cNvPicPr>
            <a:picLocks/>
          </p:cNvPicPr>
          <p:nvPr/>
        </p:nvPicPr>
        <p:blipFill rotWithShape="1">
          <a:blip r:embed="rId4">
            <a:extLst>
              <a:ext uri="{28A0092B-C50C-407E-A947-70E740481C1C}">
                <a14:useLocalDpi xmlns:a14="http://schemas.microsoft.com/office/drawing/2010/main" val="0"/>
              </a:ext>
            </a:extLst>
          </a:blip>
          <a:srcRect l="6459" t="6458" r="6919" b="3125"/>
          <a:stretch/>
        </p:blipFill>
        <p:spPr>
          <a:xfrm>
            <a:off x="1234689" y="2631625"/>
            <a:ext cx="1527810" cy="1594749"/>
          </a:xfrm>
          <a:prstGeom prst="rect">
            <a:avLst/>
          </a:prstGeom>
        </p:spPr>
      </p:pic>
      <p:pic>
        <p:nvPicPr>
          <p:cNvPr id="43" name="图片 42">
            <a:extLst>
              <a:ext uri="{FF2B5EF4-FFF2-40B4-BE49-F238E27FC236}">
                <a16:creationId xmlns:a16="http://schemas.microsoft.com/office/drawing/2014/main" id="{2C9A31E9-365B-4E59-78C0-24629E792800}"/>
              </a:ext>
            </a:extLst>
          </p:cNvPr>
          <p:cNvPicPr>
            <a:picLocks/>
          </p:cNvPicPr>
          <p:nvPr/>
        </p:nvPicPr>
        <p:blipFill>
          <a:blip r:embed="rId5"/>
          <a:stretch>
            <a:fillRect/>
          </a:stretch>
        </p:blipFill>
        <p:spPr>
          <a:xfrm>
            <a:off x="9605093" y="2631625"/>
            <a:ext cx="1527810" cy="1594749"/>
          </a:xfrm>
          <a:prstGeom prst="rect">
            <a:avLst/>
          </a:prstGeom>
        </p:spPr>
      </p:pic>
      <p:pic>
        <p:nvPicPr>
          <p:cNvPr id="45" name="Picture 5">
            <a:extLst>
              <a:ext uri="{FF2B5EF4-FFF2-40B4-BE49-F238E27FC236}">
                <a16:creationId xmlns:a16="http://schemas.microsoft.com/office/drawing/2014/main" id="{4CDB4FB8-8D07-1F31-5F43-B8060480BD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9144" y="1878528"/>
            <a:ext cx="1936402" cy="59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5">
            <a:extLst>
              <a:ext uri="{FF2B5EF4-FFF2-40B4-BE49-F238E27FC236}">
                <a16:creationId xmlns:a16="http://schemas.microsoft.com/office/drawing/2014/main" id="{2E702D04-6452-8D02-37AA-7B0D56F3131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14868" y="2494298"/>
            <a:ext cx="1343445" cy="47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46">
            <a:extLst>
              <a:ext uri="{FF2B5EF4-FFF2-40B4-BE49-F238E27FC236}">
                <a16:creationId xmlns:a16="http://schemas.microsoft.com/office/drawing/2014/main" id="{A796B457-3784-497A-3D7F-2CE01B0B90B5}"/>
              </a:ext>
            </a:extLst>
          </p:cNvPr>
          <p:cNvPicPr>
            <a:picLocks noChangeAspect="1"/>
          </p:cNvPicPr>
          <p:nvPr/>
        </p:nvPicPr>
        <p:blipFill>
          <a:blip r:embed="rId8"/>
          <a:stretch>
            <a:fillRect/>
          </a:stretch>
        </p:blipFill>
        <p:spPr>
          <a:xfrm>
            <a:off x="4669144" y="2542927"/>
            <a:ext cx="1325895" cy="427915"/>
          </a:xfrm>
          <a:prstGeom prst="rect">
            <a:avLst/>
          </a:prstGeom>
        </p:spPr>
      </p:pic>
      <p:sp>
        <p:nvSpPr>
          <p:cNvPr id="49" name="矩形: 圆角 48">
            <a:extLst>
              <a:ext uri="{FF2B5EF4-FFF2-40B4-BE49-F238E27FC236}">
                <a16:creationId xmlns:a16="http://schemas.microsoft.com/office/drawing/2014/main" id="{397C5A99-14BB-2F1C-E651-FC67F446A83D}"/>
              </a:ext>
            </a:extLst>
          </p:cNvPr>
          <p:cNvSpPr/>
          <p:nvPr/>
        </p:nvSpPr>
        <p:spPr>
          <a:xfrm>
            <a:off x="4474177" y="1763069"/>
            <a:ext cx="3245954" cy="13016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Picture 5">
            <a:extLst>
              <a:ext uri="{FF2B5EF4-FFF2-40B4-BE49-F238E27FC236}">
                <a16:creationId xmlns:a16="http://schemas.microsoft.com/office/drawing/2014/main" id="{5770EDFA-4B00-50B8-6D6A-3F0305BD5E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1656" y="2011683"/>
            <a:ext cx="2605926" cy="80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7">
            <a:extLst>
              <a:ext uri="{FF2B5EF4-FFF2-40B4-BE49-F238E27FC236}">
                <a16:creationId xmlns:a16="http://schemas.microsoft.com/office/drawing/2014/main" id="{87E28A43-4C17-B554-3850-0029898A6E7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92355" y="3977117"/>
            <a:ext cx="890563" cy="67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52">
            <a:extLst>
              <a:ext uri="{FF2B5EF4-FFF2-40B4-BE49-F238E27FC236}">
                <a16:creationId xmlns:a16="http://schemas.microsoft.com/office/drawing/2014/main" id="{54FFB276-A739-4DB8-C030-34674E127803}"/>
              </a:ext>
            </a:extLst>
          </p:cNvPr>
          <p:cNvPicPr>
            <a:picLocks noChangeAspect="1"/>
          </p:cNvPicPr>
          <p:nvPr/>
        </p:nvPicPr>
        <p:blipFill>
          <a:blip r:embed="rId10"/>
          <a:stretch>
            <a:fillRect/>
          </a:stretch>
        </p:blipFill>
        <p:spPr>
          <a:xfrm>
            <a:off x="4694306" y="4778334"/>
            <a:ext cx="1166185" cy="363509"/>
          </a:xfrm>
          <a:prstGeom prst="rect">
            <a:avLst/>
          </a:prstGeom>
        </p:spPr>
      </p:pic>
      <p:pic>
        <p:nvPicPr>
          <p:cNvPr id="54" name="图片 53">
            <a:extLst>
              <a:ext uri="{FF2B5EF4-FFF2-40B4-BE49-F238E27FC236}">
                <a16:creationId xmlns:a16="http://schemas.microsoft.com/office/drawing/2014/main" id="{9A0185AC-32DE-1F89-4FC3-345DA8CE07C3}"/>
              </a:ext>
            </a:extLst>
          </p:cNvPr>
          <p:cNvPicPr>
            <a:picLocks noChangeAspect="1"/>
          </p:cNvPicPr>
          <p:nvPr/>
        </p:nvPicPr>
        <p:blipFill>
          <a:blip r:embed="rId11"/>
          <a:stretch>
            <a:fillRect/>
          </a:stretch>
        </p:blipFill>
        <p:spPr>
          <a:xfrm>
            <a:off x="6157012" y="4794326"/>
            <a:ext cx="1206326" cy="356612"/>
          </a:xfrm>
          <a:prstGeom prst="rect">
            <a:avLst/>
          </a:prstGeom>
        </p:spPr>
      </p:pic>
      <p:sp>
        <p:nvSpPr>
          <p:cNvPr id="55" name="矩形: 圆角 54">
            <a:extLst>
              <a:ext uri="{FF2B5EF4-FFF2-40B4-BE49-F238E27FC236}">
                <a16:creationId xmlns:a16="http://schemas.microsoft.com/office/drawing/2014/main" id="{8AA74BF1-D9CF-0CB6-18E8-86E5C33B3BB9}"/>
              </a:ext>
            </a:extLst>
          </p:cNvPr>
          <p:cNvSpPr/>
          <p:nvPr/>
        </p:nvSpPr>
        <p:spPr>
          <a:xfrm>
            <a:off x="4474177" y="3894743"/>
            <a:ext cx="3245954" cy="13016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Picture 7">
            <a:extLst>
              <a:ext uri="{FF2B5EF4-FFF2-40B4-BE49-F238E27FC236}">
                <a16:creationId xmlns:a16="http://schemas.microsoft.com/office/drawing/2014/main" id="{35D5AC0C-4454-EB6A-BF73-DB8BB86350D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25973" y="3971555"/>
            <a:ext cx="1540054" cy="116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箭头: 右 81">
            <a:extLst>
              <a:ext uri="{FF2B5EF4-FFF2-40B4-BE49-F238E27FC236}">
                <a16:creationId xmlns:a16="http://schemas.microsoft.com/office/drawing/2014/main" id="{B61006FF-4596-0071-BB8A-2CC6A104B7FB}"/>
              </a:ext>
            </a:extLst>
          </p:cNvPr>
          <p:cNvSpPr/>
          <p:nvPr/>
        </p:nvSpPr>
        <p:spPr>
          <a:xfrm rot="1800000">
            <a:off x="2414284" y="4017707"/>
            <a:ext cx="2160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箭头: 右 81">
            <a:extLst>
              <a:ext uri="{FF2B5EF4-FFF2-40B4-BE49-F238E27FC236}">
                <a16:creationId xmlns:a16="http://schemas.microsoft.com/office/drawing/2014/main" id="{97F5A216-4BD2-CC43-4E8A-FB2CEAB8617F}"/>
              </a:ext>
            </a:extLst>
          </p:cNvPr>
          <p:cNvSpPr/>
          <p:nvPr/>
        </p:nvSpPr>
        <p:spPr>
          <a:xfrm rot="19800000">
            <a:off x="2416418" y="2885942"/>
            <a:ext cx="2160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右 81">
            <a:extLst>
              <a:ext uri="{FF2B5EF4-FFF2-40B4-BE49-F238E27FC236}">
                <a16:creationId xmlns:a16="http://schemas.microsoft.com/office/drawing/2014/main" id="{DE858261-8680-919A-EE7E-BBE90C9A100B}"/>
              </a:ext>
            </a:extLst>
          </p:cNvPr>
          <p:cNvSpPr/>
          <p:nvPr/>
        </p:nvSpPr>
        <p:spPr>
          <a:xfrm rot="1800000">
            <a:off x="7605380" y="2875986"/>
            <a:ext cx="2160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箭头: 右 81">
            <a:extLst>
              <a:ext uri="{FF2B5EF4-FFF2-40B4-BE49-F238E27FC236}">
                <a16:creationId xmlns:a16="http://schemas.microsoft.com/office/drawing/2014/main" id="{43F01E7E-D148-DF37-C6FD-0F2C31BE565A}"/>
              </a:ext>
            </a:extLst>
          </p:cNvPr>
          <p:cNvSpPr/>
          <p:nvPr/>
        </p:nvSpPr>
        <p:spPr>
          <a:xfrm rot="19800000">
            <a:off x="7602576" y="3960559"/>
            <a:ext cx="2160000" cy="126000"/>
          </a:xfrm>
          <a:custGeom>
            <a:avLst/>
            <a:gdLst>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 name="connsiteX0" fmla="*/ 1992360 w 3773229"/>
              <a:gd name="connsiteY0" fmla="*/ 3499963 h 3601956"/>
              <a:gd name="connsiteX1" fmla="*/ 0 w 3773229"/>
              <a:gd name="connsiteY1" fmla="*/ 0 h 3601956"/>
              <a:gd name="connsiteX2" fmla="*/ 3577123 w 3773229"/>
              <a:gd name="connsiteY2" fmla="*/ 3499963 h 3601956"/>
              <a:gd name="connsiteX3" fmla="*/ 3577123 w 3773229"/>
              <a:gd name="connsiteY3" fmla="*/ 3465965 h 3601956"/>
              <a:gd name="connsiteX4" fmla="*/ 3773229 w 3773229"/>
              <a:gd name="connsiteY4" fmla="*/ 3533961 h 3601956"/>
              <a:gd name="connsiteX5" fmla="*/ 3577123 w 3773229"/>
              <a:gd name="connsiteY5" fmla="*/ 3601956 h 3601956"/>
              <a:gd name="connsiteX6" fmla="*/ 3577123 w 3773229"/>
              <a:gd name="connsiteY6" fmla="*/ 3567958 h 3601956"/>
              <a:gd name="connsiteX7" fmla="*/ 1992360 w 3773229"/>
              <a:gd name="connsiteY7" fmla="*/ 3567958 h 3601956"/>
              <a:gd name="connsiteX8" fmla="*/ 1992360 w 3773229"/>
              <a:gd name="connsiteY8" fmla="*/ 3499963 h 3601956"/>
              <a:gd name="connsiteX0" fmla="*/ 0 w 1780869"/>
              <a:gd name="connsiteY0" fmla="*/ 33998 h 135991"/>
              <a:gd name="connsiteX1" fmla="*/ 1584763 w 1780869"/>
              <a:gd name="connsiteY1" fmla="*/ 33998 h 135991"/>
              <a:gd name="connsiteX2" fmla="*/ 1584763 w 1780869"/>
              <a:gd name="connsiteY2" fmla="*/ 0 h 135991"/>
              <a:gd name="connsiteX3" fmla="*/ 1780869 w 1780869"/>
              <a:gd name="connsiteY3" fmla="*/ 67996 h 135991"/>
              <a:gd name="connsiteX4" fmla="*/ 1584763 w 1780869"/>
              <a:gd name="connsiteY4" fmla="*/ 135991 h 135991"/>
              <a:gd name="connsiteX5" fmla="*/ 1584763 w 1780869"/>
              <a:gd name="connsiteY5" fmla="*/ 101993 h 135991"/>
              <a:gd name="connsiteX6" fmla="*/ 0 w 1780869"/>
              <a:gd name="connsiteY6" fmla="*/ 101993 h 135991"/>
              <a:gd name="connsiteX7" fmla="*/ 0 w 1780869"/>
              <a:gd name="connsiteY7" fmla="*/ 33998 h 1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869" h="135991">
                <a:moveTo>
                  <a:pt x="0" y="33998"/>
                </a:moveTo>
                <a:lnTo>
                  <a:pt x="1584763" y="33998"/>
                </a:lnTo>
                <a:lnTo>
                  <a:pt x="1584763" y="0"/>
                </a:lnTo>
                <a:lnTo>
                  <a:pt x="1780869" y="67996"/>
                </a:lnTo>
                <a:lnTo>
                  <a:pt x="1584763" y="135991"/>
                </a:lnTo>
                <a:lnTo>
                  <a:pt x="1584763" y="101993"/>
                </a:lnTo>
                <a:lnTo>
                  <a:pt x="0" y="101993"/>
                </a:lnTo>
                <a:lnTo>
                  <a:pt x="0" y="33998"/>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研究背景</a:t>
            </a:r>
          </a:p>
        </p:txBody>
      </p:sp>
    </p:spTree>
    <p:extLst>
      <p:ext uri="{BB962C8B-B14F-4D97-AF65-F5344CB8AC3E}">
        <p14:creationId xmlns:p14="http://schemas.microsoft.com/office/powerpoint/2010/main" val="404731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accel="50000" decel="50000" fill="hold" nodeType="withEffect">
                                  <p:stCondLst>
                                    <p:cond delay="0"/>
                                  </p:stCondLst>
                                  <p:childTnLst>
                                    <p:animEffect transition="out" filter="fade">
                                      <p:cBhvr>
                                        <p:cTn id="6" dur="2000"/>
                                        <p:tgtEl>
                                          <p:spTgt spid="42"/>
                                        </p:tgtEl>
                                      </p:cBhvr>
                                    </p:animEffect>
                                    <p:set>
                                      <p:cBhvr>
                                        <p:cTn id="7" dur="1" fill="hold">
                                          <p:stCondLst>
                                            <p:cond delay="1999"/>
                                          </p:stCondLst>
                                        </p:cTn>
                                        <p:tgtEl>
                                          <p:spTgt spid="42"/>
                                        </p:tgtEl>
                                        <p:attrNameLst>
                                          <p:attrName>style.visibility</p:attrName>
                                        </p:attrNameLst>
                                      </p:cBhvr>
                                      <p:to>
                                        <p:strVal val="hidden"/>
                                      </p:to>
                                    </p:set>
                                  </p:childTnLst>
                                </p:cTn>
                              </p:par>
                              <p:par>
                                <p:cTn id="8" presetID="10" presetClass="entr" presetSubtype="0" accel="50000" decel="5000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2000"/>
                                        <p:tgtEl>
                                          <p:spTgt spid="41"/>
                                        </p:tgtEl>
                                      </p:cBhvr>
                                    </p:animEffect>
                                  </p:childTnLst>
                                </p:cTn>
                              </p:par>
                              <p:par>
                                <p:cTn id="11" presetID="63" presetClass="path" presetSubtype="0" accel="50000" decel="50000" fill="hold" nodeType="withEffect">
                                  <p:stCondLst>
                                    <p:cond delay="0"/>
                                  </p:stCondLst>
                                  <p:childTnLst>
                                    <p:animMotion origin="layout" path="M 0 0 L 0.031736 0.105744 E" pathEditMode="relative" ptsTypes="">
                                      <p:cBhvr>
                                        <p:cTn id="12" dur="2000" fill="hold"/>
                                        <p:tgtEl>
                                          <p:spTgt spid="42"/>
                                        </p:tgtEl>
                                        <p:attrNameLst>
                                          <p:attrName>ppt_x</p:attrName>
                                          <p:attrName>ppt_y</p:attrName>
                                        </p:attrNameLst>
                                      </p:cBhvr>
                                    </p:animMotion>
                                  </p:childTnLst>
                                </p:cTn>
                              </p:par>
                              <p:par>
                                <p:cTn id="13" presetID="63" presetClass="path" presetSubtype="0" accel="50000" decel="50000" fill="hold" nodeType="withEffect">
                                  <p:stCondLst>
                                    <p:cond delay="0"/>
                                  </p:stCondLst>
                                  <p:childTnLst>
                                    <p:animMotion origin="layout" path="M -0.031736 -0.105744 L 0 0 E" pathEditMode="relative" ptsTypes="">
                                      <p:cBhvr>
                                        <p:cTn id="14" dur="2000" fill="hold"/>
                                        <p:tgtEl>
                                          <p:spTgt spid="41"/>
                                        </p:tgtEl>
                                        <p:attrNameLst>
                                          <p:attrName>ppt_x</p:attrName>
                                          <p:attrName>ppt_y</p:attrName>
                                        </p:attrNameLst>
                                      </p:cBhvr>
                                    </p:animMotion>
                                  </p:childTnLst>
                                </p:cTn>
                              </p:par>
                              <p:par>
                                <p:cTn id="15" presetID="6" presetClass="emph" presetSubtype="0" accel="50000" decel="50000" fill="hold" nodeType="withEffect">
                                  <p:stCondLst>
                                    <p:cond delay="0"/>
                                  </p:stCondLst>
                                  <p:childTnLst>
                                    <p:animScale>
                                      <p:cBhvr>
                                        <p:cTn id="16" dur="2000" fill="hold"/>
                                        <p:tgtEl>
                                          <p:spTgt spid="42"/>
                                        </p:tgtEl>
                                      </p:cBhvr>
                                      <p:by x="150000" y="150000"/>
                                      <p:from x="100000" y="100000"/>
                                      <p:to x="197140" y="197140"/>
                                    </p:animScale>
                                  </p:childTnLst>
                                </p:cTn>
                              </p:par>
                              <p:par>
                                <p:cTn id="17" presetID="6" presetClass="emph" presetSubtype="0" accel="50000" decel="50000" fill="hold" nodeType="withEffect">
                                  <p:stCondLst>
                                    <p:cond delay="0"/>
                                  </p:stCondLst>
                                  <p:childTnLst>
                                    <p:animScale>
                                      <p:cBhvr>
                                        <p:cTn id="18" dur="2000" fill="hold"/>
                                        <p:tgtEl>
                                          <p:spTgt spid="41"/>
                                        </p:tgtEl>
                                      </p:cBhvr>
                                      <p:by x="150000" y="150000"/>
                                      <p:from x="50725" y="50725"/>
                                      <p:to x="100000" y="100000"/>
                                    </p:animScale>
                                  </p:childTnLst>
                                </p:cTn>
                              </p:par>
                              <p:par>
                                <p:cTn id="19" presetID="10" presetClass="exit" presetSubtype="0" accel="50000" decel="50000" fill="hold" nodeType="withEffect">
                                  <p:stCondLst>
                                    <p:cond delay="0"/>
                                  </p:stCondLst>
                                  <p:childTnLst>
                                    <p:animEffect transition="out" filter="fade">
                                      <p:cBhvr>
                                        <p:cTn id="20" dur="2000"/>
                                        <p:tgtEl>
                                          <p:spTgt spid="78"/>
                                        </p:tgtEl>
                                      </p:cBhvr>
                                    </p:animEffect>
                                    <p:set>
                                      <p:cBhvr>
                                        <p:cTn id="21" dur="1" fill="hold">
                                          <p:stCondLst>
                                            <p:cond delay="1999"/>
                                          </p:stCondLst>
                                        </p:cTn>
                                        <p:tgtEl>
                                          <p:spTgt spid="78"/>
                                        </p:tgtEl>
                                        <p:attrNameLst>
                                          <p:attrName>style.visibility</p:attrName>
                                        </p:attrNameLst>
                                      </p:cBhvr>
                                      <p:to>
                                        <p:strVal val="hidden"/>
                                      </p:to>
                                    </p:set>
                                  </p:childTnLst>
                                </p:cTn>
                              </p:par>
                              <p:par>
                                <p:cTn id="22" presetID="10" presetClass="entr" presetSubtype="0" accel="50000" decel="5000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2000"/>
                                        <p:tgtEl>
                                          <p:spTgt spid="43"/>
                                        </p:tgtEl>
                                      </p:cBhvr>
                                    </p:animEffect>
                                  </p:childTnLst>
                                </p:cTn>
                              </p:par>
                              <p:par>
                                <p:cTn id="25" presetID="63" presetClass="path" presetSubtype="0" accel="50000" decel="50000" fill="hold" nodeType="withEffect">
                                  <p:stCondLst>
                                    <p:cond delay="0"/>
                                  </p:stCondLst>
                                  <p:childTnLst>
                                    <p:animMotion origin="layout" path="M 0 0 L 0.510318 -0.039922 E" pathEditMode="relative" ptsTypes="">
                                      <p:cBhvr>
                                        <p:cTn id="26" dur="2000" fill="hold"/>
                                        <p:tgtEl>
                                          <p:spTgt spid="78"/>
                                        </p:tgtEl>
                                        <p:attrNameLst>
                                          <p:attrName>ppt_x</p:attrName>
                                          <p:attrName>ppt_y</p:attrName>
                                        </p:attrNameLst>
                                      </p:cBhvr>
                                    </p:animMotion>
                                  </p:childTnLst>
                                </p:cTn>
                              </p:par>
                              <p:par>
                                <p:cTn id="27" presetID="63" presetClass="path" presetSubtype="0" accel="50000" decel="50000" fill="hold" nodeType="withEffect">
                                  <p:stCondLst>
                                    <p:cond delay="0"/>
                                  </p:stCondLst>
                                  <p:childTnLst>
                                    <p:animMotion origin="layout" path="M -0.510318 0.039922 L 0 0 E" pathEditMode="relative" ptsTypes="">
                                      <p:cBhvr>
                                        <p:cTn id="28" dur="2000" fill="hold"/>
                                        <p:tgtEl>
                                          <p:spTgt spid="43"/>
                                        </p:tgtEl>
                                        <p:attrNameLst>
                                          <p:attrName>ppt_x</p:attrName>
                                          <p:attrName>ppt_y</p:attrName>
                                        </p:attrNameLst>
                                      </p:cBhvr>
                                    </p:animMotion>
                                  </p:childTnLst>
                                </p:cTn>
                              </p:par>
                              <p:par>
                                <p:cTn id="29" presetID="6" presetClass="emph" presetSubtype="0" accel="50000" decel="50000" fill="hold" nodeType="withEffect">
                                  <p:stCondLst>
                                    <p:cond delay="0"/>
                                  </p:stCondLst>
                                  <p:childTnLst>
                                    <p:animScale>
                                      <p:cBhvr>
                                        <p:cTn id="30" dur="2000" fill="hold"/>
                                        <p:tgtEl>
                                          <p:spTgt spid="78"/>
                                        </p:tgtEl>
                                      </p:cBhvr>
                                      <p:by x="150000" y="150000"/>
                                      <p:from x="100000" y="100000"/>
                                      <p:to x="202907" y="197140"/>
                                    </p:animScale>
                                  </p:childTnLst>
                                </p:cTn>
                              </p:par>
                              <p:par>
                                <p:cTn id="31" presetID="6" presetClass="emph" presetSubtype="0" accel="50000" decel="50000" fill="hold" nodeType="withEffect">
                                  <p:stCondLst>
                                    <p:cond delay="0"/>
                                  </p:stCondLst>
                                  <p:childTnLst>
                                    <p:animScale>
                                      <p:cBhvr>
                                        <p:cTn id="32" dur="2000" fill="hold"/>
                                        <p:tgtEl>
                                          <p:spTgt spid="43"/>
                                        </p:tgtEl>
                                      </p:cBhvr>
                                      <p:by x="150000" y="150000"/>
                                      <p:from x="49284" y="50725"/>
                                      <p:to x="100000" y="100000"/>
                                    </p:animScale>
                                  </p:childTnLst>
                                </p:cTn>
                              </p:par>
                            </p:childTnLst>
                          </p:cTn>
                        </p:par>
                        <p:par>
                          <p:cTn id="33" fill="hold">
                            <p:stCondLst>
                              <p:cond delay="2000"/>
                            </p:stCondLst>
                            <p:childTnLst>
                              <p:par>
                                <p:cTn id="34" presetID="53" presetClass="entr" presetSubtype="16" fill="hold" grpId="0" nodeType="afterEffect">
                                  <p:stCondLst>
                                    <p:cond delay="500"/>
                                  </p:stCondLst>
                                  <p:childTnLst>
                                    <p:set>
                                      <p:cBhvr>
                                        <p:cTn id="35" dur="1" fill="hold">
                                          <p:stCondLst>
                                            <p:cond delay="0"/>
                                          </p:stCondLst>
                                        </p:cTn>
                                        <p:tgtEl>
                                          <p:spTgt spid="58"/>
                                        </p:tgtEl>
                                        <p:attrNameLst>
                                          <p:attrName>style.visibility</p:attrName>
                                        </p:attrNameLst>
                                      </p:cBhvr>
                                      <p:to>
                                        <p:strVal val="visible"/>
                                      </p:to>
                                    </p:set>
                                    <p:anim calcmode="lin" valueType="num">
                                      <p:cBhvr>
                                        <p:cTn id="36" dur="500" fill="hold"/>
                                        <p:tgtEl>
                                          <p:spTgt spid="58"/>
                                        </p:tgtEl>
                                        <p:attrNameLst>
                                          <p:attrName>ppt_w</p:attrName>
                                        </p:attrNameLst>
                                      </p:cBhvr>
                                      <p:tavLst>
                                        <p:tav tm="0">
                                          <p:val>
                                            <p:fltVal val="0"/>
                                          </p:val>
                                        </p:tav>
                                        <p:tav tm="100000">
                                          <p:val>
                                            <p:strVal val="#ppt_w"/>
                                          </p:val>
                                        </p:tav>
                                      </p:tavLst>
                                    </p:anim>
                                    <p:anim calcmode="lin" valueType="num">
                                      <p:cBhvr>
                                        <p:cTn id="37" dur="500" fill="hold"/>
                                        <p:tgtEl>
                                          <p:spTgt spid="58"/>
                                        </p:tgtEl>
                                        <p:attrNameLst>
                                          <p:attrName>ppt_h</p:attrName>
                                        </p:attrNameLst>
                                      </p:cBhvr>
                                      <p:tavLst>
                                        <p:tav tm="0">
                                          <p:val>
                                            <p:fltVal val="0"/>
                                          </p:val>
                                        </p:tav>
                                        <p:tav tm="100000">
                                          <p:val>
                                            <p:strVal val="#ppt_h"/>
                                          </p:val>
                                        </p:tav>
                                      </p:tavLst>
                                    </p:anim>
                                    <p:animEffect transition="in" filter="fade">
                                      <p:cBhvr>
                                        <p:cTn id="38" dur="500"/>
                                        <p:tgtEl>
                                          <p:spTgt spid="58"/>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57"/>
                                        </p:tgtEl>
                                        <p:attrNameLst>
                                          <p:attrName>style.visibility</p:attrName>
                                        </p:attrNameLst>
                                      </p:cBhvr>
                                      <p:to>
                                        <p:strVal val="visible"/>
                                      </p:to>
                                    </p:set>
                                    <p:anim calcmode="lin" valueType="num">
                                      <p:cBhvr>
                                        <p:cTn id="41" dur="500" fill="hold"/>
                                        <p:tgtEl>
                                          <p:spTgt spid="57"/>
                                        </p:tgtEl>
                                        <p:attrNameLst>
                                          <p:attrName>ppt_w</p:attrName>
                                        </p:attrNameLst>
                                      </p:cBhvr>
                                      <p:tavLst>
                                        <p:tav tm="0">
                                          <p:val>
                                            <p:fltVal val="0"/>
                                          </p:val>
                                        </p:tav>
                                        <p:tav tm="100000">
                                          <p:val>
                                            <p:strVal val="#ppt_w"/>
                                          </p:val>
                                        </p:tav>
                                      </p:tavLst>
                                    </p:anim>
                                    <p:anim calcmode="lin" valueType="num">
                                      <p:cBhvr>
                                        <p:cTn id="42" dur="500" fill="hold"/>
                                        <p:tgtEl>
                                          <p:spTgt spid="57"/>
                                        </p:tgtEl>
                                        <p:attrNameLst>
                                          <p:attrName>ppt_h</p:attrName>
                                        </p:attrNameLst>
                                      </p:cBhvr>
                                      <p:tavLst>
                                        <p:tav tm="0">
                                          <p:val>
                                            <p:fltVal val="0"/>
                                          </p:val>
                                        </p:tav>
                                        <p:tav tm="100000">
                                          <p:val>
                                            <p:strVal val="#ppt_h"/>
                                          </p:val>
                                        </p:tav>
                                      </p:tavLst>
                                    </p:anim>
                                    <p:animEffect transition="in" filter="fade">
                                      <p:cBhvr>
                                        <p:cTn id="43" dur="500"/>
                                        <p:tgtEl>
                                          <p:spTgt spid="57"/>
                                        </p:tgtEl>
                                      </p:cBhvr>
                                    </p:animEffect>
                                  </p:childTnLst>
                                </p:cTn>
                              </p:par>
                              <p:par>
                                <p:cTn id="44" presetID="53" presetClass="entr" presetSubtype="16" fill="hold" grpId="0" nodeType="withEffect">
                                  <p:stCondLst>
                                    <p:cond delay="50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par>
                                <p:cTn id="49" presetID="53" presetClass="entr" presetSubtype="16" fill="hold" nodeType="withEffect">
                                  <p:stCondLst>
                                    <p:cond delay="50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55"/>
                                        </p:tgtEl>
                                        <p:attrNameLst>
                                          <p:attrName>style.visibility</p:attrName>
                                        </p:attrNameLst>
                                      </p:cBhvr>
                                      <p:to>
                                        <p:strVal val="visible"/>
                                      </p:to>
                                    </p:set>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fltVal val="0"/>
                                          </p:val>
                                        </p:tav>
                                        <p:tav tm="100000">
                                          <p:val>
                                            <p:strVal val="#ppt_h"/>
                                          </p:val>
                                        </p:tav>
                                      </p:tavLst>
                                    </p:anim>
                                    <p:animEffect transition="in" filter="fade">
                                      <p:cBhvr>
                                        <p:cTn id="58" dur="500"/>
                                        <p:tgtEl>
                                          <p:spTgt spid="55"/>
                                        </p:tgtEl>
                                      </p:cBhvr>
                                    </p:animEffect>
                                  </p:childTnLst>
                                </p:cTn>
                              </p:par>
                              <p:par>
                                <p:cTn id="59" presetID="53" presetClass="entr" presetSubtype="16" fill="hold" nodeType="withEffect">
                                  <p:stCondLst>
                                    <p:cond delay="500"/>
                                  </p:stCondLst>
                                  <p:childTnLst>
                                    <p:set>
                                      <p:cBhvr>
                                        <p:cTn id="60" dur="1" fill="hold">
                                          <p:stCondLst>
                                            <p:cond delay="0"/>
                                          </p:stCondLst>
                                        </p:cTn>
                                        <p:tgtEl>
                                          <p:spTgt spid="56"/>
                                        </p:tgtEl>
                                        <p:attrNameLst>
                                          <p:attrName>style.visibility</p:attrName>
                                        </p:attrNameLst>
                                      </p:cBhvr>
                                      <p:to>
                                        <p:strVal val="visible"/>
                                      </p:to>
                                    </p:set>
                                    <p:anim calcmode="lin" valueType="num">
                                      <p:cBhvr>
                                        <p:cTn id="61" dur="500" fill="hold"/>
                                        <p:tgtEl>
                                          <p:spTgt spid="56"/>
                                        </p:tgtEl>
                                        <p:attrNameLst>
                                          <p:attrName>ppt_w</p:attrName>
                                        </p:attrNameLst>
                                      </p:cBhvr>
                                      <p:tavLst>
                                        <p:tav tm="0">
                                          <p:val>
                                            <p:fltVal val="0"/>
                                          </p:val>
                                        </p:tav>
                                        <p:tav tm="100000">
                                          <p:val>
                                            <p:strVal val="#ppt_w"/>
                                          </p:val>
                                        </p:tav>
                                      </p:tavLst>
                                    </p:anim>
                                    <p:anim calcmode="lin" valueType="num">
                                      <p:cBhvr>
                                        <p:cTn id="62" dur="500" fill="hold"/>
                                        <p:tgtEl>
                                          <p:spTgt spid="56"/>
                                        </p:tgtEl>
                                        <p:attrNameLst>
                                          <p:attrName>ppt_h</p:attrName>
                                        </p:attrNameLst>
                                      </p:cBhvr>
                                      <p:tavLst>
                                        <p:tav tm="0">
                                          <p:val>
                                            <p:fltVal val="0"/>
                                          </p:val>
                                        </p:tav>
                                        <p:tav tm="100000">
                                          <p:val>
                                            <p:strVal val="#ppt_h"/>
                                          </p:val>
                                        </p:tav>
                                      </p:tavLst>
                                    </p:anim>
                                    <p:animEffect transition="in" filter="fade">
                                      <p:cBhvr>
                                        <p:cTn id="63" dur="500"/>
                                        <p:tgtEl>
                                          <p:spTgt spid="56"/>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60"/>
                                        </p:tgtEl>
                                        <p:attrNameLst>
                                          <p:attrName>style.visibility</p:attrName>
                                        </p:attrNameLst>
                                      </p:cBhvr>
                                      <p:to>
                                        <p:strVal val="visible"/>
                                      </p:to>
                                    </p:set>
                                    <p:anim calcmode="lin" valueType="num">
                                      <p:cBhvr>
                                        <p:cTn id="66" dur="500" fill="hold"/>
                                        <p:tgtEl>
                                          <p:spTgt spid="60"/>
                                        </p:tgtEl>
                                        <p:attrNameLst>
                                          <p:attrName>ppt_w</p:attrName>
                                        </p:attrNameLst>
                                      </p:cBhvr>
                                      <p:tavLst>
                                        <p:tav tm="0">
                                          <p:val>
                                            <p:fltVal val="0"/>
                                          </p:val>
                                        </p:tav>
                                        <p:tav tm="100000">
                                          <p:val>
                                            <p:strVal val="#ppt_w"/>
                                          </p:val>
                                        </p:tav>
                                      </p:tavLst>
                                    </p:anim>
                                    <p:anim calcmode="lin" valueType="num">
                                      <p:cBhvr>
                                        <p:cTn id="67" dur="500" fill="hold"/>
                                        <p:tgtEl>
                                          <p:spTgt spid="60"/>
                                        </p:tgtEl>
                                        <p:attrNameLst>
                                          <p:attrName>ppt_h</p:attrName>
                                        </p:attrNameLst>
                                      </p:cBhvr>
                                      <p:tavLst>
                                        <p:tav tm="0">
                                          <p:val>
                                            <p:fltVal val="0"/>
                                          </p:val>
                                        </p:tav>
                                        <p:tav tm="100000">
                                          <p:val>
                                            <p:strVal val="#ppt_h"/>
                                          </p:val>
                                        </p:tav>
                                      </p:tavLst>
                                    </p:anim>
                                    <p:animEffect transition="in" filter="fade">
                                      <p:cBhvr>
                                        <p:cTn id="68" dur="500"/>
                                        <p:tgtEl>
                                          <p:spTgt spid="60"/>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59"/>
                                        </p:tgtEl>
                                        <p:attrNameLst>
                                          <p:attrName>style.visibility</p:attrName>
                                        </p:attrNameLst>
                                      </p:cBhvr>
                                      <p:to>
                                        <p:strVal val="visible"/>
                                      </p:to>
                                    </p:set>
                                    <p:anim calcmode="lin" valueType="num">
                                      <p:cBhvr>
                                        <p:cTn id="71" dur="500" fill="hold"/>
                                        <p:tgtEl>
                                          <p:spTgt spid="59"/>
                                        </p:tgtEl>
                                        <p:attrNameLst>
                                          <p:attrName>ppt_w</p:attrName>
                                        </p:attrNameLst>
                                      </p:cBhvr>
                                      <p:tavLst>
                                        <p:tav tm="0">
                                          <p:val>
                                            <p:fltVal val="0"/>
                                          </p:val>
                                        </p:tav>
                                        <p:tav tm="100000">
                                          <p:val>
                                            <p:strVal val="#ppt_w"/>
                                          </p:val>
                                        </p:tav>
                                      </p:tavLst>
                                    </p:anim>
                                    <p:anim calcmode="lin" valueType="num">
                                      <p:cBhvr>
                                        <p:cTn id="72" dur="500" fill="hold"/>
                                        <p:tgtEl>
                                          <p:spTgt spid="59"/>
                                        </p:tgtEl>
                                        <p:attrNameLst>
                                          <p:attrName>ppt_h</p:attrName>
                                        </p:attrNameLst>
                                      </p:cBhvr>
                                      <p:tavLst>
                                        <p:tav tm="0">
                                          <p:val>
                                            <p:fltVal val="0"/>
                                          </p:val>
                                        </p:tav>
                                        <p:tav tm="100000">
                                          <p:val>
                                            <p:strVal val="#ppt_h"/>
                                          </p:val>
                                        </p:tav>
                                      </p:tavLst>
                                    </p:anim>
                                    <p:animEffect transition="in" filter="fade">
                                      <p:cBhvr>
                                        <p:cTn id="73" dur="500"/>
                                        <p:tgtEl>
                                          <p:spTgt spid="59"/>
                                        </p:tgtEl>
                                      </p:cBhvr>
                                    </p:animEffect>
                                  </p:childTnLst>
                                </p:cTn>
                              </p:par>
                            </p:childTnLst>
                          </p:cTn>
                        </p:par>
                        <p:par>
                          <p:cTn id="74" fill="hold">
                            <p:stCondLst>
                              <p:cond delay="3000"/>
                            </p:stCondLst>
                            <p:childTnLst>
                              <p:par>
                                <p:cTn id="75" presetID="10" presetClass="exit" presetSubtype="0" accel="50000" decel="50000" fill="hold" nodeType="afterEffect">
                                  <p:stCondLst>
                                    <p:cond delay="500"/>
                                  </p:stCondLst>
                                  <p:childTnLst>
                                    <p:animEffect transition="out" filter="fade">
                                      <p:cBhvr>
                                        <p:cTn id="76" dur="2000"/>
                                        <p:tgtEl>
                                          <p:spTgt spid="50"/>
                                        </p:tgtEl>
                                      </p:cBhvr>
                                    </p:animEffect>
                                    <p:set>
                                      <p:cBhvr>
                                        <p:cTn id="77" dur="1" fill="hold">
                                          <p:stCondLst>
                                            <p:cond delay="1999"/>
                                          </p:stCondLst>
                                        </p:cTn>
                                        <p:tgtEl>
                                          <p:spTgt spid="50"/>
                                        </p:tgtEl>
                                        <p:attrNameLst>
                                          <p:attrName>style.visibility</p:attrName>
                                        </p:attrNameLst>
                                      </p:cBhvr>
                                      <p:to>
                                        <p:strVal val="hidden"/>
                                      </p:to>
                                    </p:set>
                                  </p:childTnLst>
                                </p:cTn>
                              </p:par>
                              <p:par>
                                <p:cTn id="78" presetID="10" presetClass="entr" presetSubtype="0" accel="50000" decel="50000" fill="hold" nodeType="withEffect">
                                  <p:stCondLst>
                                    <p:cond delay="50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2000"/>
                                        <p:tgtEl>
                                          <p:spTgt spid="45"/>
                                        </p:tgtEl>
                                      </p:cBhvr>
                                    </p:animEffect>
                                  </p:childTnLst>
                                </p:cTn>
                              </p:par>
                              <p:par>
                                <p:cTn id="81" presetID="63" presetClass="path" presetSubtype="0" accel="50000" decel="50000" fill="hold" nodeType="withEffect">
                                  <p:stCondLst>
                                    <p:cond delay="500"/>
                                  </p:stCondLst>
                                  <p:childTnLst>
                                    <p:animMotion origin="layout" path="M 0 0 L -0.038326 -0.034485 E" pathEditMode="relative" ptsTypes="">
                                      <p:cBhvr>
                                        <p:cTn id="82" dur="2000" fill="hold"/>
                                        <p:tgtEl>
                                          <p:spTgt spid="50"/>
                                        </p:tgtEl>
                                        <p:attrNameLst>
                                          <p:attrName>ppt_x</p:attrName>
                                          <p:attrName>ppt_y</p:attrName>
                                        </p:attrNameLst>
                                      </p:cBhvr>
                                    </p:animMotion>
                                  </p:childTnLst>
                                </p:cTn>
                              </p:par>
                              <p:par>
                                <p:cTn id="83" presetID="63" presetClass="path" presetSubtype="0" accel="50000" decel="50000" fill="hold" nodeType="withEffect">
                                  <p:stCondLst>
                                    <p:cond delay="500"/>
                                  </p:stCondLst>
                                  <p:childTnLst>
                                    <p:animMotion origin="layout" path="M 0.038326 0.034485 L 0 0 E" pathEditMode="relative" ptsTypes="">
                                      <p:cBhvr>
                                        <p:cTn id="84" dur="2000" fill="hold"/>
                                        <p:tgtEl>
                                          <p:spTgt spid="45"/>
                                        </p:tgtEl>
                                        <p:attrNameLst>
                                          <p:attrName>ppt_x</p:attrName>
                                          <p:attrName>ppt_y</p:attrName>
                                        </p:attrNameLst>
                                      </p:cBhvr>
                                    </p:animMotion>
                                  </p:childTnLst>
                                </p:cTn>
                              </p:par>
                              <p:par>
                                <p:cTn id="85" presetID="6" presetClass="emph" presetSubtype="0" accel="50000" decel="50000" fill="hold" nodeType="withEffect">
                                  <p:stCondLst>
                                    <p:cond delay="500"/>
                                  </p:stCondLst>
                                  <p:childTnLst>
                                    <p:animScale>
                                      <p:cBhvr>
                                        <p:cTn id="86" dur="2000" fill="hold"/>
                                        <p:tgtEl>
                                          <p:spTgt spid="50"/>
                                        </p:tgtEl>
                                      </p:cBhvr>
                                      <p:by x="150000" y="150000"/>
                                      <p:from x="100000" y="100000"/>
                                      <p:to x="74308" y="74308"/>
                                    </p:animScale>
                                  </p:childTnLst>
                                </p:cTn>
                              </p:par>
                              <p:par>
                                <p:cTn id="87" presetID="6" presetClass="emph" presetSubtype="0" accel="50000" decel="50000" fill="hold" nodeType="withEffect">
                                  <p:stCondLst>
                                    <p:cond delay="500"/>
                                  </p:stCondLst>
                                  <p:childTnLst>
                                    <p:animScale>
                                      <p:cBhvr>
                                        <p:cTn id="88" dur="2000" fill="hold"/>
                                        <p:tgtEl>
                                          <p:spTgt spid="45"/>
                                        </p:tgtEl>
                                      </p:cBhvr>
                                      <p:by x="150000" y="150000"/>
                                      <p:from x="134576" y="134576"/>
                                      <p:to x="100000" y="100000"/>
                                    </p:animScale>
                                  </p:childTnLst>
                                </p:cTn>
                              </p:par>
                              <p:par>
                                <p:cTn id="89" presetID="10" presetClass="exit" presetSubtype="0" accel="50000" decel="50000" fill="hold" nodeType="withEffect">
                                  <p:stCondLst>
                                    <p:cond delay="500"/>
                                  </p:stCondLst>
                                  <p:childTnLst>
                                    <p:animEffect transition="out" filter="fade">
                                      <p:cBhvr>
                                        <p:cTn id="90" dur="2000"/>
                                        <p:tgtEl>
                                          <p:spTgt spid="56"/>
                                        </p:tgtEl>
                                      </p:cBhvr>
                                    </p:animEffect>
                                    <p:set>
                                      <p:cBhvr>
                                        <p:cTn id="91" dur="1" fill="hold">
                                          <p:stCondLst>
                                            <p:cond delay="1999"/>
                                          </p:stCondLst>
                                        </p:cTn>
                                        <p:tgtEl>
                                          <p:spTgt spid="56"/>
                                        </p:tgtEl>
                                        <p:attrNameLst>
                                          <p:attrName>style.visibility</p:attrName>
                                        </p:attrNameLst>
                                      </p:cBhvr>
                                      <p:to>
                                        <p:strVal val="hidden"/>
                                      </p:to>
                                    </p:set>
                                  </p:childTnLst>
                                </p:cTn>
                              </p:par>
                              <p:par>
                                <p:cTn id="92" presetID="10" presetClass="entr" presetSubtype="0" accel="50000" decel="50000" fill="hold" nodeType="withEffect">
                                  <p:stCondLst>
                                    <p:cond delay="500"/>
                                  </p:stCondLst>
                                  <p:childTnLst>
                                    <p:set>
                                      <p:cBhvr>
                                        <p:cTn id="93" dur="1" fill="hold">
                                          <p:stCondLst>
                                            <p:cond delay="0"/>
                                          </p:stCondLst>
                                        </p:cTn>
                                        <p:tgtEl>
                                          <p:spTgt spid="52"/>
                                        </p:tgtEl>
                                        <p:attrNameLst>
                                          <p:attrName>style.visibility</p:attrName>
                                        </p:attrNameLst>
                                      </p:cBhvr>
                                      <p:to>
                                        <p:strVal val="visible"/>
                                      </p:to>
                                    </p:set>
                                    <p:animEffect transition="in" filter="fade">
                                      <p:cBhvr>
                                        <p:cTn id="94" dur="2000"/>
                                        <p:tgtEl>
                                          <p:spTgt spid="52"/>
                                        </p:tgtEl>
                                      </p:cBhvr>
                                    </p:animEffect>
                                  </p:childTnLst>
                                </p:cTn>
                              </p:par>
                              <p:par>
                                <p:cTn id="95" presetID="63" presetClass="path" presetSubtype="0" accel="50000" decel="50000" fill="hold" nodeType="withEffect">
                                  <p:stCondLst>
                                    <p:cond delay="500"/>
                                  </p:stCondLst>
                                  <p:childTnLst>
                                    <p:animMotion origin="layout" path="M 0 0 L -0.078606 -0.035001 E" pathEditMode="relative" ptsTypes="">
                                      <p:cBhvr>
                                        <p:cTn id="96" dur="2000" fill="hold"/>
                                        <p:tgtEl>
                                          <p:spTgt spid="56"/>
                                        </p:tgtEl>
                                        <p:attrNameLst>
                                          <p:attrName>ppt_x</p:attrName>
                                          <p:attrName>ppt_y</p:attrName>
                                        </p:attrNameLst>
                                      </p:cBhvr>
                                    </p:animMotion>
                                  </p:childTnLst>
                                </p:cTn>
                              </p:par>
                              <p:par>
                                <p:cTn id="97" presetID="63" presetClass="path" presetSubtype="0" accel="50000" decel="50000" fill="hold" nodeType="withEffect">
                                  <p:stCondLst>
                                    <p:cond delay="500"/>
                                  </p:stCondLst>
                                  <p:childTnLst>
                                    <p:animMotion origin="layout" path="M 0.078606 0.035001 L 0 0 E" pathEditMode="relative" ptsTypes="">
                                      <p:cBhvr>
                                        <p:cTn id="98" dur="2000" fill="hold"/>
                                        <p:tgtEl>
                                          <p:spTgt spid="52"/>
                                        </p:tgtEl>
                                        <p:attrNameLst>
                                          <p:attrName>ppt_x</p:attrName>
                                          <p:attrName>ppt_y</p:attrName>
                                        </p:attrNameLst>
                                      </p:cBhvr>
                                    </p:animMotion>
                                  </p:childTnLst>
                                </p:cTn>
                              </p:par>
                              <p:par>
                                <p:cTn id="99" presetID="6" presetClass="emph" presetSubtype="0" accel="50000" decel="50000" fill="hold" nodeType="withEffect">
                                  <p:stCondLst>
                                    <p:cond delay="500"/>
                                  </p:stCondLst>
                                  <p:childTnLst>
                                    <p:animScale>
                                      <p:cBhvr>
                                        <p:cTn id="100" dur="2000" fill="hold"/>
                                        <p:tgtEl>
                                          <p:spTgt spid="56"/>
                                        </p:tgtEl>
                                      </p:cBhvr>
                                      <p:by x="150000" y="150000"/>
                                      <p:from x="100000" y="100000"/>
                                      <p:to x="57827" y="57827"/>
                                    </p:animScale>
                                  </p:childTnLst>
                                </p:cTn>
                              </p:par>
                              <p:par>
                                <p:cTn id="101" presetID="6" presetClass="emph" presetSubtype="0" accel="50000" decel="50000" fill="hold" nodeType="withEffect">
                                  <p:stCondLst>
                                    <p:cond delay="500"/>
                                  </p:stCondLst>
                                  <p:childTnLst>
                                    <p:animScale>
                                      <p:cBhvr>
                                        <p:cTn id="102" dur="2000" fill="hold"/>
                                        <p:tgtEl>
                                          <p:spTgt spid="52"/>
                                        </p:tgtEl>
                                      </p:cBhvr>
                                      <p:by x="150000" y="150000"/>
                                      <p:from x="172930" y="172930"/>
                                      <p:to x="100000" y="100000"/>
                                    </p:animScale>
                                  </p:childTnLst>
                                </p:cTn>
                              </p:par>
                            </p:childTnLst>
                          </p:cTn>
                        </p:par>
                        <p:par>
                          <p:cTn id="103" fill="hold">
                            <p:stCondLst>
                              <p:cond delay="5500"/>
                            </p:stCondLst>
                            <p:childTnLst>
                              <p:par>
                                <p:cTn id="104" presetID="10" presetClass="entr" presetSubtype="0" fill="hold" nodeType="after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fade">
                                      <p:cBhvr>
                                        <p:cTn id="106" dur="500"/>
                                        <p:tgtEl>
                                          <p:spTgt spid="47"/>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nodeType="with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10" presetClass="entr" presetSubtype="0"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fade">
                                      <p:cBhvr>
                                        <p:cTn id="11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5" grpId="0" animBg="1"/>
      <p:bldP spid="57" grpId="0" animBg="1"/>
      <p:bldP spid="58" grpId="0" animBg="1"/>
      <p:bldP spid="59"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图片 198" descr="PPT模板-03">
            <a:extLst>
              <a:ext uri="{FF2B5EF4-FFF2-40B4-BE49-F238E27FC236}">
                <a16:creationId xmlns:a16="http://schemas.microsoft.com/office/drawing/2014/main" id="{3A98EFDC-A14B-2C79-1DF8-8D765CAF9447}"/>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用户实验</a:t>
            </a:r>
          </a:p>
        </p:txBody>
      </p:sp>
      <p:sp>
        <p:nvSpPr>
          <p:cNvPr id="40" name="文本框 39">
            <a:extLst>
              <a:ext uri="{FF2B5EF4-FFF2-40B4-BE49-F238E27FC236}">
                <a16:creationId xmlns:a16="http://schemas.microsoft.com/office/drawing/2014/main" id="{A4782BFD-F35B-B116-6E5A-86449DA1466F}"/>
              </a:ext>
            </a:extLst>
          </p:cNvPr>
          <p:cNvSpPr txBox="1"/>
          <p:nvPr/>
        </p:nvSpPr>
        <p:spPr>
          <a:xfrm>
            <a:off x="383760" y="2214928"/>
            <a:ext cx="5295681" cy="923330"/>
          </a:xfrm>
          <a:prstGeom prst="rect">
            <a:avLst/>
          </a:prstGeom>
          <a:noFill/>
        </p:spPr>
        <p:txBody>
          <a:bodyPr wrap="square" rtlCol="0">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在完成探索任务后本文设计了一份问卷，参与者根据问卷中的描述使用</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级李克特量表对</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系统进行评分</a:t>
            </a:r>
            <a:endParaRPr lang="zh-CN" altLang="en-US" dirty="0">
              <a:latin typeface="微软雅黑" panose="020B0503020204020204" pitchFamily="34" charset="-122"/>
              <a:ea typeface="微软雅黑" panose="020B0503020204020204" pitchFamily="34" charset="-122"/>
            </a:endParaRPr>
          </a:p>
        </p:txBody>
      </p:sp>
      <p:graphicFrame>
        <p:nvGraphicFramePr>
          <p:cNvPr id="41" name="表格 41">
            <a:extLst>
              <a:ext uri="{FF2B5EF4-FFF2-40B4-BE49-F238E27FC236}">
                <a16:creationId xmlns:a16="http://schemas.microsoft.com/office/drawing/2014/main" id="{62CB2C95-501B-4600-3F90-630E72429C54}"/>
              </a:ext>
            </a:extLst>
          </p:cNvPr>
          <p:cNvGraphicFramePr>
            <a:graphicFrameLocks noGrp="1"/>
          </p:cNvGraphicFramePr>
          <p:nvPr>
            <p:extLst>
              <p:ext uri="{D42A27DB-BD31-4B8C-83A1-F6EECF244321}">
                <p14:modId xmlns:p14="http://schemas.microsoft.com/office/powerpoint/2010/main" val="1033834435"/>
              </p:ext>
            </p:extLst>
          </p:nvPr>
        </p:nvGraphicFramePr>
        <p:xfrm>
          <a:off x="5638472" y="2276415"/>
          <a:ext cx="6287720" cy="3506006"/>
        </p:xfrm>
        <a:graphic>
          <a:graphicData uri="http://schemas.openxmlformats.org/drawingml/2006/table">
            <a:tbl>
              <a:tblPr firstRow="1" bandRow="1">
                <a:tableStyleId>{5C22544A-7EE6-4342-B048-85BDC9FD1C3A}</a:tableStyleId>
              </a:tblPr>
              <a:tblGrid>
                <a:gridCol w="876350">
                  <a:extLst>
                    <a:ext uri="{9D8B030D-6E8A-4147-A177-3AD203B41FA5}">
                      <a16:colId xmlns:a16="http://schemas.microsoft.com/office/drawing/2014/main" val="4023471536"/>
                    </a:ext>
                  </a:extLst>
                </a:gridCol>
                <a:gridCol w="5411370">
                  <a:extLst>
                    <a:ext uri="{9D8B030D-6E8A-4147-A177-3AD203B41FA5}">
                      <a16:colId xmlns:a16="http://schemas.microsoft.com/office/drawing/2014/main" val="4138453783"/>
                    </a:ext>
                  </a:extLst>
                </a:gridCol>
              </a:tblGrid>
              <a:tr h="340940">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序号</a:t>
                      </a: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任务描述</a:t>
                      </a:r>
                    </a:p>
                  </a:txBody>
                  <a:tcPr/>
                </a:tc>
                <a:extLst>
                  <a:ext uri="{0D108BD9-81ED-4DB2-BD59-A6C34878D82A}">
                    <a16:rowId xmlns:a16="http://schemas.microsoft.com/office/drawing/2014/main" val="3173701277"/>
                  </a:ext>
                </a:extLst>
              </a:tr>
              <a:tr h="381956">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Q1</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系统设计美观</a:t>
                      </a:r>
                    </a:p>
                  </a:txBody>
                  <a:tcPr/>
                </a:tc>
                <a:extLst>
                  <a:ext uri="{0D108BD9-81ED-4DB2-BD59-A6C34878D82A}">
                    <a16:rowId xmlns:a16="http://schemas.microsoft.com/office/drawing/2014/main" val="667543170"/>
                  </a:ext>
                </a:extLst>
              </a:tr>
              <a:tr h="381956">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Q2</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系统能展示单步数据转换操作的语义</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16635234"/>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Q3</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系统能帮助你高效的理解一段代码块中数据整理的语义</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295747"/>
                  </a:ext>
                </a:extLst>
              </a:tr>
              <a:tr h="371065">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Q4</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sz="1800" kern="1200" dirty="0">
                          <a:solidFill>
                            <a:schemeClr val="dk1"/>
                          </a:solidFill>
                          <a:effectLst/>
                          <a:latin typeface="微软雅黑" panose="020B0503020204020204" pitchFamily="34" charset="-122"/>
                          <a:ea typeface="微软雅黑" panose="020B0503020204020204" pitchFamily="34" charset="-122"/>
                          <a:cs typeface="+mn-cs"/>
                        </a:rPr>
                        <a:t>从系统中你能获取数据表变化的信息</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16944613"/>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Q5</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系统能帮助你获得当前数据转换操作导致数据的改变及其比例</a:t>
                      </a:r>
                    </a:p>
                  </a:txBody>
                  <a:tcPr/>
                </a:tc>
                <a:extLst>
                  <a:ext uri="{0D108BD9-81ED-4DB2-BD59-A6C34878D82A}">
                    <a16:rowId xmlns:a16="http://schemas.microsoft.com/office/drawing/2014/main" val="560617163"/>
                  </a:ext>
                </a:extLst>
              </a:tr>
              <a:tr h="668423">
                <a:tc>
                  <a:txBody>
                    <a:bodyPr/>
                    <a:lstStyle/>
                    <a:p>
                      <a:pPr algn="ctr">
                        <a:lnSpc>
                          <a:spcPct val="100000"/>
                        </a:lnSpc>
                      </a:pPr>
                      <a:r>
                        <a:rPr lang="en-US" altLang="zh-CN" dirty="0">
                          <a:latin typeface="Arial" panose="020B0604020202020204" pitchFamily="34" charset="0"/>
                          <a:ea typeface="微软雅黑" panose="020B0503020204020204" pitchFamily="34" charset="-122"/>
                          <a:cs typeface="Arial" panose="020B0604020202020204" pitchFamily="34" charset="0"/>
                        </a:rPr>
                        <a:t>Q6</a:t>
                      </a:r>
                      <a:endParaRPr lang="zh-CN" altLang="en-US"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lnSpc>
                          <a:spcPct val="100000"/>
                        </a:lnSpc>
                      </a:pPr>
                      <a:r>
                        <a:rPr lang="zh-CN" altLang="en-US" dirty="0">
                          <a:latin typeface="微软雅黑" panose="020B0503020204020204" pitchFamily="34" charset="-122"/>
                          <a:ea typeface="微软雅黑" panose="020B0503020204020204" pitchFamily="34" charset="-122"/>
                        </a:rPr>
                        <a:t>系统能帮助你完成日常工作中理解数据整理脚本的需求</a:t>
                      </a:r>
                    </a:p>
                  </a:txBody>
                  <a:tcPr/>
                </a:tc>
                <a:extLst>
                  <a:ext uri="{0D108BD9-81ED-4DB2-BD59-A6C34878D82A}">
                    <a16:rowId xmlns:a16="http://schemas.microsoft.com/office/drawing/2014/main" val="1297049131"/>
                  </a:ext>
                </a:extLst>
              </a:tr>
            </a:tbl>
          </a:graphicData>
        </a:graphic>
      </p:graphicFrame>
      <p:grpSp>
        <p:nvGrpSpPr>
          <p:cNvPr id="7" name="组合 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DB03486-0973-E84A-A087-F8AECDD393E3}"/>
              </a:ext>
            </a:extLst>
          </p:cNvPr>
          <p:cNvGrpSpPr>
            <a:grpSpLocks noChangeAspect="1"/>
          </p:cNvGrpSpPr>
          <p:nvPr/>
        </p:nvGrpSpPr>
        <p:grpSpPr>
          <a:xfrm>
            <a:off x="1514900" y="4250783"/>
            <a:ext cx="3033395" cy="1931596"/>
            <a:chOff x="2955925" y="1430338"/>
            <a:chExt cx="6284913" cy="4002088"/>
          </a:xfrm>
        </p:grpSpPr>
        <p:sp>
          <p:nvSpPr>
            <p:cNvPr id="8" name="işľíḓé">
              <a:extLst>
                <a:ext uri="{FF2B5EF4-FFF2-40B4-BE49-F238E27FC236}">
                  <a16:creationId xmlns:a16="http://schemas.microsoft.com/office/drawing/2014/main" id="{0A50106E-AD92-2008-61D1-B1390E330577}"/>
                </a:ext>
              </a:extLst>
            </p:cNvPr>
            <p:cNvSpPr/>
            <p:nvPr/>
          </p:nvSpPr>
          <p:spPr bwMode="auto">
            <a:xfrm>
              <a:off x="3265488" y="5145088"/>
              <a:ext cx="5970588" cy="287338"/>
            </a:xfrm>
            <a:custGeom>
              <a:avLst/>
              <a:gdLst>
                <a:gd name="T0" fmla="*/ 1168 w 1312"/>
                <a:gd name="T1" fmla="*/ 0 h 63"/>
                <a:gd name="T2" fmla="*/ 1123 w 1312"/>
                <a:gd name="T3" fmla="*/ 24 h 63"/>
                <a:gd name="T4" fmla="*/ 43 w 1312"/>
                <a:gd name="T5" fmla="*/ 24 h 63"/>
                <a:gd name="T6" fmla="*/ 14 w 1312"/>
                <a:gd name="T7" fmla="*/ 16 h 63"/>
                <a:gd name="T8" fmla="*/ 0 w 1312"/>
                <a:gd name="T9" fmla="*/ 24 h 63"/>
                <a:gd name="T10" fmla="*/ 656 w 1312"/>
                <a:gd name="T11" fmla="*/ 63 h 63"/>
                <a:gd name="T12" fmla="*/ 1312 w 1312"/>
                <a:gd name="T13" fmla="*/ 24 h 63"/>
                <a:gd name="T14" fmla="*/ 1168 w 131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2" h="63">
                  <a:moveTo>
                    <a:pt x="1168" y="0"/>
                  </a:moveTo>
                  <a:cubicBezTo>
                    <a:pt x="1159" y="14"/>
                    <a:pt x="1142" y="24"/>
                    <a:pt x="1123" y="24"/>
                  </a:cubicBezTo>
                  <a:cubicBezTo>
                    <a:pt x="43" y="24"/>
                    <a:pt x="43" y="24"/>
                    <a:pt x="43" y="24"/>
                  </a:cubicBezTo>
                  <a:cubicBezTo>
                    <a:pt x="32" y="24"/>
                    <a:pt x="23" y="21"/>
                    <a:pt x="14" y="16"/>
                  </a:cubicBezTo>
                  <a:cubicBezTo>
                    <a:pt x="5" y="19"/>
                    <a:pt x="0" y="21"/>
                    <a:pt x="0" y="24"/>
                  </a:cubicBezTo>
                  <a:cubicBezTo>
                    <a:pt x="0" y="46"/>
                    <a:pt x="293" y="63"/>
                    <a:pt x="656" y="63"/>
                  </a:cubicBezTo>
                  <a:cubicBezTo>
                    <a:pt x="1018" y="63"/>
                    <a:pt x="1312" y="46"/>
                    <a:pt x="1312" y="24"/>
                  </a:cubicBezTo>
                  <a:cubicBezTo>
                    <a:pt x="1312" y="15"/>
                    <a:pt x="1258" y="6"/>
                    <a:pt x="1168" y="0"/>
                  </a:cubicBezTo>
                </a:path>
              </a:pathLst>
            </a:custGeom>
            <a:solidFill>
              <a:srgbClr val="0031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ṡḷïḋé">
              <a:extLst>
                <a:ext uri="{FF2B5EF4-FFF2-40B4-BE49-F238E27FC236}">
                  <a16:creationId xmlns:a16="http://schemas.microsoft.com/office/drawing/2014/main" id="{A0E9FA4F-08D0-B8AA-5BF9-5D36119C556A}"/>
                </a:ext>
              </a:extLst>
            </p:cNvPr>
            <p:cNvSpPr/>
            <p:nvPr/>
          </p:nvSpPr>
          <p:spPr bwMode="auto">
            <a:xfrm>
              <a:off x="3543300" y="1508126"/>
              <a:ext cx="153988" cy="80963"/>
            </a:xfrm>
            <a:custGeom>
              <a:avLst/>
              <a:gdLst>
                <a:gd name="T0" fmla="*/ 25 w 34"/>
                <a:gd name="T1" fmla="*/ 18 h 18"/>
                <a:gd name="T2" fmla="*/ 9 w 34"/>
                <a:gd name="T3" fmla="*/ 18 h 18"/>
                <a:gd name="T4" fmla="*/ 0 w 34"/>
                <a:gd name="T5" fmla="*/ 9 h 18"/>
                <a:gd name="T6" fmla="*/ 9 w 34"/>
                <a:gd name="T7" fmla="*/ 0 h 18"/>
                <a:gd name="T8" fmla="*/ 25 w 34"/>
                <a:gd name="T9" fmla="*/ 0 h 18"/>
                <a:gd name="T10" fmla="*/ 34 w 34"/>
                <a:gd name="T11" fmla="*/ 9 h 18"/>
                <a:gd name="T12" fmla="*/ 25 w 3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25" y="18"/>
                  </a:moveTo>
                  <a:cubicBezTo>
                    <a:pt x="9" y="18"/>
                    <a:pt x="9" y="18"/>
                    <a:pt x="9" y="18"/>
                  </a:cubicBezTo>
                  <a:cubicBezTo>
                    <a:pt x="4" y="18"/>
                    <a:pt x="0" y="14"/>
                    <a:pt x="0" y="9"/>
                  </a:cubicBezTo>
                  <a:cubicBezTo>
                    <a:pt x="0" y="4"/>
                    <a:pt x="4" y="0"/>
                    <a:pt x="9" y="0"/>
                  </a:cubicBezTo>
                  <a:cubicBezTo>
                    <a:pt x="25" y="0"/>
                    <a:pt x="25" y="0"/>
                    <a:pt x="25" y="0"/>
                  </a:cubicBezTo>
                  <a:cubicBezTo>
                    <a:pt x="30" y="0"/>
                    <a:pt x="34" y="4"/>
                    <a:pt x="34" y="9"/>
                  </a:cubicBezTo>
                  <a:cubicBezTo>
                    <a:pt x="34" y="14"/>
                    <a:pt x="30" y="18"/>
                    <a:pt x="25" y="18"/>
                  </a:cubicBezTo>
                  <a:close/>
                </a:path>
              </a:pathLst>
            </a:custGeom>
            <a:solidFill>
              <a:srgbClr val="B3C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ślîḋê">
              <a:extLst>
                <a:ext uri="{FF2B5EF4-FFF2-40B4-BE49-F238E27FC236}">
                  <a16:creationId xmlns:a16="http://schemas.microsoft.com/office/drawing/2014/main" id="{35DF1E2F-54C0-56AB-CB55-F2970F671F6A}"/>
                </a:ext>
              </a:extLst>
            </p:cNvPr>
            <p:cNvSpPr/>
            <p:nvPr/>
          </p:nvSpPr>
          <p:spPr bwMode="auto">
            <a:xfrm>
              <a:off x="3543300" y="1530351"/>
              <a:ext cx="153988" cy="58738"/>
            </a:xfrm>
            <a:custGeom>
              <a:avLst/>
              <a:gdLst>
                <a:gd name="T0" fmla="*/ 1 w 34"/>
                <a:gd name="T1" fmla="*/ 0 h 13"/>
                <a:gd name="T2" fmla="*/ 0 w 34"/>
                <a:gd name="T3" fmla="*/ 4 h 13"/>
                <a:gd name="T4" fmla="*/ 9 w 34"/>
                <a:gd name="T5" fmla="*/ 13 h 13"/>
                <a:gd name="T6" fmla="*/ 25 w 34"/>
                <a:gd name="T7" fmla="*/ 13 h 13"/>
                <a:gd name="T8" fmla="*/ 34 w 34"/>
                <a:gd name="T9" fmla="*/ 4 h 13"/>
                <a:gd name="T10" fmla="*/ 33 w 34"/>
                <a:gd name="T11" fmla="*/ 0 h 13"/>
                <a:gd name="T12" fmla="*/ 1 w 3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4" h="13">
                  <a:moveTo>
                    <a:pt x="1" y="0"/>
                  </a:moveTo>
                  <a:cubicBezTo>
                    <a:pt x="0" y="1"/>
                    <a:pt x="0" y="3"/>
                    <a:pt x="0" y="4"/>
                  </a:cubicBezTo>
                  <a:cubicBezTo>
                    <a:pt x="0" y="9"/>
                    <a:pt x="4" y="13"/>
                    <a:pt x="9" y="13"/>
                  </a:cubicBezTo>
                  <a:cubicBezTo>
                    <a:pt x="25" y="13"/>
                    <a:pt x="25" y="13"/>
                    <a:pt x="25" y="13"/>
                  </a:cubicBezTo>
                  <a:cubicBezTo>
                    <a:pt x="30" y="13"/>
                    <a:pt x="34" y="9"/>
                    <a:pt x="34" y="4"/>
                  </a:cubicBezTo>
                  <a:cubicBezTo>
                    <a:pt x="34" y="3"/>
                    <a:pt x="34" y="1"/>
                    <a:pt x="33" y="0"/>
                  </a:cubicBezTo>
                  <a:cubicBezTo>
                    <a:pt x="18" y="2"/>
                    <a:pt x="6" y="1"/>
                    <a:pt x="1" y="0"/>
                  </a:cubicBezTo>
                  <a:close/>
                </a:path>
              </a:pathLst>
            </a:custGeom>
            <a:solidFill>
              <a:srgbClr val="97B4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ślîḑè">
              <a:extLst>
                <a:ext uri="{FF2B5EF4-FFF2-40B4-BE49-F238E27FC236}">
                  <a16:creationId xmlns:a16="http://schemas.microsoft.com/office/drawing/2014/main" id="{402C40F4-952B-42CB-4F6E-41FCD265F620}"/>
                </a:ext>
              </a:extLst>
            </p:cNvPr>
            <p:cNvSpPr/>
            <p:nvPr/>
          </p:nvSpPr>
          <p:spPr bwMode="auto">
            <a:xfrm>
              <a:off x="3752850" y="1508126"/>
              <a:ext cx="158750" cy="80963"/>
            </a:xfrm>
            <a:custGeom>
              <a:avLst/>
              <a:gdLst>
                <a:gd name="T0" fmla="*/ 25 w 35"/>
                <a:gd name="T1" fmla="*/ 18 h 18"/>
                <a:gd name="T2" fmla="*/ 9 w 35"/>
                <a:gd name="T3" fmla="*/ 18 h 18"/>
                <a:gd name="T4" fmla="*/ 0 w 35"/>
                <a:gd name="T5" fmla="*/ 9 h 18"/>
                <a:gd name="T6" fmla="*/ 9 w 35"/>
                <a:gd name="T7" fmla="*/ 0 h 18"/>
                <a:gd name="T8" fmla="*/ 25 w 35"/>
                <a:gd name="T9" fmla="*/ 0 h 18"/>
                <a:gd name="T10" fmla="*/ 35 w 35"/>
                <a:gd name="T11" fmla="*/ 9 h 18"/>
                <a:gd name="T12" fmla="*/ 25 w 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5" h="18">
                  <a:moveTo>
                    <a:pt x="25" y="18"/>
                  </a:moveTo>
                  <a:cubicBezTo>
                    <a:pt x="9" y="18"/>
                    <a:pt x="9" y="18"/>
                    <a:pt x="9" y="18"/>
                  </a:cubicBezTo>
                  <a:cubicBezTo>
                    <a:pt x="4" y="18"/>
                    <a:pt x="0" y="14"/>
                    <a:pt x="0" y="9"/>
                  </a:cubicBezTo>
                  <a:cubicBezTo>
                    <a:pt x="0" y="4"/>
                    <a:pt x="4" y="0"/>
                    <a:pt x="9" y="0"/>
                  </a:cubicBezTo>
                  <a:cubicBezTo>
                    <a:pt x="25" y="0"/>
                    <a:pt x="25" y="0"/>
                    <a:pt x="25" y="0"/>
                  </a:cubicBezTo>
                  <a:cubicBezTo>
                    <a:pt x="30" y="0"/>
                    <a:pt x="35" y="4"/>
                    <a:pt x="35" y="9"/>
                  </a:cubicBezTo>
                  <a:cubicBezTo>
                    <a:pt x="35" y="14"/>
                    <a:pt x="30" y="18"/>
                    <a:pt x="25" y="18"/>
                  </a:cubicBezTo>
                  <a:close/>
                </a:path>
              </a:pathLst>
            </a:custGeom>
            <a:solidFill>
              <a:srgbClr val="B3C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ṩḷíḋé">
              <a:extLst>
                <a:ext uri="{FF2B5EF4-FFF2-40B4-BE49-F238E27FC236}">
                  <a16:creationId xmlns:a16="http://schemas.microsoft.com/office/drawing/2014/main" id="{3C4D35E9-1CDC-35BF-126F-5E9766FC0F2E}"/>
                </a:ext>
              </a:extLst>
            </p:cNvPr>
            <p:cNvSpPr/>
            <p:nvPr/>
          </p:nvSpPr>
          <p:spPr bwMode="auto">
            <a:xfrm>
              <a:off x="3752850" y="1530351"/>
              <a:ext cx="158750" cy="58738"/>
            </a:xfrm>
            <a:custGeom>
              <a:avLst/>
              <a:gdLst>
                <a:gd name="T0" fmla="*/ 1 w 35"/>
                <a:gd name="T1" fmla="*/ 0 h 13"/>
                <a:gd name="T2" fmla="*/ 0 w 35"/>
                <a:gd name="T3" fmla="*/ 4 h 13"/>
                <a:gd name="T4" fmla="*/ 9 w 35"/>
                <a:gd name="T5" fmla="*/ 13 h 13"/>
                <a:gd name="T6" fmla="*/ 25 w 35"/>
                <a:gd name="T7" fmla="*/ 13 h 13"/>
                <a:gd name="T8" fmla="*/ 35 w 35"/>
                <a:gd name="T9" fmla="*/ 4 h 13"/>
                <a:gd name="T10" fmla="*/ 34 w 35"/>
                <a:gd name="T11" fmla="*/ 0 h 13"/>
                <a:gd name="T12" fmla="*/ 1 w 35"/>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5" h="13">
                  <a:moveTo>
                    <a:pt x="1" y="0"/>
                  </a:moveTo>
                  <a:cubicBezTo>
                    <a:pt x="0" y="1"/>
                    <a:pt x="0" y="3"/>
                    <a:pt x="0" y="4"/>
                  </a:cubicBezTo>
                  <a:cubicBezTo>
                    <a:pt x="0" y="9"/>
                    <a:pt x="4" y="13"/>
                    <a:pt x="9" y="13"/>
                  </a:cubicBezTo>
                  <a:cubicBezTo>
                    <a:pt x="25" y="13"/>
                    <a:pt x="25" y="13"/>
                    <a:pt x="25" y="13"/>
                  </a:cubicBezTo>
                  <a:cubicBezTo>
                    <a:pt x="30" y="13"/>
                    <a:pt x="35" y="9"/>
                    <a:pt x="35" y="4"/>
                  </a:cubicBezTo>
                  <a:cubicBezTo>
                    <a:pt x="35" y="3"/>
                    <a:pt x="34" y="1"/>
                    <a:pt x="34" y="0"/>
                  </a:cubicBezTo>
                  <a:cubicBezTo>
                    <a:pt x="18" y="2"/>
                    <a:pt x="6" y="1"/>
                    <a:pt x="1" y="0"/>
                  </a:cubicBezTo>
                  <a:close/>
                </a:path>
              </a:pathLst>
            </a:custGeom>
            <a:solidFill>
              <a:srgbClr val="97B4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ṣḷíḍe">
              <a:extLst>
                <a:ext uri="{FF2B5EF4-FFF2-40B4-BE49-F238E27FC236}">
                  <a16:creationId xmlns:a16="http://schemas.microsoft.com/office/drawing/2014/main" id="{70DBFCF9-2F93-AD40-FFA6-89F521D274AB}"/>
                </a:ext>
              </a:extLst>
            </p:cNvPr>
            <p:cNvSpPr/>
            <p:nvPr/>
          </p:nvSpPr>
          <p:spPr bwMode="auto">
            <a:xfrm>
              <a:off x="3214688" y="1539876"/>
              <a:ext cx="5407025" cy="3714750"/>
            </a:xfrm>
            <a:custGeom>
              <a:avLst/>
              <a:gdLst>
                <a:gd name="T0" fmla="*/ 1134 w 1188"/>
                <a:gd name="T1" fmla="*/ 817 h 817"/>
                <a:gd name="T2" fmla="*/ 54 w 1188"/>
                <a:gd name="T3" fmla="*/ 817 h 817"/>
                <a:gd name="T4" fmla="*/ 0 w 1188"/>
                <a:gd name="T5" fmla="*/ 763 h 817"/>
                <a:gd name="T6" fmla="*/ 0 w 1188"/>
                <a:gd name="T7" fmla="*/ 54 h 817"/>
                <a:gd name="T8" fmla="*/ 54 w 1188"/>
                <a:gd name="T9" fmla="*/ 0 h 817"/>
                <a:gd name="T10" fmla="*/ 1134 w 1188"/>
                <a:gd name="T11" fmla="*/ 0 h 817"/>
                <a:gd name="T12" fmla="*/ 1188 w 1188"/>
                <a:gd name="T13" fmla="*/ 54 h 817"/>
                <a:gd name="T14" fmla="*/ 1188 w 1188"/>
                <a:gd name="T15" fmla="*/ 763 h 817"/>
                <a:gd name="T16" fmla="*/ 1134 w 1188"/>
                <a:gd name="T17"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817">
                  <a:moveTo>
                    <a:pt x="1134" y="817"/>
                  </a:moveTo>
                  <a:cubicBezTo>
                    <a:pt x="54" y="817"/>
                    <a:pt x="54" y="817"/>
                    <a:pt x="54" y="817"/>
                  </a:cubicBezTo>
                  <a:cubicBezTo>
                    <a:pt x="24" y="817"/>
                    <a:pt x="0" y="793"/>
                    <a:pt x="0" y="763"/>
                  </a:cubicBezTo>
                  <a:cubicBezTo>
                    <a:pt x="0" y="54"/>
                    <a:pt x="0" y="54"/>
                    <a:pt x="0" y="54"/>
                  </a:cubicBezTo>
                  <a:cubicBezTo>
                    <a:pt x="0" y="24"/>
                    <a:pt x="24" y="0"/>
                    <a:pt x="54" y="0"/>
                  </a:cubicBezTo>
                  <a:cubicBezTo>
                    <a:pt x="1134" y="0"/>
                    <a:pt x="1134" y="0"/>
                    <a:pt x="1134" y="0"/>
                  </a:cubicBezTo>
                  <a:cubicBezTo>
                    <a:pt x="1164" y="0"/>
                    <a:pt x="1188" y="24"/>
                    <a:pt x="1188" y="54"/>
                  </a:cubicBezTo>
                  <a:cubicBezTo>
                    <a:pt x="1188" y="763"/>
                    <a:pt x="1188" y="763"/>
                    <a:pt x="1188" y="763"/>
                  </a:cubicBezTo>
                  <a:cubicBezTo>
                    <a:pt x="1188" y="793"/>
                    <a:pt x="1164" y="817"/>
                    <a:pt x="1134" y="817"/>
                  </a:cubicBezTo>
                </a:path>
              </a:pathLst>
            </a:custGeom>
            <a:solidFill>
              <a:srgbClr val="DA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şľídê">
              <a:extLst>
                <a:ext uri="{FF2B5EF4-FFF2-40B4-BE49-F238E27FC236}">
                  <a16:creationId xmlns:a16="http://schemas.microsoft.com/office/drawing/2014/main" id="{978E5F57-CA7E-AADF-B380-A61B4317F23E}"/>
                </a:ext>
              </a:extLst>
            </p:cNvPr>
            <p:cNvSpPr/>
            <p:nvPr/>
          </p:nvSpPr>
          <p:spPr bwMode="auto">
            <a:xfrm>
              <a:off x="3214688" y="1539876"/>
              <a:ext cx="5407025" cy="263525"/>
            </a:xfrm>
            <a:custGeom>
              <a:avLst/>
              <a:gdLst>
                <a:gd name="T0" fmla="*/ 1134 w 1188"/>
                <a:gd name="T1" fmla="*/ 0 h 58"/>
                <a:gd name="T2" fmla="*/ 54 w 1188"/>
                <a:gd name="T3" fmla="*/ 0 h 58"/>
                <a:gd name="T4" fmla="*/ 0 w 1188"/>
                <a:gd name="T5" fmla="*/ 54 h 58"/>
                <a:gd name="T6" fmla="*/ 0 w 1188"/>
                <a:gd name="T7" fmla="*/ 58 h 58"/>
                <a:gd name="T8" fmla="*/ 54 w 1188"/>
                <a:gd name="T9" fmla="*/ 4 h 58"/>
                <a:gd name="T10" fmla="*/ 1134 w 1188"/>
                <a:gd name="T11" fmla="*/ 4 h 58"/>
                <a:gd name="T12" fmla="*/ 1188 w 1188"/>
                <a:gd name="T13" fmla="*/ 58 h 58"/>
                <a:gd name="T14" fmla="*/ 1188 w 1188"/>
                <a:gd name="T15" fmla="*/ 54 h 58"/>
                <a:gd name="T16" fmla="*/ 1134 w 118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58">
                  <a:moveTo>
                    <a:pt x="1134" y="0"/>
                  </a:moveTo>
                  <a:cubicBezTo>
                    <a:pt x="54" y="0"/>
                    <a:pt x="54" y="0"/>
                    <a:pt x="54" y="0"/>
                  </a:cubicBezTo>
                  <a:cubicBezTo>
                    <a:pt x="24" y="0"/>
                    <a:pt x="0" y="24"/>
                    <a:pt x="0" y="54"/>
                  </a:cubicBezTo>
                  <a:cubicBezTo>
                    <a:pt x="0" y="58"/>
                    <a:pt x="0" y="58"/>
                    <a:pt x="0" y="58"/>
                  </a:cubicBezTo>
                  <a:cubicBezTo>
                    <a:pt x="0" y="28"/>
                    <a:pt x="24" y="4"/>
                    <a:pt x="54" y="4"/>
                  </a:cubicBezTo>
                  <a:cubicBezTo>
                    <a:pt x="1134" y="4"/>
                    <a:pt x="1134" y="4"/>
                    <a:pt x="1134" y="4"/>
                  </a:cubicBezTo>
                  <a:cubicBezTo>
                    <a:pt x="1164" y="4"/>
                    <a:pt x="1188" y="28"/>
                    <a:pt x="1188" y="58"/>
                  </a:cubicBezTo>
                  <a:cubicBezTo>
                    <a:pt x="1188" y="54"/>
                    <a:pt x="1188" y="54"/>
                    <a:pt x="1188" y="54"/>
                  </a:cubicBezTo>
                  <a:cubicBezTo>
                    <a:pt x="1188" y="24"/>
                    <a:pt x="1164" y="0"/>
                    <a:pt x="1134"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ṣļiḓê">
              <a:extLst>
                <a:ext uri="{FF2B5EF4-FFF2-40B4-BE49-F238E27FC236}">
                  <a16:creationId xmlns:a16="http://schemas.microsoft.com/office/drawing/2014/main" id="{9438F5E0-EBD8-1321-2789-DE0524A75FFA}"/>
                </a:ext>
              </a:extLst>
            </p:cNvPr>
            <p:cNvSpPr/>
            <p:nvPr/>
          </p:nvSpPr>
          <p:spPr bwMode="auto">
            <a:xfrm>
              <a:off x="3406775" y="1689101"/>
              <a:ext cx="4832350" cy="3419475"/>
            </a:xfrm>
            <a:prstGeom prst="rect">
              <a:avLst/>
            </a:prstGeom>
            <a:solidFill>
              <a:srgbClr val="001D4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 name="i$ḷïḓé">
              <a:extLst>
                <a:ext uri="{FF2B5EF4-FFF2-40B4-BE49-F238E27FC236}">
                  <a16:creationId xmlns:a16="http://schemas.microsoft.com/office/drawing/2014/main" id="{92C89821-7CA9-ED6E-22E1-C12485A124BA}"/>
                </a:ext>
              </a:extLst>
            </p:cNvPr>
            <p:cNvSpPr/>
            <p:nvPr/>
          </p:nvSpPr>
          <p:spPr bwMode="auto">
            <a:xfrm>
              <a:off x="3406775" y="1689101"/>
              <a:ext cx="483235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 name="ïṥľiḍè">
              <a:extLst>
                <a:ext uri="{FF2B5EF4-FFF2-40B4-BE49-F238E27FC236}">
                  <a16:creationId xmlns:a16="http://schemas.microsoft.com/office/drawing/2014/main" id="{556DAE7A-1352-38F2-246E-20F47D41BE46}"/>
                </a:ext>
              </a:extLst>
            </p:cNvPr>
            <p:cNvSpPr/>
            <p:nvPr/>
          </p:nvSpPr>
          <p:spPr bwMode="auto">
            <a:xfrm>
              <a:off x="8302625" y="3271838"/>
              <a:ext cx="250825" cy="258763"/>
            </a:xfrm>
            <a:prstGeom prst="ellipse">
              <a:avLst/>
            </a:prstGeom>
            <a:solidFill>
              <a:srgbClr val="FA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š1iḑé">
              <a:extLst>
                <a:ext uri="{FF2B5EF4-FFF2-40B4-BE49-F238E27FC236}">
                  <a16:creationId xmlns:a16="http://schemas.microsoft.com/office/drawing/2014/main" id="{1E2DC314-DE88-922B-9F93-D2B73A91359E}"/>
                </a:ext>
              </a:extLst>
            </p:cNvPr>
            <p:cNvSpPr/>
            <p:nvPr/>
          </p:nvSpPr>
          <p:spPr bwMode="auto">
            <a:xfrm>
              <a:off x="8302625" y="3271838"/>
              <a:ext cx="250825" cy="250825"/>
            </a:xfrm>
            <a:prstGeom prst="ellipse">
              <a:avLst/>
            </a:prstGeom>
            <a:solidFill>
              <a:srgbClr val="B8C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śḻïďè">
              <a:extLst>
                <a:ext uri="{FF2B5EF4-FFF2-40B4-BE49-F238E27FC236}">
                  <a16:creationId xmlns:a16="http://schemas.microsoft.com/office/drawing/2014/main" id="{6AED0CDF-1C59-F477-B7DE-04EF6736799A}"/>
                </a:ext>
              </a:extLst>
            </p:cNvPr>
            <p:cNvSpPr/>
            <p:nvPr/>
          </p:nvSpPr>
          <p:spPr bwMode="auto">
            <a:xfrm>
              <a:off x="8326438" y="3294063"/>
              <a:ext cx="207963" cy="209550"/>
            </a:xfrm>
            <a:prstGeom prst="ellipse">
              <a:avLst/>
            </a:prstGeom>
            <a:solidFill>
              <a:srgbClr val="DA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šlíďê">
              <a:extLst>
                <a:ext uri="{FF2B5EF4-FFF2-40B4-BE49-F238E27FC236}">
                  <a16:creationId xmlns:a16="http://schemas.microsoft.com/office/drawing/2014/main" id="{7719D72E-9BA7-93EB-67D1-78679393F23F}"/>
                </a:ext>
              </a:extLst>
            </p:cNvPr>
            <p:cNvSpPr/>
            <p:nvPr/>
          </p:nvSpPr>
          <p:spPr bwMode="auto">
            <a:xfrm>
              <a:off x="8326438" y="3394076"/>
              <a:ext cx="207963" cy="109538"/>
            </a:xfrm>
            <a:custGeom>
              <a:avLst/>
              <a:gdLst>
                <a:gd name="T0" fmla="*/ 23 w 46"/>
                <a:gd name="T1" fmla="*/ 22 h 24"/>
                <a:gd name="T2" fmla="*/ 0 w 46"/>
                <a:gd name="T3" fmla="*/ 0 h 24"/>
                <a:gd name="T4" fmla="*/ 0 w 46"/>
                <a:gd name="T5" fmla="*/ 1 h 24"/>
                <a:gd name="T6" fmla="*/ 23 w 46"/>
                <a:gd name="T7" fmla="*/ 24 h 24"/>
                <a:gd name="T8" fmla="*/ 46 w 46"/>
                <a:gd name="T9" fmla="*/ 1 h 24"/>
                <a:gd name="T10" fmla="*/ 46 w 46"/>
                <a:gd name="T11" fmla="*/ 0 h 24"/>
                <a:gd name="T12" fmla="*/ 23 w 46"/>
                <a:gd name="T13" fmla="*/ 22 h 24"/>
              </a:gdLst>
              <a:ahLst/>
              <a:cxnLst>
                <a:cxn ang="0">
                  <a:pos x="T0" y="T1"/>
                </a:cxn>
                <a:cxn ang="0">
                  <a:pos x="T2" y="T3"/>
                </a:cxn>
                <a:cxn ang="0">
                  <a:pos x="T4" y="T5"/>
                </a:cxn>
                <a:cxn ang="0">
                  <a:pos x="T6" y="T7"/>
                </a:cxn>
                <a:cxn ang="0">
                  <a:pos x="T8" y="T9"/>
                </a:cxn>
                <a:cxn ang="0">
                  <a:pos x="T10" y="T11"/>
                </a:cxn>
                <a:cxn ang="0">
                  <a:pos x="T12" y="T13"/>
                </a:cxn>
              </a:cxnLst>
              <a:rect l="0" t="0" r="r" b="b"/>
              <a:pathLst>
                <a:path w="46" h="24">
                  <a:moveTo>
                    <a:pt x="23" y="22"/>
                  </a:moveTo>
                  <a:cubicBezTo>
                    <a:pt x="10" y="22"/>
                    <a:pt x="0" y="12"/>
                    <a:pt x="0" y="0"/>
                  </a:cubicBezTo>
                  <a:cubicBezTo>
                    <a:pt x="0" y="1"/>
                    <a:pt x="0" y="1"/>
                    <a:pt x="0" y="1"/>
                  </a:cubicBezTo>
                  <a:cubicBezTo>
                    <a:pt x="0" y="14"/>
                    <a:pt x="10" y="24"/>
                    <a:pt x="23" y="24"/>
                  </a:cubicBezTo>
                  <a:cubicBezTo>
                    <a:pt x="35" y="24"/>
                    <a:pt x="46" y="14"/>
                    <a:pt x="46" y="1"/>
                  </a:cubicBezTo>
                  <a:cubicBezTo>
                    <a:pt x="46" y="0"/>
                    <a:pt x="46" y="0"/>
                    <a:pt x="46" y="0"/>
                  </a:cubicBezTo>
                  <a:cubicBezTo>
                    <a:pt x="45" y="12"/>
                    <a:pt x="35" y="22"/>
                    <a:pt x="23" y="22"/>
                  </a:cubicBezTo>
                  <a:close/>
                </a:path>
              </a:pathLst>
            </a:custGeom>
            <a:solidFill>
              <a:srgbClr val="F6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ḷïḋe">
              <a:extLst>
                <a:ext uri="{FF2B5EF4-FFF2-40B4-BE49-F238E27FC236}">
                  <a16:creationId xmlns:a16="http://schemas.microsoft.com/office/drawing/2014/main" id="{36C01D4C-B29F-E952-536F-041289C0033F}"/>
                </a:ext>
              </a:extLst>
            </p:cNvPr>
            <p:cNvSpPr/>
            <p:nvPr/>
          </p:nvSpPr>
          <p:spPr bwMode="auto">
            <a:xfrm>
              <a:off x="3251200" y="3298826"/>
              <a:ext cx="95250" cy="100013"/>
            </a:xfrm>
            <a:prstGeom prst="ellipse">
              <a:avLst/>
            </a:prstGeom>
            <a:solidFill>
              <a:srgbClr val="FFF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ḻiḍê">
              <a:extLst>
                <a:ext uri="{FF2B5EF4-FFF2-40B4-BE49-F238E27FC236}">
                  <a16:creationId xmlns:a16="http://schemas.microsoft.com/office/drawing/2014/main" id="{332403F3-3DD8-98E3-2199-79F3314E7A70}"/>
                </a:ext>
              </a:extLst>
            </p:cNvPr>
            <p:cNvSpPr/>
            <p:nvPr/>
          </p:nvSpPr>
          <p:spPr bwMode="auto">
            <a:xfrm>
              <a:off x="3251200" y="3298826"/>
              <a:ext cx="95250" cy="100013"/>
            </a:xfrm>
            <a:prstGeom prst="ellipse">
              <a:avLst/>
            </a:prstGeom>
            <a:solidFill>
              <a:srgbClr val="B8C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ṩļiḋe">
              <a:extLst>
                <a:ext uri="{FF2B5EF4-FFF2-40B4-BE49-F238E27FC236}">
                  <a16:creationId xmlns:a16="http://schemas.microsoft.com/office/drawing/2014/main" id="{DC263FCA-44BE-23E6-9C14-1F76F3F42D67}"/>
                </a:ext>
              </a:extLst>
            </p:cNvPr>
            <p:cNvSpPr/>
            <p:nvPr/>
          </p:nvSpPr>
          <p:spPr bwMode="auto">
            <a:xfrm>
              <a:off x="3260725" y="3313113"/>
              <a:ext cx="77788" cy="73025"/>
            </a:xfrm>
            <a:prstGeom prst="ellipse">
              <a:avLst/>
            </a:prstGeom>
            <a:solidFill>
              <a:srgbClr val="000B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ṥ1ïḋè">
              <a:extLst>
                <a:ext uri="{FF2B5EF4-FFF2-40B4-BE49-F238E27FC236}">
                  <a16:creationId xmlns:a16="http://schemas.microsoft.com/office/drawing/2014/main" id="{594BC82C-AA26-A57D-718D-FEEEFB6187D2}"/>
                </a:ext>
              </a:extLst>
            </p:cNvPr>
            <p:cNvSpPr/>
            <p:nvPr/>
          </p:nvSpPr>
          <p:spPr bwMode="auto">
            <a:xfrm>
              <a:off x="3265488" y="3317876"/>
              <a:ext cx="68263" cy="68263"/>
            </a:xfrm>
            <a:prstGeom prst="ellipse">
              <a:avLst/>
            </a:prstGeom>
            <a:solidFill>
              <a:srgbClr val="001D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líḑê">
              <a:extLst>
                <a:ext uri="{FF2B5EF4-FFF2-40B4-BE49-F238E27FC236}">
                  <a16:creationId xmlns:a16="http://schemas.microsoft.com/office/drawing/2014/main" id="{8124FB5A-0BE9-FC71-4991-445018D19319}"/>
                </a:ext>
              </a:extLst>
            </p:cNvPr>
            <p:cNvSpPr/>
            <p:nvPr/>
          </p:nvSpPr>
          <p:spPr bwMode="auto">
            <a:xfrm>
              <a:off x="3282950" y="3330576"/>
              <a:ext cx="36513" cy="36513"/>
            </a:xfrm>
            <a:prstGeom prst="ellipse">
              <a:avLst/>
            </a:prstGeom>
            <a:solidFill>
              <a:srgbClr val="000B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ṣļíḍè">
              <a:extLst>
                <a:ext uri="{FF2B5EF4-FFF2-40B4-BE49-F238E27FC236}">
                  <a16:creationId xmlns:a16="http://schemas.microsoft.com/office/drawing/2014/main" id="{FFB134CA-47D7-3D2D-9737-2EA5ED99EEDE}"/>
                </a:ext>
              </a:extLst>
            </p:cNvPr>
            <p:cNvSpPr/>
            <p:nvPr/>
          </p:nvSpPr>
          <p:spPr bwMode="auto">
            <a:xfrm>
              <a:off x="3265488" y="3313113"/>
              <a:ext cx="26988" cy="17463"/>
            </a:xfrm>
            <a:custGeom>
              <a:avLst/>
              <a:gdLst>
                <a:gd name="T0" fmla="*/ 5 w 6"/>
                <a:gd name="T1" fmla="*/ 0 h 4"/>
                <a:gd name="T2" fmla="*/ 0 w 6"/>
                <a:gd name="T3" fmla="*/ 4 h 4"/>
                <a:gd name="T4" fmla="*/ 6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2" y="0"/>
                    <a:pt x="0" y="2"/>
                    <a:pt x="0" y="4"/>
                  </a:cubicBezTo>
                  <a:cubicBezTo>
                    <a:pt x="1" y="2"/>
                    <a:pt x="3" y="0"/>
                    <a:pt x="6" y="0"/>
                  </a:cubicBezTo>
                  <a:cubicBezTo>
                    <a:pt x="6" y="0"/>
                    <a:pt x="5" y="0"/>
                    <a:pt x="5" y="0"/>
                  </a:cubicBezTo>
                </a:path>
              </a:pathLst>
            </a:custGeom>
            <a:solidFill>
              <a:srgbClr val="CDD4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sļiḋè">
              <a:extLst>
                <a:ext uri="{FF2B5EF4-FFF2-40B4-BE49-F238E27FC236}">
                  <a16:creationId xmlns:a16="http://schemas.microsoft.com/office/drawing/2014/main" id="{FF97CCA0-2A4F-FBDF-D620-B88CB7AEED93}"/>
                </a:ext>
              </a:extLst>
            </p:cNvPr>
            <p:cNvSpPr/>
            <p:nvPr/>
          </p:nvSpPr>
          <p:spPr bwMode="auto">
            <a:xfrm>
              <a:off x="3265488" y="3313113"/>
              <a:ext cx="36513" cy="26988"/>
            </a:xfrm>
            <a:custGeom>
              <a:avLst/>
              <a:gdLst>
                <a:gd name="T0" fmla="*/ 6 w 8"/>
                <a:gd name="T1" fmla="*/ 0 h 6"/>
                <a:gd name="T2" fmla="*/ 0 w 8"/>
                <a:gd name="T3" fmla="*/ 4 h 6"/>
                <a:gd name="T4" fmla="*/ 0 w 8"/>
                <a:gd name="T5" fmla="*/ 5 h 6"/>
                <a:gd name="T6" fmla="*/ 0 w 8"/>
                <a:gd name="T7" fmla="*/ 6 h 6"/>
                <a:gd name="T8" fmla="*/ 8 w 8"/>
                <a:gd name="T9" fmla="*/ 1 h 6"/>
                <a:gd name="T10" fmla="*/ 8 w 8"/>
                <a:gd name="T11" fmla="*/ 1 h 6"/>
                <a:gd name="T12" fmla="*/ 6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6" y="0"/>
                  </a:moveTo>
                  <a:cubicBezTo>
                    <a:pt x="3" y="0"/>
                    <a:pt x="1" y="2"/>
                    <a:pt x="0" y="4"/>
                  </a:cubicBezTo>
                  <a:cubicBezTo>
                    <a:pt x="0" y="4"/>
                    <a:pt x="0" y="4"/>
                    <a:pt x="0" y="5"/>
                  </a:cubicBezTo>
                  <a:cubicBezTo>
                    <a:pt x="0" y="5"/>
                    <a:pt x="0" y="6"/>
                    <a:pt x="0" y="6"/>
                  </a:cubicBezTo>
                  <a:cubicBezTo>
                    <a:pt x="1" y="3"/>
                    <a:pt x="4" y="1"/>
                    <a:pt x="8" y="1"/>
                  </a:cubicBezTo>
                  <a:cubicBezTo>
                    <a:pt x="8" y="1"/>
                    <a:pt x="8" y="1"/>
                    <a:pt x="8" y="1"/>
                  </a:cubicBezTo>
                  <a:cubicBezTo>
                    <a:pt x="7" y="0"/>
                    <a:pt x="7" y="0"/>
                    <a:pt x="6" y="0"/>
                  </a:cubicBezTo>
                </a:path>
              </a:pathLst>
            </a:custGeom>
            <a:solidFill>
              <a:srgbClr val="4D55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ṧḻïdè">
              <a:extLst>
                <a:ext uri="{FF2B5EF4-FFF2-40B4-BE49-F238E27FC236}">
                  <a16:creationId xmlns:a16="http://schemas.microsoft.com/office/drawing/2014/main" id="{F1EB107A-A331-067F-0D45-E72A0EB7E649}"/>
                </a:ext>
              </a:extLst>
            </p:cNvPr>
            <p:cNvSpPr/>
            <p:nvPr/>
          </p:nvSpPr>
          <p:spPr bwMode="auto">
            <a:xfrm>
              <a:off x="3265488" y="3317876"/>
              <a:ext cx="44450" cy="36513"/>
            </a:xfrm>
            <a:custGeom>
              <a:avLst/>
              <a:gdLst>
                <a:gd name="T0" fmla="*/ 8 w 10"/>
                <a:gd name="T1" fmla="*/ 0 h 8"/>
                <a:gd name="T2" fmla="*/ 0 w 10"/>
                <a:gd name="T3" fmla="*/ 5 h 8"/>
                <a:gd name="T4" fmla="*/ 4 w 10"/>
                <a:gd name="T5" fmla="*/ 8 h 8"/>
                <a:gd name="T6" fmla="*/ 4 w 10"/>
                <a:gd name="T7" fmla="*/ 7 h 8"/>
                <a:gd name="T8" fmla="*/ 8 w 10"/>
                <a:gd name="T9" fmla="*/ 3 h 8"/>
                <a:gd name="T10" fmla="*/ 8 w 10"/>
                <a:gd name="T11" fmla="*/ 3 h 8"/>
                <a:gd name="T12" fmla="*/ 10 w 10"/>
                <a:gd name="T13" fmla="*/ 2 h 8"/>
                <a:gd name="T14" fmla="*/ 8 w 10"/>
                <a:gd name="T15" fmla="*/ 0 h 8"/>
                <a:gd name="T16" fmla="*/ 8 w 1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8">
                  <a:moveTo>
                    <a:pt x="8" y="0"/>
                  </a:moveTo>
                  <a:cubicBezTo>
                    <a:pt x="4" y="0"/>
                    <a:pt x="1" y="2"/>
                    <a:pt x="0" y="5"/>
                  </a:cubicBezTo>
                  <a:cubicBezTo>
                    <a:pt x="1" y="7"/>
                    <a:pt x="2" y="8"/>
                    <a:pt x="4" y="8"/>
                  </a:cubicBezTo>
                  <a:cubicBezTo>
                    <a:pt x="4" y="8"/>
                    <a:pt x="4" y="7"/>
                    <a:pt x="4" y="7"/>
                  </a:cubicBezTo>
                  <a:cubicBezTo>
                    <a:pt x="4" y="5"/>
                    <a:pt x="5" y="3"/>
                    <a:pt x="8" y="3"/>
                  </a:cubicBezTo>
                  <a:cubicBezTo>
                    <a:pt x="8" y="3"/>
                    <a:pt x="8" y="3"/>
                    <a:pt x="8" y="3"/>
                  </a:cubicBezTo>
                  <a:cubicBezTo>
                    <a:pt x="8" y="3"/>
                    <a:pt x="9" y="2"/>
                    <a:pt x="10" y="2"/>
                  </a:cubicBezTo>
                  <a:cubicBezTo>
                    <a:pt x="9" y="1"/>
                    <a:pt x="9" y="0"/>
                    <a:pt x="8" y="0"/>
                  </a:cubicBezTo>
                  <a:cubicBezTo>
                    <a:pt x="8" y="0"/>
                    <a:pt x="8" y="0"/>
                    <a:pt x="8" y="0"/>
                  </a:cubicBezTo>
                </a:path>
              </a:pathLst>
            </a:custGeom>
            <a:solidFill>
              <a:srgbClr val="4D6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ṡļiḑè">
              <a:extLst>
                <a:ext uri="{FF2B5EF4-FFF2-40B4-BE49-F238E27FC236}">
                  <a16:creationId xmlns:a16="http://schemas.microsoft.com/office/drawing/2014/main" id="{3012F9FA-D298-5FA0-2FFD-F0E34E809CE6}"/>
                </a:ext>
              </a:extLst>
            </p:cNvPr>
            <p:cNvSpPr/>
            <p:nvPr/>
          </p:nvSpPr>
          <p:spPr bwMode="auto">
            <a:xfrm>
              <a:off x="3282950" y="3330576"/>
              <a:ext cx="23813" cy="23813"/>
            </a:xfrm>
            <a:custGeom>
              <a:avLst/>
              <a:gdLst>
                <a:gd name="T0" fmla="*/ 4 w 5"/>
                <a:gd name="T1" fmla="*/ 0 h 5"/>
                <a:gd name="T2" fmla="*/ 0 w 5"/>
                <a:gd name="T3" fmla="*/ 4 h 5"/>
                <a:gd name="T4" fmla="*/ 0 w 5"/>
                <a:gd name="T5" fmla="*/ 5 h 5"/>
                <a:gd name="T6" fmla="*/ 1 w 5"/>
                <a:gd name="T7" fmla="*/ 5 h 5"/>
                <a:gd name="T8" fmla="*/ 5 w 5"/>
                <a:gd name="T9" fmla="*/ 3 h 5"/>
                <a:gd name="T10" fmla="*/ 4 w 5"/>
                <a:gd name="T11" fmla="*/ 2 h 5"/>
                <a:gd name="T12" fmla="*/ 4 w 5"/>
                <a:gd name="T13" fmla="*/ 0 h 5"/>
                <a:gd name="T14" fmla="*/ 4 w 5"/>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4" y="0"/>
                  </a:moveTo>
                  <a:cubicBezTo>
                    <a:pt x="1" y="0"/>
                    <a:pt x="0" y="2"/>
                    <a:pt x="0" y="4"/>
                  </a:cubicBezTo>
                  <a:cubicBezTo>
                    <a:pt x="0" y="4"/>
                    <a:pt x="0" y="5"/>
                    <a:pt x="0" y="5"/>
                  </a:cubicBezTo>
                  <a:cubicBezTo>
                    <a:pt x="0" y="5"/>
                    <a:pt x="1" y="5"/>
                    <a:pt x="1" y="5"/>
                  </a:cubicBezTo>
                  <a:cubicBezTo>
                    <a:pt x="2" y="5"/>
                    <a:pt x="4" y="5"/>
                    <a:pt x="5" y="3"/>
                  </a:cubicBezTo>
                  <a:cubicBezTo>
                    <a:pt x="4" y="3"/>
                    <a:pt x="4" y="2"/>
                    <a:pt x="4" y="2"/>
                  </a:cubicBezTo>
                  <a:cubicBezTo>
                    <a:pt x="4" y="1"/>
                    <a:pt x="4" y="1"/>
                    <a:pt x="4" y="0"/>
                  </a:cubicBezTo>
                  <a:cubicBezTo>
                    <a:pt x="4" y="0"/>
                    <a:pt x="4" y="0"/>
                    <a:pt x="4" y="0"/>
                  </a:cubicBezTo>
                </a:path>
              </a:pathLst>
            </a:custGeom>
            <a:solidFill>
              <a:srgbClr val="4D55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šḷíďe">
              <a:extLst>
                <a:ext uri="{FF2B5EF4-FFF2-40B4-BE49-F238E27FC236}">
                  <a16:creationId xmlns:a16="http://schemas.microsoft.com/office/drawing/2014/main" id="{DFFFBAD1-37D6-2C28-3E47-837AAA3DEE5F}"/>
                </a:ext>
              </a:extLst>
            </p:cNvPr>
            <p:cNvSpPr/>
            <p:nvPr/>
          </p:nvSpPr>
          <p:spPr bwMode="auto">
            <a:xfrm>
              <a:off x="3309938" y="3325813"/>
              <a:ext cx="9525" cy="19050"/>
            </a:xfrm>
            <a:custGeom>
              <a:avLst/>
              <a:gdLst>
                <a:gd name="T0" fmla="*/ 0 w 2"/>
                <a:gd name="T1" fmla="*/ 0 h 4"/>
                <a:gd name="T2" fmla="*/ 0 w 2"/>
                <a:gd name="T3" fmla="*/ 0 h 4"/>
                <a:gd name="T4" fmla="*/ 0 w 2"/>
                <a:gd name="T5" fmla="*/ 2 h 4"/>
                <a:gd name="T6" fmla="*/ 0 w 2"/>
                <a:gd name="T7" fmla="*/ 2 h 4"/>
                <a:gd name="T8" fmla="*/ 1 w 2"/>
                <a:gd name="T9" fmla="*/ 4 h 4"/>
                <a:gd name="T10" fmla="*/ 2 w 2"/>
                <a:gd name="T11" fmla="*/ 3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cubicBezTo>
                    <a:pt x="0" y="0"/>
                    <a:pt x="0" y="0"/>
                    <a:pt x="0" y="0"/>
                  </a:cubicBezTo>
                  <a:cubicBezTo>
                    <a:pt x="0" y="1"/>
                    <a:pt x="0" y="1"/>
                    <a:pt x="0" y="2"/>
                  </a:cubicBezTo>
                  <a:cubicBezTo>
                    <a:pt x="0" y="2"/>
                    <a:pt x="0" y="2"/>
                    <a:pt x="0" y="2"/>
                  </a:cubicBezTo>
                  <a:cubicBezTo>
                    <a:pt x="0" y="2"/>
                    <a:pt x="1" y="3"/>
                    <a:pt x="1" y="4"/>
                  </a:cubicBezTo>
                  <a:cubicBezTo>
                    <a:pt x="2" y="4"/>
                    <a:pt x="2" y="3"/>
                    <a:pt x="2" y="3"/>
                  </a:cubicBezTo>
                  <a:cubicBezTo>
                    <a:pt x="2" y="1"/>
                    <a:pt x="1" y="0"/>
                    <a:pt x="0" y="0"/>
                  </a:cubicBezTo>
                </a:path>
              </a:pathLst>
            </a:custGeom>
            <a:solidFill>
              <a:srgbClr val="4D6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ṩḷiḑê">
              <a:extLst>
                <a:ext uri="{FF2B5EF4-FFF2-40B4-BE49-F238E27FC236}">
                  <a16:creationId xmlns:a16="http://schemas.microsoft.com/office/drawing/2014/main" id="{8CC27F42-6957-5168-E4B7-079370014FEE}"/>
                </a:ext>
              </a:extLst>
            </p:cNvPr>
            <p:cNvSpPr/>
            <p:nvPr/>
          </p:nvSpPr>
          <p:spPr bwMode="auto">
            <a:xfrm>
              <a:off x="3306763" y="3335338"/>
              <a:ext cx="7938" cy="14288"/>
            </a:xfrm>
            <a:custGeom>
              <a:avLst/>
              <a:gdLst>
                <a:gd name="T0" fmla="*/ 1 w 2"/>
                <a:gd name="T1" fmla="*/ 0 h 3"/>
                <a:gd name="T2" fmla="*/ 0 w 2"/>
                <a:gd name="T3" fmla="*/ 2 h 3"/>
                <a:gd name="T4" fmla="*/ 1 w 2"/>
                <a:gd name="T5" fmla="*/ 3 h 3"/>
                <a:gd name="T6" fmla="*/ 2 w 2"/>
                <a:gd name="T7" fmla="*/ 2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2"/>
                    <a:pt x="0" y="2"/>
                  </a:cubicBezTo>
                  <a:cubicBezTo>
                    <a:pt x="0" y="3"/>
                    <a:pt x="0" y="3"/>
                    <a:pt x="1" y="3"/>
                  </a:cubicBezTo>
                  <a:cubicBezTo>
                    <a:pt x="1" y="3"/>
                    <a:pt x="2" y="2"/>
                    <a:pt x="2" y="2"/>
                  </a:cubicBezTo>
                  <a:cubicBezTo>
                    <a:pt x="2" y="1"/>
                    <a:pt x="1" y="0"/>
                    <a:pt x="1" y="0"/>
                  </a:cubicBezTo>
                </a:path>
              </a:pathLst>
            </a:custGeom>
            <a:solidFill>
              <a:srgbClr val="4D55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ṩ1iḑe">
              <a:extLst>
                <a:ext uri="{FF2B5EF4-FFF2-40B4-BE49-F238E27FC236}">
                  <a16:creationId xmlns:a16="http://schemas.microsoft.com/office/drawing/2014/main" id="{91BB09D2-6C5C-FB3D-B8B5-BB49FABFD736}"/>
                </a:ext>
              </a:extLst>
            </p:cNvPr>
            <p:cNvSpPr/>
            <p:nvPr/>
          </p:nvSpPr>
          <p:spPr bwMode="auto">
            <a:xfrm>
              <a:off x="3302000" y="3325813"/>
              <a:ext cx="7938" cy="9525"/>
            </a:xfrm>
            <a:custGeom>
              <a:avLst/>
              <a:gdLst>
                <a:gd name="T0" fmla="*/ 2 w 2"/>
                <a:gd name="T1" fmla="*/ 0 h 2"/>
                <a:gd name="T2" fmla="*/ 0 w 2"/>
                <a:gd name="T3" fmla="*/ 1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0" y="1"/>
                    <a:pt x="0" y="1"/>
                  </a:cubicBezTo>
                  <a:cubicBezTo>
                    <a:pt x="1" y="1"/>
                    <a:pt x="1" y="1"/>
                    <a:pt x="2" y="2"/>
                  </a:cubicBezTo>
                  <a:cubicBezTo>
                    <a:pt x="2" y="2"/>
                    <a:pt x="2" y="2"/>
                    <a:pt x="2" y="2"/>
                  </a:cubicBezTo>
                  <a:cubicBezTo>
                    <a:pt x="2" y="1"/>
                    <a:pt x="2" y="1"/>
                    <a:pt x="2" y="0"/>
                  </a:cubicBezTo>
                </a:path>
              </a:pathLst>
            </a:custGeom>
            <a:solidFill>
              <a:srgbClr val="8391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ŝlîḋè">
              <a:extLst>
                <a:ext uri="{FF2B5EF4-FFF2-40B4-BE49-F238E27FC236}">
                  <a16:creationId xmlns:a16="http://schemas.microsoft.com/office/drawing/2014/main" id="{F2B69E21-C59E-6A90-5B99-AB59B3F022F9}"/>
                </a:ext>
              </a:extLst>
            </p:cNvPr>
            <p:cNvSpPr/>
            <p:nvPr/>
          </p:nvSpPr>
          <p:spPr bwMode="auto">
            <a:xfrm>
              <a:off x="3302000" y="3330576"/>
              <a:ext cx="7938" cy="14288"/>
            </a:xfrm>
            <a:custGeom>
              <a:avLst/>
              <a:gdLst>
                <a:gd name="T0" fmla="*/ 0 w 2"/>
                <a:gd name="T1" fmla="*/ 0 h 3"/>
                <a:gd name="T2" fmla="*/ 0 w 2"/>
                <a:gd name="T3" fmla="*/ 2 h 3"/>
                <a:gd name="T4" fmla="*/ 1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2"/>
                  </a:cubicBezTo>
                  <a:cubicBezTo>
                    <a:pt x="0" y="2"/>
                    <a:pt x="0" y="3"/>
                    <a:pt x="1" y="3"/>
                  </a:cubicBezTo>
                  <a:cubicBezTo>
                    <a:pt x="1" y="3"/>
                    <a:pt x="2" y="2"/>
                    <a:pt x="2" y="1"/>
                  </a:cubicBezTo>
                  <a:cubicBezTo>
                    <a:pt x="1" y="0"/>
                    <a:pt x="1" y="0"/>
                    <a:pt x="0" y="0"/>
                  </a:cubicBezTo>
                </a:path>
              </a:pathLst>
            </a:custGeom>
            <a:solidFill>
              <a:srgbClr val="838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ş1ïḓe">
              <a:extLst>
                <a:ext uri="{FF2B5EF4-FFF2-40B4-BE49-F238E27FC236}">
                  <a16:creationId xmlns:a16="http://schemas.microsoft.com/office/drawing/2014/main" id="{ABF8A46C-0D2D-31CF-681E-A70A3D044B28}"/>
                </a:ext>
              </a:extLst>
            </p:cNvPr>
            <p:cNvSpPr/>
            <p:nvPr/>
          </p:nvSpPr>
          <p:spPr bwMode="auto">
            <a:xfrm>
              <a:off x="3302000" y="3359151"/>
              <a:ext cx="12700" cy="12700"/>
            </a:xfrm>
            <a:custGeom>
              <a:avLst/>
              <a:gdLst>
                <a:gd name="T0" fmla="*/ 3 w 3"/>
                <a:gd name="T1" fmla="*/ 0 h 3"/>
                <a:gd name="T2" fmla="*/ 0 w 3"/>
                <a:gd name="T3" fmla="*/ 2 h 3"/>
                <a:gd name="T4" fmla="*/ 2 w 3"/>
                <a:gd name="T5" fmla="*/ 3 h 3"/>
                <a:gd name="T6" fmla="*/ 3 w 3"/>
                <a:gd name="T7" fmla="*/ 2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1"/>
                    <a:pt x="1" y="2"/>
                    <a:pt x="0" y="2"/>
                  </a:cubicBezTo>
                  <a:cubicBezTo>
                    <a:pt x="0" y="3"/>
                    <a:pt x="1" y="3"/>
                    <a:pt x="2" y="3"/>
                  </a:cubicBezTo>
                  <a:cubicBezTo>
                    <a:pt x="3" y="3"/>
                    <a:pt x="3" y="2"/>
                    <a:pt x="3" y="2"/>
                  </a:cubicBezTo>
                  <a:cubicBezTo>
                    <a:pt x="3" y="1"/>
                    <a:pt x="3" y="1"/>
                    <a:pt x="3" y="0"/>
                  </a:cubicBezTo>
                </a:path>
              </a:pathLst>
            </a:custGeom>
            <a:solidFill>
              <a:srgbClr val="4D6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ṡ1iḍè">
              <a:extLst>
                <a:ext uri="{FF2B5EF4-FFF2-40B4-BE49-F238E27FC236}">
                  <a16:creationId xmlns:a16="http://schemas.microsoft.com/office/drawing/2014/main" id="{63E5AC14-BDAA-9B7A-A844-00E68D097C06}"/>
                </a:ext>
              </a:extLst>
            </p:cNvPr>
            <p:cNvSpPr/>
            <p:nvPr/>
          </p:nvSpPr>
          <p:spPr bwMode="auto">
            <a:xfrm>
              <a:off x="3302000" y="3359151"/>
              <a:ext cx="12700" cy="7938"/>
            </a:xfrm>
            <a:custGeom>
              <a:avLst/>
              <a:gdLst>
                <a:gd name="T0" fmla="*/ 2 w 3"/>
                <a:gd name="T1" fmla="*/ 0 h 2"/>
                <a:gd name="T2" fmla="*/ 0 w 3"/>
                <a:gd name="T3" fmla="*/ 2 h 2"/>
                <a:gd name="T4" fmla="*/ 0 w 3"/>
                <a:gd name="T5" fmla="*/ 2 h 2"/>
                <a:gd name="T6" fmla="*/ 3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0" y="1"/>
                    <a:pt x="0" y="2"/>
                  </a:cubicBezTo>
                  <a:cubicBezTo>
                    <a:pt x="0" y="2"/>
                    <a:pt x="0" y="2"/>
                    <a:pt x="0" y="2"/>
                  </a:cubicBezTo>
                  <a:cubicBezTo>
                    <a:pt x="1" y="2"/>
                    <a:pt x="2" y="1"/>
                    <a:pt x="3" y="0"/>
                  </a:cubicBezTo>
                  <a:cubicBezTo>
                    <a:pt x="2" y="0"/>
                    <a:pt x="2" y="0"/>
                    <a:pt x="2" y="0"/>
                  </a:cubicBezTo>
                </a:path>
              </a:pathLst>
            </a:custGeom>
            <a:solidFill>
              <a:srgbClr val="4D55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s1îḋê">
              <a:extLst>
                <a:ext uri="{FF2B5EF4-FFF2-40B4-BE49-F238E27FC236}">
                  <a16:creationId xmlns:a16="http://schemas.microsoft.com/office/drawing/2014/main" id="{3CF4A100-CB26-5CE2-94F1-0872BC985190}"/>
                </a:ext>
              </a:extLst>
            </p:cNvPr>
            <p:cNvSpPr/>
            <p:nvPr/>
          </p:nvSpPr>
          <p:spPr bwMode="auto">
            <a:xfrm>
              <a:off x="3702050" y="2066926"/>
              <a:ext cx="4173538" cy="2792413"/>
            </a:xfrm>
            <a:custGeom>
              <a:avLst/>
              <a:gdLst>
                <a:gd name="T0" fmla="*/ 23 w 917"/>
                <a:gd name="T1" fmla="*/ 0 h 614"/>
                <a:gd name="T2" fmla="*/ 23 w 917"/>
                <a:gd name="T3" fmla="*/ 591 h 614"/>
                <a:gd name="T4" fmla="*/ 23 w 917"/>
                <a:gd name="T5" fmla="*/ 591 h 614"/>
                <a:gd name="T6" fmla="*/ 0 w 917"/>
                <a:gd name="T7" fmla="*/ 614 h 614"/>
                <a:gd name="T8" fmla="*/ 0 w 917"/>
                <a:gd name="T9" fmla="*/ 614 h 614"/>
                <a:gd name="T10" fmla="*/ 886 w 917"/>
                <a:gd name="T11" fmla="*/ 614 h 614"/>
                <a:gd name="T12" fmla="*/ 917 w 917"/>
                <a:gd name="T13" fmla="*/ 591 h 614"/>
                <a:gd name="T14" fmla="*/ 917 w 917"/>
                <a:gd name="T15" fmla="*/ 0 h 614"/>
                <a:gd name="T16" fmla="*/ 23 w 917"/>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7" h="614">
                  <a:moveTo>
                    <a:pt x="23" y="0"/>
                  </a:moveTo>
                  <a:cubicBezTo>
                    <a:pt x="23" y="591"/>
                    <a:pt x="23" y="591"/>
                    <a:pt x="23" y="591"/>
                  </a:cubicBezTo>
                  <a:cubicBezTo>
                    <a:pt x="23" y="591"/>
                    <a:pt x="23" y="591"/>
                    <a:pt x="23" y="591"/>
                  </a:cubicBezTo>
                  <a:cubicBezTo>
                    <a:pt x="22" y="603"/>
                    <a:pt x="12" y="613"/>
                    <a:pt x="0" y="614"/>
                  </a:cubicBezTo>
                  <a:cubicBezTo>
                    <a:pt x="0" y="614"/>
                    <a:pt x="0" y="614"/>
                    <a:pt x="0" y="614"/>
                  </a:cubicBezTo>
                  <a:cubicBezTo>
                    <a:pt x="886" y="614"/>
                    <a:pt x="886" y="614"/>
                    <a:pt x="886" y="614"/>
                  </a:cubicBezTo>
                  <a:cubicBezTo>
                    <a:pt x="917" y="614"/>
                    <a:pt x="917" y="591"/>
                    <a:pt x="917" y="591"/>
                  </a:cubicBezTo>
                  <a:cubicBezTo>
                    <a:pt x="917" y="0"/>
                    <a:pt x="917" y="0"/>
                    <a:pt x="917" y="0"/>
                  </a:cubicBezTo>
                  <a:lnTo>
                    <a:pt x="23" y="0"/>
                  </a:ln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ṩliḓé">
              <a:extLst>
                <a:ext uri="{FF2B5EF4-FFF2-40B4-BE49-F238E27FC236}">
                  <a16:creationId xmlns:a16="http://schemas.microsoft.com/office/drawing/2014/main" id="{19F7E8B7-607C-5128-B2D7-CD7F3A76DABE}"/>
                </a:ext>
              </a:extLst>
            </p:cNvPr>
            <p:cNvSpPr/>
            <p:nvPr/>
          </p:nvSpPr>
          <p:spPr bwMode="auto">
            <a:xfrm>
              <a:off x="3806825" y="2066926"/>
              <a:ext cx="4068763" cy="2536825"/>
            </a:xfrm>
            <a:custGeom>
              <a:avLst/>
              <a:gdLst>
                <a:gd name="T0" fmla="*/ 2563 w 2563"/>
                <a:gd name="T1" fmla="*/ 0 h 1598"/>
                <a:gd name="T2" fmla="*/ 0 w 2563"/>
                <a:gd name="T3" fmla="*/ 0 h 1598"/>
                <a:gd name="T4" fmla="*/ 0 w 2563"/>
                <a:gd name="T5" fmla="*/ 1598 h 1598"/>
                <a:gd name="T6" fmla="*/ 2299 w 2563"/>
                <a:gd name="T7" fmla="*/ 1598 h 1598"/>
                <a:gd name="T8" fmla="*/ 2563 w 2563"/>
                <a:gd name="T9" fmla="*/ 1598 h 1598"/>
                <a:gd name="T10" fmla="*/ 2563 w 2563"/>
                <a:gd name="T11" fmla="*/ 0 h 1598"/>
              </a:gdLst>
              <a:ahLst/>
              <a:cxnLst>
                <a:cxn ang="0">
                  <a:pos x="T0" y="T1"/>
                </a:cxn>
                <a:cxn ang="0">
                  <a:pos x="T2" y="T3"/>
                </a:cxn>
                <a:cxn ang="0">
                  <a:pos x="T4" y="T5"/>
                </a:cxn>
                <a:cxn ang="0">
                  <a:pos x="T6" y="T7"/>
                </a:cxn>
                <a:cxn ang="0">
                  <a:pos x="T8" y="T9"/>
                </a:cxn>
                <a:cxn ang="0">
                  <a:pos x="T10" y="T11"/>
                </a:cxn>
              </a:cxnLst>
              <a:rect l="0" t="0" r="r" b="b"/>
              <a:pathLst>
                <a:path w="2563" h="1598">
                  <a:moveTo>
                    <a:pt x="2563" y="0"/>
                  </a:moveTo>
                  <a:lnTo>
                    <a:pt x="0" y="0"/>
                  </a:lnTo>
                  <a:lnTo>
                    <a:pt x="0" y="1598"/>
                  </a:lnTo>
                  <a:lnTo>
                    <a:pt x="2299" y="1598"/>
                  </a:lnTo>
                  <a:lnTo>
                    <a:pt x="2563" y="1598"/>
                  </a:lnTo>
                  <a:lnTo>
                    <a:pt x="2563" y="0"/>
                  </a:ln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ṣḷíḑê">
              <a:extLst>
                <a:ext uri="{FF2B5EF4-FFF2-40B4-BE49-F238E27FC236}">
                  <a16:creationId xmlns:a16="http://schemas.microsoft.com/office/drawing/2014/main" id="{A55591C5-CA31-3F79-0FFA-2800B8A68BFB}"/>
                </a:ext>
              </a:extLst>
            </p:cNvPr>
            <p:cNvSpPr/>
            <p:nvPr/>
          </p:nvSpPr>
          <p:spPr bwMode="auto">
            <a:xfrm>
              <a:off x="3806825" y="2066926"/>
              <a:ext cx="4068763" cy="2536825"/>
            </a:xfrm>
            <a:custGeom>
              <a:avLst/>
              <a:gdLst>
                <a:gd name="T0" fmla="*/ 2563 w 2563"/>
                <a:gd name="T1" fmla="*/ 0 h 1598"/>
                <a:gd name="T2" fmla="*/ 0 w 2563"/>
                <a:gd name="T3" fmla="*/ 0 h 1598"/>
                <a:gd name="T4" fmla="*/ 0 w 2563"/>
                <a:gd name="T5" fmla="*/ 1598 h 1598"/>
                <a:gd name="T6" fmla="*/ 2299 w 2563"/>
                <a:gd name="T7" fmla="*/ 1598 h 1598"/>
                <a:gd name="T8" fmla="*/ 2563 w 2563"/>
                <a:gd name="T9" fmla="*/ 1598 h 1598"/>
                <a:gd name="T10" fmla="*/ 2563 w 2563"/>
                <a:gd name="T11" fmla="*/ 0 h 1598"/>
              </a:gdLst>
              <a:ahLst/>
              <a:cxnLst>
                <a:cxn ang="0">
                  <a:pos x="T0" y="T1"/>
                </a:cxn>
                <a:cxn ang="0">
                  <a:pos x="T2" y="T3"/>
                </a:cxn>
                <a:cxn ang="0">
                  <a:pos x="T4" y="T5"/>
                </a:cxn>
                <a:cxn ang="0">
                  <a:pos x="T6" y="T7"/>
                </a:cxn>
                <a:cxn ang="0">
                  <a:pos x="T8" y="T9"/>
                </a:cxn>
                <a:cxn ang="0">
                  <a:pos x="T10" y="T11"/>
                </a:cxn>
              </a:cxnLst>
              <a:rect l="0" t="0" r="r" b="b"/>
              <a:pathLst>
                <a:path w="2563" h="1598">
                  <a:moveTo>
                    <a:pt x="2563" y="0"/>
                  </a:moveTo>
                  <a:lnTo>
                    <a:pt x="0" y="0"/>
                  </a:lnTo>
                  <a:lnTo>
                    <a:pt x="0" y="1598"/>
                  </a:lnTo>
                  <a:lnTo>
                    <a:pt x="2299" y="1598"/>
                  </a:lnTo>
                  <a:lnTo>
                    <a:pt x="2563" y="1598"/>
                  </a:lnTo>
                  <a:lnTo>
                    <a:pt x="2563" y="0"/>
                  </a:ln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śļiďê">
              <a:extLst>
                <a:ext uri="{FF2B5EF4-FFF2-40B4-BE49-F238E27FC236}">
                  <a16:creationId xmlns:a16="http://schemas.microsoft.com/office/drawing/2014/main" id="{6C80F730-5FFF-B1C2-A18B-932666536E11}"/>
                </a:ext>
              </a:extLst>
            </p:cNvPr>
            <p:cNvSpPr/>
            <p:nvPr/>
          </p:nvSpPr>
          <p:spPr bwMode="auto">
            <a:xfrm>
              <a:off x="4052888" y="2486026"/>
              <a:ext cx="500063" cy="122238"/>
            </a:xfrm>
            <a:custGeom>
              <a:avLst/>
              <a:gdLst>
                <a:gd name="T0" fmla="*/ 96 w 110"/>
                <a:gd name="T1" fmla="*/ 27 h 27"/>
                <a:gd name="T2" fmla="*/ 14 w 110"/>
                <a:gd name="T3" fmla="*/ 27 h 27"/>
                <a:gd name="T4" fmla="*/ 0 w 110"/>
                <a:gd name="T5" fmla="*/ 13 h 27"/>
                <a:gd name="T6" fmla="*/ 14 w 110"/>
                <a:gd name="T7" fmla="*/ 0 h 27"/>
                <a:gd name="T8" fmla="*/ 96 w 110"/>
                <a:gd name="T9" fmla="*/ 0 h 27"/>
                <a:gd name="T10" fmla="*/ 110 w 110"/>
                <a:gd name="T11" fmla="*/ 13 h 27"/>
                <a:gd name="T12" fmla="*/ 96 w 110"/>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10" h="27">
                  <a:moveTo>
                    <a:pt x="96" y="27"/>
                  </a:moveTo>
                  <a:cubicBezTo>
                    <a:pt x="14" y="27"/>
                    <a:pt x="14" y="27"/>
                    <a:pt x="14" y="27"/>
                  </a:cubicBezTo>
                  <a:cubicBezTo>
                    <a:pt x="6" y="27"/>
                    <a:pt x="0" y="21"/>
                    <a:pt x="0" y="13"/>
                  </a:cubicBezTo>
                  <a:cubicBezTo>
                    <a:pt x="0" y="6"/>
                    <a:pt x="6" y="0"/>
                    <a:pt x="14" y="0"/>
                  </a:cubicBezTo>
                  <a:cubicBezTo>
                    <a:pt x="96" y="0"/>
                    <a:pt x="96" y="0"/>
                    <a:pt x="96" y="0"/>
                  </a:cubicBezTo>
                  <a:cubicBezTo>
                    <a:pt x="104" y="0"/>
                    <a:pt x="110" y="6"/>
                    <a:pt x="110" y="13"/>
                  </a:cubicBezTo>
                  <a:cubicBezTo>
                    <a:pt x="110" y="21"/>
                    <a:pt x="104" y="27"/>
                    <a:pt x="96" y="27"/>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šḷîďe">
              <a:extLst>
                <a:ext uri="{FF2B5EF4-FFF2-40B4-BE49-F238E27FC236}">
                  <a16:creationId xmlns:a16="http://schemas.microsoft.com/office/drawing/2014/main" id="{1CA3CD0F-7E57-2159-3678-84D5DC2F1703}"/>
                </a:ext>
              </a:extLst>
            </p:cNvPr>
            <p:cNvSpPr/>
            <p:nvPr/>
          </p:nvSpPr>
          <p:spPr bwMode="auto">
            <a:xfrm>
              <a:off x="3984625" y="2520951"/>
              <a:ext cx="49213" cy="50800"/>
            </a:xfrm>
            <a:prstGeom prst="ellipse">
              <a:avLst/>
            </a:pr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S1îḍè">
              <a:extLst>
                <a:ext uri="{FF2B5EF4-FFF2-40B4-BE49-F238E27FC236}">
                  <a16:creationId xmlns:a16="http://schemas.microsoft.com/office/drawing/2014/main" id="{D53BE520-6D0C-C89C-0530-B81694DB1168}"/>
                </a:ext>
              </a:extLst>
            </p:cNvPr>
            <p:cNvSpPr/>
            <p:nvPr/>
          </p:nvSpPr>
          <p:spPr bwMode="auto">
            <a:xfrm>
              <a:off x="6245225" y="2439988"/>
              <a:ext cx="779463" cy="90488"/>
            </a:xfrm>
            <a:custGeom>
              <a:avLst/>
              <a:gdLst>
                <a:gd name="T0" fmla="*/ 161 w 171"/>
                <a:gd name="T1" fmla="*/ 20 h 20"/>
                <a:gd name="T2" fmla="*/ 10 w 171"/>
                <a:gd name="T3" fmla="*/ 20 h 20"/>
                <a:gd name="T4" fmla="*/ 0 w 171"/>
                <a:gd name="T5" fmla="*/ 10 h 20"/>
                <a:gd name="T6" fmla="*/ 10 w 171"/>
                <a:gd name="T7" fmla="*/ 0 h 20"/>
                <a:gd name="T8" fmla="*/ 161 w 171"/>
                <a:gd name="T9" fmla="*/ 0 h 20"/>
                <a:gd name="T10" fmla="*/ 171 w 171"/>
                <a:gd name="T11" fmla="*/ 10 h 20"/>
                <a:gd name="T12" fmla="*/ 161 w 17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71" h="20">
                  <a:moveTo>
                    <a:pt x="161" y="20"/>
                  </a:moveTo>
                  <a:cubicBezTo>
                    <a:pt x="10" y="20"/>
                    <a:pt x="10" y="20"/>
                    <a:pt x="10" y="20"/>
                  </a:cubicBezTo>
                  <a:cubicBezTo>
                    <a:pt x="4" y="20"/>
                    <a:pt x="0" y="16"/>
                    <a:pt x="0" y="10"/>
                  </a:cubicBezTo>
                  <a:cubicBezTo>
                    <a:pt x="0" y="5"/>
                    <a:pt x="4" y="0"/>
                    <a:pt x="10" y="0"/>
                  </a:cubicBezTo>
                  <a:cubicBezTo>
                    <a:pt x="161" y="0"/>
                    <a:pt x="161" y="0"/>
                    <a:pt x="161" y="0"/>
                  </a:cubicBezTo>
                  <a:cubicBezTo>
                    <a:pt x="166" y="0"/>
                    <a:pt x="171" y="5"/>
                    <a:pt x="171" y="10"/>
                  </a:cubicBezTo>
                  <a:cubicBezTo>
                    <a:pt x="171" y="16"/>
                    <a:pt x="166" y="20"/>
                    <a:pt x="161" y="20"/>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şľídê">
              <a:extLst>
                <a:ext uri="{FF2B5EF4-FFF2-40B4-BE49-F238E27FC236}">
                  <a16:creationId xmlns:a16="http://schemas.microsoft.com/office/drawing/2014/main" id="{2839BA6A-6612-A99C-AE46-112C1F7A637B}"/>
                </a:ext>
              </a:extLst>
            </p:cNvPr>
            <p:cNvSpPr/>
            <p:nvPr/>
          </p:nvSpPr>
          <p:spPr bwMode="auto">
            <a:xfrm>
              <a:off x="6196013" y="2471738"/>
              <a:ext cx="26988" cy="26988"/>
            </a:xfrm>
            <a:prstGeom prst="ellipse">
              <a:avLst/>
            </a:pr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ṥlîḑe">
              <a:extLst>
                <a:ext uri="{FF2B5EF4-FFF2-40B4-BE49-F238E27FC236}">
                  <a16:creationId xmlns:a16="http://schemas.microsoft.com/office/drawing/2014/main" id="{6B456300-FEA5-9181-48BA-8C701277ECE4}"/>
                </a:ext>
              </a:extLst>
            </p:cNvPr>
            <p:cNvSpPr/>
            <p:nvPr/>
          </p:nvSpPr>
          <p:spPr bwMode="auto">
            <a:xfrm>
              <a:off x="4011613" y="2525713"/>
              <a:ext cx="2020888" cy="2028825"/>
            </a:xfrm>
            <a:prstGeom prst="ellipse">
              <a:avLst/>
            </a:prstGeom>
            <a:solidFill>
              <a:srgbClr val="F6F1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ṧḻíde">
              <a:extLst>
                <a:ext uri="{FF2B5EF4-FFF2-40B4-BE49-F238E27FC236}">
                  <a16:creationId xmlns:a16="http://schemas.microsoft.com/office/drawing/2014/main" id="{3652A560-8917-490D-FB4E-3A1A8BBDCD7A}"/>
                </a:ext>
              </a:extLst>
            </p:cNvPr>
            <p:cNvSpPr/>
            <p:nvPr/>
          </p:nvSpPr>
          <p:spPr bwMode="auto">
            <a:xfrm>
              <a:off x="4016375" y="2525713"/>
              <a:ext cx="2006600" cy="2006600"/>
            </a:xfrm>
            <a:prstGeom prst="ellipse">
              <a:avLst/>
            </a:prstGeom>
            <a:solidFill>
              <a:srgbClr val="BCD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ṥliḓè">
              <a:extLst>
                <a:ext uri="{FF2B5EF4-FFF2-40B4-BE49-F238E27FC236}">
                  <a16:creationId xmlns:a16="http://schemas.microsoft.com/office/drawing/2014/main" id="{F9168DF9-AB84-03D7-CA78-4BD42AFE6C10}"/>
                </a:ext>
              </a:extLst>
            </p:cNvPr>
            <p:cNvSpPr/>
            <p:nvPr/>
          </p:nvSpPr>
          <p:spPr bwMode="auto">
            <a:xfrm>
              <a:off x="4016375" y="2817813"/>
              <a:ext cx="1716088" cy="1714500"/>
            </a:xfrm>
            <a:custGeom>
              <a:avLst/>
              <a:gdLst>
                <a:gd name="T0" fmla="*/ 222 w 377"/>
                <a:gd name="T1" fmla="*/ 376 h 377"/>
                <a:gd name="T2" fmla="*/ 1 w 377"/>
                <a:gd name="T3" fmla="*/ 155 h 377"/>
                <a:gd name="T4" fmla="*/ 65 w 377"/>
                <a:gd name="T5" fmla="*/ 0 h 377"/>
                <a:gd name="T6" fmla="*/ 0 w 377"/>
                <a:gd name="T7" fmla="*/ 157 h 377"/>
                <a:gd name="T8" fmla="*/ 221 w 377"/>
                <a:gd name="T9" fmla="*/ 377 h 377"/>
                <a:gd name="T10" fmla="*/ 377 w 377"/>
                <a:gd name="T11" fmla="*/ 312 h 377"/>
                <a:gd name="T12" fmla="*/ 222 w 377"/>
                <a:gd name="T13" fmla="*/ 376 h 377"/>
              </a:gdLst>
              <a:ahLst/>
              <a:cxnLst>
                <a:cxn ang="0">
                  <a:pos x="T0" y="T1"/>
                </a:cxn>
                <a:cxn ang="0">
                  <a:pos x="T2" y="T3"/>
                </a:cxn>
                <a:cxn ang="0">
                  <a:pos x="T4" y="T5"/>
                </a:cxn>
                <a:cxn ang="0">
                  <a:pos x="T6" y="T7"/>
                </a:cxn>
                <a:cxn ang="0">
                  <a:pos x="T8" y="T9"/>
                </a:cxn>
                <a:cxn ang="0">
                  <a:pos x="T10" y="T11"/>
                </a:cxn>
                <a:cxn ang="0">
                  <a:pos x="T12" y="T13"/>
                </a:cxn>
              </a:cxnLst>
              <a:rect l="0" t="0" r="r" b="b"/>
              <a:pathLst>
                <a:path w="377" h="377">
                  <a:moveTo>
                    <a:pt x="222" y="376"/>
                  </a:moveTo>
                  <a:cubicBezTo>
                    <a:pt x="100" y="376"/>
                    <a:pt x="1" y="277"/>
                    <a:pt x="1" y="155"/>
                  </a:cubicBezTo>
                  <a:cubicBezTo>
                    <a:pt x="1" y="95"/>
                    <a:pt x="26" y="40"/>
                    <a:pt x="65" y="0"/>
                  </a:cubicBezTo>
                  <a:cubicBezTo>
                    <a:pt x="25" y="40"/>
                    <a:pt x="0" y="95"/>
                    <a:pt x="0" y="157"/>
                  </a:cubicBezTo>
                  <a:cubicBezTo>
                    <a:pt x="0" y="278"/>
                    <a:pt x="99" y="377"/>
                    <a:pt x="221" y="377"/>
                  </a:cubicBezTo>
                  <a:cubicBezTo>
                    <a:pt x="282" y="377"/>
                    <a:pt x="337" y="352"/>
                    <a:pt x="377" y="312"/>
                  </a:cubicBezTo>
                  <a:cubicBezTo>
                    <a:pt x="337" y="351"/>
                    <a:pt x="282" y="376"/>
                    <a:pt x="222" y="376"/>
                  </a:cubicBezTo>
                  <a:close/>
                </a:path>
              </a:pathLst>
            </a:custGeom>
            <a:solidFill>
              <a:srgbClr val="BFC9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Sļïḍé">
              <a:extLst>
                <a:ext uri="{FF2B5EF4-FFF2-40B4-BE49-F238E27FC236}">
                  <a16:creationId xmlns:a16="http://schemas.microsoft.com/office/drawing/2014/main" id="{07945F09-395B-C930-2D6C-6A17765CFE57}"/>
                </a:ext>
              </a:extLst>
            </p:cNvPr>
            <p:cNvSpPr/>
            <p:nvPr/>
          </p:nvSpPr>
          <p:spPr bwMode="auto">
            <a:xfrm>
              <a:off x="4306888" y="3290888"/>
              <a:ext cx="465138" cy="800100"/>
            </a:xfrm>
            <a:custGeom>
              <a:avLst/>
              <a:gdLst>
                <a:gd name="T0" fmla="*/ 77 w 102"/>
                <a:gd name="T1" fmla="*/ 176 h 176"/>
                <a:gd name="T2" fmla="*/ 25 w 102"/>
                <a:gd name="T3" fmla="*/ 176 h 176"/>
                <a:gd name="T4" fmla="*/ 0 w 102"/>
                <a:gd name="T5" fmla="*/ 151 h 176"/>
                <a:gd name="T6" fmla="*/ 0 w 102"/>
                <a:gd name="T7" fmla="*/ 25 h 176"/>
                <a:gd name="T8" fmla="*/ 25 w 102"/>
                <a:gd name="T9" fmla="*/ 0 h 176"/>
                <a:gd name="T10" fmla="*/ 77 w 102"/>
                <a:gd name="T11" fmla="*/ 0 h 176"/>
                <a:gd name="T12" fmla="*/ 102 w 102"/>
                <a:gd name="T13" fmla="*/ 25 h 176"/>
                <a:gd name="T14" fmla="*/ 102 w 102"/>
                <a:gd name="T15" fmla="*/ 151 h 176"/>
                <a:gd name="T16" fmla="*/ 77 w 102"/>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76">
                  <a:moveTo>
                    <a:pt x="77" y="176"/>
                  </a:moveTo>
                  <a:cubicBezTo>
                    <a:pt x="25" y="176"/>
                    <a:pt x="25" y="176"/>
                    <a:pt x="25" y="176"/>
                  </a:cubicBezTo>
                  <a:cubicBezTo>
                    <a:pt x="11" y="176"/>
                    <a:pt x="0" y="165"/>
                    <a:pt x="0" y="151"/>
                  </a:cubicBezTo>
                  <a:cubicBezTo>
                    <a:pt x="0" y="25"/>
                    <a:pt x="0" y="25"/>
                    <a:pt x="0" y="25"/>
                  </a:cubicBezTo>
                  <a:cubicBezTo>
                    <a:pt x="0" y="11"/>
                    <a:pt x="11" y="0"/>
                    <a:pt x="25" y="0"/>
                  </a:cubicBezTo>
                  <a:cubicBezTo>
                    <a:pt x="77" y="0"/>
                    <a:pt x="77" y="0"/>
                    <a:pt x="77" y="0"/>
                  </a:cubicBezTo>
                  <a:cubicBezTo>
                    <a:pt x="91" y="0"/>
                    <a:pt x="102" y="11"/>
                    <a:pt x="102" y="25"/>
                  </a:cubicBezTo>
                  <a:cubicBezTo>
                    <a:pt x="102" y="151"/>
                    <a:pt x="102" y="151"/>
                    <a:pt x="102" y="151"/>
                  </a:cubicBezTo>
                  <a:cubicBezTo>
                    <a:pt x="102" y="165"/>
                    <a:pt x="91" y="176"/>
                    <a:pt x="77" y="176"/>
                  </a:cubicBezTo>
                  <a:close/>
                </a:path>
              </a:pathLst>
            </a:custGeom>
            <a:solidFill>
              <a:srgbClr val="A2C0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líḍé">
              <a:extLst>
                <a:ext uri="{FF2B5EF4-FFF2-40B4-BE49-F238E27FC236}">
                  <a16:creationId xmlns:a16="http://schemas.microsoft.com/office/drawing/2014/main" id="{674A5DA3-0E0B-BA3B-866B-E0C410A5932E}"/>
                </a:ext>
              </a:extLst>
            </p:cNvPr>
            <p:cNvSpPr/>
            <p:nvPr/>
          </p:nvSpPr>
          <p:spPr bwMode="auto">
            <a:xfrm>
              <a:off x="4402138" y="3849688"/>
              <a:ext cx="150813" cy="149225"/>
            </a:xfrm>
            <a:prstGeom prst="ellipse">
              <a:avLst/>
            </a:prstGeom>
            <a:solidFill>
              <a:srgbClr val="CEE1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ṣlïďè">
              <a:extLst>
                <a:ext uri="{FF2B5EF4-FFF2-40B4-BE49-F238E27FC236}">
                  <a16:creationId xmlns:a16="http://schemas.microsoft.com/office/drawing/2014/main" id="{68191613-83B3-86EC-0FA6-92643912D619}"/>
                </a:ext>
              </a:extLst>
            </p:cNvPr>
            <p:cNvSpPr/>
            <p:nvPr/>
          </p:nvSpPr>
          <p:spPr bwMode="auto">
            <a:xfrm>
              <a:off x="4402138" y="3849688"/>
              <a:ext cx="150813" cy="146050"/>
            </a:xfrm>
            <a:prstGeom prst="ellipse">
              <a:avLst/>
            </a:prstGeom>
            <a:solidFill>
              <a:srgbClr val="82A8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ṡlîḋe">
              <a:extLst>
                <a:ext uri="{FF2B5EF4-FFF2-40B4-BE49-F238E27FC236}">
                  <a16:creationId xmlns:a16="http://schemas.microsoft.com/office/drawing/2014/main" id="{FB578EE5-2337-5ED9-176C-975B85A9247A}"/>
                </a:ext>
              </a:extLst>
            </p:cNvPr>
            <p:cNvSpPr/>
            <p:nvPr/>
          </p:nvSpPr>
          <p:spPr bwMode="auto">
            <a:xfrm>
              <a:off x="4306888" y="3290888"/>
              <a:ext cx="465138" cy="127000"/>
            </a:xfrm>
            <a:custGeom>
              <a:avLst/>
              <a:gdLst>
                <a:gd name="T0" fmla="*/ 76 w 102"/>
                <a:gd name="T1" fmla="*/ 0 h 28"/>
                <a:gd name="T2" fmla="*/ 26 w 102"/>
                <a:gd name="T3" fmla="*/ 0 h 28"/>
                <a:gd name="T4" fmla="*/ 0 w 102"/>
                <a:gd name="T5" fmla="*/ 26 h 28"/>
                <a:gd name="T6" fmla="*/ 0 w 102"/>
                <a:gd name="T7" fmla="*/ 28 h 28"/>
                <a:gd name="T8" fmla="*/ 26 w 102"/>
                <a:gd name="T9" fmla="*/ 2 h 28"/>
                <a:gd name="T10" fmla="*/ 76 w 102"/>
                <a:gd name="T11" fmla="*/ 2 h 28"/>
                <a:gd name="T12" fmla="*/ 102 w 102"/>
                <a:gd name="T13" fmla="*/ 28 h 28"/>
                <a:gd name="T14" fmla="*/ 102 w 102"/>
                <a:gd name="T15" fmla="*/ 26 h 28"/>
                <a:gd name="T16" fmla="*/ 76 w 10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8">
                  <a:moveTo>
                    <a:pt x="76" y="0"/>
                  </a:moveTo>
                  <a:cubicBezTo>
                    <a:pt x="26" y="0"/>
                    <a:pt x="26" y="0"/>
                    <a:pt x="26" y="0"/>
                  </a:cubicBezTo>
                  <a:cubicBezTo>
                    <a:pt x="12" y="0"/>
                    <a:pt x="0" y="12"/>
                    <a:pt x="0" y="26"/>
                  </a:cubicBezTo>
                  <a:cubicBezTo>
                    <a:pt x="0" y="28"/>
                    <a:pt x="0" y="28"/>
                    <a:pt x="0" y="28"/>
                  </a:cubicBezTo>
                  <a:cubicBezTo>
                    <a:pt x="0" y="14"/>
                    <a:pt x="12" y="2"/>
                    <a:pt x="26" y="2"/>
                  </a:cubicBezTo>
                  <a:cubicBezTo>
                    <a:pt x="76" y="2"/>
                    <a:pt x="76" y="2"/>
                    <a:pt x="76" y="2"/>
                  </a:cubicBezTo>
                  <a:cubicBezTo>
                    <a:pt x="90" y="2"/>
                    <a:pt x="102" y="14"/>
                    <a:pt x="102" y="28"/>
                  </a:cubicBezTo>
                  <a:cubicBezTo>
                    <a:pt x="102" y="26"/>
                    <a:pt x="102" y="26"/>
                    <a:pt x="102" y="26"/>
                  </a:cubicBezTo>
                  <a:cubicBezTo>
                    <a:pt x="102" y="12"/>
                    <a:pt x="90" y="0"/>
                    <a:pt x="76"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ḻïďê">
              <a:extLst>
                <a:ext uri="{FF2B5EF4-FFF2-40B4-BE49-F238E27FC236}">
                  <a16:creationId xmlns:a16="http://schemas.microsoft.com/office/drawing/2014/main" id="{36C68B96-B40A-A6D7-B113-C8A655570735}"/>
                </a:ext>
              </a:extLst>
            </p:cNvPr>
            <p:cNvSpPr/>
            <p:nvPr/>
          </p:nvSpPr>
          <p:spPr bwMode="auto">
            <a:xfrm>
              <a:off x="4830763" y="2708276"/>
              <a:ext cx="909638" cy="1363663"/>
            </a:xfrm>
            <a:custGeom>
              <a:avLst/>
              <a:gdLst>
                <a:gd name="T0" fmla="*/ 185 w 200"/>
                <a:gd name="T1" fmla="*/ 173 h 300"/>
                <a:gd name="T2" fmla="*/ 198 w 200"/>
                <a:gd name="T3" fmla="*/ 144 h 300"/>
                <a:gd name="T4" fmla="*/ 167 w 200"/>
                <a:gd name="T5" fmla="*/ 119 h 300"/>
                <a:gd name="T6" fmla="*/ 93 w 200"/>
                <a:gd name="T7" fmla="*/ 119 h 300"/>
                <a:gd name="T8" fmla="*/ 93 w 200"/>
                <a:gd name="T9" fmla="*/ 118 h 300"/>
                <a:gd name="T10" fmla="*/ 104 w 200"/>
                <a:gd name="T11" fmla="*/ 92 h 300"/>
                <a:gd name="T12" fmla="*/ 113 w 200"/>
                <a:gd name="T13" fmla="*/ 51 h 300"/>
                <a:gd name="T14" fmla="*/ 113 w 200"/>
                <a:gd name="T15" fmla="*/ 23 h 300"/>
                <a:gd name="T16" fmla="*/ 88 w 200"/>
                <a:gd name="T17" fmla="*/ 1 h 300"/>
                <a:gd name="T18" fmla="*/ 68 w 200"/>
                <a:gd name="T19" fmla="*/ 27 h 300"/>
                <a:gd name="T20" fmla="*/ 68 w 200"/>
                <a:gd name="T21" fmla="*/ 31 h 300"/>
                <a:gd name="T22" fmla="*/ 51 w 200"/>
                <a:gd name="T23" fmla="*/ 73 h 300"/>
                <a:gd name="T24" fmla="*/ 41 w 200"/>
                <a:gd name="T25" fmla="*/ 84 h 300"/>
                <a:gd name="T26" fmla="*/ 9 w 200"/>
                <a:gd name="T27" fmla="*/ 128 h 300"/>
                <a:gd name="T28" fmla="*/ 0 w 200"/>
                <a:gd name="T29" fmla="*/ 166 h 300"/>
                <a:gd name="T30" fmla="*/ 0 w 200"/>
                <a:gd name="T31" fmla="*/ 269 h 300"/>
                <a:gd name="T32" fmla="*/ 14 w 200"/>
                <a:gd name="T33" fmla="*/ 292 h 300"/>
                <a:gd name="T34" fmla="*/ 45 w 200"/>
                <a:gd name="T35" fmla="*/ 300 h 300"/>
                <a:gd name="T36" fmla="*/ 51 w 200"/>
                <a:gd name="T37" fmla="*/ 300 h 300"/>
                <a:gd name="T38" fmla="*/ 51 w 200"/>
                <a:gd name="T39" fmla="*/ 300 h 300"/>
                <a:gd name="T40" fmla="*/ 156 w 200"/>
                <a:gd name="T41" fmla="*/ 300 h 300"/>
                <a:gd name="T42" fmla="*/ 179 w 200"/>
                <a:gd name="T43" fmla="*/ 282 h 300"/>
                <a:gd name="T44" fmla="*/ 171 w 200"/>
                <a:gd name="T45" fmla="*/ 260 h 300"/>
                <a:gd name="T46" fmla="*/ 171 w 200"/>
                <a:gd name="T47" fmla="*/ 259 h 300"/>
                <a:gd name="T48" fmla="*/ 189 w 200"/>
                <a:gd name="T49" fmla="*/ 237 h 300"/>
                <a:gd name="T50" fmla="*/ 174 w 200"/>
                <a:gd name="T51" fmla="*/ 216 h 300"/>
                <a:gd name="T52" fmla="*/ 175 w 200"/>
                <a:gd name="T53" fmla="*/ 216 h 300"/>
                <a:gd name="T54" fmla="*/ 198 w 200"/>
                <a:gd name="T55" fmla="*/ 198 h 300"/>
                <a:gd name="T56" fmla="*/ 185 w 200"/>
                <a:gd name="T57" fmla="*/ 17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300">
                  <a:moveTo>
                    <a:pt x="185" y="173"/>
                  </a:moveTo>
                  <a:cubicBezTo>
                    <a:pt x="194" y="167"/>
                    <a:pt x="200" y="156"/>
                    <a:pt x="198" y="144"/>
                  </a:cubicBezTo>
                  <a:cubicBezTo>
                    <a:pt x="196" y="129"/>
                    <a:pt x="182" y="119"/>
                    <a:pt x="167" y="119"/>
                  </a:cubicBezTo>
                  <a:cubicBezTo>
                    <a:pt x="93" y="119"/>
                    <a:pt x="93" y="119"/>
                    <a:pt x="93" y="119"/>
                  </a:cubicBezTo>
                  <a:cubicBezTo>
                    <a:pt x="93" y="118"/>
                    <a:pt x="93" y="118"/>
                    <a:pt x="93" y="118"/>
                  </a:cubicBezTo>
                  <a:cubicBezTo>
                    <a:pt x="104" y="92"/>
                    <a:pt x="104" y="92"/>
                    <a:pt x="104" y="92"/>
                  </a:cubicBezTo>
                  <a:cubicBezTo>
                    <a:pt x="110" y="79"/>
                    <a:pt x="113" y="65"/>
                    <a:pt x="113" y="51"/>
                  </a:cubicBezTo>
                  <a:cubicBezTo>
                    <a:pt x="113" y="23"/>
                    <a:pt x="113" y="23"/>
                    <a:pt x="113" y="23"/>
                  </a:cubicBezTo>
                  <a:cubicBezTo>
                    <a:pt x="113" y="23"/>
                    <a:pt x="113" y="0"/>
                    <a:pt x="88" y="1"/>
                  </a:cubicBezTo>
                  <a:cubicBezTo>
                    <a:pt x="67" y="2"/>
                    <a:pt x="68" y="27"/>
                    <a:pt x="68" y="27"/>
                  </a:cubicBezTo>
                  <a:cubicBezTo>
                    <a:pt x="68" y="31"/>
                    <a:pt x="68" y="31"/>
                    <a:pt x="68" y="31"/>
                  </a:cubicBezTo>
                  <a:cubicBezTo>
                    <a:pt x="68" y="47"/>
                    <a:pt x="62" y="62"/>
                    <a:pt x="51" y="73"/>
                  </a:cubicBezTo>
                  <a:cubicBezTo>
                    <a:pt x="41" y="84"/>
                    <a:pt x="41" y="84"/>
                    <a:pt x="41" y="84"/>
                  </a:cubicBezTo>
                  <a:cubicBezTo>
                    <a:pt x="28" y="97"/>
                    <a:pt x="18" y="112"/>
                    <a:pt x="9" y="128"/>
                  </a:cubicBezTo>
                  <a:cubicBezTo>
                    <a:pt x="3" y="140"/>
                    <a:pt x="0" y="153"/>
                    <a:pt x="0" y="166"/>
                  </a:cubicBezTo>
                  <a:cubicBezTo>
                    <a:pt x="0" y="269"/>
                    <a:pt x="0" y="269"/>
                    <a:pt x="0" y="269"/>
                  </a:cubicBezTo>
                  <a:cubicBezTo>
                    <a:pt x="0" y="278"/>
                    <a:pt x="5" y="287"/>
                    <a:pt x="14" y="292"/>
                  </a:cubicBezTo>
                  <a:cubicBezTo>
                    <a:pt x="23" y="297"/>
                    <a:pt x="34" y="300"/>
                    <a:pt x="45" y="300"/>
                  </a:cubicBezTo>
                  <a:cubicBezTo>
                    <a:pt x="47" y="300"/>
                    <a:pt x="49" y="300"/>
                    <a:pt x="51" y="300"/>
                  </a:cubicBezTo>
                  <a:cubicBezTo>
                    <a:pt x="51" y="300"/>
                    <a:pt x="51" y="300"/>
                    <a:pt x="51" y="300"/>
                  </a:cubicBezTo>
                  <a:cubicBezTo>
                    <a:pt x="156" y="300"/>
                    <a:pt x="156" y="300"/>
                    <a:pt x="156" y="300"/>
                  </a:cubicBezTo>
                  <a:cubicBezTo>
                    <a:pt x="167" y="300"/>
                    <a:pt x="177" y="293"/>
                    <a:pt x="179" y="282"/>
                  </a:cubicBezTo>
                  <a:cubicBezTo>
                    <a:pt x="181" y="273"/>
                    <a:pt x="177" y="265"/>
                    <a:pt x="171" y="260"/>
                  </a:cubicBezTo>
                  <a:cubicBezTo>
                    <a:pt x="171" y="259"/>
                    <a:pt x="171" y="259"/>
                    <a:pt x="171" y="259"/>
                  </a:cubicBezTo>
                  <a:cubicBezTo>
                    <a:pt x="181" y="257"/>
                    <a:pt x="189" y="248"/>
                    <a:pt x="189" y="237"/>
                  </a:cubicBezTo>
                  <a:cubicBezTo>
                    <a:pt x="189" y="228"/>
                    <a:pt x="182" y="219"/>
                    <a:pt x="174" y="216"/>
                  </a:cubicBezTo>
                  <a:cubicBezTo>
                    <a:pt x="175" y="216"/>
                    <a:pt x="175" y="216"/>
                    <a:pt x="175" y="216"/>
                  </a:cubicBezTo>
                  <a:cubicBezTo>
                    <a:pt x="185" y="216"/>
                    <a:pt x="196" y="209"/>
                    <a:pt x="198" y="198"/>
                  </a:cubicBezTo>
                  <a:cubicBezTo>
                    <a:pt x="200" y="187"/>
                    <a:pt x="194" y="177"/>
                    <a:pt x="185" y="173"/>
                  </a:cubicBezTo>
                  <a:close/>
                </a:path>
              </a:pathLst>
            </a:custGeom>
            <a:solidFill>
              <a:srgbClr val="D9E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ṧlïḍê">
              <a:extLst>
                <a:ext uri="{FF2B5EF4-FFF2-40B4-BE49-F238E27FC236}">
                  <a16:creationId xmlns:a16="http://schemas.microsoft.com/office/drawing/2014/main" id="{E7B2EF5B-055D-6BF6-070B-852BD5532923}"/>
                </a:ext>
              </a:extLst>
            </p:cNvPr>
            <p:cNvSpPr/>
            <p:nvPr/>
          </p:nvSpPr>
          <p:spPr bwMode="auto">
            <a:xfrm>
              <a:off x="5135563" y="2708276"/>
              <a:ext cx="209550" cy="131763"/>
            </a:xfrm>
            <a:custGeom>
              <a:avLst/>
              <a:gdLst>
                <a:gd name="T0" fmla="*/ 1 w 46"/>
                <a:gd name="T1" fmla="*/ 29 h 29"/>
                <a:gd name="T2" fmla="*/ 21 w 46"/>
                <a:gd name="T3" fmla="*/ 3 h 29"/>
                <a:gd name="T4" fmla="*/ 46 w 46"/>
                <a:gd name="T5" fmla="*/ 24 h 29"/>
                <a:gd name="T6" fmla="*/ 46 w 46"/>
                <a:gd name="T7" fmla="*/ 23 h 29"/>
                <a:gd name="T8" fmla="*/ 21 w 46"/>
                <a:gd name="T9" fmla="*/ 1 h 29"/>
                <a:gd name="T10" fmla="*/ 1 w 46"/>
                <a:gd name="T11" fmla="*/ 27 h 29"/>
                <a:gd name="T12" fmla="*/ 1 w 46"/>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6" h="29">
                  <a:moveTo>
                    <a:pt x="1" y="29"/>
                  </a:moveTo>
                  <a:cubicBezTo>
                    <a:pt x="1" y="26"/>
                    <a:pt x="2" y="3"/>
                    <a:pt x="21" y="3"/>
                  </a:cubicBezTo>
                  <a:cubicBezTo>
                    <a:pt x="46" y="2"/>
                    <a:pt x="46" y="24"/>
                    <a:pt x="46" y="24"/>
                  </a:cubicBezTo>
                  <a:cubicBezTo>
                    <a:pt x="46" y="23"/>
                    <a:pt x="46" y="23"/>
                    <a:pt x="46" y="23"/>
                  </a:cubicBezTo>
                  <a:cubicBezTo>
                    <a:pt x="46" y="23"/>
                    <a:pt x="46" y="0"/>
                    <a:pt x="21" y="1"/>
                  </a:cubicBezTo>
                  <a:cubicBezTo>
                    <a:pt x="0" y="2"/>
                    <a:pt x="1" y="27"/>
                    <a:pt x="1" y="27"/>
                  </a:cubicBezTo>
                  <a:lnTo>
                    <a:pt x="1" y="29"/>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ś1îďe">
              <a:extLst>
                <a:ext uri="{FF2B5EF4-FFF2-40B4-BE49-F238E27FC236}">
                  <a16:creationId xmlns:a16="http://schemas.microsoft.com/office/drawing/2014/main" id="{0FBAA921-5D5F-BE3C-6B36-8EBE22B57283}"/>
                </a:ext>
              </a:extLst>
            </p:cNvPr>
            <p:cNvSpPr/>
            <p:nvPr/>
          </p:nvSpPr>
          <p:spPr bwMode="auto">
            <a:xfrm>
              <a:off x="4830763" y="2849563"/>
              <a:ext cx="309563" cy="622300"/>
            </a:xfrm>
            <a:custGeom>
              <a:avLst/>
              <a:gdLst>
                <a:gd name="T0" fmla="*/ 41 w 68"/>
                <a:gd name="T1" fmla="*/ 55 h 137"/>
                <a:gd name="T2" fmla="*/ 51 w 68"/>
                <a:gd name="T3" fmla="*/ 44 h 137"/>
                <a:gd name="T4" fmla="*/ 68 w 68"/>
                <a:gd name="T5" fmla="*/ 2 h 137"/>
                <a:gd name="T6" fmla="*/ 68 w 68"/>
                <a:gd name="T7" fmla="*/ 0 h 137"/>
                <a:gd name="T8" fmla="*/ 51 w 68"/>
                <a:gd name="T9" fmla="*/ 42 h 137"/>
                <a:gd name="T10" fmla="*/ 41 w 68"/>
                <a:gd name="T11" fmla="*/ 53 h 137"/>
                <a:gd name="T12" fmla="*/ 9 w 68"/>
                <a:gd name="T13" fmla="*/ 97 h 137"/>
                <a:gd name="T14" fmla="*/ 0 w 68"/>
                <a:gd name="T15" fmla="*/ 135 h 137"/>
                <a:gd name="T16" fmla="*/ 0 w 68"/>
                <a:gd name="T17" fmla="*/ 137 h 137"/>
                <a:gd name="T18" fmla="*/ 9 w 68"/>
                <a:gd name="T19" fmla="*/ 99 h 137"/>
                <a:gd name="T20" fmla="*/ 41 w 68"/>
                <a:gd name="T21"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37">
                  <a:moveTo>
                    <a:pt x="41" y="55"/>
                  </a:moveTo>
                  <a:cubicBezTo>
                    <a:pt x="51" y="44"/>
                    <a:pt x="51" y="44"/>
                    <a:pt x="51" y="44"/>
                  </a:cubicBezTo>
                  <a:cubicBezTo>
                    <a:pt x="62" y="33"/>
                    <a:pt x="68" y="18"/>
                    <a:pt x="68" y="2"/>
                  </a:cubicBezTo>
                  <a:cubicBezTo>
                    <a:pt x="68" y="0"/>
                    <a:pt x="68" y="0"/>
                    <a:pt x="68" y="0"/>
                  </a:cubicBezTo>
                  <a:cubicBezTo>
                    <a:pt x="68" y="16"/>
                    <a:pt x="62" y="31"/>
                    <a:pt x="51" y="42"/>
                  </a:cubicBezTo>
                  <a:cubicBezTo>
                    <a:pt x="41" y="53"/>
                    <a:pt x="41" y="53"/>
                    <a:pt x="41" y="53"/>
                  </a:cubicBezTo>
                  <a:cubicBezTo>
                    <a:pt x="28" y="66"/>
                    <a:pt x="18" y="81"/>
                    <a:pt x="9" y="97"/>
                  </a:cubicBezTo>
                  <a:cubicBezTo>
                    <a:pt x="3" y="109"/>
                    <a:pt x="0" y="122"/>
                    <a:pt x="0" y="135"/>
                  </a:cubicBezTo>
                  <a:cubicBezTo>
                    <a:pt x="0" y="137"/>
                    <a:pt x="0" y="137"/>
                    <a:pt x="0" y="137"/>
                  </a:cubicBezTo>
                  <a:cubicBezTo>
                    <a:pt x="0" y="124"/>
                    <a:pt x="3" y="110"/>
                    <a:pt x="9" y="99"/>
                  </a:cubicBezTo>
                  <a:cubicBezTo>
                    <a:pt x="18" y="83"/>
                    <a:pt x="28" y="68"/>
                    <a:pt x="41" y="55"/>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şlídé">
              <a:extLst>
                <a:ext uri="{FF2B5EF4-FFF2-40B4-BE49-F238E27FC236}">
                  <a16:creationId xmlns:a16="http://schemas.microsoft.com/office/drawing/2014/main" id="{60AF0784-3BA2-D78C-6E2D-7D4D259C215D}"/>
                </a:ext>
              </a:extLst>
            </p:cNvPr>
            <p:cNvSpPr/>
            <p:nvPr/>
          </p:nvSpPr>
          <p:spPr bwMode="auto">
            <a:xfrm>
              <a:off x="5254625" y="3249613"/>
              <a:ext cx="477838" cy="136525"/>
            </a:xfrm>
            <a:custGeom>
              <a:avLst/>
              <a:gdLst>
                <a:gd name="T0" fmla="*/ 0 w 105"/>
                <a:gd name="T1" fmla="*/ 1 h 30"/>
                <a:gd name="T2" fmla="*/ 0 w 105"/>
                <a:gd name="T3" fmla="*/ 2 h 30"/>
                <a:gd name="T4" fmla="*/ 74 w 105"/>
                <a:gd name="T5" fmla="*/ 2 h 30"/>
                <a:gd name="T6" fmla="*/ 105 w 105"/>
                <a:gd name="T7" fmla="*/ 26 h 30"/>
                <a:gd name="T8" fmla="*/ 105 w 105"/>
                <a:gd name="T9" fmla="*/ 30 h 30"/>
                <a:gd name="T10" fmla="*/ 105 w 105"/>
                <a:gd name="T11" fmla="*/ 25 h 30"/>
                <a:gd name="T12" fmla="*/ 74 w 105"/>
                <a:gd name="T13" fmla="*/ 0 h 30"/>
                <a:gd name="T14" fmla="*/ 0 w 105"/>
                <a:gd name="T15" fmla="*/ 0 h 30"/>
                <a:gd name="T16" fmla="*/ 0 w 10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30">
                  <a:moveTo>
                    <a:pt x="0" y="1"/>
                  </a:moveTo>
                  <a:cubicBezTo>
                    <a:pt x="0" y="2"/>
                    <a:pt x="0" y="2"/>
                    <a:pt x="0" y="2"/>
                  </a:cubicBezTo>
                  <a:cubicBezTo>
                    <a:pt x="74" y="2"/>
                    <a:pt x="74" y="2"/>
                    <a:pt x="74" y="2"/>
                  </a:cubicBezTo>
                  <a:cubicBezTo>
                    <a:pt x="89" y="2"/>
                    <a:pt x="103" y="12"/>
                    <a:pt x="105" y="26"/>
                  </a:cubicBezTo>
                  <a:cubicBezTo>
                    <a:pt x="105" y="28"/>
                    <a:pt x="105" y="29"/>
                    <a:pt x="105" y="30"/>
                  </a:cubicBezTo>
                  <a:cubicBezTo>
                    <a:pt x="105" y="28"/>
                    <a:pt x="105" y="26"/>
                    <a:pt x="105" y="25"/>
                  </a:cubicBezTo>
                  <a:cubicBezTo>
                    <a:pt x="103" y="10"/>
                    <a:pt x="89" y="0"/>
                    <a:pt x="74" y="0"/>
                  </a:cubicBezTo>
                  <a:cubicBezTo>
                    <a:pt x="0" y="0"/>
                    <a:pt x="0" y="0"/>
                    <a:pt x="0" y="0"/>
                  </a:cubicBezTo>
                  <a:lnTo>
                    <a:pt x="0" y="1"/>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Sḷïḍè">
              <a:extLst>
                <a:ext uri="{FF2B5EF4-FFF2-40B4-BE49-F238E27FC236}">
                  <a16:creationId xmlns:a16="http://schemas.microsoft.com/office/drawing/2014/main" id="{2A792D35-5616-3F01-C9E0-4ECF4477CA86}"/>
                </a:ext>
              </a:extLst>
            </p:cNvPr>
            <p:cNvSpPr/>
            <p:nvPr/>
          </p:nvSpPr>
          <p:spPr bwMode="auto">
            <a:xfrm>
              <a:off x="5608638" y="3895726"/>
              <a:ext cx="41275" cy="71438"/>
            </a:xfrm>
            <a:custGeom>
              <a:avLst/>
              <a:gdLst>
                <a:gd name="T0" fmla="*/ 0 w 9"/>
                <a:gd name="T1" fmla="*/ 0 h 16"/>
                <a:gd name="T2" fmla="*/ 0 w 9"/>
                <a:gd name="T3" fmla="*/ 1 h 16"/>
                <a:gd name="T4" fmla="*/ 9 w 9"/>
                <a:gd name="T5" fmla="*/ 16 h 16"/>
                <a:gd name="T6" fmla="*/ 1 w 9"/>
                <a:gd name="T7" fmla="*/ 0 h 16"/>
                <a:gd name="T8" fmla="*/ 0 w 9"/>
                <a:gd name="T9" fmla="*/ 0 h 16"/>
              </a:gdLst>
              <a:ahLst/>
              <a:cxnLst>
                <a:cxn ang="0">
                  <a:pos x="T0" y="T1"/>
                </a:cxn>
                <a:cxn ang="0">
                  <a:pos x="T2" y="T3"/>
                </a:cxn>
                <a:cxn ang="0">
                  <a:pos x="T4" y="T5"/>
                </a:cxn>
                <a:cxn ang="0">
                  <a:pos x="T6" y="T7"/>
                </a:cxn>
                <a:cxn ang="0">
                  <a:pos x="T8" y="T9"/>
                </a:cxn>
              </a:cxnLst>
              <a:rect l="0" t="0" r="r" b="b"/>
              <a:pathLst>
                <a:path w="9" h="16">
                  <a:moveTo>
                    <a:pt x="0" y="0"/>
                  </a:moveTo>
                  <a:cubicBezTo>
                    <a:pt x="0" y="1"/>
                    <a:pt x="0" y="1"/>
                    <a:pt x="0" y="1"/>
                  </a:cubicBezTo>
                  <a:cubicBezTo>
                    <a:pt x="5" y="4"/>
                    <a:pt x="8" y="10"/>
                    <a:pt x="9" y="16"/>
                  </a:cubicBezTo>
                  <a:cubicBezTo>
                    <a:pt x="8" y="10"/>
                    <a:pt x="5" y="4"/>
                    <a:pt x="1" y="0"/>
                  </a:cubicBezTo>
                  <a:lnTo>
                    <a:pt x="0" y="0"/>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ṡḻíḑe">
              <a:extLst>
                <a:ext uri="{FF2B5EF4-FFF2-40B4-BE49-F238E27FC236}">
                  <a16:creationId xmlns:a16="http://schemas.microsoft.com/office/drawing/2014/main" id="{657E72AD-4BA4-958B-7E45-931276F05FAF}"/>
                </a:ext>
              </a:extLst>
            </p:cNvPr>
            <p:cNvSpPr/>
            <p:nvPr/>
          </p:nvSpPr>
          <p:spPr bwMode="auto">
            <a:xfrm>
              <a:off x="5622925" y="3698876"/>
              <a:ext cx="68263" cy="92075"/>
            </a:xfrm>
            <a:custGeom>
              <a:avLst/>
              <a:gdLst>
                <a:gd name="T0" fmla="*/ 3 w 15"/>
                <a:gd name="T1" fmla="*/ 0 h 20"/>
                <a:gd name="T2" fmla="*/ 1 w 15"/>
                <a:gd name="T3" fmla="*/ 0 h 20"/>
                <a:gd name="T4" fmla="*/ 0 w 15"/>
                <a:gd name="T5" fmla="*/ 0 h 20"/>
                <a:gd name="T6" fmla="*/ 15 w 15"/>
                <a:gd name="T7" fmla="*/ 20 h 20"/>
                <a:gd name="T8" fmla="*/ 15 w 15"/>
                <a:gd name="T9" fmla="*/ 19 h 20"/>
                <a:gd name="T10" fmla="*/ 3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3" y="0"/>
                  </a:moveTo>
                  <a:cubicBezTo>
                    <a:pt x="2" y="0"/>
                    <a:pt x="1" y="0"/>
                    <a:pt x="1" y="0"/>
                  </a:cubicBezTo>
                  <a:cubicBezTo>
                    <a:pt x="0" y="0"/>
                    <a:pt x="0" y="0"/>
                    <a:pt x="0" y="0"/>
                  </a:cubicBezTo>
                  <a:cubicBezTo>
                    <a:pt x="8" y="3"/>
                    <a:pt x="14" y="11"/>
                    <a:pt x="15" y="20"/>
                  </a:cubicBezTo>
                  <a:cubicBezTo>
                    <a:pt x="15" y="19"/>
                    <a:pt x="15" y="19"/>
                    <a:pt x="15" y="19"/>
                  </a:cubicBezTo>
                  <a:cubicBezTo>
                    <a:pt x="15" y="11"/>
                    <a:pt x="10" y="4"/>
                    <a:pt x="3"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ṧḷíḋé">
              <a:extLst>
                <a:ext uri="{FF2B5EF4-FFF2-40B4-BE49-F238E27FC236}">
                  <a16:creationId xmlns:a16="http://schemas.microsoft.com/office/drawing/2014/main" id="{6BC9B752-2FFC-ADFF-78EB-E9FA1A093BC1}"/>
                </a:ext>
              </a:extLst>
            </p:cNvPr>
            <p:cNvSpPr/>
            <p:nvPr/>
          </p:nvSpPr>
          <p:spPr bwMode="auto">
            <a:xfrm>
              <a:off x="5672138" y="3498851"/>
              <a:ext cx="60325" cy="95250"/>
            </a:xfrm>
            <a:custGeom>
              <a:avLst/>
              <a:gdLst>
                <a:gd name="T0" fmla="*/ 1 w 13"/>
                <a:gd name="T1" fmla="*/ 0 h 21"/>
                <a:gd name="T2" fmla="*/ 0 w 13"/>
                <a:gd name="T3" fmla="*/ 0 h 21"/>
                <a:gd name="T4" fmla="*/ 0 w 13"/>
                <a:gd name="T5" fmla="*/ 1 h 21"/>
                <a:gd name="T6" fmla="*/ 13 w 13"/>
                <a:gd name="T7" fmla="*/ 21 h 21"/>
                <a:gd name="T8" fmla="*/ 1 w 13"/>
                <a:gd name="T9" fmla="*/ 0 h 21"/>
              </a:gdLst>
              <a:ahLst/>
              <a:cxnLst>
                <a:cxn ang="0">
                  <a:pos x="T0" y="T1"/>
                </a:cxn>
                <a:cxn ang="0">
                  <a:pos x="T2" y="T3"/>
                </a:cxn>
                <a:cxn ang="0">
                  <a:pos x="T4" y="T5"/>
                </a:cxn>
                <a:cxn ang="0">
                  <a:pos x="T6" y="T7"/>
                </a:cxn>
                <a:cxn ang="0">
                  <a:pos x="T8" y="T9"/>
                </a:cxn>
              </a:cxnLst>
              <a:rect l="0" t="0" r="r" b="b"/>
              <a:pathLst>
                <a:path w="13" h="21">
                  <a:moveTo>
                    <a:pt x="1" y="0"/>
                  </a:moveTo>
                  <a:cubicBezTo>
                    <a:pt x="0" y="0"/>
                    <a:pt x="0" y="0"/>
                    <a:pt x="0" y="0"/>
                  </a:cubicBezTo>
                  <a:cubicBezTo>
                    <a:pt x="0" y="1"/>
                    <a:pt x="0" y="1"/>
                    <a:pt x="0" y="1"/>
                  </a:cubicBezTo>
                  <a:cubicBezTo>
                    <a:pt x="7" y="4"/>
                    <a:pt x="13" y="12"/>
                    <a:pt x="13" y="21"/>
                  </a:cubicBezTo>
                  <a:cubicBezTo>
                    <a:pt x="13" y="12"/>
                    <a:pt x="8" y="3"/>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ṡ1íḍé">
              <a:extLst>
                <a:ext uri="{FF2B5EF4-FFF2-40B4-BE49-F238E27FC236}">
                  <a16:creationId xmlns:a16="http://schemas.microsoft.com/office/drawing/2014/main" id="{B9E6C639-2FAF-6E1F-9716-C67A798F1E46}"/>
                </a:ext>
              </a:extLst>
            </p:cNvPr>
            <p:cNvSpPr/>
            <p:nvPr/>
          </p:nvSpPr>
          <p:spPr bwMode="auto">
            <a:xfrm>
              <a:off x="6269038" y="2581276"/>
              <a:ext cx="1377950" cy="1831975"/>
            </a:xfrm>
            <a:custGeom>
              <a:avLst/>
              <a:gdLst>
                <a:gd name="T0" fmla="*/ 277 w 303"/>
                <a:gd name="T1" fmla="*/ 403 h 403"/>
                <a:gd name="T2" fmla="*/ 25 w 303"/>
                <a:gd name="T3" fmla="*/ 403 h 403"/>
                <a:gd name="T4" fmla="*/ 0 w 303"/>
                <a:gd name="T5" fmla="*/ 377 h 403"/>
                <a:gd name="T6" fmla="*/ 0 w 303"/>
                <a:gd name="T7" fmla="*/ 26 h 403"/>
                <a:gd name="T8" fmla="*/ 25 w 303"/>
                <a:gd name="T9" fmla="*/ 0 h 403"/>
                <a:gd name="T10" fmla="*/ 277 w 303"/>
                <a:gd name="T11" fmla="*/ 0 h 403"/>
                <a:gd name="T12" fmla="*/ 303 w 303"/>
                <a:gd name="T13" fmla="*/ 26 h 403"/>
                <a:gd name="T14" fmla="*/ 303 w 303"/>
                <a:gd name="T15" fmla="*/ 377 h 403"/>
                <a:gd name="T16" fmla="*/ 277 w 303"/>
                <a:gd name="T17" fmla="*/ 40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403">
                  <a:moveTo>
                    <a:pt x="277" y="403"/>
                  </a:moveTo>
                  <a:cubicBezTo>
                    <a:pt x="25" y="403"/>
                    <a:pt x="25" y="403"/>
                    <a:pt x="25" y="403"/>
                  </a:cubicBezTo>
                  <a:cubicBezTo>
                    <a:pt x="11" y="403"/>
                    <a:pt x="0" y="391"/>
                    <a:pt x="0" y="377"/>
                  </a:cubicBezTo>
                  <a:cubicBezTo>
                    <a:pt x="0" y="26"/>
                    <a:pt x="0" y="26"/>
                    <a:pt x="0" y="26"/>
                  </a:cubicBezTo>
                  <a:cubicBezTo>
                    <a:pt x="0" y="12"/>
                    <a:pt x="11" y="0"/>
                    <a:pt x="25" y="0"/>
                  </a:cubicBezTo>
                  <a:cubicBezTo>
                    <a:pt x="277" y="0"/>
                    <a:pt x="277" y="0"/>
                    <a:pt x="277" y="0"/>
                  </a:cubicBezTo>
                  <a:cubicBezTo>
                    <a:pt x="291" y="0"/>
                    <a:pt x="303" y="12"/>
                    <a:pt x="303" y="26"/>
                  </a:cubicBezTo>
                  <a:cubicBezTo>
                    <a:pt x="303" y="377"/>
                    <a:pt x="303" y="377"/>
                    <a:pt x="303" y="377"/>
                  </a:cubicBezTo>
                  <a:cubicBezTo>
                    <a:pt x="303" y="391"/>
                    <a:pt x="291" y="403"/>
                    <a:pt x="277" y="403"/>
                  </a:cubicBezTo>
                  <a:close/>
                </a:path>
              </a:pathLst>
            </a:custGeom>
            <a:solidFill>
              <a:srgbClr val="BCD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Sľiďe">
              <a:extLst>
                <a:ext uri="{FF2B5EF4-FFF2-40B4-BE49-F238E27FC236}">
                  <a16:creationId xmlns:a16="http://schemas.microsoft.com/office/drawing/2014/main" id="{440B5EDC-7708-D10F-E381-722F6341B187}"/>
                </a:ext>
              </a:extLst>
            </p:cNvPr>
            <p:cNvSpPr/>
            <p:nvPr/>
          </p:nvSpPr>
          <p:spPr bwMode="auto">
            <a:xfrm>
              <a:off x="6354763" y="2913063"/>
              <a:ext cx="182563" cy="41275"/>
            </a:xfrm>
            <a:custGeom>
              <a:avLst/>
              <a:gdLst>
                <a:gd name="T0" fmla="*/ 36 w 40"/>
                <a:gd name="T1" fmla="*/ 9 h 9"/>
                <a:gd name="T2" fmla="*/ 5 w 40"/>
                <a:gd name="T3" fmla="*/ 9 h 9"/>
                <a:gd name="T4" fmla="*/ 0 w 40"/>
                <a:gd name="T5" fmla="*/ 5 h 9"/>
                <a:gd name="T6" fmla="*/ 5 w 40"/>
                <a:gd name="T7" fmla="*/ 0 h 9"/>
                <a:gd name="T8" fmla="*/ 36 w 40"/>
                <a:gd name="T9" fmla="*/ 0 h 9"/>
                <a:gd name="T10" fmla="*/ 40 w 40"/>
                <a:gd name="T11" fmla="*/ 5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5"/>
                  </a:cubicBezTo>
                  <a:cubicBezTo>
                    <a:pt x="0" y="2"/>
                    <a:pt x="2" y="0"/>
                    <a:pt x="5" y="0"/>
                  </a:cubicBezTo>
                  <a:cubicBezTo>
                    <a:pt x="36" y="0"/>
                    <a:pt x="36" y="0"/>
                    <a:pt x="36" y="0"/>
                  </a:cubicBezTo>
                  <a:cubicBezTo>
                    <a:pt x="39" y="0"/>
                    <a:pt x="40" y="2"/>
                    <a:pt x="40" y="5"/>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Slíďê">
              <a:extLst>
                <a:ext uri="{FF2B5EF4-FFF2-40B4-BE49-F238E27FC236}">
                  <a16:creationId xmlns:a16="http://schemas.microsoft.com/office/drawing/2014/main" id="{8037D2C3-B84D-158A-B7B7-8DC9A8A775C0}"/>
                </a:ext>
              </a:extLst>
            </p:cNvPr>
            <p:cNvSpPr/>
            <p:nvPr/>
          </p:nvSpPr>
          <p:spPr bwMode="auto">
            <a:xfrm>
              <a:off x="6354763" y="3003551"/>
              <a:ext cx="182563" cy="36513"/>
            </a:xfrm>
            <a:custGeom>
              <a:avLst/>
              <a:gdLst>
                <a:gd name="T0" fmla="*/ 36 w 40"/>
                <a:gd name="T1" fmla="*/ 8 h 8"/>
                <a:gd name="T2" fmla="*/ 5 w 40"/>
                <a:gd name="T3" fmla="*/ 8 h 8"/>
                <a:gd name="T4" fmla="*/ 0 w 40"/>
                <a:gd name="T5" fmla="*/ 4 h 8"/>
                <a:gd name="T6" fmla="*/ 5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5" y="8"/>
                    <a:pt x="5" y="8"/>
                    <a:pt x="5" y="8"/>
                  </a:cubicBezTo>
                  <a:cubicBezTo>
                    <a:pt x="2" y="8"/>
                    <a:pt x="0" y="6"/>
                    <a:pt x="0" y="4"/>
                  </a:cubicBezTo>
                  <a:cubicBezTo>
                    <a:pt x="0" y="2"/>
                    <a:pt x="2" y="0"/>
                    <a:pt x="5" y="0"/>
                  </a:cubicBezTo>
                  <a:cubicBezTo>
                    <a:pt x="36" y="0"/>
                    <a:pt x="36" y="0"/>
                    <a:pt x="36" y="0"/>
                  </a:cubicBezTo>
                  <a:cubicBezTo>
                    <a:pt x="39" y="0"/>
                    <a:pt x="40" y="2"/>
                    <a:pt x="40" y="4"/>
                  </a:cubicBezTo>
                  <a:cubicBezTo>
                    <a:pt x="40" y="6"/>
                    <a:pt x="39" y="8"/>
                    <a:pt x="3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ľïďe">
              <a:extLst>
                <a:ext uri="{FF2B5EF4-FFF2-40B4-BE49-F238E27FC236}">
                  <a16:creationId xmlns:a16="http://schemas.microsoft.com/office/drawing/2014/main" id="{8EEF3046-6CE2-AF4C-7AE3-173AF3CA52D0}"/>
                </a:ext>
              </a:extLst>
            </p:cNvPr>
            <p:cNvSpPr/>
            <p:nvPr/>
          </p:nvSpPr>
          <p:spPr bwMode="auto">
            <a:xfrm>
              <a:off x="6354763" y="3090863"/>
              <a:ext cx="182563" cy="39688"/>
            </a:xfrm>
            <a:custGeom>
              <a:avLst/>
              <a:gdLst>
                <a:gd name="T0" fmla="*/ 36 w 40"/>
                <a:gd name="T1" fmla="*/ 9 h 9"/>
                <a:gd name="T2" fmla="*/ 5 w 40"/>
                <a:gd name="T3" fmla="*/ 9 h 9"/>
                <a:gd name="T4" fmla="*/ 0 w 40"/>
                <a:gd name="T5" fmla="*/ 5 h 9"/>
                <a:gd name="T6" fmla="*/ 5 w 40"/>
                <a:gd name="T7" fmla="*/ 0 h 9"/>
                <a:gd name="T8" fmla="*/ 36 w 40"/>
                <a:gd name="T9" fmla="*/ 0 h 9"/>
                <a:gd name="T10" fmla="*/ 40 w 40"/>
                <a:gd name="T11" fmla="*/ 5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5"/>
                  </a:cubicBezTo>
                  <a:cubicBezTo>
                    <a:pt x="0" y="2"/>
                    <a:pt x="2" y="0"/>
                    <a:pt x="5" y="0"/>
                  </a:cubicBezTo>
                  <a:cubicBezTo>
                    <a:pt x="36" y="0"/>
                    <a:pt x="36" y="0"/>
                    <a:pt x="36" y="0"/>
                  </a:cubicBezTo>
                  <a:cubicBezTo>
                    <a:pt x="39" y="0"/>
                    <a:pt x="40" y="2"/>
                    <a:pt x="40" y="5"/>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şḷïďe">
              <a:extLst>
                <a:ext uri="{FF2B5EF4-FFF2-40B4-BE49-F238E27FC236}">
                  <a16:creationId xmlns:a16="http://schemas.microsoft.com/office/drawing/2014/main" id="{E4D10E3E-E48D-5BC4-CF31-41D39C812874}"/>
                </a:ext>
              </a:extLst>
            </p:cNvPr>
            <p:cNvSpPr/>
            <p:nvPr/>
          </p:nvSpPr>
          <p:spPr bwMode="auto">
            <a:xfrm>
              <a:off x="6354763" y="3181351"/>
              <a:ext cx="182563" cy="41275"/>
            </a:xfrm>
            <a:custGeom>
              <a:avLst/>
              <a:gdLst>
                <a:gd name="T0" fmla="*/ 36 w 40"/>
                <a:gd name="T1" fmla="*/ 9 h 9"/>
                <a:gd name="T2" fmla="*/ 5 w 40"/>
                <a:gd name="T3" fmla="*/ 9 h 9"/>
                <a:gd name="T4" fmla="*/ 0 w 40"/>
                <a:gd name="T5" fmla="*/ 4 h 9"/>
                <a:gd name="T6" fmla="*/ 5 w 40"/>
                <a:gd name="T7" fmla="*/ 0 h 9"/>
                <a:gd name="T8" fmla="*/ 36 w 40"/>
                <a:gd name="T9" fmla="*/ 0 h 9"/>
                <a:gd name="T10" fmla="*/ 40 w 40"/>
                <a:gd name="T11" fmla="*/ 4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4"/>
                  </a:cubicBezTo>
                  <a:cubicBezTo>
                    <a:pt x="0" y="2"/>
                    <a:pt x="2" y="0"/>
                    <a:pt x="5" y="0"/>
                  </a:cubicBezTo>
                  <a:cubicBezTo>
                    <a:pt x="36" y="0"/>
                    <a:pt x="36" y="0"/>
                    <a:pt x="36" y="0"/>
                  </a:cubicBezTo>
                  <a:cubicBezTo>
                    <a:pt x="39" y="0"/>
                    <a:pt x="40" y="2"/>
                    <a:pt x="40" y="4"/>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ṡḷîdé">
              <a:extLst>
                <a:ext uri="{FF2B5EF4-FFF2-40B4-BE49-F238E27FC236}">
                  <a16:creationId xmlns:a16="http://schemas.microsoft.com/office/drawing/2014/main" id="{CA388983-457A-586B-DE62-AA39E11408DD}"/>
                </a:ext>
              </a:extLst>
            </p:cNvPr>
            <p:cNvSpPr/>
            <p:nvPr/>
          </p:nvSpPr>
          <p:spPr bwMode="auto">
            <a:xfrm>
              <a:off x="6354763" y="3271838"/>
              <a:ext cx="182563" cy="36513"/>
            </a:xfrm>
            <a:custGeom>
              <a:avLst/>
              <a:gdLst>
                <a:gd name="T0" fmla="*/ 36 w 40"/>
                <a:gd name="T1" fmla="*/ 8 h 8"/>
                <a:gd name="T2" fmla="*/ 5 w 40"/>
                <a:gd name="T3" fmla="*/ 8 h 8"/>
                <a:gd name="T4" fmla="*/ 0 w 40"/>
                <a:gd name="T5" fmla="*/ 4 h 8"/>
                <a:gd name="T6" fmla="*/ 5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5" y="8"/>
                    <a:pt x="5" y="8"/>
                    <a:pt x="5" y="8"/>
                  </a:cubicBezTo>
                  <a:cubicBezTo>
                    <a:pt x="2" y="8"/>
                    <a:pt x="0" y="6"/>
                    <a:pt x="0" y="4"/>
                  </a:cubicBezTo>
                  <a:cubicBezTo>
                    <a:pt x="0" y="2"/>
                    <a:pt x="2" y="0"/>
                    <a:pt x="5" y="0"/>
                  </a:cubicBezTo>
                  <a:cubicBezTo>
                    <a:pt x="36" y="0"/>
                    <a:pt x="36" y="0"/>
                    <a:pt x="36" y="0"/>
                  </a:cubicBezTo>
                  <a:cubicBezTo>
                    <a:pt x="39" y="0"/>
                    <a:pt x="40" y="2"/>
                    <a:pt x="40" y="4"/>
                  </a:cubicBezTo>
                  <a:cubicBezTo>
                    <a:pt x="40" y="6"/>
                    <a:pt x="39" y="8"/>
                    <a:pt x="3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ŝļiḓè">
              <a:extLst>
                <a:ext uri="{FF2B5EF4-FFF2-40B4-BE49-F238E27FC236}">
                  <a16:creationId xmlns:a16="http://schemas.microsoft.com/office/drawing/2014/main" id="{C3FDB9ED-905E-B26C-2FEF-D75BFCC7F5D4}"/>
                </a:ext>
              </a:extLst>
            </p:cNvPr>
            <p:cNvSpPr/>
            <p:nvPr/>
          </p:nvSpPr>
          <p:spPr bwMode="auto">
            <a:xfrm>
              <a:off x="6354763" y="3359151"/>
              <a:ext cx="182563" cy="39688"/>
            </a:xfrm>
            <a:custGeom>
              <a:avLst/>
              <a:gdLst>
                <a:gd name="T0" fmla="*/ 36 w 40"/>
                <a:gd name="T1" fmla="*/ 9 h 9"/>
                <a:gd name="T2" fmla="*/ 5 w 40"/>
                <a:gd name="T3" fmla="*/ 9 h 9"/>
                <a:gd name="T4" fmla="*/ 0 w 40"/>
                <a:gd name="T5" fmla="*/ 5 h 9"/>
                <a:gd name="T6" fmla="*/ 5 w 40"/>
                <a:gd name="T7" fmla="*/ 0 h 9"/>
                <a:gd name="T8" fmla="*/ 36 w 40"/>
                <a:gd name="T9" fmla="*/ 0 h 9"/>
                <a:gd name="T10" fmla="*/ 40 w 40"/>
                <a:gd name="T11" fmla="*/ 5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5"/>
                  </a:cubicBezTo>
                  <a:cubicBezTo>
                    <a:pt x="0" y="2"/>
                    <a:pt x="2" y="0"/>
                    <a:pt x="5" y="0"/>
                  </a:cubicBezTo>
                  <a:cubicBezTo>
                    <a:pt x="36" y="0"/>
                    <a:pt x="36" y="0"/>
                    <a:pt x="36" y="0"/>
                  </a:cubicBezTo>
                  <a:cubicBezTo>
                    <a:pt x="39" y="0"/>
                    <a:pt x="40" y="2"/>
                    <a:pt x="40" y="5"/>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šľîḍé">
              <a:extLst>
                <a:ext uri="{FF2B5EF4-FFF2-40B4-BE49-F238E27FC236}">
                  <a16:creationId xmlns:a16="http://schemas.microsoft.com/office/drawing/2014/main" id="{01F91505-DC0E-E8A2-9048-CE9E98B97793}"/>
                </a:ext>
              </a:extLst>
            </p:cNvPr>
            <p:cNvSpPr/>
            <p:nvPr/>
          </p:nvSpPr>
          <p:spPr bwMode="auto">
            <a:xfrm>
              <a:off x="6354763" y="2693988"/>
              <a:ext cx="819150" cy="36513"/>
            </a:xfrm>
            <a:custGeom>
              <a:avLst/>
              <a:gdLst>
                <a:gd name="T0" fmla="*/ 175 w 180"/>
                <a:gd name="T1" fmla="*/ 8 h 8"/>
                <a:gd name="T2" fmla="*/ 5 w 180"/>
                <a:gd name="T3" fmla="*/ 8 h 8"/>
                <a:gd name="T4" fmla="*/ 0 w 180"/>
                <a:gd name="T5" fmla="*/ 4 h 8"/>
                <a:gd name="T6" fmla="*/ 5 w 180"/>
                <a:gd name="T7" fmla="*/ 0 h 8"/>
                <a:gd name="T8" fmla="*/ 175 w 180"/>
                <a:gd name="T9" fmla="*/ 0 h 8"/>
                <a:gd name="T10" fmla="*/ 180 w 180"/>
                <a:gd name="T11" fmla="*/ 4 h 8"/>
                <a:gd name="T12" fmla="*/ 175 w 1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0" h="8">
                  <a:moveTo>
                    <a:pt x="175" y="8"/>
                  </a:moveTo>
                  <a:cubicBezTo>
                    <a:pt x="5" y="8"/>
                    <a:pt x="5" y="8"/>
                    <a:pt x="5" y="8"/>
                  </a:cubicBezTo>
                  <a:cubicBezTo>
                    <a:pt x="2" y="8"/>
                    <a:pt x="0" y="6"/>
                    <a:pt x="0" y="4"/>
                  </a:cubicBezTo>
                  <a:cubicBezTo>
                    <a:pt x="0" y="2"/>
                    <a:pt x="2" y="0"/>
                    <a:pt x="5" y="0"/>
                  </a:cubicBezTo>
                  <a:cubicBezTo>
                    <a:pt x="175" y="0"/>
                    <a:pt x="175" y="0"/>
                    <a:pt x="175" y="0"/>
                  </a:cubicBezTo>
                  <a:cubicBezTo>
                    <a:pt x="178" y="0"/>
                    <a:pt x="180" y="2"/>
                    <a:pt x="180" y="4"/>
                  </a:cubicBezTo>
                  <a:cubicBezTo>
                    <a:pt x="180" y="6"/>
                    <a:pt x="178" y="8"/>
                    <a:pt x="175"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śḻïḋe">
              <a:extLst>
                <a:ext uri="{FF2B5EF4-FFF2-40B4-BE49-F238E27FC236}">
                  <a16:creationId xmlns:a16="http://schemas.microsoft.com/office/drawing/2014/main" id="{A441DF41-4F72-C347-3BD2-4A957CD08352}"/>
                </a:ext>
              </a:extLst>
            </p:cNvPr>
            <p:cNvSpPr/>
            <p:nvPr/>
          </p:nvSpPr>
          <p:spPr bwMode="auto">
            <a:xfrm>
              <a:off x="3806825" y="2235201"/>
              <a:ext cx="4068763" cy="241300"/>
            </a:xfrm>
            <a:custGeom>
              <a:avLst/>
              <a:gdLst>
                <a:gd name="T0" fmla="*/ 894 w 894"/>
                <a:gd name="T1" fmla="*/ 53 h 53"/>
                <a:gd name="T2" fmla="*/ 0 w 894"/>
                <a:gd name="T3" fmla="*/ 53 h 53"/>
                <a:gd name="T4" fmla="*/ 0 w 894"/>
                <a:gd name="T5" fmla="*/ 29 h 53"/>
                <a:gd name="T6" fmla="*/ 894 w 894"/>
                <a:gd name="T7" fmla="*/ 29 h 53"/>
                <a:gd name="T8" fmla="*/ 894 w 894"/>
                <a:gd name="T9" fmla="*/ 53 h 53"/>
              </a:gdLst>
              <a:ahLst/>
              <a:cxnLst>
                <a:cxn ang="0">
                  <a:pos x="T0" y="T1"/>
                </a:cxn>
                <a:cxn ang="0">
                  <a:pos x="T2" y="T3"/>
                </a:cxn>
                <a:cxn ang="0">
                  <a:pos x="T4" y="T5"/>
                </a:cxn>
                <a:cxn ang="0">
                  <a:pos x="T6" y="T7"/>
                </a:cxn>
                <a:cxn ang="0">
                  <a:pos x="T8" y="T9"/>
                </a:cxn>
              </a:cxnLst>
              <a:rect l="0" t="0" r="r" b="b"/>
              <a:pathLst>
                <a:path w="894" h="53">
                  <a:moveTo>
                    <a:pt x="894" y="53"/>
                  </a:moveTo>
                  <a:cubicBezTo>
                    <a:pt x="596" y="25"/>
                    <a:pt x="297" y="25"/>
                    <a:pt x="0" y="53"/>
                  </a:cubicBezTo>
                  <a:cubicBezTo>
                    <a:pt x="0" y="45"/>
                    <a:pt x="0" y="37"/>
                    <a:pt x="0" y="29"/>
                  </a:cubicBezTo>
                  <a:cubicBezTo>
                    <a:pt x="297" y="0"/>
                    <a:pt x="596" y="0"/>
                    <a:pt x="894" y="29"/>
                  </a:cubicBezTo>
                  <a:cubicBezTo>
                    <a:pt x="894" y="37"/>
                    <a:pt x="894" y="45"/>
                    <a:pt x="894" y="53"/>
                  </a:cubicBezTo>
                  <a:close/>
                </a:path>
              </a:pathLst>
            </a:custGeom>
            <a:solidFill>
              <a:srgbClr val="B8C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śļidé">
              <a:extLst>
                <a:ext uri="{FF2B5EF4-FFF2-40B4-BE49-F238E27FC236}">
                  <a16:creationId xmlns:a16="http://schemas.microsoft.com/office/drawing/2014/main" id="{A2AFB09E-4757-7083-CE2E-273B84A0B8E3}"/>
                </a:ext>
              </a:extLst>
            </p:cNvPr>
            <p:cNvSpPr/>
            <p:nvPr/>
          </p:nvSpPr>
          <p:spPr bwMode="auto">
            <a:xfrm>
              <a:off x="3806825" y="2066926"/>
              <a:ext cx="4068763" cy="300038"/>
            </a:xfrm>
            <a:prstGeom prst="rect">
              <a:avLst/>
            </a:prstGeom>
            <a:solidFill>
              <a:srgbClr val="006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 name="ïś1iďé">
              <a:extLst>
                <a:ext uri="{FF2B5EF4-FFF2-40B4-BE49-F238E27FC236}">
                  <a16:creationId xmlns:a16="http://schemas.microsoft.com/office/drawing/2014/main" id="{79BD6CC9-D73A-254A-1867-9FE042CF3593}"/>
                </a:ext>
              </a:extLst>
            </p:cNvPr>
            <p:cNvSpPr/>
            <p:nvPr/>
          </p:nvSpPr>
          <p:spPr bwMode="auto">
            <a:xfrm>
              <a:off x="3806825" y="2066926"/>
              <a:ext cx="882650" cy="300038"/>
            </a:xfrm>
            <a:prstGeom prst="rect">
              <a:avLst/>
            </a:prstGeom>
            <a:solidFill>
              <a:srgbClr val="0044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2" name="îś1îde">
              <a:extLst>
                <a:ext uri="{FF2B5EF4-FFF2-40B4-BE49-F238E27FC236}">
                  <a16:creationId xmlns:a16="http://schemas.microsoft.com/office/drawing/2014/main" id="{B561CEB2-4508-65D0-BA35-DC6065A5B77B}"/>
                </a:ext>
              </a:extLst>
            </p:cNvPr>
            <p:cNvSpPr/>
            <p:nvPr/>
          </p:nvSpPr>
          <p:spPr bwMode="auto">
            <a:xfrm>
              <a:off x="3806825" y="2066926"/>
              <a:ext cx="4068763" cy="14288"/>
            </a:xfrm>
            <a:prstGeom prst="rect">
              <a:avLst/>
            </a:prstGeom>
            <a:solidFill>
              <a:srgbClr val="00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3" name="iSļide">
              <a:extLst>
                <a:ext uri="{FF2B5EF4-FFF2-40B4-BE49-F238E27FC236}">
                  <a16:creationId xmlns:a16="http://schemas.microsoft.com/office/drawing/2014/main" id="{41996D68-CEDF-623E-A191-44AF1336D1DA}"/>
                </a:ext>
              </a:extLst>
            </p:cNvPr>
            <p:cNvSpPr/>
            <p:nvPr/>
          </p:nvSpPr>
          <p:spPr bwMode="auto">
            <a:xfrm>
              <a:off x="3860800" y="2103438"/>
              <a:ext cx="228600" cy="227013"/>
            </a:xfrm>
            <a:prstGeom prst="ellipse">
              <a:avLst/>
            </a:prstGeom>
            <a:solidFill>
              <a:srgbClr val="00A9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ṥľiďé">
              <a:extLst>
                <a:ext uri="{FF2B5EF4-FFF2-40B4-BE49-F238E27FC236}">
                  <a16:creationId xmlns:a16="http://schemas.microsoft.com/office/drawing/2014/main" id="{A3A527BA-2ED6-2C5C-68E3-F1A93D807BC6}"/>
                </a:ext>
              </a:extLst>
            </p:cNvPr>
            <p:cNvSpPr/>
            <p:nvPr/>
          </p:nvSpPr>
          <p:spPr bwMode="auto">
            <a:xfrm>
              <a:off x="3957638" y="2144713"/>
              <a:ext cx="131763" cy="185738"/>
            </a:xfrm>
            <a:custGeom>
              <a:avLst/>
              <a:gdLst>
                <a:gd name="T0" fmla="*/ 29 w 29"/>
                <a:gd name="T1" fmla="*/ 18 h 41"/>
                <a:gd name="T2" fmla="*/ 12 w 29"/>
                <a:gd name="T3" fmla="*/ 0 h 41"/>
                <a:gd name="T4" fmla="*/ 3 w 29"/>
                <a:gd name="T5" fmla="*/ 8 h 41"/>
                <a:gd name="T6" fmla="*/ 2 w 29"/>
                <a:gd name="T7" fmla="*/ 15 h 41"/>
                <a:gd name="T8" fmla="*/ 0 w 29"/>
                <a:gd name="T9" fmla="*/ 32 h 41"/>
                <a:gd name="T10" fmla="*/ 9 w 29"/>
                <a:gd name="T11" fmla="*/ 41 h 41"/>
                <a:gd name="T12" fmla="*/ 29 w 29"/>
                <a:gd name="T13" fmla="*/ 18 h 41"/>
              </a:gdLst>
              <a:ahLst/>
              <a:cxnLst>
                <a:cxn ang="0">
                  <a:pos x="T0" y="T1"/>
                </a:cxn>
                <a:cxn ang="0">
                  <a:pos x="T2" y="T3"/>
                </a:cxn>
                <a:cxn ang="0">
                  <a:pos x="T4" y="T5"/>
                </a:cxn>
                <a:cxn ang="0">
                  <a:pos x="T6" y="T7"/>
                </a:cxn>
                <a:cxn ang="0">
                  <a:pos x="T8" y="T9"/>
                </a:cxn>
                <a:cxn ang="0">
                  <a:pos x="T10" y="T11"/>
                </a:cxn>
                <a:cxn ang="0">
                  <a:pos x="T12" y="T13"/>
                </a:cxn>
              </a:cxnLst>
              <a:rect l="0" t="0" r="r" b="b"/>
              <a:pathLst>
                <a:path w="29" h="41">
                  <a:moveTo>
                    <a:pt x="29" y="18"/>
                  </a:moveTo>
                  <a:cubicBezTo>
                    <a:pt x="12" y="0"/>
                    <a:pt x="12" y="0"/>
                    <a:pt x="12" y="0"/>
                  </a:cubicBezTo>
                  <a:cubicBezTo>
                    <a:pt x="3" y="8"/>
                    <a:pt x="3" y="8"/>
                    <a:pt x="3" y="8"/>
                  </a:cubicBezTo>
                  <a:cubicBezTo>
                    <a:pt x="2" y="15"/>
                    <a:pt x="2" y="15"/>
                    <a:pt x="2" y="15"/>
                  </a:cubicBezTo>
                  <a:cubicBezTo>
                    <a:pt x="0" y="32"/>
                    <a:pt x="0" y="32"/>
                    <a:pt x="0" y="32"/>
                  </a:cubicBezTo>
                  <a:cubicBezTo>
                    <a:pt x="9" y="41"/>
                    <a:pt x="9" y="41"/>
                    <a:pt x="9" y="41"/>
                  </a:cubicBezTo>
                  <a:cubicBezTo>
                    <a:pt x="20" y="39"/>
                    <a:pt x="29" y="29"/>
                    <a:pt x="29" y="18"/>
                  </a:cubicBezTo>
                  <a:close/>
                </a:path>
              </a:pathLst>
            </a:custGeom>
            <a:solidFill>
              <a:srgbClr val="0091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ṩ1îḍé">
              <a:extLst>
                <a:ext uri="{FF2B5EF4-FFF2-40B4-BE49-F238E27FC236}">
                  <a16:creationId xmlns:a16="http://schemas.microsoft.com/office/drawing/2014/main" id="{5E217645-0997-71A9-96AF-1ED18431EF95}"/>
                </a:ext>
              </a:extLst>
            </p:cNvPr>
            <p:cNvSpPr/>
            <p:nvPr/>
          </p:nvSpPr>
          <p:spPr bwMode="auto">
            <a:xfrm>
              <a:off x="3860800" y="2103438"/>
              <a:ext cx="228600" cy="114300"/>
            </a:xfrm>
            <a:custGeom>
              <a:avLst/>
              <a:gdLst>
                <a:gd name="T0" fmla="*/ 25 w 50"/>
                <a:gd name="T1" fmla="*/ 0 h 25"/>
                <a:gd name="T2" fmla="*/ 50 w 50"/>
                <a:gd name="T3" fmla="*/ 25 h 25"/>
                <a:gd name="T4" fmla="*/ 50 w 50"/>
                <a:gd name="T5" fmla="*/ 25 h 25"/>
                <a:gd name="T6" fmla="*/ 25 w 50"/>
                <a:gd name="T7" fmla="*/ 0 h 25"/>
                <a:gd name="T8" fmla="*/ 0 w 50"/>
                <a:gd name="T9" fmla="*/ 25 h 25"/>
                <a:gd name="T10" fmla="*/ 0 w 50"/>
                <a:gd name="T11" fmla="*/ 25 h 25"/>
                <a:gd name="T12" fmla="*/ 25 w 5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50" h="25">
                  <a:moveTo>
                    <a:pt x="25" y="0"/>
                  </a:moveTo>
                  <a:cubicBezTo>
                    <a:pt x="39" y="0"/>
                    <a:pt x="50" y="11"/>
                    <a:pt x="50" y="25"/>
                  </a:cubicBezTo>
                  <a:cubicBezTo>
                    <a:pt x="50" y="25"/>
                    <a:pt x="50" y="25"/>
                    <a:pt x="50" y="25"/>
                  </a:cubicBezTo>
                  <a:cubicBezTo>
                    <a:pt x="50" y="11"/>
                    <a:pt x="39" y="0"/>
                    <a:pt x="25" y="0"/>
                  </a:cubicBezTo>
                  <a:cubicBezTo>
                    <a:pt x="11" y="0"/>
                    <a:pt x="0" y="11"/>
                    <a:pt x="0" y="25"/>
                  </a:cubicBezTo>
                  <a:cubicBezTo>
                    <a:pt x="0" y="25"/>
                    <a:pt x="0" y="25"/>
                    <a:pt x="0" y="25"/>
                  </a:cubicBezTo>
                  <a:cubicBezTo>
                    <a:pt x="0" y="11"/>
                    <a:pt x="11" y="0"/>
                    <a:pt x="25" y="0"/>
                  </a:cubicBezTo>
                  <a:close/>
                </a:path>
              </a:pathLst>
            </a:custGeom>
            <a:solidFill>
              <a:srgbClr val="00C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śļiḋè">
              <a:extLst>
                <a:ext uri="{FF2B5EF4-FFF2-40B4-BE49-F238E27FC236}">
                  <a16:creationId xmlns:a16="http://schemas.microsoft.com/office/drawing/2014/main" id="{4FC5B328-C4EB-60EC-2DDE-7B6A085A1DC5}"/>
                </a:ext>
              </a:extLst>
            </p:cNvPr>
            <p:cNvSpPr/>
            <p:nvPr/>
          </p:nvSpPr>
          <p:spPr bwMode="auto">
            <a:xfrm>
              <a:off x="3943350" y="2144713"/>
              <a:ext cx="68263" cy="144463"/>
            </a:xfrm>
            <a:custGeom>
              <a:avLst/>
              <a:gdLst>
                <a:gd name="T0" fmla="*/ 14 w 15"/>
                <a:gd name="T1" fmla="*/ 16 h 32"/>
                <a:gd name="T2" fmla="*/ 10 w 15"/>
                <a:gd name="T3" fmla="*/ 16 h 32"/>
                <a:gd name="T4" fmla="*/ 10 w 15"/>
                <a:gd name="T5" fmla="*/ 32 h 32"/>
                <a:gd name="T6" fmla="*/ 3 w 15"/>
                <a:gd name="T7" fmla="*/ 32 h 32"/>
                <a:gd name="T8" fmla="*/ 3 w 15"/>
                <a:gd name="T9" fmla="*/ 16 h 32"/>
                <a:gd name="T10" fmla="*/ 0 w 15"/>
                <a:gd name="T11" fmla="*/ 16 h 32"/>
                <a:gd name="T12" fmla="*/ 0 w 15"/>
                <a:gd name="T13" fmla="*/ 10 h 32"/>
                <a:gd name="T14" fmla="*/ 3 w 15"/>
                <a:gd name="T15" fmla="*/ 10 h 32"/>
                <a:gd name="T16" fmla="*/ 3 w 15"/>
                <a:gd name="T17" fmla="*/ 7 h 32"/>
                <a:gd name="T18" fmla="*/ 10 w 15"/>
                <a:gd name="T19" fmla="*/ 0 h 32"/>
                <a:gd name="T20" fmla="*/ 15 w 15"/>
                <a:gd name="T21" fmla="*/ 0 h 32"/>
                <a:gd name="T22" fmla="*/ 15 w 15"/>
                <a:gd name="T23" fmla="*/ 6 h 32"/>
                <a:gd name="T24" fmla="*/ 11 w 15"/>
                <a:gd name="T25" fmla="*/ 6 h 32"/>
                <a:gd name="T26" fmla="*/ 10 w 15"/>
                <a:gd name="T27" fmla="*/ 7 h 32"/>
                <a:gd name="T28" fmla="*/ 10 w 15"/>
                <a:gd name="T29" fmla="*/ 10 h 32"/>
                <a:gd name="T30" fmla="*/ 15 w 15"/>
                <a:gd name="T31" fmla="*/ 10 h 32"/>
                <a:gd name="T32" fmla="*/ 14 w 15"/>
                <a:gd name="T3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32">
                  <a:moveTo>
                    <a:pt x="14" y="16"/>
                  </a:moveTo>
                  <a:cubicBezTo>
                    <a:pt x="10" y="16"/>
                    <a:pt x="10" y="16"/>
                    <a:pt x="10" y="16"/>
                  </a:cubicBezTo>
                  <a:cubicBezTo>
                    <a:pt x="10" y="32"/>
                    <a:pt x="10" y="32"/>
                    <a:pt x="10" y="32"/>
                  </a:cubicBezTo>
                  <a:cubicBezTo>
                    <a:pt x="3" y="32"/>
                    <a:pt x="3" y="32"/>
                    <a:pt x="3" y="32"/>
                  </a:cubicBezTo>
                  <a:cubicBezTo>
                    <a:pt x="3" y="16"/>
                    <a:pt x="3" y="16"/>
                    <a:pt x="3" y="16"/>
                  </a:cubicBezTo>
                  <a:cubicBezTo>
                    <a:pt x="0" y="16"/>
                    <a:pt x="0" y="16"/>
                    <a:pt x="0" y="16"/>
                  </a:cubicBezTo>
                  <a:cubicBezTo>
                    <a:pt x="0" y="10"/>
                    <a:pt x="0" y="10"/>
                    <a:pt x="0" y="10"/>
                  </a:cubicBezTo>
                  <a:cubicBezTo>
                    <a:pt x="3" y="10"/>
                    <a:pt x="3" y="10"/>
                    <a:pt x="3" y="10"/>
                  </a:cubicBezTo>
                  <a:cubicBezTo>
                    <a:pt x="3" y="7"/>
                    <a:pt x="3" y="7"/>
                    <a:pt x="3" y="7"/>
                  </a:cubicBezTo>
                  <a:cubicBezTo>
                    <a:pt x="3" y="4"/>
                    <a:pt x="4" y="0"/>
                    <a:pt x="10" y="0"/>
                  </a:cubicBezTo>
                  <a:cubicBezTo>
                    <a:pt x="15" y="0"/>
                    <a:pt x="15" y="0"/>
                    <a:pt x="15" y="0"/>
                  </a:cubicBezTo>
                  <a:cubicBezTo>
                    <a:pt x="15" y="6"/>
                    <a:pt x="15" y="6"/>
                    <a:pt x="15" y="6"/>
                  </a:cubicBezTo>
                  <a:cubicBezTo>
                    <a:pt x="11" y="6"/>
                    <a:pt x="11" y="6"/>
                    <a:pt x="11" y="6"/>
                  </a:cubicBezTo>
                  <a:cubicBezTo>
                    <a:pt x="10" y="6"/>
                    <a:pt x="10" y="6"/>
                    <a:pt x="10" y="7"/>
                  </a:cubicBezTo>
                  <a:cubicBezTo>
                    <a:pt x="10" y="10"/>
                    <a:pt x="10" y="10"/>
                    <a:pt x="10" y="10"/>
                  </a:cubicBezTo>
                  <a:cubicBezTo>
                    <a:pt x="15" y="10"/>
                    <a:pt x="15" y="10"/>
                    <a:pt x="15" y="10"/>
                  </a:cubicBezTo>
                  <a:lnTo>
                    <a:pt x="14" y="16"/>
                  </a:lnTo>
                  <a:close/>
                </a:path>
              </a:pathLst>
            </a:custGeom>
            <a:solidFill>
              <a:srgbClr val="00E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ŝ1ïde">
              <a:extLst>
                <a:ext uri="{FF2B5EF4-FFF2-40B4-BE49-F238E27FC236}">
                  <a16:creationId xmlns:a16="http://schemas.microsoft.com/office/drawing/2014/main" id="{6D31A5A5-19C6-5AAA-42B1-8D263EA1ADFB}"/>
                </a:ext>
              </a:extLst>
            </p:cNvPr>
            <p:cNvSpPr/>
            <p:nvPr/>
          </p:nvSpPr>
          <p:spPr bwMode="auto">
            <a:xfrm>
              <a:off x="9048750" y="4976813"/>
              <a:ext cx="119063" cy="282575"/>
            </a:xfrm>
            <a:custGeom>
              <a:avLst/>
              <a:gdLst>
                <a:gd name="T0" fmla="*/ 17 w 26"/>
                <a:gd name="T1" fmla="*/ 61 h 62"/>
                <a:gd name="T2" fmla="*/ 17 w 26"/>
                <a:gd name="T3" fmla="*/ 61 h 62"/>
                <a:gd name="T4" fmla="*/ 6 w 26"/>
                <a:gd name="T5" fmla="*/ 53 h 62"/>
                <a:gd name="T6" fmla="*/ 1 w 26"/>
                <a:gd name="T7" fmla="*/ 11 h 62"/>
                <a:gd name="T8" fmla="*/ 9 w 26"/>
                <a:gd name="T9" fmla="*/ 0 h 62"/>
                <a:gd name="T10" fmla="*/ 20 w 26"/>
                <a:gd name="T11" fmla="*/ 9 h 62"/>
                <a:gd name="T12" fmla="*/ 26 w 26"/>
                <a:gd name="T13" fmla="*/ 50 h 62"/>
                <a:gd name="T14" fmla="*/ 17 w 26"/>
                <a:gd name="T15" fmla="*/ 6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2">
                  <a:moveTo>
                    <a:pt x="17" y="61"/>
                  </a:moveTo>
                  <a:cubicBezTo>
                    <a:pt x="17" y="61"/>
                    <a:pt x="17" y="61"/>
                    <a:pt x="17" y="61"/>
                  </a:cubicBezTo>
                  <a:cubicBezTo>
                    <a:pt x="12" y="62"/>
                    <a:pt x="7" y="58"/>
                    <a:pt x="6" y="53"/>
                  </a:cubicBezTo>
                  <a:cubicBezTo>
                    <a:pt x="1" y="11"/>
                    <a:pt x="1" y="11"/>
                    <a:pt x="1" y="11"/>
                  </a:cubicBezTo>
                  <a:cubicBezTo>
                    <a:pt x="0" y="6"/>
                    <a:pt x="4" y="1"/>
                    <a:pt x="9" y="0"/>
                  </a:cubicBezTo>
                  <a:cubicBezTo>
                    <a:pt x="15" y="0"/>
                    <a:pt x="20" y="4"/>
                    <a:pt x="20" y="9"/>
                  </a:cubicBezTo>
                  <a:cubicBezTo>
                    <a:pt x="26" y="50"/>
                    <a:pt x="26" y="50"/>
                    <a:pt x="26" y="50"/>
                  </a:cubicBezTo>
                  <a:cubicBezTo>
                    <a:pt x="26" y="55"/>
                    <a:pt x="22" y="60"/>
                    <a:pt x="17" y="61"/>
                  </a:cubicBezTo>
                  <a:close/>
                </a:path>
              </a:pathLst>
            </a:custGeom>
            <a:solidFill>
              <a:srgbClr val="001D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ṡlîḓe">
              <a:extLst>
                <a:ext uri="{FF2B5EF4-FFF2-40B4-BE49-F238E27FC236}">
                  <a16:creationId xmlns:a16="http://schemas.microsoft.com/office/drawing/2014/main" id="{D1586082-DB20-1F4A-2E97-42E75ED85F3B}"/>
                </a:ext>
              </a:extLst>
            </p:cNvPr>
            <p:cNvSpPr/>
            <p:nvPr/>
          </p:nvSpPr>
          <p:spPr bwMode="auto">
            <a:xfrm>
              <a:off x="8940800" y="4840288"/>
              <a:ext cx="276225" cy="309563"/>
            </a:xfrm>
            <a:custGeom>
              <a:avLst/>
              <a:gdLst>
                <a:gd name="T0" fmla="*/ 30 w 61"/>
                <a:gd name="T1" fmla="*/ 1 h 68"/>
                <a:gd name="T2" fmla="*/ 30 w 61"/>
                <a:gd name="T3" fmla="*/ 1 h 68"/>
                <a:gd name="T4" fmla="*/ 21 w 61"/>
                <a:gd name="T5" fmla="*/ 0 h 68"/>
                <a:gd name="T6" fmla="*/ 21 w 61"/>
                <a:gd name="T7" fmla="*/ 3 h 68"/>
                <a:gd name="T8" fmla="*/ 0 w 61"/>
                <a:gd name="T9" fmla="*/ 10 h 68"/>
                <a:gd name="T10" fmla="*/ 25 w 61"/>
                <a:gd name="T11" fmla="*/ 62 h 68"/>
                <a:gd name="T12" fmla="*/ 38 w 61"/>
                <a:gd name="T13" fmla="*/ 67 h 68"/>
                <a:gd name="T14" fmla="*/ 50 w 61"/>
                <a:gd name="T15" fmla="*/ 59 h 68"/>
                <a:gd name="T16" fmla="*/ 61 w 61"/>
                <a:gd name="T17" fmla="*/ 2 h 68"/>
                <a:gd name="T18" fmla="*/ 30 w 61"/>
                <a:gd name="T19"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8">
                  <a:moveTo>
                    <a:pt x="30" y="1"/>
                  </a:moveTo>
                  <a:cubicBezTo>
                    <a:pt x="30" y="1"/>
                    <a:pt x="30" y="1"/>
                    <a:pt x="30" y="1"/>
                  </a:cubicBezTo>
                  <a:cubicBezTo>
                    <a:pt x="21" y="0"/>
                    <a:pt x="21" y="0"/>
                    <a:pt x="21" y="0"/>
                  </a:cubicBezTo>
                  <a:cubicBezTo>
                    <a:pt x="21" y="3"/>
                    <a:pt x="21" y="3"/>
                    <a:pt x="21" y="3"/>
                  </a:cubicBezTo>
                  <a:cubicBezTo>
                    <a:pt x="0" y="10"/>
                    <a:pt x="0" y="10"/>
                    <a:pt x="0" y="10"/>
                  </a:cubicBezTo>
                  <a:cubicBezTo>
                    <a:pt x="25" y="62"/>
                    <a:pt x="25" y="62"/>
                    <a:pt x="25" y="62"/>
                  </a:cubicBezTo>
                  <a:cubicBezTo>
                    <a:pt x="25" y="66"/>
                    <a:pt x="31" y="68"/>
                    <a:pt x="38" y="67"/>
                  </a:cubicBezTo>
                  <a:cubicBezTo>
                    <a:pt x="45" y="66"/>
                    <a:pt x="50" y="63"/>
                    <a:pt x="50" y="59"/>
                  </a:cubicBezTo>
                  <a:cubicBezTo>
                    <a:pt x="61" y="2"/>
                    <a:pt x="61" y="2"/>
                    <a:pt x="61" y="2"/>
                  </a:cubicBezTo>
                  <a:lnTo>
                    <a:pt x="30" y="1"/>
                  </a:lnTo>
                  <a:close/>
                </a:path>
              </a:pathLst>
            </a:custGeom>
            <a:solidFill>
              <a:srgbClr val="C1D0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lîḍé">
              <a:extLst>
                <a:ext uri="{FF2B5EF4-FFF2-40B4-BE49-F238E27FC236}">
                  <a16:creationId xmlns:a16="http://schemas.microsoft.com/office/drawing/2014/main" id="{F1319ADD-BBFA-4FE5-EBF5-785D546475C2}"/>
                </a:ext>
              </a:extLst>
            </p:cNvPr>
            <p:cNvSpPr/>
            <p:nvPr/>
          </p:nvSpPr>
          <p:spPr bwMode="auto">
            <a:xfrm>
              <a:off x="8621713" y="2520951"/>
              <a:ext cx="619125" cy="2419350"/>
            </a:xfrm>
            <a:custGeom>
              <a:avLst/>
              <a:gdLst>
                <a:gd name="T0" fmla="*/ 0 w 136"/>
                <a:gd name="T1" fmla="*/ 9 h 532"/>
                <a:gd name="T2" fmla="*/ 65 w 136"/>
                <a:gd name="T3" fmla="*/ 517 h 532"/>
                <a:gd name="T4" fmla="*/ 65 w 136"/>
                <a:gd name="T5" fmla="*/ 518 h 532"/>
                <a:gd name="T6" fmla="*/ 102 w 136"/>
                <a:gd name="T7" fmla="*/ 530 h 532"/>
                <a:gd name="T8" fmla="*/ 135 w 136"/>
                <a:gd name="T9" fmla="*/ 509 h 532"/>
                <a:gd name="T10" fmla="*/ 70 w 136"/>
                <a:gd name="T11" fmla="*/ 0 h 532"/>
                <a:gd name="T12" fmla="*/ 0 w 136"/>
                <a:gd name="T13" fmla="*/ 9 h 532"/>
              </a:gdLst>
              <a:ahLst/>
              <a:cxnLst>
                <a:cxn ang="0">
                  <a:pos x="T0" y="T1"/>
                </a:cxn>
                <a:cxn ang="0">
                  <a:pos x="T2" y="T3"/>
                </a:cxn>
                <a:cxn ang="0">
                  <a:pos x="T4" y="T5"/>
                </a:cxn>
                <a:cxn ang="0">
                  <a:pos x="T6" y="T7"/>
                </a:cxn>
                <a:cxn ang="0">
                  <a:pos x="T8" y="T9"/>
                </a:cxn>
                <a:cxn ang="0">
                  <a:pos x="T10" y="T11"/>
                </a:cxn>
                <a:cxn ang="0">
                  <a:pos x="T12" y="T13"/>
                </a:cxn>
              </a:cxnLst>
              <a:rect l="0" t="0" r="r" b="b"/>
              <a:pathLst>
                <a:path w="136" h="532">
                  <a:moveTo>
                    <a:pt x="0" y="9"/>
                  </a:moveTo>
                  <a:cubicBezTo>
                    <a:pt x="65" y="517"/>
                    <a:pt x="65" y="517"/>
                    <a:pt x="65" y="517"/>
                  </a:cubicBezTo>
                  <a:cubicBezTo>
                    <a:pt x="65" y="518"/>
                    <a:pt x="65" y="518"/>
                    <a:pt x="65" y="518"/>
                  </a:cubicBezTo>
                  <a:cubicBezTo>
                    <a:pt x="66" y="527"/>
                    <a:pt x="83" y="532"/>
                    <a:pt x="102" y="530"/>
                  </a:cubicBezTo>
                  <a:cubicBezTo>
                    <a:pt x="121" y="527"/>
                    <a:pt x="136" y="518"/>
                    <a:pt x="135" y="509"/>
                  </a:cubicBezTo>
                  <a:cubicBezTo>
                    <a:pt x="70" y="0"/>
                    <a:pt x="70" y="0"/>
                    <a:pt x="70" y="0"/>
                  </a:cubicBezTo>
                  <a:lnTo>
                    <a:pt x="0" y="9"/>
                  </a:lnTo>
                  <a:close/>
                </a:path>
              </a:pathLst>
            </a:custGeom>
            <a:solidFill>
              <a:srgbClr val="CEE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ṧlíďè">
              <a:extLst>
                <a:ext uri="{FF2B5EF4-FFF2-40B4-BE49-F238E27FC236}">
                  <a16:creationId xmlns:a16="http://schemas.microsoft.com/office/drawing/2014/main" id="{0D609908-F158-F3C9-C5E9-35479B170AF3}"/>
                </a:ext>
              </a:extLst>
            </p:cNvPr>
            <p:cNvSpPr/>
            <p:nvPr/>
          </p:nvSpPr>
          <p:spPr bwMode="auto">
            <a:xfrm>
              <a:off x="8780463" y="2535238"/>
              <a:ext cx="350838" cy="2397125"/>
            </a:xfrm>
            <a:custGeom>
              <a:avLst/>
              <a:gdLst>
                <a:gd name="T0" fmla="*/ 77 w 77"/>
                <a:gd name="T1" fmla="*/ 525 h 527"/>
                <a:gd name="T2" fmla="*/ 10 w 77"/>
                <a:gd name="T3" fmla="*/ 0 h 527"/>
                <a:gd name="T4" fmla="*/ 0 w 77"/>
                <a:gd name="T5" fmla="*/ 1 h 527"/>
                <a:gd name="T6" fmla="*/ 67 w 77"/>
                <a:gd name="T7" fmla="*/ 527 h 527"/>
                <a:gd name="T8" fmla="*/ 77 w 77"/>
                <a:gd name="T9" fmla="*/ 525 h 527"/>
              </a:gdLst>
              <a:ahLst/>
              <a:cxnLst>
                <a:cxn ang="0">
                  <a:pos x="T0" y="T1"/>
                </a:cxn>
                <a:cxn ang="0">
                  <a:pos x="T2" y="T3"/>
                </a:cxn>
                <a:cxn ang="0">
                  <a:pos x="T4" y="T5"/>
                </a:cxn>
                <a:cxn ang="0">
                  <a:pos x="T6" y="T7"/>
                </a:cxn>
                <a:cxn ang="0">
                  <a:pos x="T8" y="T9"/>
                </a:cxn>
              </a:cxnLst>
              <a:rect l="0" t="0" r="r" b="b"/>
              <a:pathLst>
                <a:path w="77" h="527">
                  <a:moveTo>
                    <a:pt x="77" y="525"/>
                  </a:moveTo>
                  <a:cubicBezTo>
                    <a:pt x="10" y="0"/>
                    <a:pt x="10" y="0"/>
                    <a:pt x="10" y="0"/>
                  </a:cubicBezTo>
                  <a:cubicBezTo>
                    <a:pt x="0" y="1"/>
                    <a:pt x="0" y="1"/>
                    <a:pt x="0" y="1"/>
                  </a:cubicBezTo>
                  <a:cubicBezTo>
                    <a:pt x="67" y="527"/>
                    <a:pt x="67" y="527"/>
                    <a:pt x="67" y="527"/>
                  </a:cubicBezTo>
                  <a:cubicBezTo>
                    <a:pt x="70" y="526"/>
                    <a:pt x="73" y="525"/>
                    <a:pt x="77" y="525"/>
                  </a:cubicBezTo>
                  <a:close/>
                </a:path>
              </a:pathLst>
            </a:custGeom>
            <a:solidFill>
              <a:srgbClr val="E2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šḻíḍê">
              <a:extLst>
                <a:ext uri="{FF2B5EF4-FFF2-40B4-BE49-F238E27FC236}">
                  <a16:creationId xmlns:a16="http://schemas.microsoft.com/office/drawing/2014/main" id="{F7D2BDA2-D183-A8BA-7EA1-8A1F6235D70D}"/>
                </a:ext>
              </a:extLst>
            </p:cNvPr>
            <p:cNvSpPr/>
            <p:nvPr/>
          </p:nvSpPr>
          <p:spPr bwMode="auto">
            <a:xfrm>
              <a:off x="8848725" y="2530476"/>
              <a:ext cx="319088" cy="2382838"/>
            </a:xfrm>
            <a:custGeom>
              <a:avLst/>
              <a:gdLst>
                <a:gd name="T0" fmla="*/ 70 w 70"/>
                <a:gd name="T1" fmla="*/ 523 h 524"/>
                <a:gd name="T2" fmla="*/ 3 w 70"/>
                <a:gd name="T3" fmla="*/ 0 h 524"/>
                <a:gd name="T4" fmla="*/ 0 w 70"/>
                <a:gd name="T5" fmla="*/ 0 h 524"/>
                <a:gd name="T6" fmla="*/ 67 w 70"/>
                <a:gd name="T7" fmla="*/ 524 h 524"/>
                <a:gd name="T8" fmla="*/ 70 w 70"/>
                <a:gd name="T9" fmla="*/ 523 h 524"/>
              </a:gdLst>
              <a:ahLst/>
              <a:cxnLst>
                <a:cxn ang="0">
                  <a:pos x="T0" y="T1"/>
                </a:cxn>
                <a:cxn ang="0">
                  <a:pos x="T2" y="T3"/>
                </a:cxn>
                <a:cxn ang="0">
                  <a:pos x="T4" y="T5"/>
                </a:cxn>
                <a:cxn ang="0">
                  <a:pos x="T6" y="T7"/>
                </a:cxn>
                <a:cxn ang="0">
                  <a:pos x="T8" y="T9"/>
                </a:cxn>
              </a:cxnLst>
              <a:rect l="0" t="0" r="r" b="b"/>
              <a:pathLst>
                <a:path w="70" h="524">
                  <a:moveTo>
                    <a:pt x="70" y="523"/>
                  </a:moveTo>
                  <a:cubicBezTo>
                    <a:pt x="3" y="0"/>
                    <a:pt x="3" y="0"/>
                    <a:pt x="3" y="0"/>
                  </a:cubicBezTo>
                  <a:cubicBezTo>
                    <a:pt x="0" y="0"/>
                    <a:pt x="0" y="0"/>
                    <a:pt x="0" y="0"/>
                  </a:cubicBezTo>
                  <a:cubicBezTo>
                    <a:pt x="67" y="524"/>
                    <a:pt x="67" y="524"/>
                    <a:pt x="67" y="524"/>
                  </a:cubicBezTo>
                  <a:cubicBezTo>
                    <a:pt x="68" y="524"/>
                    <a:pt x="69" y="523"/>
                    <a:pt x="70" y="523"/>
                  </a:cubicBezTo>
                  <a:close/>
                </a:path>
              </a:pathLst>
            </a:custGeom>
            <a:solidFill>
              <a:srgbClr val="E2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îsḻiḓè">
              <a:extLst>
                <a:ext uri="{FF2B5EF4-FFF2-40B4-BE49-F238E27FC236}">
                  <a16:creationId xmlns:a16="http://schemas.microsoft.com/office/drawing/2014/main" id="{B214C02C-2423-8886-62B5-07BEDB0CC6C9}"/>
                </a:ext>
              </a:extLst>
            </p:cNvPr>
            <p:cNvSpPr/>
            <p:nvPr/>
          </p:nvSpPr>
          <p:spPr bwMode="auto">
            <a:xfrm>
              <a:off x="8667750" y="2544763"/>
              <a:ext cx="390525" cy="2387600"/>
            </a:xfrm>
            <a:custGeom>
              <a:avLst/>
              <a:gdLst>
                <a:gd name="T0" fmla="*/ 86 w 86"/>
                <a:gd name="T1" fmla="*/ 525 h 525"/>
                <a:gd name="T2" fmla="*/ 19 w 86"/>
                <a:gd name="T3" fmla="*/ 0 h 525"/>
                <a:gd name="T4" fmla="*/ 0 w 86"/>
                <a:gd name="T5" fmla="*/ 3 h 525"/>
                <a:gd name="T6" fmla="*/ 66 w 86"/>
                <a:gd name="T7" fmla="*/ 523 h 525"/>
                <a:gd name="T8" fmla="*/ 86 w 86"/>
                <a:gd name="T9" fmla="*/ 525 h 525"/>
              </a:gdLst>
              <a:ahLst/>
              <a:cxnLst>
                <a:cxn ang="0">
                  <a:pos x="T0" y="T1"/>
                </a:cxn>
                <a:cxn ang="0">
                  <a:pos x="T2" y="T3"/>
                </a:cxn>
                <a:cxn ang="0">
                  <a:pos x="T4" y="T5"/>
                </a:cxn>
                <a:cxn ang="0">
                  <a:pos x="T6" y="T7"/>
                </a:cxn>
                <a:cxn ang="0">
                  <a:pos x="T8" y="T9"/>
                </a:cxn>
              </a:cxnLst>
              <a:rect l="0" t="0" r="r" b="b"/>
              <a:pathLst>
                <a:path w="86" h="525">
                  <a:moveTo>
                    <a:pt x="86" y="525"/>
                  </a:moveTo>
                  <a:cubicBezTo>
                    <a:pt x="19" y="0"/>
                    <a:pt x="19" y="0"/>
                    <a:pt x="19" y="0"/>
                  </a:cubicBezTo>
                  <a:cubicBezTo>
                    <a:pt x="0" y="3"/>
                    <a:pt x="0" y="3"/>
                    <a:pt x="0" y="3"/>
                  </a:cubicBezTo>
                  <a:cubicBezTo>
                    <a:pt x="66" y="523"/>
                    <a:pt x="66" y="523"/>
                    <a:pt x="66" y="523"/>
                  </a:cubicBezTo>
                  <a:cubicBezTo>
                    <a:pt x="72" y="525"/>
                    <a:pt x="78" y="525"/>
                    <a:pt x="86" y="525"/>
                  </a:cubicBezTo>
                  <a:close/>
                </a:path>
              </a:pathLst>
            </a:custGeom>
            <a:solidFill>
              <a:srgbClr val="E2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ṧľíḑé">
              <a:extLst>
                <a:ext uri="{FF2B5EF4-FFF2-40B4-BE49-F238E27FC236}">
                  <a16:creationId xmlns:a16="http://schemas.microsoft.com/office/drawing/2014/main" id="{16BF23D8-A6D9-FD1B-14FB-586AB89FC134}"/>
                </a:ext>
              </a:extLst>
            </p:cNvPr>
            <p:cNvSpPr/>
            <p:nvPr/>
          </p:nvSpPr>
          <p:spPr bwMode="auto">
            <a:xfrm>
              <a:off x="8936038" y="2520951"/>
              <a:ext cx="300038" cy="2338388"/>
            </a:xfrm>
            <a:custGeom>
              <a:avLst/>
              <a:gdLst>
                <a:gd name="T0" fmla="*/ 0 w 66"/>
                <a:gd name="T1" fmla="*/ 0 h 514"/>
                <a:gd name="T2" fmla="*/ 65 w 66"/>
                <a:gd name="T3" fmla="*/ 514 h 514"/>
                <a:gd name="T4" fmla="*/ 66 w 66"/>
                <a:gd name="T5" fmla="*/ 509 h 514"/>
                <a:gd name="T6" fmla="*/ 1 w 66"/>
                <a:gd name="T7" fmla="*/ 0 h 514"/>
                <a:gd name="T8" fmla="*/ 0 w 66"/>
                <a:gd name="T9" fmla="*/ 0 h 514"/>
              </a:gdLst>
              <a:ahLst/>
              <a:cxnLst>
                <a:cxn ang="0">
                  <a:pos x="T0" y="T1"/>
                </a:cxn>
                <a:cxn ang="0">
                  <a:pos x="T2" y="T3"/>
                </a:cxn>
                <a:cxn ang="0">
                  <a:pos x="T4" y="T5"/>
                </a:cxn>
                <a:cxn ang="0">
                  <a:pos x="T6" y="T7"/>
                </a:cxn>
                <a:cxn ang="0">
                  <a:pos x="T8" y="T9"/>
                </a:cxn>
              </a:cxnLst>
              <a:rect l="0" t="0" r="r" b="b"/>
              <a:pathLst>
                <a:path w="66" h="514">
                  <a:moveTo>
                    <a:pt x="0" y="0"/>
                  </a:moveTo>
                  <a:cubicBezTo>
                    <a:pt x="65" y="514"/>
                    <a:pt x="65" y="514"/>
                    <a:pt x="65" y="514"/>
                  </a:cubicBezTo>
                  <a:cubicBezTo>
                    <a:pt x="66" y="512"/>
                    <a:pt x="66" y="510"/>
                    <a:pt x="66" y="509"/>
                  </a:cubicBezTo>
                  <a:cubicBezTo>
                    <a:pt x="1" y="0"/>
                    <a:pt x="1" y="0"/>
                    <a:pt x="1" y="0"/>
                  </a:cubicBezTo>
                  <a:lnTo>
                    <a:pt x="0" y="0"/>
                  </a:lnTo>
                  <a:close/>
                </a:path>
              </a:pathLst>
            </a:custGeom>
            <a:solidFill>
              <a:srgbClr val="E2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ṣḷïde">
              <a:extLst>
                <a:ext uri="{FF2B5EF4-FFF2-40B4-BE49-F238E27FC236}">
                  <a16:creationId xmlns:a16="http://schemas.microsoft.com/office/drawing/2014/main" id="{1F0D8E41-9034-183F-4C91-109D4F56C934}"/>
                </a:ext>
              </a:extLst>
            </p:cNvPr>
            <p:cNvSpPr/>
            <p:nvPr/>
          </p:nvSpPr>
          <p:spPr bwMode="auto">
            <a:xfrm>
              <a:off x="8616950" y="2454276"/>
              <a:ext cx="327025" cy="176213"/>
            </a:xfrm>
            <a:custGeom>
              <a:avLst/>
              <a:gdLst>
                <a:gd name="T0" fmla="*/ 71 w 72"/>
                <a:gd name="T1" fmla="*/ 15 h 39"/>
                <a:gd name="T2" fmla="*/ 38 w 72"/>
                <a:gd name="T3" fmla="*/ 36 h 39"/>
                <a:gd name="T4" fmla="*/ 1 w 72"/>
                <a:gd name="T5" fmla="*/ 24 h 39"/>
                <a:gd name="T6" fmla="*/ 34 w 72"/>
                <a:gd name="T7" fmla="*/ 3 h 39"/>
                <a:gd name="T8" fmla="*/ 71 w 72"/>
                <a:gd name="T9" fmla="*/ 15 h 39"/>
              </a:gdLst>
              <a:ahLst/>
              <a:cxnLst>
                <a:cxn ang="0">
                  <a:pos x="T0" y="T1"/>
                </a:cxn>
                <a:cxn ang="0">
                  <a:pos x="T2" y="T3"/>
                </a:cxn>
                <a:cxn ang="0">
                  <a:pos x="T4" y="T5"/>
                </a:cxn>
                <a:cxn ang="0">
                  <a:pos x="T6" y="T7"/>
                </a:cxn>
                <a:cxn ang="0">
                  <a:pos x="T8" y="T9"/>
                </a:cxn>
              </a:cxnLst>
              <a:rect l="0" t="0" r="r" b="b"/>
              <a:pathLst>
                <a:path w="72" h="39">
                  <a:moveTo>
                    <a:pt x="71" y="15"/>
                  </a:moveTo>
                  <a:cubicBezTo>
                    <a:pt x="72" y="24"/>
                    <a:pt x="57" y="34"/>
                    <a:pt x="38" y="36"/>
                  </a:cubicBezTo>
                  <a:cubicBezTo>
                    <a:pt x="19" y="39"/>
                    <a:pt x="2" y="33"/>
                    <a:pt x="1" y="24"/>
                  </a:cubicBezTo>
                  <a:cubicBezTo>
                    <a:pt x="0" y="15"/>
                    <a:pt x="14" y="5"/>
                    <a:pt x="34" y="3"/>
                  </a:cubicBezTo>
                  <a:cubicBezTo>
                    <a:pt x="53" y="0"/>
                    <a:pt x="70" y="6"/>
                    <a:pt x="71" y="15"/>
                  </a:cubicBezTo>
                  <a:close/>
                </a:path>
              </a:pathLst>
            </a:custGeom>
            <a:solidFill>
              <a:srgbClr val="EB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íṣḻïdè">
              <a:extLst>
                <a:ext uri="{FF2B5EF4-FFF2-40B4-BE49-F238E27FC236}">
                  <a16:creationId xmlns:a16="http://schemas.microsoft.com/office/drawing/2014/main" id="{3EF5612B-6F3F-76FB-AF46-D79D4C67F0B5}"/>
                </a:ext>
              </a:extLst>
            </p:cNvPr>
            <p:cNvSpPr/>
            <p:nvPr/>
          </p:nvSpPr>
          <p:spPr bwMode="auto">
            <a:xfrm>
              <a:off x="8616950" y="2454276"/>
              <a:ext cx="327025" cy="171450"/>
            </a:xfrm>
            <a:custGeom>
              <a:avLst/>
              <a:gdLst>
                <a:gd name="T0" fmla="*/ 71 w 72"/>
                <a:gd name="T1" fmla="*/ 15 h 38"/>
                <a:gd name="T2" fmla="*/ 38 w 72"/>
                <a:gd name="T3" fmla="*/ 36 h 38"/>
                <a:gd name="T4" fmla="*/ 1 w 72"/>
                <a:gd name="T5" fmla="*/ 24 h 38"/>
                <a:gd name="T6" fmla="*/ 34 w 72"/>
                <a:gd name="T7" fmla="*/ 3 h 38"/>
                <a:gd name="T8" fmla="*/ 71 w 72"/>
                <a:gd name="T9" fmla="*/ 15 h 38"/>
              </a:gdLst>
              <a:ahLst/>
              <a:cxnLst>
                <a:cxn ang="0">
                  <a:pos x="T0" y="T1"/>
                </a:cxn>
                <a:cxn ang="0">
                  <a:pos x="T2" y="T3"/>
                </a:cxn>
                <a:cxn ang="0">
                  <a:pos x="T4" y="T5"/>
                </a:cxn>
                <a:cxn ang="0">
                  <a:pos x="T6" y="T7"/>
                </a:cxn>
                <a:cxn ang="0">
                  <a:pos x="T8" y="T9"/>
                </a:cxn>
              </a:cxnLst>
              <a:rect l="0" t="0" r="r" b="b"/>
              <a:pathLst>
                <a:path w="72" h="38">
                  <a:moveTo>
                    <a:pt x="71" y="15"/>
                  </a:moveTo>
                  <a:cubicBezTo>
                    <a:pt x="72" y="24"/>
                    <a:pt x="57" y="33"/>
                    <a:pt x="38" y="36"/>
                  </a:cubicBezTo>
                  <a:cubicBezTo>
                    <a:pt x="19" y="38"/>
                    <a:pt x="2" y="33"/>
                    <a:pt x="1" y="24"/>
                  </a:cubicBezTo>
                  <a:cubicBezTo>
                    <a:pt x="0" y="15"/>
                    <a:pt x="14" y="5"/>
                    <a:pt x="34" y="3"/>
                  </a:cubicBezTo>
                  <a:cubicBezTo>
                    <a:pt x="53" y="0"/>
                    <a:pt x="70" y="6"/>
                    <a:pt x="71" y="15"/>
                  </a:cubicBezTo>
                  <a:close/>
                </a:path>
              </a:pathLst>
            </a:custGeom>
            <a:solidFill>
              <a:srgbClr val="CED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ŝḷîḍe">
              <a:extLst>
                <a:ext uri="{FF2B5EF4-FFF2-40B4-BE49-F238E27FC236}">
                  <a16:creationId xmlns:a16="http://schemas.microsoft.com/office/drawing/2014/main" id="{010828B6-2E48-C406-1CF5-6E12A4E80233}"/>
                </a:ext>
              </a:extLst>
            </p:cNvPr>
            <p:cNvSpPr/>
            <p:nvPr/>
          </p:nvSpPr>
          <p:spPr bwMode="auto">
            <a:xfrm>
              <a:off x="8639175" y="2449513"/>
              <a:ext cx="277813" cy="144463"/>
            </a:xfrm>
            <a:custGeom>
              <a:avLst/>
              <a:gdLst>
                <a:gd name="T0" fmla="*/ 54 w 61"/>
                <a:gd name="T1" fmla="*/ 5 h 32"/>
                <a:gd name="T2" fmla="*/ 29 w 61"/>
                <a:gd name="T3" fmla="*/ 2 h 32"/>
                <a:gd name="T4" fmla="*/ 5 w 61"/>
                <a:gd name="T5" fmla="*/ 11 h 32"/>
                <a:gd name="T6" fmla="*/ 0 w 61"/>
                <a:gd name="T7" fmla="*/ 12 h 32"/>
                <a:gd name="T8" fmla="*/ 1 w 61"/>
                <a:gd name="T9" fmla="*/ 19 h 32"/>
                <a:gd name="T10" fmla="*/ 32 w 61"/>
                <a:gd name="T11" fmla="*/ 29 h 32"/>
                <a:gd name="T12" fmla="*/ 60 w 61"/>
                <a:gd name="T13" fmla="*/ 12 h 32"/>
                <a:gd name="T14" fmla="*/ 59 w 61"/>
                <a:gd name="T15" fmla="*/ 4 h 32"/>
                <a:gd name="T16" fmla="*/ 54 w 61"/>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2">
                  <a:moveTo>
                    <a:pt x="54" y="5"/>
                  </a:moveTo>
                  <a:cubicBezTo>
                    <a:pt x="48" y="2"/>
                    <a:pt x="39" y="0"/>
                    <a:pt x="29" y="2"/>
                  </a:cubicBezTo>
                  <a:cubicBezTo>
                    <a:pt x="18" y="3"/>
                    <a:pt x="9" y="7"/>
                    <a:pt x="5" y="11"/>
                  </a:cubicBezTo>
                  <a:cubicBezTo>
                    <a:pt x="0" y="12"/>
                    <a:pt x="0" y="12"/>
                    <a:pt x="0" y="12"/>
                  </a:cubicBezTo>
                  <a:cubicBezTo>
                    <a:pt x="1" y="19"/>
                    <a:pt x="1" y="19"/>
                    <a:pt x="1" y="19"/>
                  </a:cubicBezTo>
                  <a:cubicBezTo>
                    <a:pt x="2" y="27"/>
                    <a:pt x="16" y="32"/>
                    <a:pt x="32" y="29"/>
                  </a:cubicBezTo>
                  <a:cubicBezTo>
                    <a:pt x="49" y="27"/>
                    <a:pt x="61" y="19"/>
                    <a:pt x="60" y="12"/>
                  </a:cubicBezTo>
                  <a:cubicBezTo>
                    <a:pt x="59" y="4"/>
                    <a:pt x="59" y="4"/>
                    <a:pt x="59" y="4"/>
                  </a:cubicBezTo>
                  <a:lnTo>
                    <a:pt x="54" y="5"/>
                  </a:lnTo>
                  <a:close/>
                </a:path>
              </a:pathLst>
            </a:custGeom>
            <a:solidFill>
              <a:srgbClr val="BCC4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í$ḻídé">
              <a:extLst>
                <a:ext uri="{FF2B5EF4-FFF2-40B4-BE49-F238E27FC236}">
                  <a16:creationId xmlns:a16="http://schemas.microsoft.com/office/drawing/2014/main" id="{D9F3D4A6-5491-6404-E04B-12FDCCEB7883}"/>
                </a:ext>
              </a:extLst>
            </p:cNvPr>
            <p:cNvSpPr/>
            <p:nvPr/>
          </p:nvSpPr>
          <p:spPr bwMode="auto">
            <a:xfrm>
              <a:off x="8634413" y="2413001"/>
              <a:ext cx="277813" cy="144463"/>
            </a:xfrm>
            <a:custGeom>
              <a:avLst/>
              <a:gdLst>
                <a:gd name="T0" fmla="*/ 60 w 61"/>
                <a:gd name="T1" fmla="*/ 12 h 32"/>
                <a:gd name="T2" fmla="*/ 32 w 61"/>
                <a:gd name="T3" fmla="*/ 30 h 32"/>
                <a:gd name="T4" fmla="*/ 1 w 61"/>
                <a:gd name="T5" fmla="*/ 20 h 32"/>
                <a:gd name="T6" fmla="*/ 29 w 61"/>
                <a:gd name="T7" fmla="*/ 2 h 32"/>
                <a:gd name="T8" fmla="*/ 60 w 61"/>
                <a:gd name="T9" fmla="*/ 12 h 32"/>
              </a:gdLst>
              <a:ahLst/>
              <a:cxnLst>
                <a:cxn ang="0">
                  <a:pos x="T0" y="T1"/>
                </a:cxn>
                <a:cxn ang="0">
                  <a:pos x="T2" y="T3"/>
                </a:cxn>
                <a:cxn ang="0">
                  <a:pos x="T4" y="T5"/>
                </a:cxn>
                <a:cxn ang="0">
                  <a:pos x="T6" y="T7"/>
                </a:cxn>
                <a:cxn ang="0">
                  <a:pos x="T8" y="T9"/>
                </a:cxn>
              </a:cxnLst>
              <a:rect l="0" t="0" r="r" b="b"/>
              <a:pathLst>
                <a:path w="61" h="32">
                  <a:moveTo>
                    <a:pt x="60" y="12"/>
                  </a:moveTo>
                  <a:cubicBezTo>
                    <a:pt x="61" y="20"/>
                    <a:pt x="49" y="28"/>
                    <a:pt x="32" y="30"/>
                  </a:cubicBezTo>
                  <a:cubicBezTo>
                    <a:pt x="16" y="32"/>
                    <a:pt x="2" y="28"/>
                    <a:pt x="1" y="20"/>
                  </a:cubicBezTo>
                  <a:cubicBezTo>
                    <a:pt x="0" y="12"/>
                    <a:pt x="12" y="4"/>
                    <a:pt x="29" y="2"/>
                  </a:cubicBezTo>
                  <a:cubicBezTo>
                    <a:pt x="45" y="0"/>
                    <a:pt x="59" y="4"/>
                    <a:pt x="60" y="12"/>
                  </a:cubicBezTo>
                  <a:close/>
                </a:path>
              </a:pathLst>
            </a:custGeom>
            <a:solidFill>
              <a:srgbClr val="F0F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ṩľïḑé">
              <a:extLst>
                <a:ext uri="{FF2B5EF4-FFF2-40B4-BE49-F238E27FC236}">
                  <a16:creationId xmlns:a16="http://schemas.microsoft.com/office/drawing/2014/main" id="{8F6B0AC5-C91E-1F69-F459-AB649954552D}"/>
                </a:ext>
              </a:extLst>
            </p:cNvPr>
            <p:cNvSpPr/>
            <p:nvPr/>
          </p:nvSpPr>
          <p:spPr bwMode="auto">
            <a:xfrm>
              <a:off x="8634413" y="2413001"/>
              <a:ext cx="277813" cy="144463"/>
            </a:xfrm>
            <a:custGeom>
              <a:avLst/>
              <a:gdLst>
                <a:gd name="T0" fmla="*/ 60 w 61"/>
                <a:gd name="T1" fmla="*/ 12 h 32"/>
                <a:gd name="T2" fmla="*/ 32 w 61"/>
                <a:gd name="T3" fmla="*/ 30 h 32"/>
                <a:gd name="T4" fmla="*/ 1 w 61"/>
                <a:gd name="T5" fmla="*/ 20 h 32"/>
                <a:gd name="T6" fmla="*/ 29 w 61"/>
                <a:gd name="T7" fmla="*/ 2 h 32"/>
                <a:gd name="T8" fmla="*/ 60 w 61"/>
                <a:gd name="T9" fmla="*/ 12 h 32"/>
              </a:gdLst>
              <a:ahLst/>
              <a:cxnLst>
                <a:cxn ang="0">
                  <a:pos x="T0" y="T1"/>
                </a:cxn>
                <a:cxn ang="0">
                  <a:pos x="T2" y="T3"/>
                </a:cxn>
                <a:cxn ang="0">
                  <a:pos x="T4" y="T5"/>
                </a:cxn>
                <a:cxn ang="0">
                  <a:pos x="T6" y="T7"/>
                </a:cxn>
                <a:cxn ang="0">
                  <a:pos x="T8" y="T9"/>
                </a:cxn>
              </a:cxnLst>
              <a:rect l="0" t="0" r="r" b="b"/>
              <a:pathLst>
                <a:path w="61" h="32">
                  <a:moveTo>
                    <a:pt x="60" y="12"/>
                  </a:moveTo>
                  <a:cubicBezTo>
                    <a:pt x="61" y="20"/>
                    <a:pt x="49" y="28"/>
                    <a:pt x="32" y="30"/>
                  </a:cubicBezTo>
                  <a:cubicBezTo>
                    <a:pt x="16" y="32"/>
                    <a:pt x="2" y="27"/>
                    <a:pt x="1" y="20"/>
                  </a:cubicBezTo>
                  <a:cubicBezTo>
                    <a:pt x="0" y="12"/>
                    <a:pt x="12" y="4"/>
                    <a:pt x="29" y="2"/>
                  </a:cubicBezTo>
                  <a:cubicBezTo>
                    <a:pt x="45" y="0"/>
                    <a:pt x="59" y="4"/>
                    <a:pt x="60" y="12"/>
                  </a:cubicBezTo>
                  <a:close/>
                </a:path>
              </a:pathLst>
            </a:custGeom>
            <a:solidFill>
              <a:srgbClr val="CED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iŝlîdè">
              <a:extLst>
                <a:ext uri="{FF2B5EF4-FFF2-40B4-BE49-F238E27FC236}">
                  <a16:creationId xmlns:a16="http://schemas.microsoft.com/office/drawing/2014/main" id="{A5797DC4-B109-EC74-E8EE-9C00694125ED}"/>
                </a:ext>
              </a:extLst>
            </p:cNvPr>
            <p:cNvSpPr/>
            <p:nvPr/>
          </p:nvSpPr>
          <p:spPr bwMode="auto">
            <a:xfrm>
              <a:off x="8689975" y="2420938"/>
              <a:ext cx="163513" cy="87313"/>
            </a:xfrm>
            <a:custGeom>
              <a:avLst/>
              <a:gdLst>
                <a:gd name="T0" fmla="*/ 35 w 36"/>
                <a:gd name="T1" fmla="*/ 8 h 19"/>
                <a:gd name="T2" fmla="*/ 19 w 36"/>
                <a:gd name="T3" fmla="*/ 18 h 19"/>
                <a:gd name="T4" fmla="*/ 0 w 36"/>
                <a:gd name="T5" fmla="*/ 12 h 19"/>
                <a:gd name="T6" fmla="*/ 17 w 36"/>
                <a:gd name="T7" fmla="*/ 2 h 19"/>
                <a:gd name="T8" fmla="*/ 35 w 36"/>
                <a:gd name="T9" fmla="*/ 8 h 19"/>
              </a:gdLst>
              <a:ahLst/>
              <a:cxnLst>
                <a:cxn ang="0">
                  <a:pos x="T0" y="T1"/>
                </a:cxn>
                <a:cxn ang="0">
                  <a:pos x="T2" y="T3"/>
                </a:cxn>
                <a:cxn ang="0">
                  <a:pos x="T4" y="T5"/>
                </a:cxn>
                <a:cxn ang="0">
                  <a:pos x="T6" y="T7"/>
                </a:cxn>
                <a:cxn ang="0">
                  <a:pos x="T8" y="T9"/>
                </a:cxn>
              </a:cxnLst>
              <a:rect l="0" t="0" r="r" b="b"/>
              <a:pathLst>
                <a:path w="36" h="19">
                  <a:moveTo>
                    <a:pt x="35" y="8"/>
                  </a:moveTo>
                  <a:cubicBezTo>
                    <a:pt x="36" y="12"/>
                    <a:pt x="28" y="17"/>
                    <a:pt x="19" y="18"/>
                  </a:cubicBezTo>
                  <a:cubicBezTo>
                    <a:pt x="9" y="19"/>
                    <a:pt x="1" y="16"/>
                    <a:pt x="0" y="12"/>
                  </a:cubicBezTo>
                  <a:cubicBezTo>
                    <a:pt x="0" y="7"/>
                    <a:pt x="7" y="3"/>
                    <a:pt x="17" y="2"/>
                  </a:cubicBezTo>
                  <a:cubicBezTo>
                    <a:pt x="26" y="0"/>
                    <a:pt x="35" y="3"/>
                    <a:pt x="35" y="8"/>
                  </a:cubicBezTo>
                  <a:close/>
                </a:path>
              </a:pathLst>
            </a:custGeom>
            <a:solidFill>
              <a:srgbClr val="E2F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ṥḷîďê">
              <a:extLst>
                <a:ext uri="{FF2B5EF4-FFF2-40B4-BE49-F238E27FC236}">
                  <a16:creationId xmlns:a16="http://schemas.microsoft.com/office/drawing/2014/main" id="{76D811E9-2E4F-13AC-AFC4-7B53301410BC}"/>
                </a:ext>
              </a:extLst>
            </p:cNvPr>
            <p:cNvSpPr/>
            <p:nvPr/>
          </p:nvSpPr>
          <p:spPr bwMode="auto">
            <a:xfrm>
              <a:off x="7024688" y="4481513"/>
              <a:ext cx="254000" cy="100013"/>
            </a:xfrm>
            <a:prstGeom prst="ellipse">
              <a:avLst/>
            </a:prstGeom>
            <a:solidFill>
              <a:srgbClr val="BCD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ïṧ1íde">
              <a:extLst>
                <a:ext uri="{FF2B5EF4-FFF2-40B4-BE49-F238E27FC236}">
                  <a16:creationId xmlns:a16="http://schemas.microsoft.com/office/drawing/2014/main" id="{2CE4AD02-5666-936D-1A34-05F4ED49B5E7}"/>
                </a:ext>
              </a:extLst>
            </p:cNvPr>
            <p:cNvSpPr/>
            <p:nvPr/>
          </p:nvSpPr>
          <p:spPr bwMode="auto">
            <a:xfrm>
              <a:off x="3582988" y="4603751"/>
              <a:ext cx="223838" cy="255588"/>
            </a:xfrm>
            <a:custGeom>
              <a:avLst/>
              <a:gdLst>
                <a:gd name="T0" fmla="*/ 0 w 49"/>
                <a:gd name="T1" fmla="*/ 0 h 56"/>
                <a:gd name="T2" fmla="*/ 0 w 49"/>
                <a:gd name="T3" fmla="*/ 31 h 56"/>
                <a:gd name="T4" fmla="*/ 24 w 49"/>
                <a:gd name="T5" fmla="*/ 56 h 56"/>
                <a:gd name="T6" fmla="*/ 49 w 49"/>
                <a:gd name="T7" fmla="*/ 31 h 56"/>
                <a:gd name="T8" fmla="*/ 49 w 49"/>
                <a:gd name="T9" fmla="*/ 0 h 56"/>
                <a:gd name="T10" fmla="*/ 0 w 49"/>
                <a:gd name="T11" fmla="*/ 0 h 56"/>
              </a:gdLst>
              <a:ahLst/>
              <a:cxnLst>
                <a:cxn ang="0">
                  <a:pos x="T0" y="T1"/>
                </a:cxn>
                <a:cxn ang="0">
                  <a:pos x="T2" y="T3"/>
                </a:cxn>
                <a:cxn ang="0">
                  <a:pos x="T4" y="T5"/>
                </a:cxn>
                <a:cxn ang="0">
                  <a:pos x="T6" y="T7"/>
                </a:cxn>
                <a:cxn ang="0">
                  <a:pos x="T8" y="T9"/>
                </a:cxn>
                <a:cxn ang="0">
                  <a:pos x="T10" y="T11"/>
                </a:cxn>
              </a:cxnLst>
              <a:rect l="0" t="0" r="r" b="b"/>
              <a:pathLst>
                <a:path w="49" h="56">
                  <a:moveTo>
                    <a:pt x="0" y="0"/>
                  </a:moveTo>
                  <a:cubicBezTo>
                    <a:pt x="0" y="31"/>
                    <a:pt x="0" y="31"/>
                    <a:pt x="0" y="31"/>
                  </a:cubicBezTo>
                  <a:cubicBezTo>
                    <a:pt x="0" y="45"/>
                    <a:pt x="11" y="56"/>
                    <a:pt x="24" y="56"/>
                  </a:cubicBezTo>
                  <a:cubicBezTo>
                    <a:pt x="38" y="56"/>
                    <a:pt x="49" y="45"/>
                    <a:pt x="49" y="31"/>
                  </a:cubicBezTo>
                  <a:cubicBezTo>
                    <a:pt x="49" y="0"/>
                    <a:pt x="49" y="0"/>
                    <a:pt x="49" y="0"/>
                  </a:cubicBezTo>
                  <a:lnTo>
                    <a:pt x="0" y="0"/>
                  </a:lnTo>
                  <a:close/>
                </a:path>
              </a:pathLst>
            </a:custGeom>
            <a:solidFill>
              <a:srgbClr val="A1BE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ṡliďè">
              <a:extLst>
                <a:ext uri="{FF2B5EF4-FFF2-40B4-BE49-F238E27FC236}">
                  <a16:creationId xmlns:a16="http://schemas.microsoft.com/office/drawing/2014/main" id="{7BA3DF38-1AEC-380B-0540-6AFA04EDE9CE}"/>
                </a:ext>
              </a:extLst>
            </p:cNvPr>
            <p:cNvSpPr/>
            <p:nvPr/>
          </p:nvSpPr>
          <p:spPr bwMode="auto">
            <a:xfrm>
              <a:off x="3670300" y="4603751"/>
              <a:ext cx="136525" cy="255588"/>
            </a:xfrm>
            <a:custGeom>
              <a:avLst/>
              <a:gdLst>
                <a:gd name="T0" fmla="*/ 12 w 30"/>
                <a:gd name="T1" fmla="*/ 0 h 56"/>
                <a:gd name="T2" fmla="*/ 19 w 30"/>
                <a:gd name="T3" fmla="*/ 24 h 56"/>
                <a:gd name="T4" fmla="*/ 3 w 30"/>
                <a:gd name="T5" fmla="*/ 54 h 56"/>
                <a:gd name="T6" fmla="*/ 0 w 30"/>
                <a:gd name="T7" fmla="*/ 55 h 56"/>
                <a:gd name="T8" fmla="*/ 5 w 30"/>
                <a:gd name="T9" fmla="*/ 56 h 56"/>
                <a:gd name="T10" fmla="*/ 30 w 30"/>
                <a:gd name="T11" fmla="*/ 31 h 56"/>
                <a:gd name="T12" fmla="*/ 30 w 30"/>
                <a:gd name="T13" fmla="*/ 0 h 56"/>
                <a:gd name="T14" fmla="*/ 12 w 3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6">
                  <a:moveTo>
                    <a:pt x="12" y="0"/>
                  </a:moveTo>
                  <a:cubicBezTo>
                    <a:pt x="19" y="24"/>
                    <a:pt x="19" y="24"/>
                    <a:pt x="19" y="24"/>
                  </a:cubicBezTo>
                  <a:cubicBezTo>
                    <a:pt x="23" y="37"/>
                    <a:pt x="16" y="50"/>
                    <a:pt x="3" y="54"/>
                  </a:cubicBezTo>
                  <a:cubicBezTo>
                    <a:pt x="2" y="55"/>
                    <a:pt x="1" y="55"/>
                    <a:pt x="0" y="55"/>
                  </a:cubicBezTo>
                  <a:cubicBezTo>
                    <a:pt x="2" y="55"/>
                    <a:pt x="4" y="56"/>
                    <a:pt x="5" y="56"/>
                  </a:cubicBezTo>
                  <a:cubicBezTo>
                    <a:pt x="19" y="56"/>
                    <a:pt x="30" y="45"/>
                    <a:pt x="30" y="31"/>
                  </a:cubicBezTo>
                  <a:cubicBezTo>
                    <a:pt x="30" y="0"/>
                    <a:pt x="30" y="0"/>
                    <a:pt x="30" y="0"/>
                  </a:cubicBezTo>
                  <a:lnTo>
                    <a:pt x="12" y="0"/>
                  </a:lnTo>
                  <a:close/>
                </a:path>
              </a:pathLst>
            </a:custGeom>
            <a:solidFill>
              <a:srgbClr val="88AA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şļiḍé">
              <a:extLst>
                <a:ext uri="{FF2B5EF4-FFF2-40B4-BE49-F238E27FC236}">
                  <a16:creationId xmlns:a16="http://schemas.microsoft.com/office/drawing/2014/main" id="{E476C56E-3FE5-7B22-1546-E73A5D77E141}"/>
                </a:ext>
              </a:extLst>
            </p:cNvPr>
            <p:cNvSpPr/>
            <p:nvPr/>
          </p:nvSpPr>
          <p:spPr bwMode="auto">
            <a:xfrm>
              <a:off x="3582988" y="4603751"/>
              <a:ext cx="223838" cy="1588"/>
            </a:xfrm>
            <a:prstGeom prst="rect">
              <a:avLst/>
            </a:prstGeom>
            <a:solidFill>
              <a:srgbClr val="C1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 name="îṩ1íḓè">
              <a:extLst>
                <a:ext uri="{FF2B5EF4-FFF2-40B4-BE49-F238E27FC236}">
                  <a16:creationId xmlns:a16="http://schemas.microsoft.com/office/drawing/2014/main" id="{79BD2F60-3C3E-602E-47B6-59F1EAB4A123}"/>
                </a:ext>
              </a:extLst>
            </p:cNvPr>
            <p:cNvSpPr/>
            <p:nvPr/>
          </p:nvSpPr>
          <p:spPr bwMode="auto">
            <a:xfrm>
              <a:off x="3806825" y="4708526"/>
              <a:ext cx="4068763" cy="23813"/>
            </a:xfrm>
            <a:prstGeom prst="rect">
              <a:avLst/>
            </a:prstGeom>
            <a:solidFill>
              <a:srgbClr val="C5D4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5" name="iśḷídê">
              <a:extLst>
                <a:ext uri="{FF2B5EF4-FFF2-40B4-BE49-F238E27FC236}">
                  <a16:creationId xmlns:a16="http://schemas.microsoft.com/office/drawing/2014/main" id="{4C84B119-04F3-AE9B-78FD-E6F4BC7AA532}"/>
                </a:ext>
              </a:extLst>
            </p:cNvPr>
            <p:cNvSpPr/>
            <p:nvPr/>
          </p:nvSpPr>
          <p:spPr bwMode="auto">
            <a:xfrm>
              <a:off x="3702050" y="4800601"/>
              <a:ext cx="4159250" cy="58738"/>
            </a:xfrm>
            <a:custGeom>
              <a:avLst/>
              <a:gdLst>
                <a:gd name="T0" fmla="*/ 893 w 914"/>
                <a:gd name="T1" fmla="*/ 12 h 13"/>
                <a:gd name="T2" fmla="*/ 897 w 914"/>
                <a:gd name="T3" fmla="*/ 12 h 13"/>
                <a:gd name="T4" fmla="*/ 898 w 914"/>
                <a:gd name="T5" fmla="*/ 11 h 13"/>
                <a:gd name="T6" fmla="*/ 901 w 914"/>
                <a:gd name="T7" fmla="*/ 10 h 13"/>
                <a:gd name="T8" fmla="*/ 902 w 914"/>
                <a:gd name="T9" fmla="*/ 10 h 13"/>
                <a:gd name="T10" fmla="*/ 904 w 914"/>
                <a:gd name="T11" fmla="*/ 9 h 13"/>
                <a:gd name="T12" fmla="*/ 906 w 914"/>
                <a:gd name="T13" fmla="*/ 8 h 13"/>
                <a:gd name="T14" fmla="*/ 907 w 914"/>
                <a:gd name="T15" fmla="*/ 7 h 13"/>
                <a:gd name="T16" fmla="*/ 908 w 914"/>
                <a:gd name="T17" fmla="*/ 6 h 13"/>
                <a:gd name="T18" fmla="*/ 910 w 914"/>
                <a:gd name="T19" fmla="*/ 5 h 13"/>
                <a:gd name="T20" fmla="*/ 911 w 914"/>
                <a:gd name="T21" fmla="*/ 4 h 13"/>
                <a:gd name="T22" fmla="*/ 912 w 914"/>
                <a:gd name="T23" fmla="*/ 2 h 13"/>
                <a:gd name="T24" fmla="*/ 912 w 914"/>
                <a:gd name="T25" fmla="*/ 2 h 13"/>
                <a:gd name="T26" fmla="*/ 914 w 914"/>
                <a:gd name="T27" fmla="*/ 0 h 13"/>
                <a:gd name="T28" fmla="*/ 20 w 914"/>
                <a:gd name="T29" fmla="*/ 0 h 13"/>
                <a:gd name="T30" fmla="*/ 20 w 914"/>
                <a:gd name="T31" fmla="*/ 0 h 13"/>
                <a:gd name="T32" fmla="*/ 14 w 914"/>
                <a:gd name="T33" fmla="*/ 7 h 13"/>
                <a:gd name="T34" fmla="*/ 13 w 914"/>
                <a:gd name="T35" fmla="*/ 7 h 13"/>
                <a:gd name="T36" fmla="*/ 12 w 914"/>
                <a:gd name="T37" fmla="*/ 9 h 13"/>
                <a:gd name="T38" fmla="*/ 9 w 914"/>
                <a:gd name="T39" fmla="*/ 10 h 13"/>
                <a:gd name="T40" fmla="*/ 8 w 914"/>
                <a:gd name="T41" fmla="*/ 11 h 13"/>
                <a:gd name="T42" fmla="*/ 5 w 914"/>
                <a:gd name="T43" fmla="*/ 12 h 13"/>
                <a:gd name="T44" fmla="*/ 4 w 914"/>
                <a:gd name="T45" fmla="*/ 12 h 13"/>
                <a:gd name="T46" fmla="*/ 0 w 914"/>
                <a:gd name="T47" fmla="*/ 13 h 13"/>
                <a:gd name="T48" fmla="*/ 0 w 914"/>
                <a:gd name="T49" fmla="*/ 13 h 13"/>
                <a:gd name="T50" fmla="*/ 886 w 914"/>
                <a:gd name="T51" fmla="*/ 13 h 13"/>
                <a:gd name="T52" fmla="*/ 892 w 914"/>
                <a:gd name="T53" fmla="*/ 12 h 13"/>
                <a:gd name="T54" fmla="*/ 893 w 914"/>
                <a:gd name="T5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13">
                  <a:moveTo>
                    <a:pt x="893" y="12"/>
                  </a:moveTo>
                  <a:cubicBezTo>
                    <a:pt x="894" y="12"/>
                    <a:pt x="896" y="12"/>
                    <a:pt x="897" y="12"/>
                  </a:cubicBezTo>
                  <a:cubicBezTo>
                    <a:pt x="897" y="11"/>
                    <a:pt x="898" y="11"/>
                    <a:pt x="898" y="11"/>
                  </a:cubicBezTo>
                  <a:cubicBezTo>
                    <a:pt x="899" y="11"/>
                    <a:pt x="900" y="11"/>
                    <a:pt x="901" y="10"/>
                  </a:cubicBezTo>
                  <a:cubicBezTo>
                    <a:pt x="901" y="10"/>
                    <a:pt x="902" y="10"/>
                    <a:pt x="902" y="10"/>
                  </a:cubicBezTo>
                  <a:cubicBezTo>
                    <a:pt x="903" y="9"/>
                    <a:pt x="904" y="9"/>
                    <a:pt x="904" y="9"/>
                  </a:cubicBezTo>
                  <a:cubicBezTo>
                    <a:pt x="905" y="9"/>
                    <a:pt x="905" y="8"/>
                    <a:pt x="906" y="8"/>
                  </a:cubicBezTo>
                  <a:cubicBezTo>
                    <a:pt x="906" y="8"/>
                    <a:pt x="907" y="7"/>
                    <a:pt x="907" y="7"/>
                  </a:cubicBezTo>
                  <a:cubicBezTo>
                    <a:pt x="908" y="6"/>
                    <a:pt x="908" y="6"/>
                    <a:pt x="908" y="6"/>
                  </a:cubicBezTo>
                  <a:cubicBezTo>
                    <a:pt x="909" y="6"/>
                    <a:pt x="910" y="5"/>
                    <a:pt x="910" y="5"/>
                  </a:cubicBezTo>
                  <a:cubicBezTo>
                    <a:pt x="911" y="4"/>
                    <a:pt x="911" y="4"/>
                    <a:pt x="911" y="4"/>
                  </a:cubicBezTo>
                  <a:cubicBezTo>
                    <a:pt x="911" y="4"/>
                    <a:pt x="912" y="3"/>
                    <a:pt x="912" y="2"/>
                  </a:cubicBezTo>
                  <a:cubicBezTo>
                    <a:pt x="912" y="2"/>
                    <a:pt x="912" y="2"/>
                    <a:pt x="912" y="2"/>
                  </a:cubicBezTo>
                  <a:cubicBezTo>
                    <a:pt x="913" y="1"/>
                    <a:pt x="913" y="1"/>
                    <a:pt x="914" y="0"/>
                  </a:cubicBezTo>
                  <a:cubicBezTo>
                    <a:pt x="20" y="0"/>
                    <a:pt x="20" y="0"/>
                    <a:pt x="20" y="0"/>
                  </a:cubicBezTo>
                  <a:cubicBezTo>
                    <a:pt x="20" y="0"/>
                    <a:pt x="20" y="0"/>
                    <a:pt x="20" y="0"/>
                  </a:cubicBezTo>
                  <a:cubicBezTo>
                    <a:pt x="18" y="2"/>
                    <a:pt x="17" y="5"/>
                    <a:pt x="14" y="7"/>
                  </a:cubicBezTo>
                  <a:cubicBezTo>
                    <a:pt x="13" y="7"/>
                    <a:pt x="13" y="7"/>
                    <a:pt x="13" y="7"/>
                  </a:cubicBezTo>
                  <a:cubicBezTo>
                    <a:pt x="13" y="8"/>
                    <a:pt x="12" y="8"/>
                    <a:pt x="12" y="9"/>
                  </a:cubicBezTo>
                  <a:cubicBezTo>
                    <a:pt x="11" y="9"/>
                    <a:pt x="10" y="10"/>
                    <a:pt x="9" y="10"/>
                  </a:cubicBezTo>
                  <a:cubicBezTo>
                    <a:pt x="8" y="10"/>
                    <a:pt x="8" y="11"/>
                    <a:pt x="8" y="11"/>
                  </a:cubicBezTo>
                  <a:cubicBezTo>
                    <a:pt x="7" y="11"/>
                    <a:pt x="6" y="11"/>
                    <a:pt x="5" y="12"/>
                  </a:cubicBezTo>
                  <a:cubicBezTo>
                    <a:pt x="5" y="12"/>
                    <a:pt x="4" y="12"/>
                    <a:pt x="4" y="12"/>
                  </a:cubicBezTo>
                  <a:cubicBezTo>
                    <a:pt x="3" y="12"/>
                    <a:pt x="1" y="12"/>
                    <a:pt x="0" y="13"/>
                  </a:cubicBezTo>
                  <a:cubicBezTo>
                    <a:pt x="0" y="13"/>
                    <a:pt x="0" y="13"/>
                    <a:pt x="0" y="13"/>
                  </a:cubicBezTo>
                  <a:cubicBezTo>
                    <a:pt x="886" y="13"/>
                    <a:pt x="886" y="13"/>
                    <a:pt x="886" y="13"/>
                  </a:cubicBezTo>
                  <a:cubicBezTo>
                    <a:pt x="888" y="13"/>
                    <a:pt x="890" y="13"/>
                    <a:pt x="892" y="12"/>
                  </a:cubicBezTo>
                  <a:cubicBezTo>
                    <a:pt x="892" y="12"/>
                    <a:pt x="893" y="12"/>
                    <a:pt x="893" y="12"/>
                  </a:cubicBezTo>
                  <a:close/>
                </a:path>
              </a:pathLst>
            </a:custGeom>
            <a:solidFill>
              <a:srgbClr val="C5D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ṣľiḑe">
              <a:extLst>
                <a:ext uri="{FF2B5EF4-FFF2-40B4-BE49-F238E27FC236}">
                  <a16:creationId xmlns:a16="http://schemas.microsoft.com/office/drawing/2014/main" id="{9D6AE786-E8E1-B02A-1EB6-01094A528A6D}"/>
                </a:ext>
              </a:extLst>
            </p:cNvPr>
            <p:cNvSpPr/>
            <p:nvPr/>
          </p:nvSpPr>
          <p:spPr bwMode="auto">
            <a:xfrm>
              <a:off x="7237413" y="2693988"/>
              <a:ext cx="100013" cy="36513"/>
            </a:xfrm>
            <a:custGeom>
              <a:avLst/>
              <a:gdLst>
                <a:gd name="T0" fmla="*/ 18 w 22"/>
                <a:gd name="T1" fmla="*/ 8 h 8"/>
                <a:gd name="T2" fmla="*/ 4 w 22"/>
                <a:gd name="T3" fmla="*/ 8 h 8"/>
                <a:gd name="T4" fmla="*/ 0 w 22"/>
                <a:gd name="T5" fmla="*/ 4 h 8"/>
                <a:gd name="T6" fmla="*/ 4 w 22"/>
                <a:gd name="T7" fmla="*/ 0 h 8"/>
                <a:gd name="T8" fmla="*/ 18 w 22"/>
                <a:gd name="T9" fmla="*/ 0 h 8"/>
                <a:gd name="T10" fmla="*/ 22 w 22"/>
                <a:gd name="T11" fmla="*/ 4 h 8"/>
                <a:gd name="T12" fmla="*/ 18 w 2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18" y="8"/>
                  </a:moveTo>
                  <a:cubicBezTo>
                    <a:pt x="4" y="8"/>
                    <a:pt x="4" y="8"/>
                    <a:pt x="4" y="8"/>
                  </a:cubicBezTo>
                  <a:cubicBezTo>
                    <a:pt x="2" y="8"/>
                    <a:pt x="0" y="6"/>
                    <a:pt x="0" y="4"/>
                  </a:cubicBezTo>
                  <a:cubicBezTo>
                    <a:pt x="0" y="2"/>
                    <a:pt x="2" y="0"/>
                    <a:pt x="4" y="0"/>
                  </a:cubicBezTo>
                  <a:cubicBezTo>
                    <a:pt x="18" y="0"/>
                    <a:pt x="18" y="0"/>
                    <a:pt x="18" y="0"/>
                  </a:cubicBezTo>
                  <a:cubicBezTo>
                    <a:pt x="20" y="0"/>
                    <a:pt x="22" y="2"/>
                    <a:pt x="22" y="4"/>
                  </a:cubicBezTo>
                  <a:cubicBezTo>
                    <a:pt x="22" y="6"/>
                    <a:pt x="20" y="8"/>
                    <a:pt x="18"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şlíḑe">
              <a:extLst>
                <a:ext uri="{FF2B5EF4-FFF2-40B4-BE49-F238E27FC236}">
                  <a16:creationId xmlns:a16="http://schemas.microsoft.com/office/drawing/2014/main" id="{77B9308B-0AF1-85A5-534E-F72892022BC5}"/>
                </a:ext>
              </a:extLst>
            </p:cNvPr>
            <p:cNvSpPr/>
            <p:nvPr/>
          </p:nvSpPr>
          <p:spPr bwMode="auto">
            <a:xfrm>
              <a:off x="6924675" y="2762251"/>
              <a:ext cx="100013" cy="41275"/>
            </a:xfrm>
            <a:custGeom>
              <a:avLst/>
              <a:gdLst>
                <a:gd name="T0" fmla="*/ 18 w 22"/>
                <a:gd name="T1" fmla="*/ 9 h 9"/>
                <a:gd name="T2" fmla="*/ 4 w 22"/>
                <a:gd name="T3" fmla="*/ 9 h 9"/>
                <a:gd name="T4" fmla="*/ 0 w 22"/>
                <a:gd name="T5" fmla="*/ 4 h 9"/>
                <a:gd name="T6" fmla="*/ 4 w 22"/>
                <a:gd name="T7" fmla="*/ 0 h 9"/>
                <a:gd name="T8" fmla="*/ 18 w 22"/>
                <a:gd name="T9" fmla="*/ 0 h 9"/>
                <a:gd name="T10" fmla="*/ 22 w 22"/>
                <a:gd name="T11" fmla="*/ 4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1" y="9"/>
                    <a:pt x="0" y="7"/>
                    <a:pt x="0" y="4"/>
                  </a:cubicBezTo>
                  <a:cubicBezTo>
                    <a:pt x="0" y="2"/>
                    <a:pt x="1" y="0"/>
                    <a:pt x="4" y="0"/>
                  </a:cubicBezTo>
                  <a:cubicBezTo>
                    <a:pt x="18" y="0"/>
                    <a:pt x="18" y="0"/>
                    <a:pt x="18" y="0"/>
                  </a:cubicBezTo>
                  <a:cubicBezTo>
                    <a:pt x="20" y="0"/>
                    <a:pt x="22" y="2"/>
                    <a:pt x="22" y="4"/>
                  </a:cubicBezTo>
                  <a:cubicBezTo>
                    <a:pt x="22" y="7"/>
                    <a:pt x="20"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şḷïďe">
              <a:extLst>
                <a:ext uri="{FF2B5EF4-FFF2-40B4-BE49-F238E27FC236}">
                  <a16:creationId xmlns:a16="http://schemas.microsoft.com/office/drawing/2014/main" id="{584DB82F-44F4-6315-ED56-15499D6EB450}"/>
                </a:ext>
              </a:extLst>
            </p:cNvPr>
            <p:cNvSpPr/>
            <p:nvPr/>
          </p:nvSpPr>
          <p:spPr bwMode="auto">
            <a:xfrm>
              <a:off x="6756400" y="2762251"/>
              <a:ext cx="103188" cy="41275"/>
            </a:xfrm>
            <a:custGeom>
              <a:avLst/>
              <a:gdLst>
                <a:gd name="T0" fmla="*/ 19 w 23"/>
                <a:gd name="T1" fmla="*/ 9 h 9"/>
                <a:gd name="T2" fmla="*/ 5 w 23"/>
                <a:gd name="T3" fmla="*/ 9 h 9"/>
                <a:gd name="T4" fmla="*/ 0 w 23"/>
                <a:gd name="T5" fmla="*/ 4 h 9"/>
                <a:gd name="T6" fmla="*/ 5 w 23"/>
                <a:gd name="T7" fmla="*/ 0 h 9"/>
                <a:gd name="T8" fmla="*/ 19 w 23"/>
                <a:gd name="T9" fmla="*/ 0 h 9"/>
                <a:gd name="T10" fmla="*/ 23 w 23"/>
                <a:gd name="T11" fmla="*/ 4 h 9"/>
                <a:gd name="T12" fmla="*/ 19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9" y="9"/>
                  </a:moveTo>
                  <a:cubicBezTo>
                    <a:pt x="5" y="9"/>
                    <a:pt x="5" y="9"/>
                    <a:pt x="5" y="9"/>
                  </a:cubicBezTo>
                  <a:cubicBezTo>
                    <a:pt x="2" y="9"/>
                    <a:pt x="0" y="7"/>
                    <a:pt x="0" y="4"/>
                  </a:cubicBezTo>
                  <a:cubicBezTo>
                    <a:pt x="0" y="2"/>
                    <a:pt x="2" y="0"/>
                    <a:pt x="5" y="0"/>
                  </a:cubicBezTo>
                  <a:cubicBezTo>
                    <a:pt x="19" y="0"/>
                    <a:pt x="19" y="0"/>
                    <a:pt x="19" y="0"/>
                  </a:cubicBezTo>
                  <a:cubicBezTo>
                    <a:pt x="21" y="0"/>
                    <a:pt x="23" y="2"/>
                    <a:pt x="23" y="4"/>
                  </a:cubicBezTo>
                  <a:cubicBezTo>
                    <a:pt x="23" y="7"/>
                    <a:pt x="21" y="9"/>
                    <a:pt x="19"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ṡ1idè">
              <a:extLst>
                <a:ext uri="{FF2B5EF4-FFF2-40B4-BE49-F238E27FC236}">
                  <a16:creationId xmlns:a16="http://schemas.microsoft.com/office/drawing/2014/main" id="{198E2F20-1AB9-77EB-8CA7-7C06587A8A50}"/>
                </a:ext>
              </a:extLst>
            </p:cNvPr>
            <p:cNvSpPr/>
            <p:nvPr/>
          </p:nvSpPr>
          <p:spPr bwMode="auto">
            <a:xfrm>
              <a:off x="6619875" y="2762251"/>
              <a:ext cx="103188" cy="41275"/>
            </a:xfrm>
            <a:custGeom>
              <a:avLst/>
              <a:gdLst>
                <a:gd name="T0" fmla="*/ 18 w 23"/>
                <a:gd name="T1" fmla="*/ 9 h 9"/>
                <a:gd name="T2" fmla="*/ 4 w 23"/>
                <a:gd name="T3" fmla="*/ 9 h 9"/>
                <a:gd name="T4" fmla="*/ 0 w 23"/>
                <a:gd name="T5" fmla="*/ 4 h 9"/>
                <a:gd name="T6" fmla="*/ 4 w 23"/>
                <a:gd name="T7" fmla="*/ 0 h 9"/>
                <a:gd name="T8" fmla="*/ 18 w 23"/>
                <a:gd name="T9" fmla="*/ 0 h 9"/>
                <a:gd name="T10" fmla="*/ 23 w 23"/>
                <a:gd name="T11" fmla="*/ 4 h 9"/>
                <a:gd name="T12" fmla="*/ 18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8" y="9"/>
                  </a:moveTo>
                  <a:cubicBezTo>
                    <a:pt x="4" y="9"/>
                    <a:pt x="4" y="9"/>
                    <a:pt x="4" y="9"/>
                  </a:cubicBezTo>
                  <a:cubicBezTo>
                    <a:pt x="2" y="9"/>
                    <a:pt x="0" y="7"/>
                    <a:pt x="0" y="4"/>
                  </a:cubicBezTo>
                  <a:cubicBezTo>
                    <a:pt x="0" y="2"/>
                    <a:pt x="2" y="0"/>
                    <a:pt x="4" y="0"/>
                  </a:cubicBezTo>
                  <a:cubicBezTo>
                    <a:pt x="18" y="0"/>
                    <a:pt x="18" y="0"/>
                    <a:pt x="18" y="0"/>
                  </a:cubicBezTo>
                  <a:cubicBezTo>
                    <a:pt x="21" y="0"/>
                    <a:pt x="23" y="2"/>
                    <a:pt x="23" y="4"/>
                  </a:cubicBezTo>
                  <a:cubicBezTo>
                    <a:pt x="23" y="7"/>
                    <a:pt x="21"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ṥ1ïḋê">
              <a:extLst>
                <a:ext uri="{FF2B5EF4-FFF2-40B4-BE49-F238E27FC236}">
                  <a16:creationId xmlns:a16="http://schemas.microsoft.com/office/drawing/2014/main" id="{A7CE41C9-32C7-1EF4-DADE-58B7083A9CFC}"/>
                </a:ext>
              </a:extLst>
            </p:cNvPr>
            <p:cNvSpPr/>
            <p:nvPr/>
          </p:nvSpPr>
          <p:spPr bwMode="auto">
            <a:xfrm>
              <a:off x="7383463" y="2693988"/>
              <a:ext cx="182563" cy="36513"/>
            </a:xfrm>
            <a:custGeom>
              <a:avLst/>
              <a:gdLst>
                <a:gd name="T0" fmla="*/ 36 w 40"/>
                <a:gd name="T1" fmla="*/ 8 h 8"/>
                <a:gd name="T2" fmla="*/ 5 w 40"/>
                <a:gd name="T3" fmla="*/ 8 h 8"/>
                <a:gd name="T4" fmla="*/ 0 w 40"/>
                <a:gd name="T5" fmla="*/ 4 h 8"/>
                <a:gd name="T6" fmla="*/ 5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5" y="8"/>
                    <a:pt x="5" y="8"/>
                    <a:pt x="5" y="8"/>
                  </a:cubicBezTo>
                  <a:cubicBezTo>
                    <a:pt x="2" y="8"/>
                    <a:pt x="0" y="6"/>
                    <a:pt x="0" y="4"/>
                  </a:cubicBezTo>
                  <a:cubicBezTo>
                    <a:pt x="0" y="2"/>
                    <a:pt x="2" y="0"/>
                    <a:pt x="5" y="0"/>
                  </a:cubicBezTo>
                  <a:cubicBezTo>
                    <a:pt x="36" y="0"/>
                    <a:pt x="36" y="0"/>
                    <a:pt x="36" y="0"/>
                  </a:cubicBezTo>
                  <a:cubicBezTo>
                    <a:pt x="38" y="0"/>
                    <a:pt x="40" y="2"/>
                    <a:pt x="40" y="4"/>
                  </a:cubicBezTo>
                  <a:cubicBezTo>
                    <a:pt x="40" y="6"/>
                    <a:pt x="38" y="8"/>
                    <a:pt x="3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Slíḓè">
              <a:extLst>
                <a:ext uri="{FF2B5EF4-FFF2-40B4-BE49-F238E27FC236}">
                  <a16:creationId xmlns:a16="http://schemas.microsoft.com/office/drawing/2014/main" id="{FF22D91B-93C6-30E3-1887-07DF24033988}"/>
                </a:ext>
              </a:extLst>
            </p:cNvPr>
            <p:cNvSpPr/>
            <p:nvPr/>
          </p:nvSpPr>
          <p:spPr bwMode="auto">
            <a:xfrm>
              <a:off x="6354763" y="2762251"/>
              <a:ext cx="182563" cy="41275"/>
            </a:xfrm>
            <a:custGeom>
              <a:avLst/>
              <a:gdLst>
                <a:gd name="T0" fmla="*/ 36 w 40"/>
                <a:gd name="T1" fmla="*/ 9 h 9"/>
                <a:gd name="T2" fmla="*/ 5 w 40"/>
                <a:gd name="T3" fmla="*/ 9 h 9"/>
                <a:gd name="T4" fmla="*/ 0 w 40"/>
                <a:gd name="T5" fmla="*/ 4 h 9"/>
                <a:gd name="T6" fmla="*/ 5 w 40"/>
                <a:gd name="T7" fmla="*/ 0 h 9"/>
                <a:gd name="T8" fmla="*/ 36 w 40"/>
                <a:gd name="T9" fmla="*/ 0 h 9"/>
                <a:gd name="T10" fmla="*/ 40 w 40"/>
                <a:gd name="T11" fmla="*/ 4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4"/>
                  </a:cubicBezTo>
                  <a:cubicBezTo>
                    <a:pt x="0" y="2"/>
                    <a:pt x="2" y="0"/>
                    <a:pt x="5" y="0"/>
                  </a:cubicBezTo>
                  <a:cubicBezTo>
                    <a:pt x="36" y="0"/>
                    <a:pt x="36" y="0"/>
                    <a:pt x="36" y="0"/>
                  </a:cubicBezTo>
                  <a:cubicBezTo>
                    <a:pt x="39" y="0"/>
                    <a:pt x="40" y="2"/>
                    <a:pt x="40" y="4"/>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ŝľíḑé">
              <a:extLst>
                <a:ext uri="{FF2B5EF4-FFF2-40B4-BE49-F238E27FC236}">
                  <a16:creationId xmlns:a16="http://schemas.microsoft.com/office/drawing/2014/main" id="{088A347F-A67D-E35B-9FDF-BB8BF577AEB1}"/>
                </a:ext>
              </a:extLst>
            </p:cNvPr>
            <p:cNvSpPr/>
            <p:nvPr/>
          </p:nvSpPr>
          <p:spPr bwMode="auto">
            <a:xfrm>
              <a:off x="7064375" y="2762251"/>
              <a:ext cx="501650" cy="41275"/>
            </a:xfrm>
            <a:custGeom>
              <a:avLst/>
              <a:gdLst>
                <a:gd name="T0" fmla="*/ 106 w 110"/>
                <a:gd name="T1" fmla="*/ 9 h 9"/>
                <a:gd name="T2" fmla="*/ 5 w 110"/>
                <a:gd name="T3" fmla="*/ 9 h 9"/>
                <a:gd name="T4" fmla="*/ 0 w 110"/>
                <a:gd name="T5" fmla="*/ 4 h 9"/>
                <a:gd name="T6" fmla="*/ 5 w 110"/>
                <a:gd name="T7" fmla="*/ 0 h 9"/>
                <a:gd name="T8" fmla="*/ 106 w 110"/>
                <a:gd name="T9" fmla="*/ 0 h 9"/>
                <a:gd name="T10" fmla="*/ 110 w 110"/>
                <a:gd name="T11" fmla="*/ 4 h 9"/>
                <a:gd name="T12" fmla="*/ 106 w 1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0" h="9">
                  <a:moveTo>
                    <a:pt x="106" y="9"/>
                  </a:moveTo>
                  <a:cubicBezTo>
                    <a:pt x="5" y="9"/>
                    <a:pt x="5" y="9"/>
                    <a:pt x="5" y="9"/>
                  </a:cubicBezTo>
                  <a:cubicBezTo>
                    <a:pt x="2" y="9"/>
                    <a:pt x="0" y="7"/>
                    <a:pt x="0" y="4"/>
                  </a:cubicBezTo>
                  <a:cubicBezTo>
                    <a:pt x="0" y="2"/>
                    <a:pt x="2" y="0"/>
                    <a:pt x="5" y="0"/>
                  </a:cubicBezTo>
                  <a:cubicBezTo>
                    <a:pt x="106" y="0"/>
                    <a:pt x="106" y="0"/>
                    <a:pt x="106" y="0"/>
                  </a:cubicBezTo>
                  <a:cubicBezTo>
                    <a:pt x="108" y="0"/>
                    <a:pt x="110" y="2"/>
                    <a:pt x="110" y="4"/>
                  </a:cubicBezTo>
                  <a:cubicBezTo>
                    <a:pt x="110" y="7"/>
                    <a:pt x="108" y="9"/>
                    <a:pt x="10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í$ḻïdé">
              <a:extLst>
                <a:ext uri="{FF2B5EF4-FFF2-40B4-BE49-F238E27FC236}">
                  <a16:creationId xmlns:a16="http://schemas.microsoft.com/office/drawing/2014/main" id="{87FDF7A6-EF89-62F4-5069-2A5E36D56943}"/>
                </a:ext>
              </a:extLst>
            </p:cNvPr>
            <p:cNvSpPr/>
            <p:nvPr/>
          </p:nvSpPr>
          <p:spPr bwMode="auto">
            <a:xfrm>
              <a:off x="6354763" y="3786188"/>
              <a:ext cx="819150" cy="41275"/>
            </a:xfrm>
            <a:custGeom>
              <a:avLst/>
              <a:gdLst>
                <a:gd name="T0" fmla="*/ 175 w 180"/>
                <a:gd name="T1" fmla="*/ 9 h 9"/>
                <a:gd name="T2" fmla="*/ 5 w 180"/>
                <a:gd name="T3" fmla="*/ 9 h 9"/>
                <a:gd name="T4" fmla="*/ 0 w 180"/>
                <a:gd name="T5" fmla="*/ 4 h 9"/>
                <a:gd name="T6" fmla="*/ 5 w 180"/>
                <a:gd name="T7" fmla="*/ 0 h 9"/>
                <a:gd name="T8" fmla="*/ 175 w 180"/>
                <a:gd name="T9" fmla="*/ 0 h 9"/>
                <a:gd name="T10" fmla="*/ 180 w 180"/>
                <a:gd name="T11" fmla="*/ 4 h 9"/>
                <a:gd name="T12" fmla="*/ 175 w 18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80" h="9">
                  <a:moveTo>
                    <a:pt x="175" y="9"/>
                  </a:moveTo>
                  <a:cubicBezTo>
                    <a:pt x="5" y="9"/>
                    <a:pt x="5" y="9"/>
                    <a:pt x="5" y="9"/>
                  </a:cubicBezTo>
                  <a:cubicBezTo>
                    <a:pt x="2" y="9"/>
                    <a:pt x="0" y="7"/>
                    <a:pt x="0" y="4"/>
                  </a:cubicBezTo>
                  <a:cubicBezTo>
                    <a:pt x="0" y="2"/>
                    <a:pt x="2" y="0"/>
                    <a:pt x="5" y="0"/>
                  </a:cubicBezTo>
                  <a:cubicBezTo>
                    <a:pt x="175" y="0"/>
                    <a:pt x="175" y="0"/>
                    <a:pt x="175" y="0"/>
                  </a:cubicBezTo>
                  <a:cubicBezTo>
                    <a:pt x="178" y="0"/>
                    <a:pt x="180" y="2"/>
                    <a:pt x="180" y="4"/>
                  </a:cubicBezTo>
                  <a:cubicBezTo>
                    <a:pt x="180" y="7"/>
                    <a:pt x="178" y="9"/>
                    <a:pt x="175"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śľîḓé">
              <a:extLst>
                <a:ext uri="{FF2B5EF4-FFF2-40B4-BE49-F238E27FC236}">
                  <a16:creationId xmlns:a16="http://schemas.microsoft.com/office/drawing/2014/main" id="{ECC21CEF-A57F-6CC3-F83E-4091086C2A52}"/>
                </a:ext>
              </a:extLst>
            </p:cNvPr>
            <p:cNvSpPr/>
            <p:nvPr/>
          </p:nvSpPr>
          <p:spPr bwMode="auto">
            <a:xfrm>
              <a:off x="7237413" y="3786188"/>
              <a:ext cx="100013" cy="41275"/>
            </a:xfrm>
            <a:custGeom>
              <a:avLst/>
              <a:gdLst>
                <a:gd name="T0" fmla="*/ 18 w 22"/>
                <a:gd name="T1" fmla="*/ 9 h 9"/>
                <a:gd name="T2" fmla="*/ 4 w 22"/>
                <a:gd name="T3" fmla="*/ 9 h 9"/>
                <a:gd name="T4" fmla="*/ 0 w 22"/>
                <a:gd name="T5" fmla="*/ 4 h 9"/>
                <a:gd name="T6" fmla="*/ 4 w 22"/>
                <a:gd name="T7" fmla="*/ 0 h 9"/>
                <a:gd name="T8" fmla="*/ 18 w 22"/>
                <a:gd name="T9" fmla="*/ 0 h 9"/>
                <a:gd name="T10" fmla="*/ 22 w 22"/>
                <a:gd name="T11" fmla="*/ 4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2" y="9"/>
                    <a:pt x="0" y="7"/>
                    <a:pt x="0" y="4"/>
                  </a:cubicBezTo>
                  <a:cubicBezTo>
                    <a:pt x="0" y="2"/>
                    <a:pt x="2" y="0"/>
                    <a:pt x="4" y="0"/>
                  </a:cubicBezTo>
                  <a:cubicBezTo>
                    <a:pt x="18" y="0"/>
                    <a:pt x="18" y="0"/>
                    <a:pt x="18" y="0"/>
                  </a:cubicBezTo>
                  <a:cubicBezTo>
                    <a:pt x="20" y="0"/>
                    <a:pt x="22" y="2"/>
                    <a:pt x="22" y="4"/>
                  </a:cubicBezTo>
                  <a:cubicBezTo>
                    <a:pt x="22" y="7"/>
                    <a:pt x="20"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ṩļïḋe">
              <a:extLst>
                <a:ext uri="{FF2B5EF4-FFF2-40B4-BE49-F238E27FC236}">
                  <a16:creationId xmlns:a16="http://schemas.microsoft.com/office/drawing/2014/main" id="{367095CC-8811-4F0B-3B0A-6234DAD84CC4}"/>
                </a:ext>
              </a:extLst>
            </p:cNvPr>
            <p:cNvSpPr/>
            <p:nvPr/>
          </p:nvSpPr>
          <p:spPr bwMode="auto">
            <a:xfrm>
              <a:off x="6924675" y="3854451"/>
              <a:ext cx="100013" cy="41275"/>
            </a:xfrm>
            <a:custGeom>
              <a:avLst/>
              <a:gdLst>
                <a:gd name="T0" fmla="*/ 18 w 22"/>
                <a:gd name="T1" fmla="*/ 9 h 9"/>
                <a:gd name="T2" fmla="*/ 4 w 22"/>
                <a:gd name="T3" fmla="*/ 9 h 9"/>
                <a:gd name="T4" fmla="*/ 0 w 22"/>
                <a:gd name="T5" fmla="*/ 5 h 9"/>
                <a:gd name="T6" fmla="*/ 4 w 22"/>
                <a:gd name="T7" fmla="*/ 0 h 9"/>
                <a:gd name="T8" fmla="*/ 18 w 22"/>
                <a:gd name="T9" fmla="*/ 0 h 9"/>
                <a:gd name="T10" fmla="*/ 22 w 22"/>
                <a:gd name="T11" fmla="*/ 5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1" y="9"/>
                    <a:pt x="0" y="7"/>
                    <a:pt x="0" y="5"/>
                  </a:cubicBezTo>
                  <a:cubicBezTo>
                    <a:pt x="0" y="2"/>
                    <a:pt x="1" y="0"/>
                    <a:pt x="4" y="0"/>
                  </a:cubicBezTo>
                  <a:cubicBezTo>
                    <a:pt x="18" y="0"/>
                    <a:pt x="18" y="0"/>
                    <a:pt x="18" y="0"/>
                  </a:cubicBezTo>
                  <a:cubicBezTo>
                    <a:pt x="20" y="0"/>
                    <a:pt x="22" y="2"/>
                    <a:pt x="22" y="5"/>
                  </a:cubicBezTo>
                  <a:cubicBezTo>
                    <a:pt x="22" y="7"/>
                    <a:pt x="20"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ṧḷîdè">
              <a:extLst>
                <a:ext uri="{FF2B5EF4-FFF2-40B4-BE49-F238E27FC236}">
                  <a16:creationId xmlns:a16="http://schemas.microsoft.com/office/drawing/2014/main" id="{49D3695E-536F-39BE-E8E1-1E1AFC442E9E}"/>
                </a:ext>
              </a:extLst>
            </p:cNvPr>
            <p:cNvSpPr/>
            <p:nvPr/>
          </p:nvSpPr>
          <p:spPr bwMode="auto">
            <a:xfrm>
              <a:off x="6756400" y="3854451"/>
              <a:ext cx="103188" cy="41275"/>
            </a:xfrm>
            <a:custGeom>
              <a:avLst/>
              <a:gdLst>
                <a:gd name="T0" fmla="*/ 19 w 23"/>
                <a:gd name="T1" fmla="*/ 9 h 9"/>
                <a:gd name="T2" fmla="*/ 5 w 23"/>
                <a:gd name="T3" fmla="*/ 9 h 9"/>
                <a:gd name="T4" fmla="*/ 0 w 23"/>
                <a:gd name="T5" fmla="*/ 5 h 9"/>
                <a:gd name="T6" fmla="*/ 5 w 23"/>
                <a:gd name="T7" fmla="*/ 0 h 9"/>
                <a:gd name="T8" fmla="*/ 19 w 23"/>
                <a:gd name="T9" fmla="*/ 0 h 9"/>
                <a:gd name="T10" fmla="*/ 23 w 23"/>
                <a:gd name="T11" fmla="*/ 5 h 9"/>
                <a:gd name="T12" fmla="*/ 19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9" y="9"/>
                  </a:moveTo>
                  <a:cubicBezTo>
                    <a:pt x="5" y="9"/>
                    <a:pt x="5" y="9"/>
                    <a:pt x="5" y="9"/>
                  </a:cubicBezTo>
                  <a:cubicBezTo>
                    <a:pt x="2" y="9"/>
                    <a:pt x="0" y="7"/>
                    <a:pt x="0" y="5"/>
                  </a:cubicBezTo>
                  <a:cubicBezTo>
                    <a:pt x="0" y="2"/>
                    <a:pt x="2" y="0"/>
                    <a:pt x="5" y="0"/>
                  </a:cubicBezTo>
                  <a:cubicBezTo>
                    <a:pt x="19" y="0"/>
                    <a:pt x="19" y="0"/>
                    <a:pt x="19" y="0"/>
                  </a:cubicBezTo>
                  <a:cubicBezTo>
                    <a:pt x="21" y="0"/>
                    <a:pt x="23" y="2"/>
                    <a:pt x="23" y="5"/>
                  </a:cubicBezTo>
                  <a:cubicBezTo>
                    <a:pt x="23" y="7"/>
                    <a:pt x="21" y="9"/>
                    <a:pt x="19"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ïšlíďè">
              <a:extLst>
                <a:ext uri="{FF2B5EF4-FFF2-40B4-BE49-F238E27FC236}">
                  <a16:creationId xmlns:a16="http://schemas.microsoft.com/office/drawing/2014/main" id="{4AE59E60-9E00-5039-A517-7481D9054B91}"/>
                </a:ext>
              </a:extLst>
            </p:cNvPr>
            <p:cNvSpPr/>
            <p:nvPr/>
          </p:nvSpPr>
          <p:spPr bwMode="auto">
            <a:xfrm>
              <a:off x="6619875" y="3854451"/>
              <a:ext cx="103188" cy="41275"/>
            </a:xfrm>
            <a:custGeom>
              <a:avLst/>
              <a:gdLst>
                <a:gd name="T0" fmla="*/ 18 w 23"/>
                <a:gd name="T1" fmla="*/ 9 h 9"/>
                <a:gd name="T2" fmla="*/ 4 w 23"/>
                <a:gd name="T3" fmla="*/ 9 h 9"/>
                <a:gd name="T4" fmla="*/ 0 w 23"/>
                <a:gd name="T5" fmla="*/ 5 h 9"/>
                <a:gd name="T6" fmla="*/ 4 w 23"/>
                <a:gd name="T7" fmla="*/ 0 h 9"/>
                <a:gd name="T8" fmla="*/ 18 w 23"/>
                <a:gd name="T9" fmla="*/ 0 h 9"/>
                <a:gd name="T10" fmla="*/ 23 w 23"/>
                <a:gd name="T11" fmla="*/ 5 h 9"/>
                <a:gd name="T12" fmla="*/ 18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8" y="9"/>
                  </a:moveTo>
                  <a:cubicBezTo>
                    <a:pt x="4" y="9"/>
                    <a:pt x="4" y="9"/>
                    <a:pt x="4" y="9"/>
                  </a:cubicBezTo>
                  <a:cubicBezTo>
                    <a:pt x="2" y="9"/>
                    <a:pt x="0" y="7"/>
                    <a:pt x="0" y="5"/>
                  </a:cubicBezTo>
                  <a:cubicBezTo>
                    <a:pt x="0" y="2"/>
                    <a:pt x="2" y="0"/>
                    <a:pt x="4" y="0"/>
                  </a:cubicBezTo>
                  <a:cubicBezTo>
                    <a:pt x="18" y="0"/>
                    <a:pt x="18" y="0"/>
                    <a:pt x="18" y="0"/>
                  </a:cubicBezTo>
                  <a:cubicBezTo>
                    <a:pt x="21" y="0"/>
                    <a:pt x="23" y="2"/>
                    <a:pt x="23" y="5"/>
                  </a:cubicBezTo>
                  <a:cubicBezTo>
                    <a:pt x="23" y="7"/>
                    <a:pt x="21"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îṡḷîḑê">
              <a:extLst>
                <a:ext uri="{FF2B5EF4-FFF2-40B4-BE49-F238E27FC236}">
                  <a16:creationId xmlns:a16="http://schemas.microsoft.com/office/drawing/2014/main" id="{C98038CB-BE07-915B-941D-5FF31B6DB077}"/>
                </a:ext>
              </a:extLst>
            </p:cNvPr>
            <p:cNvSpPr/>
            <p:nvPr/>
          </p:nvSpPr>
          <p:spPr bwMode="auto">
            <a:xfrm>
              <a:off x="7383463" y="3786188"/>
              <a:ext cx="182563" cy="41275"/>
            </a:xfrm>
            <a:custGeom>
              <a:avLst/>
              <a:gdLst>
                <a:gd name="T0" fmla="*/ 36 w 40"/>
                <a:gd name="T1" fmla="*/ 9 h 9"/>
                <a:gd name="T2" fmla="*/ 5 w 40"/>
                <a:gd name="T3" fmla="*/ 9 h 9"/>
                <a:gd name="T4" fmla="*/ 0 w 40"/>
                <a:gd name="T5" fmla="*/ 4 h 9"/>
                <a:gd name="T6" fmla="*/ 5 w 40"/>
                <a:gd name="T7" fmla="*/ 0 h 9"/>
                <a:gd name="T8" fmla="*/ 36 w 40"/>
                <a:gd name="T9" fmla="*/ 0 h 9"/>
                <a:gd name="T10" fmla="*/ 40 w 40"/>
                <a:gd name="T11" fmla="*/ 4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4"/>
                  </a:cubicBezTo>
                  <a:cubicBezTo>
                    <a:pt x="0" y="2"/>
                    <a:pt x="2" y="0"/>
                    <a:pt x="5" y="0"/>
                  </a:cubicBezTo>
                  <a:cubicBezTo>
                    <a:pt x="36" y="0"/>
                    <a:pt x="36" y="0"/>
                    <a:pt x="36" y="0"/>
                  </a:cubicBezTo>
                  <a:cubicBezTo>
                    <a:pt x="38" y="0"/>
                    <a:pt x="40" y="2"/>
                    <a:pt x="40" y="4"/>
                  </a:cubicBezTo>
                  <a:cubicBezTo>
                    <a:pt x="40" y="7"/>
                    <a:pt x="38"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ṧļíḋê">
              <a:extLst>
                <a:ext uri="{FF2B5EF4-FFF2-40B4-BE49-F238E27FC236}">
                  <a16:creationId xmlns:a16="http://schemas.microsoft.com/office/drawing/2014/main" id="{ABAB3432-3FAC-CCE8-7803-72EE44753869}"/>
                </a:ext>
              </a:extLst>
            </p:cNvPr>
            <p:cNvSpPr/>
            <p:nvPr/>
          </p:nvSpPr>
          <p:spPr bwMode="auto">
            <a:xfrm>
              <a:off x="6354763" y="3854451"/>
              <a:ext cx="182563" cy="41275"/>
            </a:xfrm>
            <a:custGeom>
              <a:avLst/>
              <a:gdLst>
                <a:gd name="T0" fmla="*/ 36 w 40"/>
                <a:gd name="T1" fmla="*/ 9 h 9"/>
                <a:gd name="T2" fmla="*/ 5 w 40"/>
                <a:gd name="T3" fmla="*/ 9 h 9"/>
                <a:gd name="T4" fmla="*/ 0 w 40"/>
                <a:gd name="T5" fmla="*/ 5 h 9"/>
                <a:gd name="T6" fmla="*/ 5 w 40"/>
                <a:gd name="T7" fmla="*/ 0 h 9"/>
                <a:gd name="T8" fmla="*/ 36 w 40"/>
                <a:gd name="T9" fmla="*/ 0 h 9"/>
                <a:gd name="T10" fmla="*/ 40 w 40"/>
                <a:gd name="T11" fmla="*/ 5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5"/>
                  </a:cubicBezTo>
                  <a:cubicBezTo>
                    <a:pt x="0" y="2"/>
                    <a:pt x="2" y="0"/>
                    <a:pt x="5" y="0"/>
                  </a:cubicBezTo>
                  <a:cubicBezTo>
                    <a:pt x="36" y="0"/>
                    <a:pt x="36" y="0"/>
                    <a:pt x="36" y="0"/>
                  </a:cubicBezTo>
                  <a:cubicBezTo>
                    <a:pt x="39" y="0"/>
                    <a:pt x="40" y="2"/>
                    <a:pt x="40" y="5"/>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ŝlîḑè">
              <a:extLst>
                <a:ext uri="{FF2B5EF4-FFF2-40B4-BE49-F238E27FC236}">
                  <a16:creationId xmlns:a16="http://schemas.microsoft.com/office/drawing/2014/main" id="{0EC58A08-C378-7CBD-DA6E-F7A2B884CA58}"/>
                </a:ext>
              </a:extLst>
            </p:cNvPr>
            <p:cNvSpPr/>
            <p:nvPr/>
          </p:nvSpPr>
          <p:spPr bwMode="auto">
            <a:xfrm>
              <a:off x="7064375" y="3854451"/>
              <a:ext cx="501650" cy="41275"/>
            </a:xfrm>
            <a:custGeom>
              <a:avLst/>
              <a:gdLst>
                <a:gd name="T0" fmla="*/ 106 w 110"/>
                <a:gd name="T1" fmla="*/ 9 h 9"/>
                <a:gd name="T2" fmla="*/ 5 w 110"/>
                <a:gd name="T3" fmla="*/ 9 h 9"/>
                <a:gd name="T4" fmla="*/ 0 w 110"/>
                <a:gd name="T5" fmla="*/ 5 h 9"/>
                <a:gd name="T6" fmla="*/ 5 w 110"/>
                <a:gd name="T7" fmla="*/ 0 h 9"/>
                <a:gd name="T8" fmla="*/ 106 w 110"/>
                <a:gd name="T9" fmla="*/ 0 h 9"/>
                <a:gd name="T10" fmla="*/ 110 w 110"/>
                <a:gd name="T11" fmla="*/ 5 h 9"/>
                <a:gd name="T12" fmla="*/ 106 w 1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0" h="9">
                  <a:moveTo>
                    <a:pt x="106" y="9"/>
                  </a:moveTo>
                  <a:cubicBezTo>
                    <a:pt x="5" y="9"/>
                    <a:pt x="5" y="9"/>
                    <a:pt x="5" y="9"/>
                  </a:cubicBezTo>
                  <a:cubicBezTo>
                    <a:pt x="2" y="9"/>
                    <a:pt x="0" y="7"/>
                    <a:pt x="0" y="5"/>
                  </a:cubicBezTo>
                  <a:cubicBezTo>
                    <a:pt x="0" y="2"/>
                    <a:pt x="2" y="0"/>
                    <a:pt x="5" y="0"/>
                  </a:cubicBezTo>
                  <a:cubicBezTo>
                    <a:pt x="106" y="0"/>
                    <a:pt x="106" y="0"/>
                    <a:pt x="106" y="0"/>
                  </a:cubicBezTo>
                  <a:cubicBezTo>
                    <a:pt x="108" y="0"/>
                    <a:pt x="110" y="2"/>
                    <a:pt x="110" y="5"/>
                  </a:cubicBezTo>
                  <a:cubicBezTo>
                    <a:pt x="110" y="7"/>
                    <a:pt x="108" y="9"/>
                    <a:pt x="10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Sľíḍê">
              <a:extLst>
                <a:ext uri="{FF2B5EF4-FFF2-40B4-BE49-F238E27FC236}">
                  <a16:creationId xmlns:a16="http://schemas.microsoft.com/office/drawing/2014/main" id="{65CD4E5A-4D21-122E-8075-25C729F57EB9}"/>
                </a:ext>
              </a:extLst>
            </p:cNvPr>
            <p:cNvSpPr/>
            <p:nvPr/>
          </p:nvSpPr>
          <p:spPr bwMode="auto">
            <a:xfrm>
              <a:off x="6354763" y="3927476"/>
              <a:ext cx="819150" cy="36513"/>
            </a:xfrm>
            <a:custGeom>
              <a:avLst/>
              <a:gdLst>
                <a:gd name="T0" fmla="*/ 175 w 180"/>
                <a:gd name="T1" fmla="*/ 8 h 8"/>
                <a:gd name="T2" fmla="*/ 5 w 180"/>
                <a:gd name="T3" fmla="*/ 8 h 8"/>
                <a:gd name="T4" fmla="*/ 0 w 180"/>
                <a:gd name="T5" fmla="*/ 4 h 8"/>
                <a:gd name="T6" fmla="*/ 5 w 180"/>
                <a:gd name="T7" fmla="*/ 0 h 8"/>
                <a:gd name="T8" fmla="*/ 175 w 180"/>
                <a:gd name="T9" fmla="*/ 0 h 8"/>
                <a:gd name="T10" fmla="*/ 180 w 180"/>
                <a:gd name="T11" fmla="*/ 4 h 8"/>
                <a:gd name="T12" fmla="*/ 175 w 1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0" h="8">
                  <a:moveTo>
                    <a:pt x="175" y="8"/>
                  </a:moveTo>
                  <a:cubicBezTo>
                    <a:pt x="5" y="8"/>
                    <a:pt x="5" y="8"/>
                    <a:pt x="5" y="8"/>
                  </a:cubicBezTo>
                  <a:cubicBezTo>
                    <a:pt x="2" y="8"/>
                    <a:pt x="0" y="6"/>
                    <a:pt x="0" y="4"/>
                  </a:cubicBezTo>
                  <a:cubicBezTo>
                    <a:pt x="0" y="2"/>
                    <a:pt x="2" y="0"/>
                    <a:pt x="5" y="0"/>
                  </a:cubicBezTo>
                  <a:cubicBezTo>
                    <a:pt x="175" y="0"/>
                    <a:pt x="175" y="0"/>
                    <a:pt x="175" y="0"/>
                  </a:cubicBezTo>
                  <a:cubicBezTo>
                    <a:pt x="178" y="0"/>
                    <a:pt x="180" y="2"/>
                    <a:pt x="180" y="4"/>
                  </a:cubicBezTo>
                  <a:cubicBezTo>
                    <a:pt x="180" y="6"/>
                    <a:pt x="178" y="8"/>
                    <a:pt x="175"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ïṧ1íde">
              <a:extLst>
                <a:ext uri="{FF2B5EF4-FFF2-40B4-BE49-F238E27FC236}">
                  <a16:creationId xmlns:a16="http://schemas.microsoft.com/office/drawing/2014/main" id="{FAD33218-E34E-8B27-03EC-88A5AC363424}"/>
                </a:ext>
              </a:extLst>
            </p:cNvPr>
            <p:cNvSpPr/>
            <p:nvPr/>
          </p:nvSpPr>
          <p:spPr bwMode="auto">
            <a:xfrm>
              <a:off x="7237413" y="3927476"/>
              <a:ext cx="100013" cy="36513"/>
            </a:xfrm>
            <a:custGeom>
              <a:avLst/>
              <a:gdLst>
                <a:gd name="T0" fmla="*/ 18 w 22"/>
                <a:gd name="T1" fmla="*/ 8 h 8"/>
                <a:gd name="T2" fmla="*/ 4 w 22"/>
                <a:gd name="T3" fmla="*/ 8 h 8"/>
                <a:gd name="T4" fmla="*/ 0 w 22"/>
                <a:gd name="T5" fmla="*/ 4 h 8"/>
                <a:gd name="T6" fmla="*/ 4 w 22"/>
                <a:gd name="T7" fmla="*/ 0 h 8"/>
                <a:gd name="T8" fmla="*/ 18 w 22"/>
                <a:gd name="T9" fmla="*/ 0 h 8"/>
                <a:gd name="T10" fmla="*/ 22 w 22"/>
                <a:gd name="T11" fmla="*/ 4 h 8"/>
                <a:gd name="T12" fmla="*/ 18 w 2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18" y="8"/>
                  </a:moveTo>
                  <a:cubicBezTo>
                    <a:pt x="4" y="8"/>
                    <a:pt x="4" y="8"/>
                    <a:pt x="4" y="8"/>
                  </a:cubicBezTo>
                  <a:cubicBezTo>
                    <a:pt x="2" y="8"/>
                    <a:pt x="0" y="6"/>
                    <a:pt x="0" y="4"/>
                  </a:cubicBezTo>
                  <a:cubicBezTo>
                    <a:pt x="0" y="2"/>
                    <a:pt x="2" y="0"/>
                    <a:pt x="4" y="0"/>
                  </a:cubicBezTo>
                  <a:cubicBezTo>
                    <a:pt x="18" y="0"/>
                    <a:pt x="18" y="0"/>
                    <a:pt x="18" y="0"/>
                  </a:cubicBezTo>
                  <a:cubicBezTo>
                    <a:pt x="20" y="0"/>
                    <a:pt x="22" y="2"/>
                    <a:pt x="22" y="4"/>
                  </a:cubicBezTo>
                  <a:cubicBezTo>
                    <a:pt x="22" y="6"/>
                    <a:pt x="20" y="8"/>
                    <a:pt x="18"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Sľiďè">
              <a:extLst>
                <a:ext uri="{FF2B5EF4-FFF2-40B4-BE49-F238E27FC236}">
                  <a16:creationId xmlns:a16="http://schemas.microsoft.com/office/drawing/2014/main" id="{A12E000B-F4AD-D581-D0A2-5FFF27C329D2}"/>
                </a:ext>
              </a:extLst>
            </p:cNvPr>
            <p:cNvSpPr/>
            <p:nvPr/>
          </p:nvSpPr>
          <p:spPr bwMode="auto">
            <a:xfrm>
              <a:off x="6924675" y="3995738"/>
              <a:ext cx="100013" cy="34925"/>
            </a:xfrm>
            <a:custGeom>
              <a:avLst/>
              <a:gdLst>
                <a:gd name="T0" fmla="*/ 18 w 22"/>
                <a:gd name="T1" fmla="*/ 8 h 8"/>
                <a:gd name="T2" fmla="*/ 4 w 22"/>
                <a:gd name="T3" fmla="*/ 8 h 8"/>
                <a:gd name="T4" fmla="*/ 0 w 22"/>
                <a:gd name="T5" fmla="*/ 4 h 8"/>
                <a:gd name="T6" fmla="*/ 4 w 22"/>
                <a:gd name="T7" fmla="*/ 0 h 8"/>
                <a:gd name="T8" fmla="*/ 18 w 22"/>
                <a:gd name="T9" fmla="*/ 0 h 8"/>
                <a:gd name="T10" fmla="*/ 22 w 22"/>
                <a:gd name="T11" fmla="*/ 4 h 8"/>
                <a:gd name="T12" fmla="*/ 18 w 2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18" y="8"/>
                  </a:moveTo>
                  <a:cubicBezTo>
                    <a:pt x="4" y="8"/>
                    <a:pt x="4" y="8"/>
                    <a:pt x="4" y="8"/>
                  </a:cubicBezTo>
                  <a:cubicBezTo>
                    <a:pt x="1" y="8"/>
                    <a:pt x="0" y="6"/>
                    <a:pt x="0" y="4"/>
                  </a:cubicBezTo>
                  <a:cubicBezTo>
                    <a:pt x="0" y="2"/>
                    <a:pt x="1" y="0"/>
                    <a:pt x="4" y="0"/>
                  </a:cubicBezTo>
                  <a:cubicBezTo>
                    <a:pt x="18" y="0"/>
                    <a:pt x="18" y="0"/>
                    <a:pt x="18" y="0"/>
                  </a:cubicBezTo>
                  <a:cubicBezTo>
                    <a:pt x="20" y="0"/>
                    <a:pt x="22" y="2"/>
                    <a:pt x="22" y="4"/>
                  </a:cubicBezTo>
                  <a:cubicBezTo>
                    <a:pt x="22" y="6"/>
                    <a:pt x="20" y="8"/>
                    <a:pt x="18"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ḷïḑé">
              <a:extLst>
                <a:ext uri="{FF2B5EF4-FFF2-40B4-BE49-F238E27FC236}">
                  <a16:creationId xmlns:a16="http://schemas.microsoft.com/office/drawing/2014/main" id="{4B396078-7057-F7D2-ADB0-0C804794BE28}"/>
                </a:ext>
              </a:extLst>
            </p:cNvPr>
            <p:cNvSpPr/>
            <p:nvPr/>
          </p:nvSpPr>
          <p:spPr bwMode="auto">
            <a:xfrm>
              <a:off x="6756400" y="3995738"/>
              <a:ext cx="103188" cy="34925"/>
            </a:xfrm>
            <a:custGeom>
              <a:avLst/>
              <a:gdLst>
                <a:gd name="T0" fmla="*/ 19 w 23"/>
                <a:gd name="T1" fmla="*/ 8 h 8"/>
                <a:gd name="T2" fmla="*/ 5 w 23"/>
                <a:gd name="T3" fmla="*/ 8 h 8"/>
                <a:gd name="T4" fmla="*/ 0 w 23"/>
                <a:gd name="T5" fmla="*/ 4 h 8"/>
                <a:gd name="T6" fmla="*/ 5 w 23"/>
                <a:gd name="T7" fmla="*/ 0 h 8"/>
                <a:gd name="T8" fmla="*/ 19 w 23"/>
                <a:gd name="T9" fmla="*/ 0 h 8"/>
                <a:gd name="T10" fmla="*/ 23 w 23"/>
                <a:gd name="T11" fmla="*/ 4 h 8"/>
                <a:gd name="T12" fmla="*/ 19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9" y="8"/>
                  </a:moveTo>
                  <a:cubicBezTo>
                    <a:pt x="5" y="8"/>
                    <a:pt x="5" y="8"/>
                    <a:pt x="5" y="8"/>
                  </a:cubicBezTo>
                  <a:cubicBezTo>
                    <a:pt x="2" y="8"/>
                    <a:pt x="0" y="6"/>
                    <a:pt x="0" y="4"/>
                  </a:cubicBezTo>
                  <a:cubicBezTo>
                    <a:pt x="0" y="2"/>
                    <a:pt x="2" y="0"/>
                    <a:pt x="5" y="0"/>
                  </a:cubicBezTo>
                  <a:cubicBezTo>
                    <a:pt x="19" y="0"/>
                    <a:pt x="19" y="0"/>
                    <a:pt x="19" y="0"/>
                  </a:cubicBezTo>
                  <a:cubicBezTo>
                    <a:pt x="21" y="0"/>
                    <a:pt x="23" y="2"/>
                    <a:pt x="23" y="4"/>
                  </a:cubicBezTo>
                  <a:cubicBezTo>
                    <a:pt x="23" y="6"/>
                    <a:pt x="21" y="8"/>
                    <a:pt x="19"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íŝļîdè">
              <a:extLst>
                <a:ext uri="{FF2B5EF4-FFF2-40B4-BE49-F238E27FC236}">
                  <a16:creationId xmlns:a16="http://schemas.microsoft.com/office/drawing/2014/main" id="{1E7F81ED-7068-DC6E-0FCE-B594E73BAA85}"/>
                </a:ext>
              </a:extLst>
            </p:cNvPr>
            <p:cNvSpPr/>
            <p:nvPr/>
          </p:nvSpPr>
          <p:spPr bwMode="auto">
            <a:xfrm>
              <a:off x="6619875" y="3995738"/>
              <a:ext cx="103188" cy="34925"/>
            </a:xfrm>
            <a:custGeom>
              <a:avLst/>
              <a:gdLst>
                <a:gd name="T0" fmla="*/ 18 w 23"/>
                <a:gd name="T1" fmla="*/ 8 h 8"/>
                <a:gd name="T2" fmla="*/ 4 w 23"/>
                <a:gd name="T3" fmla="*/ 8 h 8"/>
                <a:gd name="T4" fmla="*/ 0 w 23"/>
                <a:gd name="T5" fmla="*/ 4 h 8"/>
                <a:gd name="T6" fmla="*/ 4 w 23"/>
                <a:gd name="T7" fmla="*/ 0 h 8"/>
                <a:gd name="T8" fmla="*/ 18 w 23"/>
                <a:gd name="T9" fmla="*/ 0 h 8"/>
                <a:gd name="T10" fmla="*/ 23 w 23"/>
                <a:gd name="T11" fmla="*/ 4 h 8"/>
                <a:gd name="T12" fmla="*/ 18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8" y="8"/>
                  </a:moveTo>
                  <a:cubicBezTo>
                    <a:pt x="4" y="8"/>
                    <a:pt x="4" y="8"/>
                    <a:pt x="4" y="8"/>
                  </a:cubicBezTo>
                  <a:cubicBezTo>
                    <a:pt x="2" y="8"/>
                    <a:pt x="0" y="6"/>
                    <a:pt x="0" y="4"/>
                  </a:cubicBezTo>
                  <a:cubicBezTo>
                    <a:pt x="0" y="2"/>
                    <a:pt x="2" y="0"/>
                    <a:pt x="4" y="0"/>
                  </a:cubicBezTo>
                  <a:cubicBezTo>
                    <a:pt x="18" y="0"/>
                    <a:pt x="18" y="0"/>
                    <a:pt x="18" y="0"/>
                  </a:cubicBezTo>
                  <a:cubicBezTo>
                    <a:pt x="21" y="0"/>
                    <a:pt x="23" y="2"/>
                    <a:pt x="23" y="4"/>
                  </a:cubicBezTo>
                  <a:cubicBezTo>
                    <a:pt x="23" y="6"/>
                    <a:pt x="21" y="8"/>
                    <a:pt x="18"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ślïďê">
              <a:extLst>
                <a:ext uri="{FF2B5EF4-FFF2-40B4-BE49-F238E27FC236}">
                  <a16:creationId xmlns:a16="http://schemas.microsoft.com/office/drawing/2014/main" id="{F0C7C01E-004D-3BEC-398C-AFD2EB5072D8}"/>
                </a:ext>
              </a:extLst>
            </p:cNvPr>
            <p:cNvSpPr/>
            <p:nvPr/>
          </p:nvSpPr>
          <p:spPr bwMode="auto">
            <a:xfrm>
              <a:off x="7383463" y="3927476"/>
              <a:ext cx="182563" cy="36513"/>
            </a:xfrm>
            <a:custGeom>
              <a:avLst/>
              <a:gdLst>
                <a:gd name="T0" fmla="*/ 36 w 40"/>
                <a:gd name="T1" fmla="*/ 8 h 8"/>
                <a:gd name="T2" fmla="*/ 5 w 40"/>
                <a:gd name="T3" fmla="*/ 8 h 8"/>
                <a:gd name="T4" fmla="*/ 0 w 40"/>
                <a:gd name="T5" fmla="*/ 4 h 8"/>
                <a:gd name="T6" fmla="*/ 5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5" y="8"/>
                    <a:pt x="5" y="8"/>
                    <a:pt x="5" y="8"/>
                  </a:cubicBezTo>
                  <a:cubicBezTo>
                    <a:pt x="2" y="8"/>
                    <a:pt x="0" y="6"/>
                    <a:pt x="0" y="4"/>
                  </a:cubicBezTo>
                  <a:cubicBezTo>
                    <a:pt x="0" y="2"/>
                    <a:pt x="2" y="0"/>
                    <a:pt x="5" y="0"/>
                  </a:cubicBezTo>
                  <a:cubicBezTo>
                    <a:pt x="36" y="0"/>
                    <a:pt x="36" y="0"/>
                    <a:pt x="36" y="0"/>
                  </a:cubicBezTo>
                  <a:cubicBezTo>
                    <a:pt x="38" y="0"/>
                    <a:pt x="40" y="2"/>
                    <a:pt x="40" y="4"/>
                  </a:cubicBezTo>
                  <a:cubicBezTo>
                    <a:pt x="40" y="6"/>
                    <a:pt x="38" y="8"/>
                    <a:pt x="3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śḻïḓê">
              <a:extLst>
                <a:ext uri="{FF2B5EF4-FFF2-40B4-BE49-F238E27FC236}">
                  <a16:creationId xmlns:a16="http://schemas.microsoft.com/office/drawing/2014/main" id="{AD90ECB9-6B11-8DCE-2009-B0A8908042B3}"/>
                </a:ext>
              </a:extLst>
            </p:cNvPr>
            <p:cNvSpPr/>
            <p:nvPr/>
          </p:nvSpPr>
          <p:spPr bwMode="auto">
            <a:xfrm>
              <a:off x="6354763" y="3995738"/>
              <a:ext cx="182563" cy="34925"/>
            </a:xfrm>
            <a:custGeom>
              <a:avLst/>
              <a:gdLst>
                <a:gd name="T0" fmla="*/ 36 w 40"/>
                <a:gd name="T1" fmla="*/ 8 h 8"/>
                <a:gd name="T2" fmla="*/ 5 w 40"/>
                <a:gd name="T3" fmla="*/ 8 h 8"/>
                <a:gd name="T4" fmla="*/ 0 w 40"/>
                <a:gd name="T5" fmla="*/ 4 h 8"/>
                <a:gd name="T6" fmla="*/ 5 w 40"/>
                <a:gd name="T7" fmla="*/ 0 h 8"/>
                <a:gd name="T8" fmla="*/ 36 w 40"/>
                <a:gd name="T9" fmla="*/ 0 h 8"/>
                <a:gd name="T10" fmla="*/ 40 w 40"/>
                <a:gd name="T11" fmla="*/ 4 h 8"/>
                <a:gd name="T12" fmla="*/ 36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8"/>
                  </a:moveTo>
                  <a:cubicBezTo>
                    <a:pt x="5" y="8"/>
                    <a:pt x="5" y="8"/>
                    <a:pt x="5" y="8"/>
                  </a:cubicBezTo>
                  <a:cubicBezTo>
                    <a:pt x="2" y="8"/>
                    <a:pt x="0" y="6"/>
                    <a:pt x="0" y="4"/>
                  </a:cubicBezTo>
                  <a:cubicBezTo>
                    <a:pt x="0" y="2"/>
                    <a:pt x="2" y="0"/>
                    <a:pt x="5" y="0"/>
                  </a:cubicBezTo>
                  <a:cubicBezTo>
                    <a:pt x="36" y="0"/>
                    <a:pt x="36" y="0"/>
                    <a:pt x="36" y="0"/>
                  </a:cubicBezTo>
                  <a:cubicBezTo>
                    <a:pt x="39" y="0"/>
                    <a:pt x="40" y="2"/>
                    <a:pt x="40" y="4"/>
                  </a:cubicBezTo>
                  <a:cubicBezTo>
                    <a:pt x="40" y="6"/>
                    <a:pt x="39" y="8"/>
                    <a:pt x="3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šḷíďe">
              <a:extLst>
                <a:ext uri="{FF2B5EF4-FFF2-40B4-BE49-F238E27FC236}">
                  <a16:creationId xmlns:a16="http://schemas.microsoft.com/office/drawing/2014/main" id="{F7DC33B9-8153-F0E1-01E4-D0750ED9E8D7}"/>
                </a:ext>
              </a:extLst>
            </p:cNvPr>
            <p:cNvSpPr/>
            <p:nvPr/>
          </p:nvSpPr>
          <p:spPr bwMode="auto">
            <a:xfrm>
              <a:off x="7064375" y="3995738"/>
              <a:ext cx="501650" cy="34925"/>
            </a:xfrm>
            <a:custGeom>
              <a:avLst/>
              <a:gdLst>
                <a:gd name="T0" fmla="*/ 106 w 110"/>
                <a:gd name="T1" fmla="*/ 8 h 8"/>
                <a:gd name="T2" fmla="*/ 5 w 110"/>
                <a:gd name="T3" fmla="*/ 8 h 8"/>
                <a:gd name="T4" fmla="*/ 0 w 110"/>
                <a:gd name="T5" fmla="*/ 4 h 8"/>
                <a:gd name="T6" fmla="*/ 5 w 110"/>
                <a:gd name="T7" fmla="*/ 0 h 8"/>
                <a:gd name="T8" fmla="*/ 106 w 110"/>
                <a:gd name="T9" fmla="*/ 0 h 8"/>
                <a:gd name="T10" fmla="*/ 110 w 110"/>
                <a:gd name="T11" fmla="*/ 4 h 8"/>
                <a:gd name="T12" fmla="*/ 106 w 11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10" h="8">
                  <a:moveTo>
                    <a:pt x="106" y="8"/>
                  </a:moveTo>
                  <a:cubicBezTo>
                    <a:pt x="5" y="8"/>
                    <a:pt x="5" y="8"/>
                    <a:pt x="5" y="8"/>
                  </a:cubicBezTo>
                  <a:cubicBezTo>
                    <a:pt x="2" y="8"/>
                    <a:pt x="0" y="6"/>
                    <a:pt x="0" y="4"/>
                  </a:cubicBezTo>
                  <a:cubicBezTo>
                    <a:pt x="0" y="2"/>
                    <a:pt x="2" y="0"/>
                    <a:pt x="5" y="0"/>
                  </a:cubicBezTo>
                  <a:cubicBezTo>
                    <a:pt x="106" y="0"/>
                    <a:pt x="106" y="0"/>
                    <a:pt x="106" y="0"/>
                  </a:cubicBezTo>
                  <a:cubicBezTo>
                    <a:pt x="108" y="0"/>
                    <a:pt x="110" y="2"/>
                    <a:pt x="110" y="4"/>
                  </a:cubicBezTo>
                  <a:cubicBezTo>
                    <a:pt x="110" y="6"/>
                    <a:pt x="108" y="8"/>
                    <a:pt x="106" y="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ṡḷïḓè">
              <a:extLst>
                <a:ext uri="{FF2B5EF4-FFF2-40B4-BE49-F238E27FC236}">
                  <a16:creationId xmlns:a16="http://schemas.microsoft.com/office/drawing/2014/main" id="{7691B130-D56D-525C-BC65-F094369F5416}"/>
                </a:ext>
              </a:extLst>
            </p:cNvPr>
            <p:cNvSpPr/>
            <p:nvPr/>
          </p:nvSpPr>
          <p:spPr bwMode="auto">
            <a:xfrm>
              <a:off x="6354763" y="4064001"/>
              <a:ext cx="819150" cy="39688"/>
            </a:xfrm>
            <a:custGeom>
              <a:avLst/>
              <a:gdLst>
                <a:gd name="T0" fmla="*/ 175 w 180"/>
                <a:gd name="T1" fmla="*/ 9 h 9"/>
                <a:gd name="T2" fmla="*/ 5 w 180"/>
                <a:gd name="T3" fmla="*/ 9 h 9"/>
                <a:gd name="T4" fmla="*/ 0 w 180"/>
                <a:gd name="T5" fmla="*/ 4 h 9"/>
                <a:gd name="T6" fmla="*/ 5 w 180"/>
                <a:gd name="T7" fmla="*/ 0 h 9"/>
                <a:gd name="T8" fmla="*/ 175 w 180"/>
                <a:gd name="T9" fmla="*/ 0 h 9"/>
                <a:gd name="T10" fmla="*/ 180 w 180"/>
                <a:gd name="T11" fmla="*/ 4 h 9"/>
                <a:gd name="T12" fmla="*/ 175 w 18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80" h="9">
                  <a:moveTo>
                    <a:pt x="175" y="9"/>
                  </a:moveTo>
                  <a:cubicBezTo>
                    <a:pt x="5" y="9"/>
                    <a:pt x="5" y="9"/>
                    <a:pt x="5" y="9"/>
                  </a:cubicBezTo>
                  <a:cubicBezTo>
                    <a:pt x="2" y="9"/>
                    <a:pt x="0" y="7"/>
                    <a:pt x="0" y="4"/>
                  </a:cubicBezTo>
                  <a:cubicBezTo>
                    <a:pt x="0" y="2"/>
                    <a:pt x="2" y="0"/>
                    <a:pt x="5" y="0"/>
                  </a:cubicBezTo>
                  <a:cubicBezTo>
                    <a:pt x="175" y="0"/>
                    <a:pt x="175" y="0"/>
                    <a:pt x="175" y="0"/>
                  </a:cubicBezTo>
                  <a:cubicBezTo>
                    <a:pt x="178" y="0"/>
                    <a:pt x="180" y="2"/>
                    <a:pt x="180" y="4"/>
                  </a:cubicBezTo>
                  <a:cubicBezTo>
                    <a:pt x="180" y="7"/>
                    <a:pt x="178" y="9"/>
                    <a:pt x="175"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ṧľïďé">
              <a:extLst>
                <a:ext uri="{FF2B5EF4-FFF2-40B4-BE49-F238E27FC236}">
                  <a16:creationId xmlns:a16="http://schemas.microsoft.com/office/drawing/2014/main" id="{F8F0B9BD-B964-B0F8-EBC2-12CE0F058C30}"/>
                </a:ext>
              </a:extLst>
            </p:cNvPr>
            <p:cNvSpPr/>
            <p:nvPr/>
          </p:nvSpPr>
          <p:spPr bwMode="auto">
            <a:xfrm>
              <a:off x="7237413" y="4064001"/>
              <a:ext cx="100013" cy="39688"/>
            </a:xfrm>
            <a:custGeom>
              <a:avLst/>
              <a:gdLst>
                <a:gd name="T0" fmla="*/ 18 w 22"/>
                <a:gd name="T1" fmla="*/ 9 h 9"/>
                <a:gd name="T2" fmla="*/ 4 w 22"/>
                <a:gd name="T3" fmla="*/ 9 h 9"/>
                <a:gd name="T4" fmla="*/ 0 w 22"/>
                <a:gd name="T5" fmla="*/ 4 h 9"/>
                <a:gd name="T6" fmla="*/ 4 w 22"/>
                <a:gd name="T7" fmla="*/ 0 h 9"/>
                <a:gd name="T8" fmla="*/ 18 w 22"/>
                <a:gd name="T9" fmla="*/ 0 h 9"/>
                <a:gd name="T10" fmla="*/ 22 w 22"/>
                <a:gd name="T11" fmla="*/ 4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2" y="9"/>
                    <a:pt x="0" y="7"/>
                    <a:pt x="0" y="4"/>
                  </a:cubicBezTo>
                  <a:cubicBezTo>
                    <a:pt x="0" y="2"/>
                    <a:pt x="2" y="0"/>
                    <a:pt x="4" y="0"/>
                  </a:cubicBezTo>
                  <a:cubicBezTo>
                    <a:pt x="18" y="0"/>
                    <a:pt x="18" y="0"/>
                    <a:pt x="18" y="0"/>
                  </a:cubicBezTo>
                  <a:cubicBezTo>
                    <a:pt x="20" y="0"/>
                    <a:pt x="22" y="2"/>
                    <a:pt x="22" y="4"/>
                  </a:cubicBezTo>
                  <a:cubicBezTo>
                    <a:pt x="22" y="7"/>
                    <a:pt x="20"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sḷîḋê">
              <a:extLst>
                <a:ext uri="{FF2B5EF4-FFF2-40B4-BE49-F238E27FC236}">
                  <a16:creationId xmlns:a16="http://schemas.microsoft.com/office/drawing/2014/main" id="{2B58FA1A-C935-4E17-5D44-D0297680FFF7}"/>
                </a:ext>
              </a:extLst>
            </p:cNvPr>
            <p:cNvSpPr/>
            <p:nvPr/>
          </p:nvSpPr>
          <p:spPr bwMode="auto">
            <a:xfrm>
              <a:off x="6924675" y="4130676"/>
              <a:ext cx="100013" cy="41275"/>
            </a:xfrm>
            <a:custGeom>
              <a:avLst/>
              <a:gdLst>
                <a:gd name="T0" fmla="*/ 18 w 22"/>
                <a:gd name="T1" fmla="*/ 9 h 9"/>
                <a:gd name="T2" fmla="*/ 4 w 22"/>
                <a:gd name="T3" fmla="*/ 9 h 9"/>
                <a:gd name="T4" fmla="*/ 0 w 22"/>
                <a:gd name="T5" fmla="*/ 5 h 9"/>
                <a:gd name="T6" fmla="*/ 4 w 22"/>
                <a:gd name="T7" fmla="*/ 0 h 9"/>
                <a:gd name="T8" fmla="*/ 18 w 22"/>
                <a:gd name="T9" fmla="*/ 0 h 9"/>
                <a:gd name="T10" fmla="*/ 22 w 22"/>
                <a:gd name="T11" fmla="*/ 5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1" y="9"/>
                    <a:pt x="0" y="7"/>
                    <a:pt x="0" y="5"/>
                  </a:cubicBezTo>
                  <a:cubicBezTo>
                    <a:pt x="0" y="2"/>
                    <a:pt x="1" y="0"/>
                    <a:pt x="4" y="0"/>
                  </a:cubicBezTo>
                  <a:cubicBezTo>
                    <a:pt x="18" y="0"/>
                    <a:pt x="18" y="0"/>
                    <a:pt x="18" y="0"/>
                  </a:cubicBezTo>
                  <a:cubicBezTo>
                    <a:pt x="20" y="0"/>
                    <a:pt x="22" y="2"/>
                    <a:pt x="22" y="5"/>
                  </a:cubicBezTo>
                  <a:cubicBezTo>
                    <a:pt x="22" y="7"/>
                    <a:pt x="20"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ṥlîdé">
              <a:extLst>
                <a:ext uri="{FF2B5EF4-FFF2-40B4-BE49-F238E27FC236}">
                  <a16:creationId xmlns:a16="http://schemas.microsoft.com/office/drawing/2014/main" id="{BC9CDEB6-C986-633D-0F4F-12C0E5A7B5DD}"/>
                </a:ext>
              </a:extLst>
            </p:cNvPr>
            <p:cNvSpPr/>
            <p:nvPr/>
          </p:nvSpPr>
          <p:spPr bwMode="auto">
            <a:xfrm>
              <a:off x="6756400" y="4130676"/>
              <a:ext cx="103188" cy="41275"/>
            </a:xfrm>
            <a:custGeom>
              <a:avLst/>
              <a:gdLst>
                <a:gd name="T0" fmla="*/ 19 w 23"/>
                <a:gd name="T1" fmla="*/ 9 h 9"/>
                <a:gd name="T2" fmla="*/ 5 w 23"/>
                <a:gd name="T3" fmla="*/ 9 h 9"/>
                <a:gd name="T4" fmla="*/ 0 w 23"/>
                <a:gd name="T5" fmla="*/ 5 h 9"/>
                <a:gd name="T6" fmla="*/ 5 w 23"/>
                <a:gd name="T7" fmla="*/ 0 h 9"/>
                <a:gd name="T8" fmla="*/ 19 w 23"/>
                <a:gd name="T9" fmla="*/ 0 h 9"/>
                <a:gd name="T10" fmla="*/ 23 w 23"/>
                <a:gd name="T11" fmla="*/ 5 h 9"/>
                <a:gd name="T12" fmla="*/ 19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9" y="9"/>
                  </a:moveTo>
                  <a:cubicBezTo>
                    <a:pt x="5" y="9"/>
                    <a:pt x="5" y="9"/>
                    <a:pt x="5" y="9"/>
                  </a:cubicBezTo>
                  <a:cubicBezTo>
                    <a:pt x="2" y="9"/>
                    <a:pt x="0" y="7"/>
                    <a:pt x="0" y="5"/>
                  </a:cubicBezTo>
                  <a:cubicBezTo>
                    <a:pt x="0" y="2"/>
                    <a:pt x="2" y="0"/>
                    <a:pt x="5" y="0"/>
                  </a:cubicBezTo>
                  <a:cubicBezTo>
                    <a:pt x="19" y="0"/>
                    <a:pt x="19" y="0"/>
                    <a:pt x="19" y="0"/>
                  </a:cubicBezTo>
                  <a:cubicBezTo>
                    <a:pt x="21" y="0"/>
                    <a:pt x="23" y="2"/>
                    <a:pt x="23" y="5"/>
                  </a:cubicBezTo>
                  <a:cubicBezTo>
                    <a:pt x="23" y="7"/>
                    <a:pt x="21" y="9"/>
                    <a:pt x="19"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şľïḋé">
              <a:extLst>
                <a:ext uri="{FF2B5EF4-FFF2-40B4-BE49-F238E27FC236}">
                  <a16:creationId xmlns:a16="http://schemas.microsoft.com/office/drawing/2014/main" id="{B1D47935-D18E-56D8-38DF-D1AE5012EEA2}"/>
                </a:ext>
              </a:extLst>
            </p:cNvPr>
            <p:cNvSpPr/>
            <p:nvPr/>
          </p:nvSpPr>
          <p:spPr bwMode="auto">
            <a:xfrm>
              <a:off x="6619875" y="4130676"/>
              <a:ext cx="103188" cy="41275"/>
            </a:xfrm>
            <a:custGeom>
              <a:avLst/>
              <a:gdLst>
                <a:gd name="T0" fmla="*/ 18 w 23"/>
                <a:gd name="T1" fmla="*/ 9 h 9"/>
                <a:gd name="T2" fmla="*/ 4 w 23"/>
                <a:gd name="T3" fmla="*/ 9 h 9"/>
                <a:gd name="T4" fmla="*/ 0 w 23"/>
                <a:gd name="T5" fmla="*/ 5 h 9"/>
                <a:gd name="T6" fmla="*/ 4 w 23"/>
                <a:gd name="T7" fmla="*/ 0 h 9"/>
                <a:gd name="T8" fmla="*/ 18 w 23"/>
                <a:gd name="T9" fmla="*/ 0 h 9"/>
                <a:gd name="T10" fmla="*/ 23 w 23"/>
                <a:gd name="T11" fmla="*/ 5 h 9"/>
                <a:gd name="T12" fmla="*/ 18 w 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8" y="9"/>
                  </a:moveTo>
                  <a:cubicBezTo>
                    <a:pt x="4" y="9"/>
                    <a:pt x="4" y="9"/>
                    <a:pt x="4" y="9"/>
                  </a:cubicBezTo>
                  <a:cubicBezTo>
                    <a:pt x="2" y="9"/>
                    <a:pt x="0" y="7"/>
                    <a:pt x="0" y="5"/>
                  </a:cubicBezTo>
                  <a:cubicBezTo>
                    <a:pt x="0" y="2"/>
                    <a:pt x="2" y="0"/>
                    <a:pt x="4" y="0"/>
                  </a:cubicBezTo>
                  <a:cubicBezTo>
                    <a:pt x="18" y="0"/>
                    <a:pt x="18" y="0"/>
                    <a:pt x="18" y="0"/>
                  </a:cubicBezTo>
                  <a:cubicBezTo>
                    <a:pt x="21" y="0"/>
                    <a:pt x="23" y="2"/>
                    <a:pt x="23" y="5"/>
                  </a:cubicBezTo>
                  <a:cubicBezTo>
                    <a:pt x="23" y="7"/>
                    <a:pt x="21" y="9"/>
                    <a:pt x="18"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ïsḷíḋê">
              <a:extLst>
                <a:ext uri="{FF2B5EF4-FFF2-40B4-BE49-F238E27FC236}">
                  <a16:creationId xmlns:a16="http://schemas.microsoft.com/office/drawing/2014/main" id="{CE2FD843-2F98-01E2-B128-3E349009639E}"/>
                </a:ext>
              </a:extLst>
            </p:cNvPr>
            <p:cNvSpPr/>
            <p:nvPr/>
          </p:nvSpPr>
          <p:spPr bwMode="auto">
            <a:xfrm>
              <a:off x="7383463" y="4064001"/>
              <a:ext cx="182563" cy="39688"/>
            </a:xfrm>
            <a:custGeom>
              <a:avLst/>
              <a:gdLst>
                <a:gd name="T0" fmla="*/ 36 w 40"/>
                <a:gd name="T1" fmla="*/ 9 h 9"/>
                <a:gd name="T2" fmla="*/ 5 w 40"/>
                <a:gd name="T3" fmla="*/ 9 h 9"/>
                <a:gd name="T4" fmla="*/ 0 w 40"/>
                <a:gd name="T5" fmla="*/ 4 h 9"/>
                <a:gd name="T6" fmla="*/ 5 w 40"/>
                <a:gd name="T7" fmla="*/ 0 h 9"/>
                <a:gd name="T8" fmla="*/ 36 w 40"/>
                <a:gd name="T9" fmla="*/ 0 h 9"/>
                <a:gd name="T10" fmla="*/ 40 w 40"/>
                <a:gd name="T11" fmla="*/ 4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4"/>
                  </a:cubicBezTo>
                  <a:cubicBezTo>
                    <a:pt x="0" y="2"/>
                    <a:pt x="2" y="0"/>
                    <a:pt x="5" y="0"/>
                  </a:cubicBezTo>
                  <a:cubicBezTo>
                    <a:pt x="36" y="0"/>
                    <a:pt x="36" y="0"/>
                    <a:pt x="36" y="0"/>
                  </a:cubicBezTo>
                  <a:cubicBezTo>
                    <a:pt x="38" y="0"/>
                    <a:pt x="40" y="2"/>
                    <a:pt x="40" y="4"/>
                  </a:cubicBezTo>
                  <a:cubicBezTo>
                    <a:pt x="40" y="7"/>
                    <a:pt x="38"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îśļîḑe">
              <a:extLst>
                <a:ext uri="{FF2B5EF4-FFF2-40B4-BE49-F238E27FC236}">
                  <a16:creationId xmlns:a16="http://schemas.microsoft.com/office/drawing/2014/main" id="{ED6B3F83-190C-71EE-021F-8583FC8764EB}"/>
                </a:ext>
              </a:extLst>
            </p:cNvPr>
            <p:cNvSpPr/>
            <p:nvPr/>
          </p:nvSpPr>
          <p:spPr bwMode="auto">
            <a:xfrm>
              <a:off x="6354763" y="4130676"/>
              <a:ext cx="182563" cy="41275"/>
            </a:xfrm>
            <a:custGeom>
              <a:avLst/>
              <a:gdLst>
                <a:gd name="T0" fmla="*/ 36 w 40"/>
                <a:gd name="T1" fmla="*/ 9 h 9"/>
                <a:gd name="T2" fmla="*/ 5 w 40"/>
                <a:gd name="T3" fmla="*/ 9 h 9"/>
                <a:gd name="T4" fmla="*/ 0 w 40"/>
                <a:gd name="T5" fmla="*/ 5 h 9"/>
                <a:gd name="T6" fmla="*/ 5 w 40"/>
                <a:gd name="T7" fmla="*/ 0 h 9"/>
                <a:gd name="T8" fmla="*/ 36 w 40"/>
                <a:gd name="T9" fmla="*/ 0 h 9"/>
                <a:gd name="T10" fmla="*/ 40 w 40"/>
                <a:gd name="T11" fmla="*/ 5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2" y="9"/>
                    <a:pt x="0" y="7"/>
                    <a:pt x="0" y="5"/>
                  </a:cubicBezTo>
                  <a:cubicBezTo>
                    <a:pt x="0" y="2"/>
                    <a:pt x="2" y="0"/>
                    <a:pt x="5" y="0"/>
                  </a:cubicBezTo>
                  <a:cubicBezTo>
                    <a:pt x="36" y="0"/>
                    <a:pt x="36" y="0"/>
                    <a:pt x="36" y="0"/>
                  </a:cubicBezTo>
                  <a:cubicBezTo>
                    <a:pt x="39" y="0"/>
                    <a:pt x="40" y="2"/>
                    <a:pt x="40" y="5"/>
                  </a:cubicBezTo>
                  <a:cubicBezTo>
                    <a:pt x="40" y="7"/>
                    <a:pt x="39" y="9"/>
                    <a:pt x="3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Sľíḓé">
              <a:extLst>
                <a:ext uri="{FF2B5EF4-FFF2-40B4-BE49-F238E27FC236}">
                  <a16:creationId xmlns:a16="http://schemas.microsoft.com/office/drawing/2014/main" id="{55E7AD45-4674-5A7D-ACFC-C36D8A22C449}"/>
                </a:ext>
              </a:extLst>
            </p:cNvPr>
            <p:cNvSpPr/>
            <p:nvPr/>
          </p:nvSpPr>
          <p:spPr bwMode="auto">
            <a:xfrm>
              <a:off x="7064375" y="4130676"/>
              <a:ext cx="501650" cy="41275"/>
            </a:xfrm>
            <a:custGeom>
              <a:avLst/>
              <a:gdLst>
                <a:gd name="T0" fmla="*/ 106 w 110"/>
                <a:gd name="T1" fmla="*/ 9 h 9"/>
                <a:gd name="T2" fmla="*/ 5 w 110"/>
                <a:gd name="T3" fmla="*/ 9 h 9"/>
                <a:gd name="T4" fmla="*/ 0 w 110"/>
                <a:gd name="T5" fmla="*/ 5 h 9"/>
                <a:gd name="T6" fmla="*/ 5 w 110"/>
                <a:gd name="T7" fmla="*/ 0 h 9"/>
                <a:gd name="T8" fmla="*/ 106 w 110"/>
                <a:gd name="T9" fmla="*/ 0 h 9"/>
                <a:gd name="T10" fmla="*/ 110 w 110"/>
                <a:gd name="T11" fmla="*/ 5 h 9"/>
                <a:gd name="T12" fmla="*/ 106 w 1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0" h="9">
                  <a:moveTo>
                    <a:pt x="106" y="9"/>
                  </a:moveTo>
                  <a:cubicBezTo>
                    <a:pt x="5" y="9"/>
                    <a:pt x="5" y="9"/>
                    <a:pt x="5" y="9"/>
                  </a:cubicBezTo>
                  <a:cubicBezTo>
                    <a:pt x="2" y="9"/>
                    <a:pt x="0" y="7"/>
                    <a:pt x="0" y="5"/>
                  </a:cubicBezTo>
                  <a:cubicBezTo>
                    <a:pt x="0" y="2"/>
                    <a:pt x="2" y="0"/>
                    <a:pt x="5" y="0"/>
                  </a:cubicBezTo>
                  <a:cubicBezTo>
                    <a:pt x="106" y="0"/>
                    <a:pt x="106" y="0"/>
                    <a:pt x="106" y="0"/>
                  </a:cubicBezTo>
                  <a:cubicBezTo>
                    <a:pt x="108" y="0"/>
                    <a:pt x="110" y="2"/>
                    <a:pt x="110" y="5"/>
                  </a:cubicBezTo>
                  <a:cubicBezTo>
                    <a:pt x="110" y="7"/>
                    <a:pt x="108" y="9"/>
                    <a:pt x="106" y="9"/>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işļïḍè">
              <a:extLst>
                <a:ext uri="{FF2B5EF4-FFF2-40B4-BE49-F238E27FC236}">
                  <a16:creationId xmlns:a16="http://schemas.microsoft.com/office/drawing/2014/main" id="{B84D0951-67EB-DD09-B982-1EDBA2ED0B0C}"/>
                </a:ext>
              </a:extLst>
            </p:cNvPr>
            <p:cNvSpPr/>
            <p:nvPr/>
          </p:nvSpPr>
          <p:spPr bwMode="auto">
            <a:xfrm>
              <a:off x="3406775" y="1689101"/>
              <a:ext cx="4832350" cy="14288"/>
            </a:xfrm>
            <a:prstGeom prst="rect">
              <a:avLst/>
            </a:prstGeom>
            <a:solidFill>
              <a:srgbClr val="384F7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8" name="išliḑê">
              <a:extLst>
                <a:ext uri="{FF2B5EF4-FFF2-40B4-BE49-F238E27FC236}">
                  <a16:creationId xmlns:a16="http://schemas.microsoft.com/office/drawing/2014/main" id="{DCF39B70-CA4F-1A18-14BB-C08C83352702}"/>
                </a:ext>
              </a:extLst>
            </p:cNvPr>
            <p:cNvSpPr/>
            <p:nvPr/>
          </p:nvSpPr>
          <p:spPr bwMode="auto">
            <a:xfrm>
              <a:off x="3406775" y="1689101"/>
              <a:ext cx="4832350"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9" name="iṥļîdê">
              <a:extLst>
                <a:ext uri="{FF2B5EF4-FFF2-40B4-BE49-F238E27FC236}">
                  <a16:creationId xmlns:a16="http://schemas.microsoft.com/office/drawing/2014/main" id="{7CF1C917-6402-3F71-16FF-5B48121F7182}"/>
                </a:ext>
              </a:extLst>
            </p:cNvPr>
            <p:cNvSpPr/>
            <p:nvPr/>
          </p:nvSpPr>
          <p:spPr bwMode="auto">
            <a:xfrm>
              <a:off x="3406775" y="1689101"/>
              <a:ext cx="4832350" cy="3419475"/>
            </a:xfrm>
            <a:custGeom>
              <a:avLst/>
              <a:gdLst>
                <a:gd name="T0" fmla="*/ 0 w 3044"/>
                <a:gd name="T1" fmla="*/ 0 h 2154"/>
                <a:gd name="T2" fmla="*/ 0 w 3044"/>
                <a:gd name="T3" fmla="*/ 1324 h 2154"/>
                <a:gd name="T4" fmla="*/ 828 w 3044"/>
                <a:gd name="T5" fmla="*/ 2154 h 2154"/>
                <a:gd name="T6" fmla="*/ 3030 w 3044"/>
                <a:gd name="T7" fmla="*/ 2154 h 2154"/>
                <a:gd name="T8" fmla="*/ 877 w 3044"/>
                <a:gd name="T9" fmla="*/ 0 h 2154"/>
                <a:gd name="T10" fmla="*/ 0 w 3044"/>
                <a:gd name="T11" fmla="*/ 0 h 2154"/>
                <a:gd name="T12" fmla="*/ 1055 w 3044"/>
                <a:gd name="T13" fmla="*/ 0 h 2154"/>
                <a:gd name="T14" fmla="*/ 3044 w 3044"/>
                <a:gd name="T15" fmla="*/ 1985 h 2154"/>
                <a:gd name="T16" fmla="*/ 3044 w 3044"/>
                <a:gd name="T17" fmla="*/ 1670 h 2154"/>
                <a:gd name="T18" fmla="*/ 1373 w 3044"/>
                <a:gd name="T19" fmla="*/ 0 h 2154"/>
                <a:gd name="T20" fmla="*/ 1055 w 3044"/>
                <a:gd name="T21" fmla="*/ 0 h 2154"/>
                <a:gd name="T22" fmla="*/ 1874 w 3044"/>
                <a:gd name="T23" fmla="*/ 0 h 2154"/>
                <a:gd name="T24" fmla="*/ 1768 w 3044"/>
                <a:gd name="T25" fmla="*/ 0 h 2154"/>
                <a:gd name="T26" fmla="*/ 3044 w 3044"/>
                <a:gd name="T27" fmla="*/ 1275 h 2154"/>
                <a:gd name="T28" fmla="*/ 3044 w 3044"/>
                <a:gd name="T29" fmla="*/ 1166 h 2154"/>
                <a:gd name="T30" fmla="*/ 1874 w 3044"/>
                <a:gd name="T31" fmla="*/ 0 h 2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44" h="2154">
                  <a:moveTo>
                    <a:pt x="0" y="0"/>
                  </a:moveTo>
                  <a:lnTo>
                    <a:pt x="0" y="1324"/>
                  </a:lnTo>
                  <a:lnTo>
                    <a:pt x="828" y="2154"/>
                  </a:lnTo>
                  <a:lnTo>
                    <a:pt x="3030" y="2154"/>
                  </a:lnTo>
                  <a:lnTo>
                    <a:pt x="877" y="0"/>
                  </a:lnTo>
                  <a:lnTo>
                    <a:pt x="0" y="0"/>
                  </a:lnTo>
                  <a:close/>
                  <a:moveTo>
                    <a:pt x="1055" y="0"/>
                  </a:moveTo>
                  <a:lnTo>
                    <a:pt x="3044" y="1985"/>
                  </a:lnTo>
                  <a:lnTo>
                    <a:pt x="3044" y="1670"/>
                  </a:lnTo>
                  <a:lnTo>
                    <a:pt x="1373" y="0"/>
                  </a:lnTo>
                  <a:lnTo>
                    <a:pt x="1055" y="0"/>
                  </a:lnTo>
                  <a:close/>
                  <a:moveTo>
                    <a:pt x="1874" y="0"/>
                  </a:moveTo>
                  <a:lnTo>
                    <a:pt x="1768" y="0"/>
                  </a:lnTo>
                  <a:lnTo>
                    <a:pt x="3044" y="1275"/>
                  </a:lnTo>
                  <a:lnTo>
                    <a:pt x="3044" y="1166"/>
                  </a:lnTo>
                  <a:lnTo>
                    <a:pt x="1874" y="0"/>
                  </a:lnTo>
                  <a:close/>
                </a:path>
              </a:pathLst>
            </a:custGeom>
            <a:solidFill>
              <a:srgbClr val="FFFFFF">
                <a:alpha val="20000"/>
              </a:srgbClr>
            </a:solidFill>
            <a:ln>
              <a:noFill/>
            </a:ln>
          </p:spPr>
          <p:txBody>
            <a:bodyPr anchor="ctr"/>
            <a:lstStyle/>
            <a:p>
              <a:pPr algn="ctr"/>
              <a:endParaRPr/>
            </a:p>
          </p:txBody>
        </p:sp>
        <p:sp>
          <p:nvSpPr>
            <p:cNvPr id="130" name="ïšḻïdê">
              <a:extLst>
                <a:ext uri="{FF2B5EF4-FFF2-40B4-BE49-F238E27FC236}">
                  <a16:creationId xmlns:a16="http://schemas.microsoft.com/office/drawing/2014/main" id="{F2756A6D-E051-F112-9D25-780F4175FFDF}"/>
                </a:ext>
              </a:extLst>
            </p:cNvPr>
            <p:cNvSpPr/>
            <p:nvPr/>
          </p:nvSpPr>
          <p:spPr bwMode="auto">
            <a:xfrm>
              <a:off x="6454775" y="2822576"/>
              <a:ext cx="1971675" cy="895350"/>
            </a:xfrm>
            <a:custGeom>
              <a:avLst/>
              <a:gdLst>
                <a:gd name="T0" fmla="*/ 385 w 433"/>
                <a:gd name="T1" fmla="*/ 0 h 197"/>
                <a:gd name="T2" fmla="*/ 48 w 433"/>
                <a:gd name="T3" fmla="*/ 0 h 197"/>
                <a:gd name="T4" fmla="*/ 0 w 433"/>
                <a:gd name="T5" fmla="*/ 48 h 197"/>
                <a:gd name="T6" fmla="*/ 0 w 433"/>
                <a:gd name="T7" fmla="*/ 108 h 197"/>
                <a:gd name="T8" fmla="*/ 48 w 433"/>
                <a:gd name="T9" fmla="*/ 156 h 197"/>
                <a:gd name="T10" fmla="*/ 48 w 433"/>
                <a:gd name="T11" fmla="*/ 156 h 197"/>
                <a:gd name="T12" fmla="*/ 48 w 433"/>
                <a:gd name="T13" fmla="*/ 187 h 197"/>
                <a:gd name="T14" fmla="*/ 61 w 433"/>
                <a:gd name="T15" fmla="*/ 191 h 197"/>
                <a:gd name="T16" fmla="*/ 86 w 433"/>
                <a:gd name="T17" fmla="*/ 156 h 197"/>
                <a:gd name="T18" fmla="*/ 385 w 433"/>
                <a:gd name="T19" fmla="*/ 156 h 197"/>
                <a:gd name="T20" fmla="*/ 433 w 433"/>
                <a:gd name="T21" fmla="*/ 108 h 197"/>
                <a:gd name="T22" fmla="*/ 433 w 433"/>
                <a:gd name="T23" fmla="*/ 48 h 197"/>
                <a:gd name="T24" fmla="*/ 385 w 433"/>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3" h="197">
                  <a:moveTo>
                    <a:pt x="385" y="0"/>
                  </a:moveTo>
                  <a:cubicBezTo>
                    <a:pt x="48" y="0"/>
                    <a:pt x="48" y="0"/>
                    <a:pt x="48" y="0"/>
                  </a:cubicBezTo>
                  <a:cubicBezTo>
                    <a:pt x="22" y="0"/>
                    <a:pt x="0" y="21"/>
                    <a:pt x="0" y="48"/>
                  </a:cubicBezTo>
                  <a:cubicBezTo>
                    <a:pt x="0" y="108"/>
                    <a:pt x="0" y="108"/>
                    <a:pt x="0" y="108"/>
                  </a:cubicBezTo>
                  <a:cubicBezTo>
                    <a:pt x="0" y="134"/>
                    <a:pt x="22" y="156"/>
                    <a:pt x="48" y="156"/>
                  </a:cubicBezTo>
                  <a:cubicBezTo>
                    <a:pt x="48" y="156"/>
                    <a:pt x="48" y="156"/>
                    <a:pt x="48" y="156"/>
                  </a:cubicBezTo>
                  <a:cubicBezTo>
                    <a:pt x="48" y="187"/>
                    <a:pt x="48" y="187"/>
                    <a:pt x="48" y="187"/>
                  </a:cubicBezTo>
                  <a:cubicBezTo>
                    <a:pt x="48" y="194"/>
                    <a:pt x="57" y="197"/>
                    <a:pt x="61" y="191"/>
                  </a:cubicBezTo>
                  <a:cubicBezTo>
                    <a:pt x="86" y="156"/>
                    <a:pt x="86" y="156"/>
                    <a:pt x="86" y="156"/>
                  </a:cubicBezTo>
                  <a:cubicBezTo>
                    <a:pt x="385" y="156"/>
                    <a:pt x="385" y="156"/>
                    <a:pt x="385" y="156"/>
                  </a:cubicBezTo>
                  <a:cubicBezTo>
                    <a:pt x="411" y="156"/>
                    <a:pt x="433" y="134"/>
                    <a:pt x="433" y="108"/>
                  </a:cubicBezTo>
                  <a:cubicBezTo>
                    <a:pt x="433" y="48"/>
                    <a:pt x="433" y="48"/>
                    <a:pt x="433" y="48"/>
                  </a:cubicBezTo>
                  <a:cubicBezTo>
                    <a:pt x="433" y="21"/>
                    <a:pt x="411" y="0"/>
                    <a:pt x="385" y="0"/>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1iḋe">
              <a:extLst>
                <a:ext uri="{FF2B5EF4-FFF2-40B4-BE49-F238E27FC236}">
                  <a16:creationId xmlns:a16="http://schemas.microsoft.com/office/drawing/2014/main" id="{40D98765-B249-D68B-9329-C65B4A016D97}"/>
                </a:ext>
              </a:extLst>
            </p:cNvPr>
            <p:cNvSpPr/>
            <p:nvPr/>
          </p:nvSpPr>
          <p:spPr bwMode="auto">
            <a:xfrm>
              <a:off x="6486525" y="2822576"/>
              <a:ext cx="1835150" cy="708025"/>
            </a:xfrm>
            <a:custGeom>
              <a:avLst/>
              <a:gdLst>
                <a:gd name="T0" fmla="*/ 41 w 403"/>
                <a:gd name="T1" fmla="*/ 0 h 156"/>
                <a:gd name="T2" fmla="*/ 0 w 403"/>
                <a:gd name="T3" fmla="*/ 23 h 156"/>
                <a:gd name="T4" fmla="*/ 132 w 403"/>
                <a:gd name="T5" fmla="*/ 156 h 156"/>
                <a:gd name="T6" fmla="*/ 294 w 403"/>
                <a:gd name="T7" fmla="*/ 156 h 156"/>
                <a:gd name="T8" fmla="*/ 138 w 403"/>
                <a:gd name="T9" fmla="*/ 0 h 156"/>
                <a:gd name="T10" fmla="*/ 41 w 403"/>
                <a:gd name="T11" fmla="*/ 0 h 156"/>
                <a:gd name="T12" fmla="*/ 254 w 403"/>
                <a:gd name="T13" fmla="*/ 0 h 156"/>
                <a:gd name="T14" fmla="*/ 241 w 403"/>
                <a:gd name="T15" fmla="*/ 0 h 156"/>
                <a:gd name="T16" fmla="*/ 394 w 403"/>
                <a:gd name="T17" fmla="*/ 153 h 156"/>
                <a:gd name="T18" fmla="*/ 403 w 403"/>
                <a:gd name="T19" fmla="*/ 148 h 156"/>
                <a:gd name="T20" fmla="*/ 254 w 403"/>
                <a:gd name="T21" fmla="*/ 0 h 156"/>
                <a:gd name="T22" fmla="*/ 160 w 403"/>
                <a:gd name="T23" fmla="*/ 0 h 156"/>
                <a:gd name="T24" fmla="*/ 316 w 403"/>
                <a:gd name="T25" fmla="*/ 156 h 156"/>
                <a:gd name="T26" fmla="*/ 345 w 403"/>
                <a:gd name="T27" fmla="*/ 156 h 156"/>
                <a:gd name="T28" fmla="*/ 189 w 403"/>
                <a:gd name="T29" fmla="*/ 0 h 156"/>
                <a:gd name="T30" fmla="*/ 160 w 403"/>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3" h="156">
                  <a:moveTo>
                    <a:pt x="41" y="0"/>
                  </a:moveTo>
                  <a:cubicBezTo>
                    <a:pt x="23" y="0"/>
                    <a:pt x="8" y="9"/>
                    <a:pt x="0" y="23"/>
                  </a:cubicBezTo>
                  <a:cubicBezTo>
                    <a:pt x="132" y="156"/>
                    <a:pt x="132" y="156"/>
                    <a:pt x="132" y="156"/>
                  </a:cubicBezTo>
                  <a:cubicBezTo>
                    <a:pt x="294" y="156"/>
                    <a:pt x="294" y="156"/>
                    <a:pt x="294" y="156"/>
                  </a:cubicBezTo>
                  <a:cubicBezTo>
                    <a:pt x="138" y="0"/>
                    <a:pt x="138" y="0"/>
                    <a:pt x="138" y="0"/>
                  </a:cubicBezTo>
                  <a:lnTo>
                    <a:pt x="41" y="0"/>
                  </a:lnTo>
                  <a:close/>
                  <a:moveTo>
                    <a:pt x="254" y="0"/>
                  </a:moveTo>
                  <a:cubicBezTo>
                    <a:pt x="241" y="0"/>
                    <a:pt x="241" y="0"/>
                    <a:pt x="241" y="0"/>
                  </a:cubicBezTo>
                  <a:cubicBezTo>
                    <a:pt x="394" y="153"/>
                    <a:pt x="394" y="153"/>
                    <a:pt x="394" y="153"/>
                  </a:cubicBezTo>
                  <a:cubicBezTo>
                    <a:pt x="397" y="152"/>
                    <a:pt x="400" y="150"/>
                    <a:pt x="403" y="148"/>
                  </a:cubicBezTo>
                  <a:lnTo>
                    <a:pt x="254" y="0"/>
                  </a:lnTo>
                  <a:close/>
                  <a:moveTo>
                    <a:pt x="160" y="0"/>
                  </a:moveTo>
                  <a:cubicBezTo>
                    <a:pt x="316" y="156"/>
                    <a:pt x="316" y="156"/>
                    <a:pt x="316" y="156"/>
                  </a:cubicBezTo>
                  <a:cubicBezTo>
                    <a:pt x="345" y="156"/>
                    <a:pt x="345" y="156"/>
                    <a:pt x="345" y="156"/>
                  </a:cubicBezTo>
                  <a:cubicBezTo>
                    <a:pt x="189" y="0"/>
                    <a:pt x="189" y="0"/>
                    <a:pt x="189" y="0"/>
                  </a:cubicBezTo>
                  <a:lnTo>
                    <a:pt x="160" y="0"/>
                  </a:lnTo>
                  <a:close/>
                </a:path>
              </a:pathLst>
            </a:custGeom>
            <a:solidFill>
              <a:srgbClr val="007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Slîḓè">
              <a:extLst>
                <a:ext uri="{FF2B5EF4-FFF2-40B4-BE49-F238E27FC236}">
                  <a16:creationId xmlns:a16="http://schemas.microsoft.com/office/drawing/2014/main" id="{9DFC7455-FF72-1794-CAAF-4312B8F9AD40}"/>
                </a:ext>
              </a:extLst>
            </p:cNvPr>
            <p:cNvSpPr/>
            <p:nvPr/>
          </p:nvSpPr>
          <p:spPr bwMode="auto">
            <a:xfrm>
              <a:off x="6454775" y="2822576"/>
              <a:ext cx="1971675" cy="222250"/>
            </a:xfrm>
            <a:custGeom>
              <a:avLst/>
              <a:gdLst>
                <a:gd name="T0" fmla="*/ 385 w 433"/>
                <a:gd name="T1" fmla="*/ 0 h 49"/>
                <a:gd name="T2" fmla="*/ 48 w 433"/>
                <a:gd name="T3" fmla="*/ 0 h 49"/>
                <a:gd name="T4" fmla="*/ 0 w 433"/>
                <a:gd name="T5" fmla="*/ 48 h 49"/>
                <a:gd name="T6" fmla="*/ 0 w 433"/>
                <a:gd name="T7" fmla="*/ 49 h 49"/>
                <a:gd name="T8" fmla="*/ 48 w 433"/>
                <a:gd name="T9" fmla="*/ 1 h 49"/>
                <a:gd name="T10" fmla="*/ 385 w 433"/>
                <a:gd name="T11" fmla="*/ 1 h 49"/>
                <a:gd name="T12" fmla="*/ 433 w 433"/>
                <a:gd name="T13" fmla="*/ 49 h 49"/>
                <a:gd name="T14" fmla="*/ 433 w 433"/>
                <a:gd name="T15" fmla="*/ 48 h 49"/>
                <a:gd name="T16" fmla="*/ 385 w 433"/>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49">
                  <a:moveTo>
                    <a:pt x="385" y="0"/>
                  </a:moveTo>
                  <a:cubicBezTo>
                    <a:pt x="48" y="0"/>
                    <a:pt x="48" y="0"/>
                    <a:pt x="48" y="0"/>
                  </a:cubicBezTo>
                  <a:cubicBezTo>
                    <a:pt x="22" y="0"/>
                    <a:pt x="0" y="21"/>
                    <a:pt x="0" y="48"/>
                  </a:cubicBezTo>
                  <a:cubicBezTo>
                    <a:pt x="0" y="49"/>
                    <a:pt x="0" y="49"/>
                    <a:pt x="0" y="49"/>
                  </a:cubicBezTo>
                  <a:cubicBezTo>
                    <a:pt x="0" y="23"/>
                    <a:pt x="22" y="1"/>
                    <a:pt x="48" y="1"/>
                  </a:cubicBezTo>
                  <a:cubicBezTo>
                    <a:pt x="385" y="1"/>
                    <a:pt x="385" y="1"/>
                    <a:pt x="385" y="1"/>
                  </a:cubicBezTo>
                  <a:cubicBezTo>
                    <a:pt x="411" y="1"/>
                    <a:pt x="433" y="23"/>
                    <a:pt x="433" y="49"/>
                  </a:cubicBezTo>
                  <a:cubicBezTo>
                    <a:pt x="433" y="48"/>
                    <a:pt x="433" y="48"/>
                    <a:pt x="433" y="48"/>
                  </a:cubicBezTo>
                  <a:cubicBezTo>
                    <a:pt x="433" y="21"/>
                    <a:pt x="411" y="0"/>
                    <a:pt x="385" y="0"/>
                  </a:cubicBezTo>
                  <a:close/>
                </a:path>
              </a:pathLst>
            </a:custGeom>
            <a:solidFill>
              <a:srgbClr val="00B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ṧļíḋè">
              <a:extLst>
                <a:ext uri="{FF2B5EF4-FFF2-40B4-BE49-F238E27FC236}">
                  <a16:creationId xmlns:a16="http://schemas.microsoft.com/office/drawing/2014/main" id="{0B9DEBDF-1779-926A-F142-48FDA3D7CE78}"/>
                </a:ext>
              </a:extLst>
            </p:cNvPr>
            <p:cNvSpPr/>
            <p:nvPr/>
          </p:nvSpPr>
          <p:spPr bwMode="auto">
            <a:xfrm>
              <a:off x="6596063" y="2986088"/>
              <a:ext cx="528638" cy="385763"/>
            </a:xfrm>
            <a:custGeom>
              <a:avLst/>
              <a:gdLst>
                <a:gd name="T0" fmla="*/ 113 w 116"/>
                <a:gd name="T1" fmla="*/ 27 h 85"/>
                <a:gd name="T2" fmla="*/ 87 w 116"/>
                <a:gd name="T3" fmla="*/ 2 h 85"/>
                <a:gd name="T4" fmla="*/ 58 w 116"/>
                <a:gd name="T5" fmla="*/ 12 h 85"/>
                <a:gd name="T6" fmla="*/ 28 w 116"/>
                <a:gd name="T7" fmla="*/ 3 h 85"/>
                <a:gd name="T8" fmla="*/ 3 w 116"/>
                <a:gd name="T9" fmla="*/ 29 h 85"/>
                <a:gd name="T10" fmla="*/ 3 w 116"/>
                <a:gd name="T11" fmla="*/ 29 h 85"/>
                <a:gd name="T12" fmla="*/ 18 w 116"/>
                <a:gd name="T13" fmla="*/ 63 h 85"/>
                <a:gd name="T14" fmla="*/ 42 w 116"/>
                <a:gd name="T15" fmla="*/ 80 h 85"/>
                <a:gd name="T16" fmla="*/ 58 w 116"/>
                <a:gd name="T17" fmla="*/ 85 h 85"/>
                <a:gd name="T18" fmla="*/ 75 w 116"/>
                <a:gd name="T19" fmla="*/ 80 h 85"/>
                <a:gd name="T20" fmla="*/ 98 w 116"/>
                <a:gd name="T21" fmla="*/ 62 h 85"/>
                <a:gd name="T22" fmla="*/ 113 w 116"/>
                <a:gd name="T23" fmla="*/ 2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85">
                  <a:moveTo>
                    <a:pt x="113" y="27"/>
                  </a:moveTo>
                  <a:cubicBezTo>
                    <a:pt x="110" y="14"/>
                    <a:pt x="100" y="4"/>
                    <a:pt x="87" y="2"/>
                  </a:cubicBezTo>
                  <a:cubicBezTo>
                    <a:pt x="76" y="0"/>
                    <a:pt x="65" y="4"/>
                    <a:pt x="58" y="12"/>
                  </a:cubicBezTo>
                  <a:cubicBezTo>
                    <a:pt x="50" y="4"/>
                    <a:pt x="39" y="0"/>
                    <a:pt x="28" y="3"/>
                  </a:cubicBezTo>
                  <a:cubicBezTo>
                    <a:pt x="15" y="6"/>
                    <a:pt x="5" y="16"/>
                    <a:pt x="3" y="29"/>
                  </a:cubicBezTo>
                  <a:cubicBezTo>
                    <a:pt x="3" y="29"/>
                    <a:pt x="3" y="29"/>
                    <a:pt x="3" y="29"/>
                  </a:cubicBezTo>
                  <a:cubicBezTo>
                    <a:pt x="0" y="43"/>
                    <a:pt x="6" y="56"/>
                    <a:pt x="18" y="63"/>
                  </a:cubicBezTo>
                  <a:cubicBezTo>
                    <a:pt x="42" y="80"/>
                    <a:pt x="42" y="80"/>
                    <a:pt x="42" y="80"/>
                  </a:cubicBezTo>
                  <a:cubicBezTo>
                    <a:pt x="47" y="83"/>
                    <a:pt x="53" y="85"/>
                    <a:pt x="58" y="85"/>
                  </a:cubicBezTo>
                  <a:cubicBezTo>
                    <a:pt x="64" y="85"/>
                    <a:pt x="70" y="83"/>
                    <a:pt x="75" y="80"/>
                  </a:cubicBezTo>
                  <a:cubicBezTo>
                    <a:pt x="98" y="62"/>
                    <a:pt x="98" y="62"/>
                    <a:pt x="98" y="62"/>
                  </a:cubicBezTo>
                  <a:cubicBezTo>
                    <a:pt x="110" y="54"/>
                    <a:pt x="116" y="41"/>
                    <a:pt x="113" y="27"/>
                  </a:cubicBezTo>
                  <a:close/>
                </a:path>
              </a:pathLst>
            </a:custGeom>
            <a:solidFill>
              <a:srgbClr val="009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îṩḷïḓe">
              <a:extLst>
                <a:ext uri="{FF2B5EF4-FFF2-40B4-BE49-F238E27FC236}">
                  <a16:creationId xmlns:a16="http://schemas.microsoft.com/office/drawing/2014/main" id="{420478F8-5665-BE1D-D4D4-796A6B477620}"/>
                </a:ext>
              </a:extLst>
            </p:cNvPr>
            <p:cNvSpPr/>
            <p:nvPr/>
          </p:nvSpPr>
          <p:spPr bwMode="auto">
            <a:xfrm>
              <a:off x="6596063" y="2990851"/>
              <a:ext cx="528638" cy="381000"/>
            </a:xfrm>
            <a:custGeom>
              <a:avLst/>
              <a:gdLst>
                <a:gd name="T0" fmla="*/ 113 w 116"/>
                <a:gd name="T1" fmla="*/ 27 h 84"/>
                <a:gd name="T2" fmla="*/ 87 w 116"/>
                <a:gd name="T3" fmla="*/ 2 h 84"/>
                <a:gd name="T4" fmla="*/ 58 w 116"/>
                <a:gd name="T5" fmla="*/ 12 h 84"/>
                <a:gd name="T6" fmla="*/ 28 w 116"/>
                <a:gd name="T7" fmla="*/ 3 h 84"/>
                <a:gd name="T8" fmla="*/ 3 w 116"/>
                <a:gd name="T9" fmla="*/ 28 h 84"/>
                <a:gd name="T10" fmla="*/ 3 w 116"/>
                <a:gd name="T11" fmla="*/ 28 h 84"/>
                <a:gd name="T12" fmla="*/ 18 w 116"/>
                <a:gd name="T13" fmla="*/ 62 h 84"/>
                <a:gd name="T14" fmla="*/ 42 w 116"/>
                <a:gd name="T15" fmla="*/ 79 h 84"/>
                <a:gd name="T16" fmla="*/ 58 w 116"/>
                <a:gd name="T17" fmla="*/ 84 h 84"/>
                <a:gd name="T18" fmla="*/ 75 w 116"/>
                <a:gd name="T19" fmla="*/ 79 h 84"/>
                <a:gd name="T20" fmla="*/ 98 w 116"/>
                <a:gd name="T21" fmla="*/ 61 h 84"/>
                <a:gd name="T22" fmla="*/ 113 w 116"/>
                <a:gd name="T23" fmla="*/ 2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84">
                  <a:moveTo>
                    <a:pt x="113" y="27"/>
                  </a:moveTo>
                  <a:cubicBezTo>
                    <a:pt x="110" y="14"/>
                    <a:pt x="100" y="4"/>
                    <a:pt x="87" y="2"/>
                  </a:cubicBezTo>
                  <a:cubicBezTo>
                    <a:pt x="76" y="0"/>
                    <a:pt x="65" y="4"/>
                    <a:pt x="58" y="12"/>
                  </a:cubicBezTo>
                  <a:cubicBezTo>
                    <a:pt x="50" y="4"/>
                    <a:pt x="39" y="1"/>
                    <a:pt x="28" y="3"/>
                  </a:cubicBezTo>
                  <a:cubicBezTo>
                    <a:pt x="15" y="6"/>
                    <a:pt x="5" y="16"/>
                    <a:pt x="3" y="28"/>
                  </a:cubicBezTo>
                  <a:cubicBezTo>
                    <a:pt x="3" y="28"/>
                    <a:pt x="3" y="28"/>
                    <a:pt x="3" y="28"/>
                  </a:cubicBezTo>
                  <a:cubicBezTo>
                    <a:pt x="0" y="42"/>
                    <a:pt x="6" y="55"/>
                    <a:pt x="18" y="62"/>
                  </a:cubicBezTo>
                  <a:cubicBezTo>
                    <a:pt x="42" y="79"/>
                    <a:pt x="42" y="79"/>
                    <a:pt x="42" y="79"/>
                  </a:cubicBezTo>
                  <a:cubicBezTo>
                    <a:pt x="47" y="82"/>
                    <a:pt x="53" y="84"/>
                    <a:pt x="58" y="84"/>
                  </a:cubicBezTo>
                  <a:cubicBezTo>
                    <a:pt x="64" y="84"/>
                    <a:pt x="70" y="82"/>
                    <a:pt x="75" y="79"/>
                  </a:cubicBezTo>
                  <a:cubicBezTo>
                    <a:pt x="98" y="61"/>
                    <a:pt x="98" y="61"/>
                    <a:pt x="98" y="61"/>
                  </a:cubicBezTo>
                  <a:cubicBezTo>
                    <a:pt x="110" y="54"/>
                    <a:pt x="116" y="40"/>
                    <a:pt x="113" y="27"/>
                  </a:cubicBezTo>
                  <a:close/>
                </a:path>
              </a:pathLst>
            </a:custGeom>
            <a:solidFill>
              <a:srgbClr val="005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ŝḻîḍê">
              <a:extLst>
                <a:ext uri="{FF2B5EF4-FFF2-40B4-BE49-F238E27FC236}">
                  <a16:creationId xmlns:a16="http://schemas.microsoft.com/office/drawing/2014/main" id="{FB4BA0D0-6EFB-4D65-30A5-CE4ABA1A7E06}"/>
                </a:ext>
              </a:extLst>
            </p:cNvPr>
            <p:cNvSpPr/>
            <p:nvPr/>
          </p:nvSpPr>
          <p:spPr bwMode="auto">
            <a:xfrm>
              <a:off x="6623050" y="3013076"/>
              <a:ext cx="474663" cy="341313"/>
            </a:xfrm>
            <a:custGeom>
              <a:avLst/>
              <a:gdLst>
                <a:gd name="T0" fmla="*/ 2 w 104"/>
                <a:gd name="T1" fmla="*/ 24 h 75"/>
                <a:gd name="T2" fmla="*/ 23 w 104"/>
                <a:gd name="T3" fmla="*/ 3 h 75"/>
                <a:gd name="T4" fmla="*/ 52 w 104"/>
                <a:gd name="T5" fmla="*/ 16 h 75"/>
                <a:gd name="T6" fmla="*/ 80 w 104"/>
                <a:gd name="T7" fmla="*/ 3 h 75"/>
                <a:gd name="T8" fmla="*/ 101 w 104"/>
                <a:gd name="T9" fmla="*/ 23 h 75"/>
                <a:gd name="T10" fmla="*/ 89 w 104"/>
                <a:gd name="T11" fmla="*/ 51 h 75"/>
                <a:gd name="T12" fmla="*/ 65 w 104"/>
                <a:gd name="T13" fmla="*/ 69 h 75"/>
                <a:gd name="T14" fmla="*/ 40 w 104"/>
                <a:gd name="T15" fmla="*/ 69 h 75"/>
                <a:gd name="T16" fmla="*/ 15 w 104"/>
                <a:gd name="T17" fmla="*/ 53 h 75"/>
                <a:gd name="T18" fmla="*/ 2 w 104"/>
                <a:gd name="T19" fmla="*/ 2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75">
                  <a:moveTo>
                    <a:pt x="2" y="24"/>
                  </a:moveTo>
                  <a:cubicBezTo>
                    <a:pt x="4" y="14"/>
                    <a:pt x="13" y="6"/>
                    <a:pt x="23" y="3"/>
                  </a:cubicBezTo>
                  <a:cubicBezTo>
                    <a:pt x="35" y="1"/>
                    <a:pt x="46" y="7"/>
                    <a:pt x="52" y="16"/>
                  </a:cubicBezTo>
                  <a:cubicBezTo>
                    <a:pt x="57" y="6"/>
                    <a:pt x="68" y="0"/>
                    <a:pt x="80" y="3"/>
                  </a:cubicBezTo>
                  <a:cubicBezTo>
                    <a:pt x="90" y="4"/>
                    <a:pt x="99" y="12"/>
                    <a:pt x="101" y="23"/>
                  </a:cubicBezTo>
                  <a:cubicBezTo>
                    <a:pt x="104" y="35"/>
                    <a:pt x="98" y="46"/>
                    <a:pt x="89" y="51"/>
                  </a:cubicBezTo>
                  <a:cubicBezTo>
                    <a:pt x="65" y="69"/>
                    <a:pt x="65" y="69"/>
                    <a:pt x="65" y="69"/>
                  </a:cubicBezTo>
                  <a:cubicBezTo>
                    <a:pt x="58" y="75"/>
                    <a:pt x="47" y="75"/>
                    <a:pt x="40" y="69"/>
                  </a:cubicBezTo>
                  <a:cubicBezTo>
                    <a:pt x="15" y="53"/>
                    <a:pt x="15" y="53"/>
                    <a:pt x="15" y="53"/>
                  </a:cubicBezTo>
                  <a:cubicBezTo>
                    <a:pt x="6" y="47"/>
                    <a:pt x="0" y="36"/>
                    <a:pt x="2" y="24"/>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śḷîďè">
              <a:extLst>
                <a:ext uri="{FF2B5EF4-FFF2-40B4-BE49-F238E27FC236}">
                  <a16:creationId xmlns:a16="http://schemas.microsoft.com/office/drawing/2014/main" id="{438C0CCE-CEA5-98CC-C187-59997101532B}"/>
                </a:ext>
              </a:extLst>
            </p:cNvPr>
            <p:cNvSpPr/>
            <p:nvPr/>
          </p:nvSpPr>
          <p:spPr bwMode="auto">
            <a:xfrm>
              <a:off x="6632575" y="3013076"/>
              <a:ext cx="455613" cy="131763"/>
            </a:xfrm>
            <a:custGeom>
              <a:avLst/>
              <a:gdLst>
                <a:gd name="T0" fmla="*/ 0 w 100"/>
                <a:gd name="T1" fmla="*/ 25 h 29"/>
                <a:gd name="T2" fmla="*/ 21 w 100"/>
                <a:gd name="T3" fmla="*/ 4 h 29"/>
                <a:gd name="T4" fmla="*/ 50 w 100"/>
                <a:gd name="T5" fmla="*/ 17 h 29"/>
                <a:gd name="T6" fmla="*/ 78 w 100"/>
                <a:gd name="T7" fmla="*/ 4 h 29"/>
                <a:gd name="T8" fmla="*/ 99 w 100"/>
                <a:gd name="T9" fmla="*/ 24 h 29"/>
                <a:gd name="T10" fmla="*/ 100 w 100"/>
                <a:gd name="T11" fmla="*/ 28 h 29"/>
                <a:gd name="T12" fmla="*/ 99 w 100"/>
                <a:gd name="T13" fmla="*/ 23 h 29"/>
                <a:gd name="T14" fmla="*/ 78 w 100"/>
                <a:gd name="T15" fmla="*/ 3 h 29"/>
                <a:gd name="T16" fmla="*/ 50 w 100"/>
                <a:gd name="T17" fmla="*/ 16 h 29"/>
                <a:gd name="T18" fmla="*/ 21 w 100"/>
                <a:gd name="T19" fmla="*/ 3 h 29"/>
                <a:gd name="T20" fmla="*/ 0 w 100"/>
                <a:gd name="T21" fmla="*/ 24 h 29"/>
                <a:gd name="T22" fmla="*/ 0 w 100"/>
                <a:gd name="T23" fmla="*/ 29 h 29"/>
                <a:gd name="T24" fmla="*/ 0 w 100"/>
                <a:gd name="T25"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29">
                  <a:moveTo>
                    <a:pt x="0" y="25"/>
                  </a:moveTo>
                  <a:cubicBezTo>
                    <a:pt x="2" y="15"/>
                    <a:pt x="11" y="7"/>
                    <a:pt x="21" y="4"/>
                  </a:cubicBezTo>
                  <a:cubicBezTo>
                    <a:pt x="33" y="2"/>
                    <a:pt x="44" y="8"/>
                    <a:pt x="50" y="17"/>
                  </a:cubicBezTo>
                  <a:cubicBezTo>
                    <a:pt x="55" y="7"/>
                    <a:pt x="66" y="1"/>
                    <a:pt x="78" y="4"/>
                  </a:cubicBezTo>
                  <a:cubicBezTo>
                    <a:pt x="88" y="5"/>
                    <a:pt x="97" y="13"/>
                    <a:pt x="99" y="24"/>
                  </a:cubicBezTo>
                  <a:cubicBezTo>
                    <a:pt x="99" y="25"/>
                    <a:pt x="100" y="27"/>
                    <a:pt x="100" y="28"/>
                  </a:cubicBezTo>
                  <a:cubicBezTo>
                    <a:pt x="100" y="26"/>
                    <a:pt x="99" y="25"/>
                    <a:pt x="99" y="23"/>
                  </a:cubicBezTo>
                  <a:cubicBezTo>
                    <a:pt x="97" y="12"/>
                    <a:pt x="88" y="4"/>
                    <a:pt x="78" y="3"/>
                  </a:cubicBezTo>
                  <a:cubicBezTo>
                    <a:pt x="66" y="0"/>
                    <a:pt x="55" y="6"/>
                    <a:pt x="50" y="16"/>
                  </a:cubicBezTo>
                  <a:cubicBezTo>
                    <a:pt x="44" y="7"/>
                    <a:pt x="33" y="1"/>
                    <a:pt x="21" y="3"/>
                  </a:cubicBezTo>
                  <a:cubicBezTo>
                    <a:pt x="11" y="6"/>
                    <a:pt x="2" y="14"/>
                    <a:pt x="0" y="24"/>
                  </a:cubicBezTo>
                  <a:cubicBezTo>
                    <a:pt x="0" y="26"/>
                    <a:pt x="0" y="28"/>
                    <a:pt x="0" y="29"/>
                  </a:cubicBezTo>
                  <a:cubicBezTo>
                    <a:pt x="0" y="28"/>
                    <a:pt x="0" y="27"/>
                    <a:pt x="0" y="25"/>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íşļiḓè">
              <a:extLst>
                <a:ext uri="{FF2B5EF4-FFF2-40B4-BE49-F238E27FC236}">
                  <a16:creationId xmlns:a16="http://schemas.microsoft.com/office/drawing/2014/main" id="{CF52105B-5DE4-B804-9FC0-2FA0A6A24207}"/>
                </a:ext>
              </a:extLst>
            </p:cNvPr>
            <p:cNvSpPr/>
            <p:nvPr/>
          </p:nvSpPr>
          <p:spPr bwMode="auto">
            <a:xfrm>
              <a:off x="7678738" y="2176463"/>
              <a:ext cx="733425" cy="527050"/>
            </a:xfrm>
            <a:custGeom>
              <a:avLst/>
              <a:gdLst>
                <a:gd name="T0" fmla="*/ 4 w 161"/>
                <a:gd name="T1" fmla="*/ 38 h 116"/>
                <a:gd name="T2" fmla="*/ 36 w 161"/>
                <a:gd name="T3" fmla="*/ 5 h 116"/>
                <a:gd name="T4" fmla="*/ 80 w 161"/>
                <a:gd name="T5" fmla="*/ 25 h 116"/>
                <a:gd name="T6" fmla="*/ 124 w 161"/>
                <a:gd name="T7" fmla="*/ 4 h 116"/>
                <a:gd name="T8" fmla="*/ 157 w 161"/>
                <a:gd name="T9" fmla="*/ 35 h 116"/>
                <a:gd name="T10" fmla="*/ 138 w 161"/>
                <a:gd name="T11" fmla="*/ 80 h 116"/>
                <a:gd name="T12" fmla="*/ 138 w 161"/>
                <a:gd name="T13" fmla="*/ 80 h 116"/>
                <a:gd name="T14" fmla="*/ 102 w 161"/>
                <a:gd name="T15" fmla="*/ 107 h 116"/>
                <a:gd name="T16" fmla="*/ 61 w 161"/>
                <a:gd name="T17" fmla="*/ 108 h 116"/>
                <a:gd name="T18" fmla="*/ 24 w 161"/>
                <a:gd name="T19" fmla="*/ 81 h 116"/>
                <a:gd name="T20" fmla="*/ 4 w 161"/>
                <a:gd name="T21" fmla="*/ 3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16">
                  <a:moveTo>
                    <a:pt x="4" y="38"/>
                  </a:moveTo>
                  <a:cubicBezTo>
                    <a:pt x="7" y="21"/>
                    <a:pt x="19" y="8"/>
                    <a:pt x="36" y="5"/>
                  </a:cubicBezTo>
                  <a:cubicBezTo>
                    <a:pt x="54" y="1"/>
                    <a:pt x="72" y="10"/>
                    <a:pt x="80" y="25"/>
                  </a:cubicBezTo>
                  <a:cubicBezTo>
                    <a:pt x="88" y="10"/>
                    <a:pt x="105" y="0"/>
                    <a:pt x="124" y="4"/>
                  </a:cubicBezTo>
                  <a:cubicBezTo>
                    <a:pt x="140" y="7"/>
                    <a:pt x="154" y="19"/>
                    <a:pt x="157" y="35"/>
                  </a:cubicBezTo>
                  <a:cubicBezTo>
                    <a:pt x="161" y="54"/>
                    <a:pt x="153" y="71"/>
                    <a:pt x="138" y="80"/>
                  </a:cubicBezTo>
                  <a:cubicBezTo>
                    <a:pt x="138" y="80"/>
                    <a:pt x="138" y="80"/>
                    <a:pt x="138" y="80"/>
                  </a:cubicBezTo>
                  <a:cubicBezTo>
                    <a:pt x="102" y="107"/>
                    <a:pt x="102" y="107"/>
                    <a:pt x="102" y="107"/>
                  </a:cubicBezTo>
                  <a:cubicBezTo>
                    <a:pt x="90" y="116"/>
                    <a:pt x="74" y="116"/>
                    <a:pt x="61" y="108"/>
                  </a:cubicBezTo>
                  <a:cubicBezTo>
                    <a:pt x="24" y="81"/>
                    <a:pt x="24" y="81"/>
                    <a:pt x="24" y="81"/>
                  </a:cubicBezTo>
                  <a:cubicBezTo>
                    <a:pt x="9" y="73"/>
                    <a:pt x="0" y="56"/>
                    <a:pt x="4" y="38"/>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śḷíḑè">
              <a:extLst>
                <a:ext uri="{FF2B5EF4-FFF2-40B4-BE49-F238E27FC236}">
                  <a16:creationId xmlns:a16="http://schemas.microsoft.com/office/drawing/2014/main" id="{1157AFF9-8F8C-B8AB-E9D3-0B388243EB3C}"/>
                </a:ext>
              </a:extLst>
            </p:cNvPr>
            <p:cNvSpPr/>
            <p:nvPr/>
          </p:nvSpPr>
          <p:spPr bwMode="auto">
            <a:xfrm>
              <a:off x="7693025" y="2176463"/>
              <a:ext cx="704850" cy="209550"/>
            </a:xfrm>
            <a:custGeom>
              <a:avLst/>
              <a:gdLst>
                <a:gd name="T0" fmla="*/ 1 w 155"/>
                <a:gd name="T1" fmla="*/ 39 h 46"/>
                <a:gd name="T2" fmla="*/ 33 w 155"/>
                <a:gd name="T3" fmla="*/ 7 h 46"/>
                <a:gd name="T4" fmla="*/ 77 w 155"/>
                <a:gd name="T5" fmla="*/ 26 h 46"/>
                <a:gd name="T6" fmla="*/ 121 w 155"/>
                <a:gd name="T7" fmla="*/ 5 h 46"/>
                <a:gd name="T8" fmla="*/ 154 w 155"/>
                <a:gd name="T9" fmla="*/ 37 h 46"/>
                <a:gd name="T10" fmla="*/ 155 w 155"/>
                <a:gd name="T11" fmla="*/ 43 h 46"/>
                <a:gd name="T12" fmla="*/ 154 w 155"/>
                <a:gd name="T13" fmla="*/ 35 h 46"/>
                <a:gd name="T14" fmla="*/ 121 w 155"/>
                <a:gd name="T15" fmla="*/ 4 h 46"/>
                <a:gd name="T16" fmla="*/ 77 w 155"/>
                <a:gd name="T17" fmla="*/ 25 h 46"/>
                <a:gd name="T18" fmla="*/ 33 w 155"/>
                <a:gd name="T19" fmla="*/ 5 h 46"/>
                <a:gd name="T20" fmla="*/ 1 w 155"/>
                <a:gd name="T21" fmla="*/ 38 h 46"/>
                <a:gd name="T22" fmla="*/ 0 w 155"/>
                <a:gd name="T23" fmla="*/ 46 h 46"/>
                <a:gd name="T24" fmla="*/ 1 w 155"/>
                <a:gd name="T25"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46">
                  <a:moveTo>
                    <a:pt x="1" y="39"/>
                  </a:moveTo>
                  <a:cubicBezTo>
                    <a:pt x="4" y="23"/>
                    <a:pt x="16" y="10"/>
                    <a:pt x="33" y="7"/>
                  </a:cubicBezTo>
                  <a:cubicBezTo>
                    <a:pt x="51" y="3"/>
                    <a:pt x="69" y="12"/>
                    <a:pt x="77" y="26"/>
                  </a:cubicBezTo>
                  <a:cubicBezTo>
                    <a:pt x="85" y="11"/>
                    <a:pt x="102" y="2"/>
                    <a:pt x="121" y="5"/>
                  </a:cubicBezTo>
                  <a:cubicBezTo>
                    <a:pt x="137" y="8"/>
                    <a:pt x="151" y="21"/>
                    <a:pt x="154" y="37"/>
                  </a:cubicBezTo>
                  <a:cubicBezTo>
                    <a:pt x="155" y="39"/>
                    <a:pt x="155" y="41"/>
                    <a:pt x="155" y="43"/>
                  </a:cubicBezTo>
                  <a:cubicBezTo>
                    <a:pt x="155" y="41"/>
                    <a:pt x="155" y="38"/>
                    <a:pt x="154" y="35"/>
                  </a:cubicBezTo>
                  <a:cubicBezTo>
                    <a:pt x="151" y="19"/>
                    <a:pt x="137" y="7"/>
                    <a:pt x="121" y="4"/>
                  </a:cubicBezTo>
                  <a:cubicBezTo>
                    <a:pt x="102" y="0"/>
                    <a:pt x="85" y="10"/>
                    <a:pt x="77" y="25"/>
                  </a:cubicBezTo>
                  <a:cubicBezTo>
                    <a:pt x="69" y="10"/>
                    <a:pt x="51" y="1"/>
                    <a:pt x="33" y="5"/>
                  </a:cubicBezTo>
                  <a:cubicBezTo>
                    <a:pt x="16" y="8"/>
                    <a:pt x="4" y="21"/>
                    <a:pt x="1" y="38"/>
                  </a:cubicBezTo>
                  <a:cubicBezTo>
                    <a:pt x="0" y="40"/>
                    <a:pt x="0" y="43"/>
                    <a:pt x="0" y="46"/>
                  </a:cubicBezTo>
                  <a:cubicBezTo>
                    <a:pt x="0" y="43"/>
                    <a:pt x="0" y="41"/>
                    <a:pt x="1" y="39"/>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ṩļîḋé">
              <a:extLst>
                <a:ext uri="{FF2B5EF4-FFF2-40B4-BE49-F238E27FC236}">
                  <a16:creationId xmlns:a16="http://schemas.microsoft.com/office/drawing/2014/main" id="{29BEF411-284E-E4DB-9D70-9DFE28407CF7}"/>
                </a:ext>
              </a:extLst>
            </p:cNvPr>
            <p:cNvSpPr/>
            <p:nvPr/>
          </p:nvSpPr>
          <p:spPr bwMode="auto">
            <a:xfrm>
              <a:off x="8412163" y="2508251"/>
              <a:ext cx="350838" cy="254000"/>
            </a:xfrm>
            <a:custGeom>
              <a:avLst/>
              <a:gdLst>
                <a:gd name="T0" fmla="*/ 1 w 77"/>
                <a:gd name="T1" fmla="*/ 18 h 56"/>
                <a:gd name="T2" fmla="*/ 17 w 77"/>
                <a:gd name="T3" fmla="*/ 2 h 56"/>
                <a:gd name="T4" fmla="*/ 38 w 77"/>
                <a:gd name="T5" fmla="*/ 12 h 56"/>
                <a:gd name="T6" fmla="*/ 59 w 77"/>
                <a:gd name="T7" fmla="*/ 2 h 56"/>
                <a:gd name="T8" fmla="*/ 75 w 77"/>
                <a:gd name="T9" fmla="*/ 17 h 56"/>
                <a:gd name="T10" fmla="*/ 66 w 77"/>
                <a:gd name="T11" fmla="*/ 38 h 56"/>
                <a:gd name="T12" fmla="*/ 48 w 77"/>
                <a:gd name="T13" fmla="*/ 51 h 56"/>
                <a:gd name="T14" fmla="*/ 29 w 77"/>
                <a:gd name="T15" fmla="*/ 52 h 56"/>
                <a:gd name="T16" fmla="*/ 11 w 77"/>
                <a:gd name="T17" fmla="*/ 39 h 56"/>
                <a:gd name="T18" fmla="*/ 11 w 77"/>
                <a:gd name="T19" fmla="*/ 39 h 56"/>
                <a:gd name="T20" fmla="*/ 1 w 77"/>
                <a:gd name="T21" fmla="*/ 1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6">
                  <a:moveTo>
                    <a:pt x="1" y="18"/>
                  </a:moveTo>
                  <a:cubicBezTo>
                    <a:pt x="3" y="10"/>
                    <a:pt x="9" y="4"/>
                    <a:pt x="17" y="2"/>
                  </a:cubicBezTo>
                  <a:cubicBezTo>
                    <a:pt x="26" y="0"/>
                    <a:pt x="34" y="5"/>
                    <a:pt x="38" y="12"/>
                  </a:cubicBezTo>
                  <a:cubicBezTo>
                    <a:pt x="42" y="4"/>
                    <a:pt x="50" y="0"/>
                    <a:pt x="59" y="2"/>
                  </a:cubicBezTo>
                  <a:cubicBezTo>
                    <a:pt x="67" y="3"/>
                    <a:pt x="73" y="9"/>
                    <a:pt x="75" y="17"/>
                  </a:cubicBezTo>
                  <a:cubicBezTo>
                    <a:pt x="77" y="26"/>
                    <a:pt x="73" y="34"/>
                    <a:pt x="66" y="38"/>
                  </a:cubicBezTo>
                  <a:cubicBezTo>
                    <a:pt x="48" y="51"/>
                    <a:pt x="48" y="51"/>
                    <a:pt x="48" y="51"/>
                  </a:cubicBezTo>
                  <a:cubicBezTo>
                    <a:pt x="43" y="56"/>
                    <a:pt x="35" y="56"/>
                    <a:pt x="29" y="52"/>
                  </a:cubicBezTo>
                  <a:cubicBezTo>
                    <a:pt x="11" y="39"/>
                    <a:pt x="11" y="39"/>
                    <a:pt x="11" y="39"/>
                  </a:cubicBezTo>
                  <a:cubicBezTo>
                    <a:pt x="11" y="39"/>
                    <a:pt x="11" y="39"/>
                    <a:pt x="11" y="39"/>
                  </a:cubicBezTo>
                  <a:cubicBezTo>
                    <a:pt x="4" y="35"/>
                    <a:pt x="0" y="27"/>
                    <a:pt x="1" y="18"/>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śļïḑé">
              <a:extLst>
                <a:ext uri="{FF2B5EF4-FFF2-40B4-BE49-F238E27FC236}">
                  <a16:creationId xmlns:a16="http://schemas.microsoft.com/office/drawing/2014/main" id="{7C886128-9D44-E493-318F-1CD8361B3962}"/>
                </a:ext>
              </a:extLst>
            </p:cNvPr>
            <p:cNvSpPr/>
            <p:nvPr/>
          </p:nvSpPr>
          <p:spPr bwMode="auto">
            <a:xfrm>
              <a:off x="8416925" y="2508251"/>
              <a:ext cx="341313" cy="100013"/>
            </a:xfrm>
            <a:custGeom>
              <a:avLst/>
              <a:gdLst>
                <a:gd name="T0" fmla="*/ 0 w 75"/>
                <a:gd name="T1" fmla="*/ 19 h 22"/>
                <a:gd name="T2" fmla="*/ 16 w 75"/>
                <a:gd name="T3" fmla="*/ 3 h 22"/>
                <a:gd name="T4" fmla="*/ 37 w 75"/>
                <a:gd name="T5" fmla="*/ 12 h 22"/>
                <a:gd name="T6" fmla="*/ 58 w 75"/>
                <a:gd name="T7" fmla="*/ 2 h 22"/>
                <a:gd name="T8" fmla="*/ 74 w 75"/>
                <a:gd name="T9" fmla="*/ 17 h 22"/>
                <a:gd name="T10" fmla="*/ 75 w 75"/>
                <a:gd name="T11" fmla="*/ 21 h 22"/>
                <a:gd name="T12" fmla="*/ 74 w 75"/>
                <a:gd name="T13" fmla="*/ 17 h 22"/>
                <a:gd name="T14" fmla="*/ 58 w 75"/>
                <a:gd name="T15" fmla="*/ 2 h 22"/>
                <a:gd name="T16" fmla="*/ 37 w 75"/>
                <a:gd name="T17" fmla="*/ 12 h 22"/>
                <a:gd name="T18" fmla="*/ 16 w 75"/>
                <a:gd name="T19" fmla="*/ 2 h 22"/>
                <a:gd name="T20" fmla="*/ 0 w 75"/>
                <a:gd name="T21" fmla="*/ 18 h 22"/>
                <a:gd name="T22" fmla="*/ 0 w 75"/>
                <a:gd name="T23" fmla="*/ 22 h 22"/>
                <a:gd name="T24" fmla="*/ 0 w 75"/>
                <a:gd name="T25"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22">
                  <a:moveTo>
                    <a:pt x="0" y="19"/>
                  </a:moveTo>
                  <a:cubicBezTo>
                    <a:pt x="2" y="11"/>
                    <a:pt x="8" y="5"/>
                    <a:pt x="16" y="3"/>
                  </a:cubicBezTo>
                  <a:cubicBezTo>
                    <a:pt x="25" y="1"/>
                    <a:pt x="33" y="5"/>
                    <a:pt x="37" y="12"/>
                  </a:cubicBezTo>
                  <a:cubicBezTo>
                    <a:pt x="41" y="5"/>
                    <a:pt x="49" y="1"/>
                    <a:pt x="58" y="2"/>
                  </a:cubicBezTo>
                  <a:cubicBezTo>
                    <a:pt x="66" y="4"/>
                    <a:pt x="72" y="10"/>
                    <a:pt x="74" y="17"/>
                  </a:cubicBezTo>
                  <a:cubicBezTo>
                    <a:pt x="74" y="19"/>
                    <a:pt x="75" y="20"/>
                    <a:pt x="75" y="21"/>
                  </a:cubicBezTo>
                  <a:cubicBezTo>
                    <a:pt x="75" y="19"/>
                    <a:pt x="74" y="18"/>
                    <a:pt x="74" y="17"/>
                  </a:cubicBezTo>
                  <a:cubicBezTo>
                    <a:pt x="72" y="9"/>
                    <a:pt x="66" y="3"/>
                    <a:pt x="58" y="2"/>
                  </a:cubicBezTo>
                  <a:cubicBezTo>
                    <a:pt x="49" y="0"/>
                    <a:pt x="41" y="4"/>
                    <a:pt x="37" y="12"/>
                  </a:cubicBezTo>
                  <a:cubicBezTo>
                    <a:pt x="33" y="5"/>
                    <a:pt x="25" y="0"/>
                    <a:pt x="16" y="2"/>
                  </a:cubicBezTo>
                  <a:cubicBezTo>
                    <a:pt x="8" y="4"/>
                    <a:pt x="2" y="10"/>
                    <a:pt x="0" y="18"/>
                  </a:cubicBezTo>
                  <a:cubicBezTo>
                    <a:pt x="0" y="19"/>
                    <a:pt x="0" y="20"/>
                    <a:pt x="0" y="22"/>
                  </a:cubicBezTo>
                  <a:cubicBezTo>
                    <a:pt x="0" y="21"/>
                    <a:pt x="0" y="20"/>
                    <a:pt x="0" y="19"/>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iŝļíďè">
              <a:extLst>
                <a:ext uri="{FF2B5EF4-FFF2-40B4-BE49-F238E27FC236}">
                  <a16:creationId xmlns:a16="http://schemas.microsoft.com/office/drawing/2014/main" id="{4AAE0C86-F65B-90BF-38B2-4BF85A713FB4}"/>
                </a:ext>
              </a:extLst>
            </p:cNvPr>
            <p:cNvSpPr/>
            <p:nvPr/>
          </p:nvSpPr>
          <p:spPr bwMode="auto">
            <a:xfrm>
              <a:off x="7639050" y="1789113"/>
              <a:ext cx="431800" cy="314325"/>
            </a:xfrm>
            <a:custGeom>
              <a:avLst/>
              <a:gdLst>
                <a:gd name="T0" fmla="*/ 2 w 95"/>
                <a:gd name="T1" fmla="*/ 23 h 69"/>
                <a:gd name="T2" fmla="*/ 21 w 95"/>
                <a:gd name="T3" fmla="*/ 3 h 69"/>
                <a:gd name="T4" fmla="*/ 47 w 95"/>
                <a:gd name="T5" fmla="*/ 15 h 69"/>
                <a:gd name="T6" fmla="*/ 74 w 95"/>
                <a:gd name="T7" fmla="*/ 2 h 69"/>
                <a:gd name="T8" fmla="*/ 93 w 95"/>
                <a:gd name="T9" fmla="*/ 21 h 69"/>
                <a:gd name="T10" fmla="*/ 82 w 95"/>
                <a:gd name="T11" fmla="*/ 47 h 69"/>
                <a:gd name="T12" fmla="*/ 82 w 95"/>
                <a:gd name="T13" fmla="*/ 47 h 69"/>
                <a:gd name="T14" fmla="*/ 60 w 95"/>
                <a:gd name="T15" fmla="*/ 64 h 69"/>
                <a:gd name="T16" fmla="*/ 36 w 95"/>
                <a:gd name="T17" fmla="*/ 64 h 69"/>
                <a:gd name="T18" fmla="*/ 14 w 95"/>
                <a:gd name="T19" fmla="*/ 48 h 69"/>
                <a:gd name="T20" fmla="*/ 14 w 95"/>
                <a:gd name="T21" fmla="*/ 48 h 69"/>
                <a:gd name="T22" fmla="*/ 2 w 95"/>
                <a:gd name="T2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69">
                  <a:moveTo>
                    <a:pt x="2" y="23"/>
                  </a:moveTo>
                  <a:cubicBezTo>
                    <a:pt x="4" y="13"/>
                    <a:pt x="11" y="5"/>
                    <a:pt x="21" y="3"/>
                  </a:cubicBezTo>
                  <a:cubicBezTo>
                    <a:pt x="32" y="1"/>
                    <a:pt x="42" y="6"/>
                    <a:pt x="47" y="15"/>
                  </a:cubicBezTo>
                  <a:cubicBezTo>
                    <a:pt x="52" y="6"/>
                    <a:pt x="62" y="0"/>
                    <a:pt x="74" y="2"/>
                  </a:cubicBezTo>
                  <a:cubicBezTo>
                    <a:pt x="83" y="4"/>
                    <a:pt x="91" y="12"/>
                    <a:pt x="93" y="21"/>
                  </a:cubicBezTo>
                  <a:cubicBezTo>
                    <a:pt x="95" y="32"/>
                    <a:pt x="90" y="42"/>
                    <a:pt x="82" y="47"/>
                  </a:cubicBezTo>
                  <a:cubicBezTo>
                    <a:pt x="82" y="47"/>
                    <a:pt x="82" y="47"/>
                    <a:pt x="82" y="47"/>
                  </a:cubicBezTo>
                  <a:cubicBezTo>
                    <a:pt x="60" y="64"/>
                    <a:pt x="60" y="64"/>
                    <a:pt x="60" y="64"/>
                  </a:cubicBezTo>
                  <a:cubicBezTo>
                    <a:pt x="53" y="69"/>
                    <a:pt x="43" y="69"/>
                    <a:pt x="36" y="64"/>
                  </a:cubicBezTo>
                  <a:cubicBezTo>
                    <a:pt x="14" y="48"/>
                    <a:pt x="14" y="48"/>
                    <a:pt x="14" y="48"/>
                  </a:cubicBezTo>
                  <a:cubicBezTo>
                    <a:pt x="14" y="48"/>
                    <a:pt x="14" y="48"/>
                    <a:pt x="14" y="48"/>
                  </a:cubicBezTo>
                  <a:cubicBezTo>
                    <a:pt x="5" y="44"/>
                    <a:pt x="0" y="34"/>
                    <a:pt x="2" y="23"/>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ṥḻídè">
              <a:extLst>
                <a:ext uri="{FF2B5EF4-FFF2-40B4-BE49-F238E27FC236}">
                  <a16:creationId xmlns:a16="http://schemas.microsoft.com/office/drawing/2014/main" id="{518804E9-30AF-C04B-25CC-9E547D505BC3}"/>
                </a:ext>
              </a:extLst>
            </p:cNvPr>
            <p:cNvSpPr/>
            <p:nvPr/>
          </p:nvSpPr>
          <p:spPr bwMode="auto">
            <a:xfrm>
              <a:off x="7646988" y="1789113"/>
              <a:ext cx="419100" cy="123825"/>
            </a:xfrm>
            <a:custGeom>
              <a:avLst/>
              <a:gdLst>
                <a:gd name="T0" fmla="*/ 0 w 92"/>
                <a:gd name="T1" fmla="*/ 23 h 27"/>
                <a:gd name="T2" fmla="*/ 19 w 92"/>
                <a:gd name="T3" fmla="*/ 4 h 27"/>
                <a:gd name="T4" fmla="*/ 45 w 92"/>
                <a:gd name="T5" fmla="*/ 16 h 27"/>
                <a:gd name="T6" fmla="*/ 72 w 92"/>
                <a:gd name="T7" fmla="*/ 3 h 27"/>
                <a:gd name="T8" fmla="*/ 91 w 92"/>
                <a:gd name="T9" fmla="*/ 22 h 27"/>
                <a:gd name="T10" fmla="*/ 92 w 92"/>
                <a:gd name="T11" fmla="*/ 26 h 27"/>
                <a:gd name="T12" fmla="*/ 91 w 92"/>
                <a:gd name="T13" fmla="*/ 21 h 27"/>
                <a:gd name="T14" fmla="*/ 72 w 92"/>
                <a:gd name="T15" fmla="*/ 2 h 27"/>
                <a:gd name="T16" fmla="*/ 45 w 92"/>
                <a:gd name="T17" fmla="*/ 15 h 27"/>
                <a:gd name="T18" fmla="*/ 19 w 92"/>
                <a:gd name="T19" fmla="*/ 3 h 27"/>
                <a:gd name="T20" fmla="*/ 0 w 92"/>
                <a:gd name="T21" fmla="*/ 23 h 27"/>
                <a:gd name="T22" fmla="*/ 0 w 92"/>
                <a:gd name="T23" fmla="*/ 27 h 27"/>
                <a:gd name="T24" fmla="*/ 0 w 92"/>
                <a:gd name="T25"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7">
                  <a:moveTo>
                    <a:pt x="0" y="23"/>
                  </a:moveTo>
                  <a:cubicBezTo>
                    <a:pt x="2" y="14"/>
                    <a:pt x="9" y="6"/>
                    <a:pt x="19" y="4"/>
                  </a:cubicBezTo>
                  <a:cubicBezTo>
                    <a:pt x="30" y="2"/>
                    <a:pt x="40" y="7"/>
                    <a:pt x="45" y="16"/>
                  </a:cubicBezTo>
                  <a:cubicBezTo>
                    <a:pt x="50" y="7"/>
                    <a:pt x="60" y="1"/>
                    <a:pt x="72" y="3"/>
                  </a:cubicBezTo>
                  <a:cubicBezTo>
                    <a:pt x="81" y="5"/>
                    <a:pt x="89" y="12"/>
                    <a:pt x="91" y="22"/>
                  </a:cubicBezTo>
                  <a:cubicBezTo>
                    <a:pt x="91" y="23"/>
                    <a:pt x="91" y="25"/>
                    <a:pt x="92" y="26"/>
                  </a:cubicBezTo>
                  <a:cubicBezTo>
                    <a:pt x="91" y="24"/>
                    <a:pt x="91" y="23"/>
                    <a:pt x="91" y="21"/>
                  </a:cubicBezTo>
                  <a:cubicBezTo>
                    <a:pt x="89" y="12"/>
                    <a:pt x="81" y="4"/>
                    <a:pt x="72" y="2"/>
                  </a:cubicBezTo>
                  <a:cubicBezTo>
                    <a:pt x="60" y="0"/>
                    <a:pt x="50" y="6"/>
                    <a:pt x="45" y="15"/>
                  </a:cubicBezTo>
                  <a:cubicBezTo>
                    <a:pt x="40" y="6"/>
                    <a:pt x="30" y="1"/>
                    <a:pt x="19" y="3"/>
                  </a:cubicBezTo>
                  <a:cubicBezTo>
                    <a:pt x="9" y="5"/>
                    <a:pt x="2" y="13"/>
                    <a:pt x="0" y="23"/>
                  </a:cubicBezTo>
                  <a:cubicBezTo>
                    <a:pt x="0" y="24"/>
                    <a:pt x="0" y="26"/>
                    <a:pt x="0" y="27"/>
                  </a:cubicBezTo>
                  <a:cubicBezTo>
                    <a:pt x="0" y="26"/>
                    <a:pt x="0" y="25"/>
                    <a:pt x="0" y="23"/>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ṩḷíḍè">
              <a:extLst>
                <a:ext uri="{FF2B5EF4-FFF2-40B4-BE49-F238E27FC236}">
                  <a16:creationId xmlns:a16="http://schemas.microsoft.com/office/drawing/2014/main" id="{1124C918-7132-50E6-F545-95032C258188}"/>
                </a:ext>
              </a:extLst>
            </p:cNvPr>
            <p:cNvSpPr/>
            <p:nvPr/>
          </p:nvSpPr>
          <p:spPr bwMode="auto">
            <a:xfrm>
              <a:off x="8007350" y="1430338"/>
              <a:ext cx="241300" cy="177800"/>
            </a:xfrm>
            <a:custGeom>
              <a:avLst/>
              <a:gdLst>
                <a:gd name="T0" fmla="*/ 1 w 53"/>
                <a:gd name="T1" fmla="*/ 12 h 39"/>
                <a:gd name="T2" fmla="*/ 12 w 53"/>
                <a:gd name="T3" fmla="*/ 2 h 39"/>
                <a:gd name="T4" fmla="*/ 26 w 53"/>
                <a:gd name="T5" fmla="*/ 8 h 39"/>
                <a:gd name="T6" fmla="*/ 41 w 53"/>
                <a:gd name="T7" fmla="*/ 1 h 39"/>
                <a:gd name="T8" fmla="*/ 52 w 53"/>
                <a:gd name="T9" fmla="*/ 12 h 39"/>
                <a:gd name="T10" fmla="*/ 46 w 53"/>
                <a:gd name="T11" fmla="*/ 26 h 39"/>
                <a:gd name="T12" fmla="*/ 46 w 53"/>
                <a:gd name="T13" fmla="*/ 26 h 39"/>
                <a:gd name="T14" fmla="*/ 34 w 53"/>
                <a:gd name="T15" fmla="*/ 36 h 39"/>
                <a:gd name="T16" fmla="*/ 20 w 53"/>
                <a:gd name="T17" fmla="*/ 36 h 39"/>
                <a:gd name="T18" fmla="*/ 8 w 53"/>
                <a:gd name="T19" fmla="*/ 27 h 39"/>
                <a:gd name="T20" fmla="*/ 8 w 53"/>
                <a:gd name="T21" fmla="*/ 27 h 39"/>
                <a:gd name="T22" fmla="*/ 1 w 53"/>
                <a:gd name="T23"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39">
                  <a:moveTo>
                    <a:pt x="1" y="12"/>
                  </a:moveTo>
                  <a:cubicBezTo>
                    <a:pt x="2" y="7"/>
                    <a:pt x="6" y="3"/>
                    <a:pt x="12" y="2"/>
                  </a:cubicBezTo>
                  <a:cubicBezTo>
                    <a:pt x="18" y="0"/>
                    <a:pt x="24" y="3"/>
                    <a:pt x="26" y="8"/>
                  </a:cubicBezTo>
                  <a:cubicBezTo>
                    <a:pt x="29" y="3"/>
                    <a:pt x="35" y="0"/>
                    <a:pt x="41" y="1"/>
                  </a:cubicBezTo>
                  <a:cubicBezTo>
                    <a:pt x="47" y="2"/>
                    <a:pt x="51" y="6"/>
                    <a:pt x="52" y="12"/>
                  </a:cubicBezTo>
                  <a:cubicBezTo>
                    <a:pt x="53" y="18"/>
                    <a:pt x="51" y="24"/>
                    <a:pt x="46" y="26"/>
                  </a:cubicBezTo>
                  <a:cubicBezTo>
                    <a:pt x="46" y="26"/>
                    <a:pt x="46" y="26"/>
                    <a:pt x="46" y="26"/>
                  </a:cubicBezTo>
                  <a:cubicBezTo>
                    <a:pt x="34" y="36"/>
                    <a:pt x="34" y="36"/>
                    <a:pt x="34" y="36"/>
                  </a:cubicBezTo>
                  <a:cubicBezTo>
                    <a:pt x="30" y="38"/>
                    <a:pt x="24" y="39"/>
                    <a:pt x="20" y="36"/>
                  </a:cubicBezTo>
                  <a:cubicBezTo>
                    <a:pt x="8" y="27"/>
                    <a:pt x="8" y="27"/>
                    <a:pt x="8" y="27"/>
                  </a:cubicBezTo>
                  <a:cubicBezTo>
                    <a:pt x="8" y="27"/>
                    <a:pt x="8" y="27"/>
                    <a:pt x="8" y="27"/>
                  </a:cubicBezTo>
                  <a:cubicBezTo>
                    <a:pt x="3" y="24"/>
                    <a:pt x="0" y="19"/>
                    <a:pt x="1" y="12"/>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1îḍe">
              <a:extLst>
                <a:ext uri="{FF2B5EF4-FFF2-40B4-BE49-F238E27FC236}">
                  <a16:creationId xmlns:a16="http://schemas.microsoft.com/office/drawing/2014/main" id="{92927668-11EE-765C-B6F1-01AC62E32667}"/>
                </a:ext>
              </a:extLst>
            </p:cNvPr>
            <p:cNvSpPr/>
            <p:nvPr/>
          </p:nvSpPr>
          <p:spPr bwMode="auto">
            <a:xfrm>
              <a:off x="8012113" y="1430338"/>
              <a:ext cx="231775" cy="68263"/>
            </a:xfrm>
            <a:custGeom>
              <a:avLst/>
              <a:gdLst>
                <a:gd name="T0" fmla="*/ 0 w 51"/>
                <a:gd name="T1" fmla="*/ 13 h 15"/>
                <a:gd name="T2" fmla="*/ 11 w 51"/>
                <a:gd name="T3" fmla="*/ 2 h 15"/>
                <a:gd name="T4" fmla="*/ 25 w 51"/>
                <a:gd name="T5" fmla="*/ 9 h 15"/>
                <a:gd name="T6" fmla="*/ 40 w 51"/>
                <a:gd name="T7" fmla="*/ 2 h 15"/>
                <a:gd name="T8" fmla="*/ 51 w 51"/>
                <a:gd name="T9" fmla="*/ 12 h 15"/>
                <a:gd name="T10" fmla="*/ 51 w 51"/>
                <a:gd name="T11" fmla="*/ 14 h 15"/>
                <a:gd name="T12" fmla="*/ 51 w 51"/>
                <a:gd name="T13" fmla="*/ 12 h 15"/>
                <a:gd name="T14" fmla="*/ 40 w 51"/>
                <a:gd name="T15" fmla="*/ 1 h 15"/>
                <a:gd name="T16" fmla="*/ 25 w 51"/>
                <a:gd name="T17" fmla="*/ 8 h 15"/>
                <a:gd name="T18" fmla="*/ 11 w 51"/>
                <a:gd name="T19" fmla="*/ 2 h 15"/>
                <a:gd name="T20" fmla="*/ 0 w 51"/>
                <a:gd name="T21" fmla="*/ 12 h 15"/>
                <a:gd name="T22" fmla="*/ 0 w 51"/>
                <a:gd name="T23" fmla="*/ 15 h 15"/>
                <a:gd name="T24" fmla="*/ 0 w 51"/>
                <a:gd name="T25"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5">
                  <a:moveTo>
                    <a:pt x="0" y="13"/>
                  </a:moveTo>
                  <a:cubicBezTo>
                    <a:pt x="1" y="8"/>
                    <a:pt x="5" y="3"/>
                    <a:pt x="11" y="2"/>
                  </a:cubicBezTo>
                  <a:cubicBezTo>
                    <a:pt x="17" y="1"/>
                    <a:pt x="23" y="4"/>
                    <a:pt x="25" y="9"/>
                  </a:cubicBezTo>
                  <a:cubicBezTo>
                    <a:pt x="28" y="4"/>
                    <a:pt x="34" y="1"/>
                    <a:pt x="40" y="2"/>
                  </a:cubicBezTo>
                  <a:cubicBezTo>
                    <a:pt x="46" y="3"/>
                    <a:pt x="50" y="7"/>
                    <a:pt x="51" y="12"/>
                  </a:cubicBezTo>
                  <a:cubicBezTo>
                    <a:pt x="51" y="13"/>
                    <a:pt x="51" y="14"/>
                    <a:pt x="51" y="14"/>
                  </a:cubicBezTo>
                  <a:cubicBezTo>
                    <a:pt x="51" y="14"/>
                    <a:pt x="51" y="13"/>
                    <a:pt x="51" y="12"/>
                  </a:cubicBezTo>
                  <a:cubicBezTo>
                    <a:pt x="50" y="6"/>
                    <a:pt x="46" y="2"/>
                    <a:pt x="40" y="1"/>
                  </a:cubicBezTo>
                  <a:cubicBezTo>
                    <a:pt x="34" y="0"/>
                    <a:pt x="28" y="3"/>
                    <a:pt x="25" y="8"/>
                  </a:cubicBezTo>
                  <a:cubicBezTo>
                    <a:pt x="23" y="3"/>
                    <a:pt x="17" y="0"/>
                    <a:pt x="11" y="2"/>
                  </a:cubicBezTo>
                  <a:cubicBezTo>
                    <a:pt x="5" y="3"/>
                    <a:pt x="1" y="7"/>
                    <a:pt x="0" y="12"/>
                  </a:cubicBezTo>
                  <a:cubicBezTo>
                    <a:pt x="0" y="13"/>
                    <a:pt x="0" y="14"/>
                    <a:pt x="0" y="15"/>
                  </a:cubicBezTo>
                  <a:cubicBezTo>
                    <a:pt x="0" y="14"/>
                    <a:pt x="0" y="14"/>
                    <a:pt x="0" y="13"/>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1iḍé">
              <a:extLst>
                <a:ext uri="{FF2B5EF4-FFF2-40B4-BE49-F238E27FC236}">
                  <a16:creationId xmlns:a16="http://schemas.microsoft.com/office/drawing/2014/main" id="{E01730FC-251D-EDFF-2C43-3A0AFD4E350B}"/>
                </a:ext>
              </a:extLst>
            </p:cNvPr>
            <p:cNvSpPr/>
            <p:nvPr/>
          </p:nvSpPr>
          <p:spPr bwMode="auto">
            <a:xfrm>
              <a:off x="8124825" y="1998663"/>
              <a:ext cx="173038" cy="122238"/>
            </a:xfrm>
            <a:custGeom>
              <a:avLst/>
              <a:gdLst>
                <a:gd name="T0" fmla="*/ 1 w 38"/>
                <a:gd name="T1" fmla="*/ 9 h 27"/>
                <a:gd name="T2" fmla="*/ 8 w 38"/>
                <a:gd name="T3" fmla="*/ 1 h 27"/>
                <a:gd name="T4" fmla="*/ 19 w 38"/>
                <a:gd name="T5" fmla="*/ 6 h 27"/>
                <a:gd name="T6" fmla="*/ 29 w 38"/>
                <a:gd name="T7" fmla="*/ 1 h 27"/>
                <a:gd name="T8" fmla="*/ 37 w 38"/>
                <a:gd name="T9" fmla="*/ 8 h 27"/>
                <a:gd name="T10" fmla="*/ 32 w 38"/>
                <a:gd name="T11" fmla="*/ 19 h 27"/>
                <a:gd name="T12" fmla="*/ 32 w 38"/>
                <a:gd name="T13" fmla="*/ 19 h 27"/>
                <a:gd name="T14" fmla="*/ 24 w 38"/>
                <a:gd name="T15" fmla="*/ 25 h 27"/>
                <a:gd name="T16" fmla="*/ 14 w 38"/>
                <a:gd name="T17" fmla="*/ 25 h 27"/>
                <a:gd name="T18" fmla="*/ 5 w 38"/>
                <a:gd name="T19" fmla="*/ 19 h 27"/>
                <a:gd name="T20" fmla="*/ 1 w 38"/>
                <a:gd name="T2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7">
                  <a:moveTo>
                    <a:pt x="1" y="9"/>
                  </a:moveTo>
                  <a:cubicBezTo>
                    <a:pt x="1" y="5"/>
                    <a:pt x="4" y="2"/>
                    <a:pt x="8" y="1"/>
                  </a:cubicBezTo>
                  <a:cubicBezTo>
                    <a:pt x="13" y="0"/>
                    <a:pt x="17" y="2"/>
                    <a:pt x="19" y="6"/>
                  </a:cubicBezTo>
                  <a:cubicBezTo>
                    <a:pt x="21" y="2"/>
                    <a:pt x="25" y="0"/>
                    <a:pt x="29" y="1"/>
                  </a:cubicBezTo>
                  <a:cubicBezTo>
                    <a:pt x="33" y="2"/>
                    <a:pt x="36" y="5"/>
                    <a:pt x="37" y="8"/>
                  </a:cubicBezTo>
                  <a:cubicBezTo>
                    <a:pt x="38" y="13"/>
                    <a:pt x="36" y="17"/>
                    <a:pt x="32" y="19"/>
                  </a:cubicBezTo>
                  <a:cubicBezTo>
                    <a:pt x="32" y="19"/>
                    <a:pt x="32" y="19"/>
                    <a:pt x="32" y="19"/>
                  </a:cubicBezTo>
                  <a:cubicBezTo>
                    <a:pt x="24" y="25"/>
                    <a:pt x="24" y="25"/>
                    <a:pt x="24" y="25"/>
                  </a:cubicBezTo>
                  <a:cubicBezTo>
                    <a:pt x="21" y="27"/>
                    <a:pt x="17" y="27"/>
                    <a:pt x="14" y="25"/>
                  </a:cubicBezTo>
                  <a:cubicBezTo>
                    <a:pt x="5" y="19"/>
                    <a:pt x="5" y="19"/>
                    <a:pt x="5" y="19"/>
                  </a:cubicBezTo>
                  <a:cubicBezTo>
                    <a:pt x="2" y="17"/>
                    <a:pt x="0" y="13"/>
                    <a:pt x="1" y="9"/>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ïṡlïďe">
              <a:extLst>
                <a:ext uri="{FF2B5EF4-FFF2-40B4-BE49-F238E27FC236}">
                  <a16:creationId xmlns:a16="http://schemas.microsoft.com/office/drawing/2014/main" id="{E9780487-DAAE-9207-1634-71865BB73769}"/>
                </a:ext>
              </a:extLst>
            </p:cNvPr>
            <p:cNvSpPr/>
            <p:nvPr/>
          </p:nvSpPr>
          <p:spPr bwMode="auto">
            <a:xfrm>
              <a:off x="8129588" y="1998663"/>
              <a:ext cx="163513" cy="50800"/>
            </a:xfrm>
            <a:custGeom>
              <a:avLst/>
              <a:gdLst>
                <a:gd name="T0" fmla="*/ 0 w 36"/>
                <a:gd name="T1" fmla="*/ 9 h 11"/>
                <a:gd name="T2" fmla="*/ 7 w 36"/>
                <a:gd name="T3" fmla="*/ 2 h 11"/>
                <a:gd name="T4" fmla="*/ 18 w 36"/>
                <a:gd name="T5" fmla="*/ 6 h 11"/>
                <a:gd name="T6" fmla="*/ 28 w 36"/>
                <a:gd name="T7" fmla="*/ 1 h 11"/>
                <a:gd name="T8" fmla="*/ 36 w 36"/>
                <a:gd name="T9" fmla="*/ 9 h 11"/>
                <a:gd name="T10" fmla="*/ 36 w 36"/>
                <a:gd name="T11" fmla="*/ 10 h 11"/>
                <a:gd name="T12" fmla="*/ 36 w 36"/>
                <a:gd name="T13" fmla="*/ 8 h 11"/>
                <a:gd name="T14" fmla="*/ 28 w 36"/>
                <a:gd name="T15" fmla="*/ 1 h 11"/>
                <a:gd name="T16" fmla="*/ 18 w 36"/>
                <a:gd name="T17" fmla="*/ 6 h 11"/>
                <a:gd name="T18" fmla="*/ 7 w 36"/>
                <a:gd name="T19" fmla="*/ 1 h 11"/>
                <a:gd name="T20" fmla="*/ 0 w 36"/>
                <a:gd name="T21" fmla="*/ 9 h 11"/>
                <a:gd name="T22" fmla="*/ 0 w 36"/>
                <a:gd name="T23" fmla="*/ 11 h 11"/>
                <a:gd name="T24" fmla="*/ 0 w 36"/>
                <a:gd name="T2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0" y="9"/>
                  </a:moveTo>
                  <a:cubicBezTo>
                    <a:pt x="0" y="6"/>
                    <a:pt x="3" y="3"/>
                    <a:pt x="7" y="2"/>
                  </a:cubicBezTo>
                  <a:cubicBezTo>
                    <a:pt x="12" y="1"/>
                    <a:pt x="16" y="3"/>
                    <a:pt x="18" y="6"/>
                  </a:cubicBezTo>
                  <a:cubicBezTo>
                    <a:pt x="20" y="3"/>
                    <a:pt x="24" y="1"/>
                    <a:pt x="28" y="1"/>
                  </a:cubicBezTo>
                  <a:cubicBezTo>
                    <a:pt x="32" y="2"/>
                    <a:pt x="35" y="5"/>
                    <a:pt x="36" y="9"/>
                  </a:cubicBezTo>
                  <a:cubicBezTo>
                    <a:pt x="36" y="9"/>
                    <a:pt x="36" y="10"/>
                    <a:pt x="36" y="10"/>
                  </a:cubicBezTo>
                  <a:cubicBezTo>
                    <a:pt x="36" y="10"/>
                    <a:pt x="36" y="9"/>
                    <a:pt x="36" y="8"/>
                  </a:cubicBezTo>
                  <a:cubicBezTo>
                    <a:pt x="35" y="5"/>
                    <a:pt x="32" y="2"/>
                    <a:pt x="28" y="1"/>
                  </a:cubicBezTo>
                  <a:cubicBezTo>
                    <a:pt x="24" y="0"/>
                    <a:pt x="20" y="2"/>
                    <a:pt x="18" y="6"/>
                  </a:cubicBezTo>
                  <a:cubicBezTo>
                    <a:pt x="16" y="2"/>
                    <a:pt x="12" y="0"/>
                    <a:pt x="7" y="1"/>
                  </a:cubicBezTo>
                  <a:cubicBezTo>
                    <a:pt x="3" y="2"/>
                    <a:pt x="0" y="5"/>
                    <a:pt x="0" y="9"/>
                  </a:cubicBezTo>
                  <a:cubicBezTo>
                    <a:pt x="0" y="10"/>
                    <a:pt x="0" y="10"/>
                    <a:pt x="0" y="11"/>
                  </a:cubicBezTo>
                  <a:cubicBezTo>
                    <a:pt x="0" y="10"/>
                    <a:pt x="0" y="10"/>
                    <a:pt x="0" y="9"/>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sľíḓe">
              <a:extLst>
                <a:ext uri="{FF2B5EF4-FFF2-40B4-BE49-F238E27FC236}">
                  <a16:creationId xmlns:a16="http://schemas.microsoft.com/office/drawing/2014/main" id="{5FFC40FA-50CE-425D-81C3-8D411D298810}"/>
                </a:ext>
              </a:extLst>
            </p:cNvPr>
            <p:cNvSpPr/>
            <p:nvPr/>
          </p:nvSpPr>
          <p:spPr bwMode="auto">
            <a:xfrm>
              <a:off x="7197725" y="2986088"/>
              <a:ext cx="522288" cy="385763"/>
            </a:xfrm>
            <a:custGeom>
              <a:avLst/>
              <a:gdLst>
                <a:gd name="T0" fmla="*/ 112 w 115"/>
                <a:gd name="T1" fmla="*/ 27 h 85"/>
                <a:gd name="T2" fmla="*/ 87 w 115"/>
                <a:gd name="T3" fmla="*/ 2 h 85"/>
                <a:gd name="T4" fmla="*/ 57 w 115"/>
                <a:gd name="T5" fmla="*/ 12 h 85"/>
                <a:gd name="T6" fmla="*/ 27 w 115"/>
                <a:gd name="T7" fmla="*/ 3 h 85"/>
                <a:gd name="T8" fmla="*/ 2 w 115"/>
                <a:gd name="T9" fmla="*/ 29 h 85"/>
                <a:gd name="T10" fmla="*/ 2 w 115"/>
                <a:gd name="T11" fmla="*/ 29 h 85"/>
                <a:gd name="T12" fmla="*/ 18 w 115"/>
                <a:gd name="T13" fmla="*/ 63 h 85"/>
                <a:gd name="T14" fmla="*/ 42 w 115"/>
                <a:gd name="T15" fmla="*/ 80 h 85"/>
                <a:gd name="T16" fmla="*/ 58 w 115"/>
                <a:gd name="T17" fmla="*/ 85 h 85"/>
                <a:gd name="T18" fmla="*/ 74 w 115"/>
                <a:gd name="T19" fmla="*/ 80 h 85"/>
                <a:gd name="T20" fmla="*/ 98 w 115"/>
                <a:gd name="T21" fmla="*/ 62 h 85"/>
                <a:gd name="T22" fmla="*/ 112 w 115"/>
                <a:gd name="T23" fmla="*/ 2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5">
                  <a:moveTo>
                    <a:pt x="112" y="27"/>
                  </a:moveTo>
                  <a:cubicBezTo>
                    <a:pt x="110" y="14"/>
                    <a:pt x="99" y="4"/>
                    <a:pt x="87" y="2"/>
                  </a:cubicBezTo>
                  <a:cubicBezTo>
                    <a:pt x="76" y="0"/>
                    <a:pt x="64" y="4"/>
                    <a:pt x="57" y="12"/>
                  </a:cubicBezTo>
                  <a:cubicBezTo>
                    <a:pt x="49" y="4"/>
                    <a:pt x="38" y="0"/>
                    <a:pt x="27" y="3"/>
                  </a:cubicBezTo>
                  <a:cubicBezTo>
                    <a:pt x="15" y="6"/>
                    <a:pt x="5" y="16"/>
                    <a:pt x="2" y="29"/>
                  </a:cubicBezTo>
                  <a:cubicBezTo>
                    <a:pt x="2" y="29"/>
                    <a:pt x="2" y="29"/>
                    <a:pt x="2" y="29"/>
                  </a:cubicBezTo>
                  <a:cubicBezTo>
                    <a:pt x="0" y="43"/>
                    <a:pt x="6" y="56"/>
                    <a:pt x="18" y="63"/>
                  </a:cubicBezTo>
                  <a:cubicBezTo>
                    <a:pt x="42" y="80"/>
                    <a:pt x="42" y="80"/>
                    <a:pt x="42" y="80"/>
                  </a:cubicBezTo>
                  <a:cubicBezTo>
                    <a:pt x="47" y="83"/>
                    <a:pt x="52" y="85"/>
                    <a:pt x="58" y="85"/>
                  </a:cubicBezTo>
                  <a:cubicBezTo>
                    <a:pt x="64" y="85"/>
                    <a:pt x="69" y="83"/>
                    <a:pt x="74" y="80"/>
                  </a:cubicBezTo>
                  <a:cubicBezTo>
                    <a:pt x="98" y="62"/>
                    <a:pt x="98" y="62"/>
                    <a:pt x="98" y="62"/>
                  </a:cubicBezTo>
                  <a:cubicBezTo>
                    <a:pt x="110" y="54"/>
                    <a:pt x="115" y="41"/>
                    <a:pt x="112" y="27"/>
                  </a:cubicBezTo>
                  <a:close/>
                </a:path>
              </a:pathLst>
            </a:custGeom>
            <a:solidFill>
              <a:srgbClr val="009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ŝľiḓê">
              <a:extLst>
                <a:ext uri="{FF2B5EF4-FFF2-40B4-BE49-F238E27FC236}">
                  <a16:creationId xmlns:a16="http://schemas.microsoft.com/office/drawing/2014/main" id="{C23481A9-3188-64D1-E015-78511ACAC6ED}"/>
                </a:ext>
              </a:extLst>
            </p:cNvPr>
            <p:cNvSpPr/>
            <p:nvPr/>
          </p:nvSpPr>
          <p:spPr bwMode="auto">
            <a:xfrm>
              <a:off x="7197725" y="2990851"/>
              <a:ext cx="522288" cy="381000"/>
            </a:xfrm>
            <a:custGeom>
              <a:avLst/>
              <a:gdLst>
                <a:gd name="T0" fmla="*/ 112 w 115"/>
                <a:gd name="T1" fmla="*/ 27 h 84"/>
                <a:gd name="T2" fmla="*/ 87 w 115"/>
                <a:gd name="T3" fmla="*/ 2 h 84"/>
                <a:gd name="T4" fmla="*/ 57 w 115"/>
                <a:gd name="T5" fmla="*/ 12 h 84"/>
                <a:gd name="T6" fmla="*/ 27 w 115"/>
                <a:gd name="T7" fmla="*/ 3 h 84"/>
                <a:gd name="T8" fmla="*/ 2 w 115"/>
                <a:gd name="T9" fmla="*/ 28 h 84"/>
                <a:gd name="T10" fmla="*/ 2 w 115"/>
                <a:gd name="T11" fmla="*/ 28 h 84"/>
                <a:gd name="T12" fmla="*/ 18 w 115"/>
                <a:gd name="T13" fmla="*/ 62 h 84"/>
                <a:gd name="T14" fmla="*/ 42 w 115"/>
                <a:gd name="T15" fmla="*/ 79 h 84"/>
                <a:gd name="T16" fmla="*/ 58 w 115"/>
                <a:gd name="T17" fmla="*/ 84 h 84"/>
                <a:gd name="T18" fmla="*/ 74 w 115"/>
                <a:gd name="T19" fmla="*/ 79 h 84"/>
                <a:gd name="T20" fmla="*/ 98 w 115"/>
                <a:gd name="T21" fmla="*/ 61 h 84"/>
                <a:gd name="T22" fmla="*/ 112 w 115"/>
                <a:gd name="T23" fmla="*/ 2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4">
                  <a:moveTo>
                    <a:pt x="112" y="27"/>
                  </a:moveTo>
                  <a:cubicBezTo>
                    <a:pt x="110" y="14"/>
                    <a:pt x="99" y="4"/>
                    <a:pt x="87" y="2"/>
                  </a:cubicBezTo>
                  <a:cubicBezTo>
                    <a:pt x="76" y="0"/>
                    <a:pt x="64" y="4"/>
                    <a:pt x="57" y="12"/>
                  </a:cubicBezTo>
                  <a:cubicBezTo>
                    <a:pt x="49" y="4"/>
                    <a:pt x="38" y="1"/>
                    <a:pt x="27" y="3"/>
                  </a:cubicBezTo>
                  <a:cubicBezTo>
                    <a:pt x="15" y="6"/>
                    <a:pt x="5" y="16"/>
                    <a:pt x="2" y="28"/>
                  </a:cubicBezTo>
                  <a:cubicBezTo>
                    <a:pt x="2" y="28"/>
                    <a:pt x="2" y="28"/>
                    <a:pt x="2" y="28"/>
                  </a:cubicBezTo>
                  <a:cubicBezTo>
                    <a:pt x="0" y="42"/>
                    <a:pt x="6" y="55"/>
                    <a:pt x="18" y="62"/>
                  </a:cubicBezTo>
                  <a:cubicBezTo>
                    <a:pt x="42" y="79"/>
                    <a:pt x="42" y="79"/>
                    <a:pt x="42" y="79"/>
                  </a:cubicBezTo>
                  <a:cubicBezTo>
                    <a:pt x="47" y="82"/>
                    <a:pt x="52" y="84"/>
                    <a:pt x="58" y="84"/>
                  </a:cubicBezTo>
                  <a:cubicBezTo>
                    <a:pt x="64" y="84"/>
                    <a:pt x="69" y="82"/>
                    <a:pt x="74" y="79"/>
                  </a:cubicBezTo>
                  <a:cubicBezTo>
                    <a:pt x="98" y="61"/>
                    <a:pt x="98" y="61"/>
                    <a:pt x="98" y="61"/>
                  </a:cubicBezTo>
                  <a:cubicBezTo>
                    <a:pt x="110" y="54"/>
                    <a:pt x="115" y="40"/>
                    <a:pt x="112" y="27"/>
                  </a:cubicBezTo>
                  <a:close/>
                </a:path>
              </a:pathLst>
            </a:custGeom>
            <a:solidFill>
              <a:srgbClr val="005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šḻiḓè">
              <a:extLst>
                <a:ext uri="{FF2B5EF4-FFF2-40B4-BE49-F238E27FC236}">
                  <a16:creationId xmlns:a16="http://schemas.microsoft.com/office/drawing/2014/main" id="{0F0AA406-2733-64E5-6850-DAA502E0F495}"/>
                </a:ext>
              </a:extLst>
            </p:cNvPr>
            <p:cNvSpPr/>
            <p:nvPr/>
          </p:nvSpPr>
          <p:spPr bwMode="auto">
            <a:xfrm>
              <a:off x="7224713" y="3013076"/>
              <a:ext cx="468313" cy="341313"/>
            </a:xfrm>
            <a:custGeom>
              <a:avLst/>
              <a:gdLst>
                <a:gd name="T0" fmla="*/ 2 w 103"/>
                <a:gd name="T1" fmla="*/ 24 h 75"/>
                <a:gd name="T2" fmla="*/ 22 w 103"/>
                <a:gd name="T3" fmla="*/ 3 h 75"/>
                <a:gd name="T4" fmla="*/ 51 w 103"/>
                <a:gd name="T5" fmla="*/ 16 h 75"/>
                <a:gd name="T6" fmla="*/ 80 w 103"/>
                <a:gd name="T7" fmla="*/ 3 h 75"/>
                <a:gd name="T8" fmla="*/ 101 w 103"/>
                <a:gd name="T9" fmla="*/ 23 h 75"/>
                <a:gd name="T10" fmla="*/ 89 w 103"/>
                <a:gd name="T11" fmla="*/ 51 h 75"/>
                <a:gd name="T12" fmla="*/ 65 w 103"/>
                <a:gd name="T13" fmla="*/ 69 h 75"/>
                <a:gd name="T14" fmla="*/ 39 w 103"/>
                <a:gd name="T15" fmla="*/ 69 h 75"/>
                <a:gd name="T16" fmla="*/ 15 w 103"/>
                <a:gd name="T17" fmla="*/ 53 h 75"/>
                <a:gd name="T18" fmla="*/ 2 w 103"/>
                <a:gd name="T19" fmla="*/ 2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75">
                  <a:moveTo>
                    <a:pt x="2" y="24"/>
                  </a:moveTo>
                  <a:cubicBezTo>
                    <a:pt x="4" y="14"/>
                    <a:pt x="12" y="6"/>
                    <a:pt x="22" y="3"/>
                  </a:cubicBezTo>
                  <a:cubicBezTo>
                    <a:pt x="35" y="1"/>
                    <a:pt x="46" y="7"/>
                    <a:pt x="51" y="16"/>
                  </a:cubicBezTo>
                  <a:cubicBezTo>
                    <a:pt x="56" y="6"/>
                    <a:pt x="67" y="0"/>
                    <a:pt x="80" y="3"/>
                  </a:cubicBezTo>
                  <a:cubicBezTo>
                    <a:pt x="90" y="4"/>
                    <a:pt x="98" y="12"/>
                    <a:pt x="101" y="23"/>
                  </a:cubicBezTo>
                  <a:cubicBezTo>
                    <a:pt x="103" y="35"/>
                    <a:pt x="98" y="46"/>
                    <a:pt x="89" y="51"/>
                  </a:cubicBezTo>
                  <a:cubicBezTo>
                    <a:pt x="65" y="69"/>
                    <a:pt x="65" y="69"/>
                    <a:pt x="65" y="69"/>
                  </a:cubicBezTo>
                  <a:cubicBezTo>
                    <a:pt x="57" y="75"/>
                    <a:pt x="47" y="75"/>
                    <a:pt x="39" y="69"/>
                  </a:cubicBezTo>
                  <a:cubicBezTo>
                    <a:pt x="15" y="53"/>
                    <a:pt x="15" y="53"/>
                    <a:pt x="15" y="53"/>
                  </a:cubicBezTo>
                  <a:cubicBezTo>
                    <a:pt x="6" y="47"/>
                    <a:pt x="0" y="36"/>
                    <a:pt x="2" y="24"/>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ṥlîḋé">
              <a:extLst>
                <a:ext uri="{FF2B5EF4-FFF2-40B4-BE49-F238E27FC236}">
                  <a16:creationId xmlns:a16="http://schemas.microsoft.com/office/drawing/2014/main" id="{6DD1F544-D4CA-208B-8DE3-2A08A9EC7D38}"/>
                </a:ext>
              </a:extLst>
            </p:cNvPr>
            <p:cNvSpPr/>
            <p:nvPr/>
          </p:nvSpPr>
          <p:spPr bwMode="auto">
            <a:xfrm>
              <a:off x="7234238" y="3013076"/>
              <a:ext cx="449263" cy="131763"/>
            </a:xfrm>
            <a:custGeom>
              <a:avLst/>
              <a:gdLst>
                <a:gd name="T0" fmla="*/ 0 w 99"/>
                <a:gd name="T1" fmla="*/ 25 h 29"/>
                <a:gd name="T2" fmla="*/ 20 w 99"/>
                <a:gd name="T3" fmla="*/ 4 h 29"/>
                <a:gd name="T4" fmla="*/ 49 w 99"/>
                <a:gd name="T5" fmla="*/ 17 h 29"/>
                <a:gd name="T6" fmla="*/ 78 w 99"/>
                <a:gd name="T7" fmla="*/ 4 h 29"/>
                <a:gd name="T8" fmla="*/ 99 w 99"/>
                <a:gd name="T9" fmla="*/ 24 h 29"/>
                <a:gd name="T10" fmla="*/ 99 w 99"/>
                <a:gd name="T11" fmla="*/ 28 h 29"/>
                <a:gd name="T12" fmla="*/ 99 w 99"/>
                <a:gd name="T13" fmla="*/ 23 h 29"/>
                <a:gd name="T14" fmla="*/ 78 w 99"/>
                <a:gd name="T15" fmla="*/ 3 h 29"/>
                <a:gd name="T16" fmla="*/ 49 w 99"/>
                <a:gd name="T17" fmla="*/ 16 h 29"/>
                <a:gd name="T18" fmla="*/ 20 w 99"/>
                <a:gd name="T19" fmla="*/ 3 h 29"/>
                <a:gd name="T20" fmla="*/ 0 w 99"/>
                <a:gd name="T21" fmla="*/ 24 h 29"/>
                <a:gd name="T22" fmla="*/ 0 w 99"/>
                <a:gd name="T23" fmla="*/ 29 h 29"/>
                <a:gd name="T24" fmla="*/ 0 w 99"/>
                <a:gd name="T25"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29">
                  <a:moveTo>
                    <a:pt x="0" y="25"/>
                  </a:moveTo>
                  <a:cubicBezTo>
                    <a:pt x="2" y="15"/>
                    <a:pt x="10" y="7"/>
                    <a:pt x="20" y="4"/>
                  </a:cubicBezTo>
                  <a:cubicBezTo>
                    <a:pt x="33" y="2"/>
                    <a:pt x="44" y="8"/>
                    <a:pt x="49" y="17"/>
                  </a:cubicBezTo>
                  <a:cubicBezTo>
                    <a:pt x="54" y="7"/>
                    <a:pt x="65" y="1"/>
                    <a:pt x="78" y="4"/>
                  </a:cubicBezTo>
                  <a:cubicBezTo>
                    <a:pt x="88" y="5"/>
                    <a:pt x="96" y="13"/>
                    <a:pt x="99" y="24"/>
                  </a:cubicBezTo>
                  <a:cubicBezTo>
                    <a:pt x="99" y="25"/>
                    <a:pt x="99" y="27"/>
                    <a:pt x="99" y="28"/>
                  </a:cubicBezTo>
                  <a:cubicBezTo>
                    <a:pt x="99" y="26"/>
                    <a:pt x="99" y="25"/>
                    <a:pt x="99" y="23"/>
                  </a:cubicBezTo>
                  <a:cubicBezTo>
                    <a:pt x="96" y="12"/>
                    <a:pt x="88" y="4"/>
                    <a:pt x="78" y="3"/>
                  </a:cubicBezTo>
                  <a:cubicBezTo>
                    <a:pt x="65" y="0"/>
                    <a:pt x="54" y="6"/>
                    <a:pt x="49" y="16"/>
                  </a:cubicBezTo>
                  <a:cubicBezTo>
                    <a:pt x="44" y="7"/>
                    <a:pt x="33" y="1"/>
                    <a:pt x="20" y="3"/>
                  </a:cubicBezTo>
                  <a:cubicBezTo>
                    <a:pt x="10" y="6"/>
                    <a:pt x="2" y="14"/>
                    <a:pt x="0" y="24"/>
                  </a:cubicBezTo>
                  <a:cubicBezTo>
                    <a:pt x="0" y="26"/>
                    <a:pt x="0" y="28"/>
                    <a:pt x="0" y="29"/>
                  </a:cubicBezTo>
                  <a:cubicBezTo>
                    <a:pt x="0" y="28"/>
                    <a:pt x="0" y="27"/>
                    <a:pt x="0" y="25"/>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ṡ1íḑé">
              <a:extLst>
                <a:ext uri="{FF2B5EF4-FFF2-40B4-BE49-F238E27FC236}">
                  <a16:creationId xmlns:a16="http://schemas.microsoft.com/office/drawing/2014/main" id="{30D0F709-4ECE-926C-9F7D-7CD86FD66B57}"/>
                </a:ext>
              </a:extLst>
            </p:cNvPr>
            <p:cNvSpPr/>
            <p:nvPr/>
          </p:nvSpPr>
          <p:spPr bwMode="auto">
            <a:xfrm>
              <a:off x="7793038" y="2986088"/>
              <a:ext cx="528638" cy="385763"/>
            </a:xfrm>
            <a:custGeom>
              <a:avLst/>
              <a:gdLst>
                <a:gd name="T0" fmla="*/ 113 w 116"/>
                <a:gd name="T1" fmla="*/ 27 h 85"/>
                <a:gd name="T2" fmla="*/ 87 w 116"/>
                <a:gd name="T3" fmla="*/ 2 h 85"/>
                <a:gd name="T4" fmla="*/ 58 w 116"/>
                <a:gd name="T5" fmla="*/ 12 h 85"/>
                <a:gd name="T6" fmla="*/ 28 w 116"/>
                <a:gd name="T7" fmla="*/ 3 h 85"/>
                <a:gd name="T8" fmla="*/ 3 w 116"/>
                <a:gd name="T9" fmla="*/ 29 h 85"/>
                <a:gd name="T10" fmla="*/ 3 w 116"/>
                <a:gd name="T11" fmla="*/ 29 h 85"/>
                <a:gd name="T12" fmla="*/ 18 w 116"/>
                <a:gd name="T13" fmla="*/ 63 h 85"/>
                <a:gd name="T14" fmla="*/ 42 w 116"/>
                <a:gd name="T15" fmla="*/ 80 h 85"/>
                <a:gd name="T16" fmla="*/ 58 w 116"/>
                <a:gd name="T17" fmla="*/ 85 h 85"/>
                <a:gd name="T18" fmla="*/ 75 w 116"/>
                <a:gd name="T19" fmla="*/ 80 h 85"/>
                <a:gd name="T20" fmla="*/ 99 w 116"/>
                <a:gd name="T21" fmla="*/ 62 h 85"/>
                <a:gd name="T22" fmla="*/ 113 w 116"/>
                <a:gd name="T23" fmla="*/ 2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85">
                  <a:moveTo>
                    <a:pt x="113" y="27"/>
                  </a:moveTo>
                  <a:cubicBezTo>
                    <a:pt x="110" y="14"/>
                    <a:pt x="100" y="4"/>
                    <a:pt x="87" y="2"/>
                  </a:cubicBezTo>
                  <a:cubicBezTo>
                    <a:pt x="76" y="0"/>
                    <a:pt x="65" y="4"/>
                    <a:pt x="58" y="12"/>
                  </a:cubicBezTo>
                  <a:cubicBezTo>
                    <a:pt x="50" y="4"/>
                    <a:pt x="39" y="0"/>
                    <a:pt x="28" y="3"/>
                  </a:cubicBezTo>
                  <a:cubicBezTo>
                    <a:pt x="15" y="6"/>
                    <a:pt x="5" y="16"/>
                    <a:pt x="3" y="29"/>
                  </a:cubicBezTo>
                  <a:cubicBezTo>
                    <a:pt x="3" y="29"/>
                    <a:pt x="3" y="29"/>
                    <a:pt x="3" y="29"/>
                  </a:cubicBezTo>
                  <a:cubicBezTo>
                    <a:pt x="0" y="43"/>
                    <a:pt x="6" y="56"/>
                    <a:pt x="18" y="63"/>
                  </a:cubicBezTo>
                  <a:cubicBezTo>
                    <a:pt x="42" y="80"/>
                    <a:pt x="42" y="80"/>
                    <a:pt x="42" y="80"/>
                  </a:cubicBezTo>
                  <a:cubicBezTo>
                    <a:pt x="47" y="83"/>
                    <a:pt x="53" y="85"/>
                    <a:pt x="58" y="85"/>
                  </a:cubicBezTo>
                  <a:cubicBezTo>
                    <a:pt x="64" y="85"/>
                    <a:pt x="70" y="83"/>
                    <a:pt x="75" y="80"/>
                  </a:cubicBezTo>
                  <a:cubicBezTo>
                    <a:pt x="99" y="62"/>
                    <a:pt x="99" y="62"/>
                    <a:pt x="99" y="62"/>
                  </a:cubicBezTo>
                  <a:cubicBezTo>
                    <a:pt x="110" y="54"/>
                    <a:pt x="116" y="41"/>
                    <a:pt x="113" y="27"/>
                  </a:cubicBezTo>
                  <a:close/>
                </a:path>
              </a:pathLst>
            </a:custGeom>
            <a:solidFill>
              <a:srgbClr val="009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ṧľîḍè">
              <a:extLst>
                <a:ext uri="{FF2B5EF4-FFF2-40B4-BE49-F238E27FC236}">
                  <a16:creationId xmlns:a16="http://schemas.microsoft.com/office/drawing/2014/main" id="{E6DC7981-C8E3-8735-8E78-CA3A22C3869A}"/>
                </a:ext>
              </a:extLst>
            </p:cNvPr>
            <p:cNvSpPr/>
            <p:nvPr/>
          </p:nvSpPr>
          <p:spPr bwMode="auto">
            <a:xfrm>
              <a:off x="7793038" y="2990851"/>
              <a:ext cx="528638" cy="381000"/>
            </a:xfrm>
            <a:custGeom>
              <a:avLst/>
              <a:gdLst>
                <a:gd name="T0" fmla="*/ 113 w 116"/>
                <a:gd name="T1" fmla="*/ 27 h 84"/>
                <a:gd name="T2" fmla="*/ 87 w 116"/>
                <a:gd name="T3" fmla="*/ 2 h 84"/>
                <a:gd name="T4" fmla="*/ 58 w 116"/>
                <a:gd name="T5" fmla="*/ 12 h 84"/>
                <a:gd name="T6" fmla="*/ 28 w 116"/>
                <a:gd name="T7" fmla="*/ 3 h 84"/>
                <a:gd name="T8" fmla="*/ 3 w 116"/>
                <a:gd name="T9" fmla="*/ 28 h 84"/>
                <a:gd name="T10" fmla="*/ 3 w 116"/>
                <a:gd name="T11" fmla="*/ 28 h 84"/>
                <a:gd name="T12" fmla="*/ 18 w 116"/>
                <a:gd name="T13" fmla="*/ 62 h 84"/>
                <a:gd name="T14" fmla="*/ 42 w 116"/>
                <a:gd name="T15" fmla="*/ 79 h 84"/>
                <a:gd name="T16" fmla="*/ 58 w 116"/>
                <a:gd name="T17" fmla="*/ 84 h 84"/>
                <a:gd name="T18" fmla="*/ 75 w 116"/>
                <a:gd name="T19" fmla="*/ 79 h 84"/>
                <a:gd name="T20" fmla="*/ 99 w 116"/>
                <a:gd name="T21" fmla="*/ 61 h 84"/>
                <a:gd name="T22" fmla="*/ 113 w 116"/>
                <a:gd name="T23" fmla="*/ 2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84">
                  <a:moveTo>
                    <a:pt x="113" y="27"/>
                  </a:moveTo>
                  <a:cubicBezTo>
                    <a:pt x="110" y="14"/>
                    <a:pt x="100" y="4"/>
                    <a:pt x="87" y="2"/>
                  </a:cubicBezTo>
                  <a:cubicBezTo>
                    <a:pt x="76" y="0"/>
                    <a:pt x="65" y="4"/>
                    <a:pt x="58" y="12"/>
                  </a:cubicBezTo>
                  <a:cubicBezTo>
                    <a:pt x="50" y="4"/>
                    <a:pt x="39" y="1"/>
                    <a:pt x="28" y="3"/>
                  </a:cubicBezTo>
                  <a:cubicBezTo>
                    <a:pt x="15" y="6"/>
                    <a:pt x="5" y="16"/>
                    <a:pt x="3" y="28"/>
                  </a:cubicBezTo>
                  <a:cubicBezTo>
                    <a:pt x="3" y="28"/>
                    <a:pt x="3" y="28"/>
                    <a:pt x="3" y="28"/>
                  </a:cubicBezTo>
                  <a:cubicBezTo>
                    <a:pt x="0" y="42"/>
                    <a:pt x="6" y="55"/>
                    <a:pt x="18" y="62"/>
                  </a:cubicBezTo>
                  <a:cubicBezTo>
                    <a:pt x="42" y="79"/>
                    <a:pt x="42" y="79"/>
                    <a:pt x="42" y="79"/>
                  </a:cubicBezTo>
                  <a:cubicBezTo>
                    <a:pt x="47" y="82"/>
                    <a:pt x="53" y="84"/>
                    <a:pt x="58" y="84"/>
                  </a:cubicBezTo>
                  <a:cubicBezTo>
                    <a:pt x="64" y="84"/>
                    <a:pt x="70" y="82"/>
                    <a:pt x="75" y="79"/>
                  </a:cubicBezTo>
                  <a:cubicBezTo>
                    <a:pt x="99" y="61"/>
                    <a:pt x="99" y="61"/>
                    <a:pt x="99" y="61"/>
                  </a:cubicBezTo>
                  <a:cubicBezTo>
                    <a:pt x="110" y="54"/>
                    <a:pt x="116" y="40"/>
                    <a:pt x="113" y="27"/>
                  </a:cubicBezTo>
                  <a:close/>
                </a:path>
              </a:pathLst>
            </a:custGeom>
            <a:solidFill>
              <a:srgbClr val="005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şľiḋé">
              <a:extLst>
                <a:ext uri="{FF2B5EF4-FFF2-40B4-BE49-F238E27FC236}">
                  <a16:creationId xmlns:a16="http://schemas.microsoft.com/office/drawing/2014/main" id="{09D5477E-0B38-1FFE-353A-966DCDC74DAF}"/>
                </a:ext>
              </a:extLst>
            </p:cNvPr>
            <p:cNvSpPr/>
            <p:nvPr/>
          </p:nvSpPr>
          <p:spPr bwMode="auto">
            <a:xfrm>
              <a:off x="7820025" y="3013076"/>
              <a:ext cx="473075" cy="341313"/>
            </a:xfrm>
            <a:custGeom>
              <a:avLst/>
              <a:gdLst>
                <a:gd name="T0" fmla="*/ 3 w 104"/>
                <a:gd name="T1" fmla="*/ 24 h 75"/>
                <a:gd name="T2" fmla="*/ 23 w 104"/>
                <a:gd name="T3" fmla="*/ 3 h 75"/>
                <a:gd name="T4" fmla="*/ 52 w 104"/>
                <a:gd name="T5" fmla="*/ 16 h 75"/>
                <a:gd name="T6" fmla="*/ 80 w 104"/>
                <a:gd name="T7" fmla="*/ 3 h 75"/>
                <a:gd name="T8" fmla="*/ 101 w 104"/>
                <a:gd name="T9" fmla="*/ 23 h 75"/>
                <a:gd name="T10" fmla="*/ 89 w 104"/>
                <a:gd name="T11" fmla="*/ 51 h 75"/>
                <a:gd name="T12" fmla="*/ 66 w 104"/>
                <a:gd name="T13" fmla="*/ 69 h 75"/>
                <a:gd name="T14" fmla="*/ 40 w 104"/>
                <a:gd name="T15" fmla="*/ 69 h 75"/>
                <a:gd name="T16" fmla="*/ 15 w 104"/>
                <a:gd name="T17" fmla="*/ 53 h 75"/>
                <a:gd name="T18" fmla="*/ 3 w 104"/>
                <a:gd name="T19" fmla="*/ 2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75">
                  <a:moveTo>
                    <a:pt x="3" y="24"/>
                  </a:moveTo>
                  <a:cubicBezTo>
                    <a:pt x="5" y="14"/>
                    <a:pt x="13" y="6"/>
                    <a:pt x="23" y="3"/>
                  </a:cubicBezTo>
                  <a:cubicBezTo>
                    <a:pt x="35" y="1"/>
                    <a:pt x="46" y="7"/>
                    <a:pt x="52" y="16"/>
                  </a:cubicBezTo>
                  <a:cubicBezTo>
                    <a:pt x="57" y="6"/>
                    <a:pt x="68" y="0"/>
                    <a:pt x="80" y="3"/>
                  </a:cubicBezTo>
                  <a:cubicBezTo>
                    <a:pt x="91" y="4"/>
                    <a:pt x="99" y="12"/>
                    <a:pt x="101" y="23"/>
                  </a:cubicBezTo>
                  <a:cubicBezTo>
                    <a:pt x="104" y="35"/>
                    <a:pt x="98" y="46"/>
                    <a:pt x="89" y="51"/>
                  </a:cubicBezTo>
                  <a:cubicBezTo>
                    <a:pt x="66" y="69"/>
                    <a:pt x="66" y="69"/>
                    <a:pt x="66" y="69"/>
                  </a:cubicBezTo>
                  <a:cubicBezTo>
                    <a:pt x="58" y="75"/>
                    <a:pt x="47" y="75"/>
                    <a:pt x="40" y="69"/>
                  </a:cubicBezTo>
                  <a:cubicBezTo>
                    <a:pt x="15" y="53"/>
                    <a:pt x="15" y="53"/>
                    <a:pt x="15" y="53"/>
                  </a:cubicBezTo>
                  <a:cubicBezTo>
                    <a:pt x="6" y="47"/>
                    <a:pt x="0" y="36"/>
                    <a:pt x="3" y="24"/>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Sļidé">
              <a:extLst>
                <a:ext uri="{FF2B5EF4-FFF2-40B4-BE49-F238E27FC236}">
                  <a16:creationId xmlns:a16="http://schemas.microsoft.com/office/drawing/2014/main" id="{9F0DD36C-BE41-25C4-81B3-1E98A0B4DAEE}"/>
                </a:ext>
              </a:extLst>
            </p:cNvPr>
            <p:cNvSpPr/>
            <p:nvPr/>
          </p:nvSpPr>
          <p:spPr bwMode="auto">
            <a:xfrm>
              <a:off x="7829550" y="3013076"/>
              <a:ext cx="455613" cy="131763"/>
            </a:xfrm>
            <a:custGeom>
              <a:avLst/>
              <a:gdLst>
                <a:gd name="T0" fmla="*/ 1 w 100"/>
                <a:gd name="T1" fmla="*/ 25 h 29"/>
                <a:gd name="T2" fmla="*/ 21 w 100"/>
                <a:gd name="T3" fmla="*/ 4 h 29"/>
                <a:gd name="T4" fmla="*/ 50 w 100"/>
                <a:gd name="T5" fmla="*/ 17 h 29"/>
                <a:gd name="T6" fmla="*/ 78 w 100"/>
                <a:gd name="T7" fmla="*/ 4 h 29"/>
                <a:gd name="T8" fmla="*/ 99 w 100"/>
                <a:gd name="T9" fmla="*/ 24 h 29"/>
                <a:gd name="T10" fmla="*/ 100 w 100"/>
                <a:gd name="T11" fmla="*/ 28 h 29"/>
                <a:gd name="T12" fmla="*/ 99 w 100"/>
                <a:gd name="T13" fmla="*/ 23 h 29"/>
                <a:gd name="T14" fmla="*/ 78 w 100"/>
                <a:gd name="T15" fmla="*/ 3 h 29"/>
                <a:gd name="T16" fmla="*/ 50 w 100"/>
                <a:gd name="T17" fmla="*/ 16 h 29"/>
                <a:gd name="T18" fmla="*/ 21 w 100"/>
                <a:gd name="T19" fmla="*/ 3 h 29"/>
                <a:gd name="T20" fmla="*/ 1 w 100"/>
                <a:gd name="T21" fmla="*/ 24 h 29"/>
                <a:gd name="T22" fmla="*/ 0 w 100"/>
                <a:gd name="T23" fmla="*/ 29 h 29"/>
                <a:gd name="T24" fmla="*/ 1 w 100"/>
                <a:gd name="T25"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29">
                  <a:moveTo>
                    <a:pt x="1" y="25"/>
                  </a:moveTo>
                  <a:cubicBezTo>
                    <a:pt x="3" y="15"/>
                    <a:pt x="11" y="7"/>
                    <a:pt x="21" y="4"/>
                  </a:cubicBezTo>
                  <a:cubicBezTo>
                    <a:pt x="33" y="2"/>
                    <a:pt x="44" y="8"/>
                    <a:pt x="50" y="17"/>
                  </a:cubicBezTo>
                  <a:cubicBezTo>
                    <a:pt x="55" y="7"/>
                    <a:pt x="66" y="1"/>
                    <a:pt x="78" y="4"/>
                  </a:cubicBezTo>
                  <a:cubicBezTo>
                    <a:pt x="89" y="5"/>
                    <a:pt x="97" y="13"/>
                    <a:pt x="99" y="24"/>
                  </a:cubicBezTo>
                  <a:cubicBezTo>
                    <a:pt x="100" y="25"/>
                    <a:pt x="100" y="27"/>
                    <a:pt x="100" y="28"/>
                  </a:cubicBezTo>
                  <a:cubicBezTo>
                    <a:pt x="100" y="26"/>
                    <a:pt x="100" y="25"/>
                    <a:pt x="99" y="23"/>
                  </a:cubicBezTo>
                  <a:cubicBezTo>
                    <a:pt x="97" y="12"/>
                    <a:pt x="89" y="4"/>
                    <a:pt x="78" y="3"/>
                  </a:cubicBezTo>
                  <a:cubicBezTo>
                    <a:pt x="66" y="0"/>
                    <a:pt x="55" y="6"/>
                    <a:pt x="50" y="16"/>
                  </a:cubicBezTo>
                  <a:cubicBezTo>
                    <a:pt x="44" y="7"/>
                    <a:pt x="33" y="1"/>
                    <a:pt x="21" y="3"/>
                  </a:cubicBezTo>
                  <a:cubicBezTo>
                    <a:pt x="11" y="6"/>
                    <a:pt x="3" y="14"/>
                    <a:pt x="1" y="24"/>
                  </a:cubicBezTo>
                  <a:cubicBezTo>
                    <a:pt x="0" y="26"/>
                    <a:pt x="0" y="28"/>
                    <a:pt x="0" y="29"/>
                  </a:cubicBezTo>
                  <a:cubicBezTo>
                    <a:pt x="0" y="28"/>
                    <a:pt x="0" y="27"/>
                    <a:pt x="1" y="25"/>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ṣļïḑè">
              <a:extLst>
                <a:ext uri="{FF2B5EF4-FFF2-40B4-BE49-F238E27FC236}">
                  <a16:creationId xmlns:a16="http://schemas.microsoft.com/office/drawing/2014/main" id="{B904C214-EEE3-7031-588D-84805CAB21C9}"/>
                </a:ext>
              </a:extLst>
            </p:cNvPr>
            <p:cNvSpPr/>
            <p:nvPr/>
          </p:nvSpPr>
          <p:spPr bwMode="auto">
            <a:xfrm>
              <a:off x="2955925" y="2430463"/>
              <a:ext cx="896938" cy="1028700"/>
            </a:xfrm>
            <a:custGeom>
              <a:avLst/>
              <a:gdLst>
                <a:gd name="T0" fmla="*/ 55 w 197"/>
                <a:gd name="T1" fmla="*/ 0 h 226"/>
                <a:gd name="T2" fmla="*/ 141 w 197"/>
                <a:gd name="T3" fmla="*/ 0 h 226"/>
                <a:gd name="T4" fmla="*/ 197 w 197"/>
                <a:gd name="T5" fmla="*/ 55 h 226"/>
                <a:gd name="T6" fmla="*/ 197 w 197"/>
                <a:gd name="T7" fmla="*/ 123 h 226"/>
                <a:gd name="T8" fmla="*/ 155 w 197"/>
                <a:gd name="T9" fmla="*/ 179 h 226"/>
                <a:gd name="T10" fmla="*/ 155 w 197"/>
                <a:gd name="T11" fmla="*/ 179 h 226"/>
                <a:gd name="T12" fmla="*/ 155 w 197"/>
                <a:gd name="T13" fmla="*/ 215 h 226"/>
                <a:gd name="T14" fmla="*/ 140 w 197"/>
                <a:gd name="T15" fmla="*/ 220 h 226"/>
                <a:gd name="T16" fmla="*/ 112 w 197"/>
                <a:gd name="T17" fmla="*/ 179 h 226"/>
                <a:gd name="T18" fmla="*/ 55 w 197"/>
                <a:gd name="T19" fmla="*/ 179 h 226"/>
                <a:gd name="T20" fmla="*/ 0 w 197"/>
                <a:gd name="T21" fmla="*/ 123 h 226"/>
                <a:gd name="T22" fmla="*/ 0 w 197"/>
                <a:gd name="T23" fmla="*/ 55 h 226"/>
                <a:gd name="T24" fmla="*/ 55 w 197"/>
                <a:gd name="T2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26">
                  <a:moveTo>
                    <a:pt x="55" y="0"/>
                  </a:moveTo>
                  <a:cubicBezTo>
                    <a:pt x="141" y="0"/>
                    <a:pt x="141" y="0"/>
                    <a:pt x="141" y="0"/>
                  </a:cubicBezTo>
                  <a:cubicBezTo>
                    <a:pt x="172" y="0"/>
                    <a:pt x="197" y="24"/>
                    <a:pt x="197" y="55"/>
                  </a:cubicBezTo>
                  <a:cubicBezTo>
                    <a:pt x="197" y="123"/>
                    <a:pt x="197" y="123"/>
                    <a:pt x="197" y="123"/>
                  </a:cubicBezTo>
                  <a:cubicBezTo>
                    <a:pt x="197" y="154"/>
                    <a:pt x="186" y="179"/>
                    <a:pt x="155" y="179"/>
                  </a:cubicBezTo>
                  <a:cubicBezTo>
                    <a:pt x="155" y="179"/>
                    <a:pt x="155" y="179"/>
                    <a:pt x="155" y="179"/>
                  </a:cubicBezTo>
                  <a:cubicBezTo>
                    <a:pt x="155" y="215"/>
                    <a:pt x="155" y="215"/>
                    <a:pt x="155" y="215"/>
                  </a:cubicBezTo>
                  <a:cubicBezTo>
                    <a:pt x="155" y="223"/>
                    <a:pt x="145" y="226"/>
                    <a:pt x="140" y="220"/>
                  </a:cubicBezTo>
                  <a:cubicBezTo>
                    <a:pt x="112" y="179"/>
                    <a:pt x="112" y="179"/>
                    <a:pt x="112" y="179"/>
                  </a:cubicBezTo>
                  <a:cubicBezTo>
                    <a:pt x="55" y="179"/>
                    <a:pt x="55" y="179"/>
                    <a:pt x="55" y="179"/>
                  </a:cubicBezTo>
                  <a:cubicBezTo>
                    <a:pt x="25" y="179"/>
                    <a:pt x="0" y="154"/>
                    <a:pt x="0" y="123"/>
                  </a:cubicBezTo>
                  <a:cubicBezTo>
                    <a:pt x="0" y="55"/>
                    <a:pt x="0" y="55"/>
                    <a:pt x="0" y="55"/>
                  </a:cubicBezTo>
                  <a:cubicBezTo>
                    <a:pt x="0" y="24"/>
                    <a:pt x="25" y="0"/>
                    <a:pt x="55" y="0"/>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ïśḻîďè">
              <a:extLst>
                <a:ext uri="{FF2B5EF4-FFF2-40B4-BE49-F238E27FC236}">
                  <a16:creationId xmlns:a16="http://schemas.microsoft.com/office/drawing/2014/main" id="{050261F7-EB7E-E866-ABEC-61ED229291F8}"/>
                </a:ext>
              </a:extLst>
            </p:cNvPr>
            <p:cNvSpPr/>
            <p:nvPr/>
          </p:nvSpPr>
          <p:spPr bwMode="auto">
            <a:xfrm>
              <a:off x="3128963" y="2544763"/>
              <a:ext cx="723900" cy="914400"/>
            </a:xfrm>
            <a:custGeom>
              <a:avLst/>
              <a:gdLst>
                <a:gd name="T0" fmla="*/ 159 w 159"/>
                <a:gd name="T1" fmla="*/ 98 h 201"/>
                <a:gd name="T2" fmla="*/ 159 w 159"/>
                <a:gd name="T3" fmla="*/ 70 h 201"/>
                <a:gd name="T4" fmla="*/ 87 w 159"/>
                <a:gd name="T5" fmla="*/ 0 h 201"/>
                <a:gd name="T6" fmla="*/ 81 w 159"/>
                <a:gd name="T7" fmla="*/ 13 h 201"/>
                <a:gd name="T8" fmla="*/ 80 w 159"/>
                <a:gd name="T9" fmla="*/ 39 h 201"/>
                <a:gd name="T10" fmla="*/ 61 w 159"/>
                <a:gd name="T11" fmla="*/ 66 h 201"/>
                <a:gd name="T12" fmla="*/ 43 w 159"/>
                <a:gd name="T13" fmla="*/ 61 h 201"/>
                <a:gd name="T14" fmla="*/ 35 w 159"/>
                <a:gd name="T15" fmla="*/ 53 h 201"/>
                <a:gd name="T16" fmla="*/ 24 w 159"/>
                <a:gd name="T17" fmla="*/ 55 h 201"/>
                <a:gd name="T18" fmla="*/ 13 w 159"/>
                <a:gd name="T19" fmla="*/ 66 h 201"/>
                <a:gd name="T20" fmla="*/ 0 w 159"/>
                <a:gd name="T21" fmla="*/ 117 h 201"/>
                <a:gd name="T22" fmla="*/ 36 w 159"/>
                <a:gd name="T23" fmla="*/ 154 h 201"/>
                <a:gd name="T24" fmla="*/ 74 w 159"/>
                <a:gd name="T25" fmla="*/ 154 h 201"/>
                <a:gd name="T26" fmla="*/ 102 w 159"/>
                <a:gd name="T27" fmla="*/ 195 h 201"/>
                <a:gd name="T28" fmla="*/ 117 w 159"/>
                <a:gd name="T29" fmla="*/ 190 h 201"/>
                <a:gd name="T30" fmla="*/ 117 w 159"/>
                <a:gd name="T31" fmla="*/ 154 h 201"/>
                <a:gd name="T32" fmla="*/ 117 w 159"/>
                <a:gd name="T33" fmla="*/ 154 h 201"/>
                <a:gd name="T34" fmla="*/ 159 w 159"/>
                <a:gd name="T35"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1">
                  <a:moveTo>
                    <a:pt x="159" y="98"/>
                  </a:moveTo>
                  <a:cubicBezTo>
                    <a:pt x="159" y="70"/>
                    <a:pt x="159" y="70"/>
                    <a:pt x="159" y="70"/>
                  </a:cubicBezTo>
                  <a:cubicBezTo>
                    <a:pt x="87" y="0"/>
                    <a:pt x="87" y="0"/>
                    <a:pt x="87" y="0"/>
                  </a:cubicBezTo>
                  <a:cubicBezTo>
                    <a:pt x="81" y="13"/>
                    <a:pt x="81" y="13"/>
                    <a:pt x="81" y="13"/>
                  </a:cubicBezTo>
                  <a:cubicBezTo>
                    <a:pt x="80" y="39"/>
                    <a:pt x="80" y="39"/>
                    <a:pt x="80" y="39"/>
                  </a:cubicBezTo>
                  <a:cubicBezTo>
                    <a:pt x="61" y="66"/>
                    <a:pt x="61" y="66"/>
                    <a:pt x="61" y="66"/>
                  </a:cubicBezTo>
                  <a:cubicBezTo>
                    <a:pt x="43" y="61"/>
                    <a:pt x="43" y="61"/>
                    <a:pt x="43" y="61"/>
                  </a:cubicBezTo>
                  <a:cubicBezTo>
                    <a:pt x="35" y="53"/>
                    <a:pt x="35" y="53"/>
                    <a:pt x="35" y="53"/>
                  </a:cubicBezTo>
                  <a:cubicBezTo>
                    <a:pt x="24" y="55"/>
                    <a:pt x="24" y="55"/>
                    <a:pt x="24" y="55"/>
                  </a:cubicBezTo>
                  <a:cubicBezTo>
                    <a:pt x="13" y="66"/>
                    <a:pt x="13" y="66"/>
                    <a:pt x="13" y="66"/>
                  </a:cubicBezTo>
                  <a:cubicBezTo>
                    <a:pt x="0" y="117"/>
                    <a:pt x="0" y="117"/>
                    <a:pt x="0" y="117"/>
                  </a:cubicBezTo>
                  <a:cubicBezTo>
                    <a:pt x="36" y="154"/>
                    <a:pt x="36" y="154"/>
                    <a:pt x="36" y="154"/>
                  </a:cubicBezTo>
                  <a:cubicBezTo>
                    <a:pt x="74" y="154"/>
                    <a:pt x="74" y="154"/>
                    <a:pt x="74" y="154"/>
                  </a:cubicBezTo>
                  <a:cubicBezTo>
                    <a:pt x="102" y="195"/>
                    <a:pt x="102" y="195"/>
                    <a:pt x="102" y="195"/>
                  </a:cubicBezTo>
                  <a:cubicBezTo>
                    <a:pt x="107" y="201"/>
                    <a:pt x="117" y="198"/>
                    <a:pt x="117" y="190"/>
                  </a:cubicBezTo>
                  <a:cubicBezTo>
                    <a:pt x="117" y="154"/>
                    <a:pt x="117" y="154"/>
                    <a:pt x="117" y="154"/>
                  </a:cubicBezTo>
                  <a:cubicBezTo>
                    <a:pt x="117" y="154"/>
                    <a:pt x="117" y="154"/>
                    <a:pt x="117" y="154"/>
                  </a:cubicBezTo>
                  <a:cubicBezTo>
                    <a:pt x="148" y="154"/>
                    <a:pt x="159" y="129"/>
                    <a:pt x="159" y="98"/>
                  </a:cubicBezTo>
                  <a:close/>
                </a:path>
              </a:pathLst>
            </a:custGeom>
            <a:solidFill>
              <a:srgbClr val="005D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S1îdê">
              <a:extLst>
                <a:ext uri="{FF2B5EF4-FFF2-40B4-BE49-F238E27FC236}">
                  <a16:creationId xmlns:a16="http://schemas.microsoft.com/office/drawing/2014/main" id="{B2B0F7A2-E8AF-E28A-7CD0-EBC15846BF91}"/>
                </a:ext>
              </a:extLst>
            </p:cNvPr>
            <p:cNvSpPr/>
            <p:nvPr/>
          </p:nvSpPr>
          <p:spPr bwMode="auto">
            <a:xfrm>
              <a:off x="2955925" y="2430463"/>
              <a:ext cx="896938" cy="258763"/>
            </a:xfrm>
            <a:custGeom>
              <a:avLst/>
              <a:gdLst>
                <a:gd name="T0" fmla="*/ 55 w 197"/>
                <a:gd name="T1" fmla="*/ 0 h 57"/>
                <a:gd name="T2" fmla="*/ 141 w 197"/>
                <a:gd name="T3" fmla="*/ 0 h 57"/>
                <a:gd name="T4" fmla="*/ 197 w 197"/>
                <a:gd name="T5" fmla="*/ 55 h 57"/>
                <a:gd name="T6" fmla="*/ 197 w 197"/>
                <a:gd name="T7" fmla="*/ 57 h 57"/>
                <a:gd name="T8" fmla="*/ 141 w 197"/>
                <a:gd name="T9" fmla="*/ 1 h 57"/>
                <a:gd name="T10" fmla="*/ 55 w 197"/>
                <a:gd name="T11" fmla="*/ 1 h 57"/>
                <a:gd name="T12" fmla="*/ 0 w 197"/>
                <a:gd name="T13" fmla="*/ 57 h 57"/>
                <a:gd name="T14" fmla="*/ 0 w 197"/>
                <a:gd name="T15" fmla="*/ 55 h 57"/>
                <a:gd name="T16" fmla="*/ 55 w 19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57">
                  <a:moveTo>
                    <a:pt x="55" y="0"/>
                  </a:moveTo>
                  <a:cubicBezTo>
                    <a:pt x="141" y="0"/>
                    <a:pt x="141" y="0"/>
                    <a:pt x="141" y="0"/>
                  </a:cubicBezTo>
                  <a:cubicBezTo>
                    <a:pt x="172" y="0"/>
                    <a:pt x="197" y="24"/>
                    <a:pt x="197" y="55"/>
                  </a:cubicBezTo>
                  <a:cubicBezTo>
                    <a:pt x="197" y="57"/>
                    <a:pt x="197" y="57"/>
                    <a:pt x="197" y="57"/>
                  </a:cubicBezTo>
                  <a:cubicBezTo>
                    <a:pt x="197" y="26"/>
                    <a:pt x="172" y="1"/>
                    <a:pt x="141" y="1"/>
                  </a:cubicBezTo>
                  <a:cubicBezTo>
                    <a:pt x="55" y="1"/>
                    <a:pt x="55" y="1"/>
                    <a:pt x="55" y="1"/>
                  </a:cubicBezTo>
                  <a:cubicBezTo>
                    <a:pt x="25" y="1"/>
                    <a:pt x="0" y="26"/>
                    <a:pt x="0" y="57"/>
                  </a:cubicBezTo>
                  <a:cubicBezTo>
                    <a:pt x="0" y="55"/>
                    <a:pt x="0" y="55"/>
                    <a:pt x="0" y="55"/>
                  </a:cubicBezTo>
                  <a:cubicBezTo>
                    <a:pt x="0" y="24"/>
                    <a:pt x="25" y="0"/>
                    <a:pt x="55" y="0"/>
                  </a:cubicBezTo>
                  <a:close/>
                </a:path>
              </a:pathLst>
            </a:custGeom>
            <a:solidFill>
              <a:srgbClr val="00B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ṡľîdé">
              <a:extLst>
                <a:ext uri="{FF2B5EF4-FFF2-40B4-BE49-F238E27FC236}">
                  <a16:creationId xmlns:a16="http://schemas.microsoft.com/office/drawing/2014/main" id="{8494BECD-184E-7FBC-F2D9-B85F5A6EB3E1}"/>
                </a:ext>
              </a:extLst>
            </p:cNvPr>
            <p:cNvSpPr/>
            <p:nvPr/>
          </p:nvSpPr>
          <p:spPr bwMode="auto">
            <a:xfrm>
              <a:off x="3114675" y="2771776"/>
              <a:ext cx="187325" cy="322263"/>
            </a:xfrm>
            <a:custGeom>
              <a:avLst/>
              <a:gdLst>
                <a:gd name="T0" fmla="*/ 30 w 41"/>
                <a:gd name="T1" fmla="*/ 71 h 71"/>
                <a:gd name="T2" fmla="*/ 11 w 41"/>
                <a:gd name="T3" fmla="*/ 71 h 71"/>
                <a:gd name="T4" fmla="*/ 0 w 41"/>
                <a:gd name="T5" fmla="*/ 60 h 71"/>
                <a:gd name="T6" fmla="*/ 0 w 41"/>
                <a:gd name="T7" fmla="*/ 11 h 71"/>
                <a:gd name="T8" fmla="*/ 11 w 41"/>
                <a:gd name="T9" fmla="*/ 0 h 71"/>
                <a:gd name="T10" fmla="*/ 30 w 41"/>
                <a:gd name="T11" fmla="*/ 0 h 71"/>
                <a:gd name="T12" fmla="*/ 41 w 41"/>
                <a:gd name="T13" fmla="*/ 11 h 71"/>
                <a:gd name="T14" fmla="*/ 41 w 41"/>
                <a:gd name="T15" fmla="*/ 60 h 71"/>
                <a:gd name="T16" fmla="*/ 30 w 41"/>
                <a:gd name="T1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30" y="71"/>
                  </a:moveTo>
                  <a:cubicBezTo>
                    <a:pt x="11" y="71"/>
                    <a:pt x="11" y="71"/>
                    <a:pt x="11" y="71"/>
                  </a:cubicBezTo>
                  <a:cubicBezTo>
                    <a:pt x="5" y="71"/>
                    <a:pt x="0" y="66"/>
                    <a:pt x="0" y="60"/>
                  </a:cubicBezTo>
                  <a:cubicBezTo>
                    <a:pt x="0" y="11"/>
                    <a:pt x="0" y="11"/>
                    <a:pt x="0" y="11"/>
                  </a:cubicBezTo>
                  <a:cubicBezTo>
                    <a:pt x="0" y="4"/>
                    <a:pt x="5" y="0"/>
                    <a:pt x="11" y="0"/>
                  </a:cubicBezTo>
                  <a:cubicBezTo>
                    <a:pt x="30" y="0"/>
                    <a:pt x="30" y="0"/>
                    <a:pt x="30" y="0"/>
                  </a:cubicBezTo>
                  <a:cubicBezTo>
                    <a:pt x="36" y="0"/>
                    <a:pt x="41" y="4"/>
                    <a:pt x="41" y="11"/>
                  </a:cubicBezTo>
                  <a:cubicBezTo>
                    <a:pt x="41" y="60"/>
                    <a:pt x="41" y="60"/>
                    <a:pt x="41" y="60"/>
                  </a:cubicBezTo>
                  <a:cubicBezTo>
                    <a:pt x="41" y="66"/>
                    <a:pt x="36" y="71"/>
                    <a:pt x="30" y="71"/>
                  </a:cubicBezTo>
                  <a:close/>
                </a:path>
              </a:pathLst>
            </a:custGeom>
            <a:solidFill>
              <a:srgbClr val="003E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ïślíďe">
              <a:extLst>
                <a:ext uri="{FF2B5EF4-FFF2-40B4-BE49-F238E27FC236}">
                  <a16:creationId xmlns:a16="http://schemas.microsoft.com/office/drawing/2014/main" id="{20577C4A-FEA7-D034-93DE-71728A4D3EE9}"/>
                </a:ext>
              </a:extLst>
            </p:cNvPr>
            <p:cNvSpPr/>
            <p:nvPr/>
          </p:nvSpPr>
          <p:spPr bwMode="auto">
            <a:xfrm>
              <a:off x="3151188" y="2994026"/>
              <a:ext cx="58738" cy="63500"/>
            </a:xfrm>
            <a:prstGeom prst="ellipse">
              <a:avLst/>
            </a:prstGeom>
            <a:solidFill>
              <a:srgbClr val="007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i$lîḓê">
              <a:extLst>
                <a:ext uri="{FF2B5EF4-FFF2-40B4-BE49-F238E27FC236}">
                  <a16:creationId xmlns:a16="http://schemas.microsoft.com/office/drawing/2014/main" id="{E2083767-26C7-729A-9ABE-FFB5FEFB7F55}"/>
                </a:ext>
              </a:extLst>
            </p:cNvPr>
            <p:cNvSpPr/>
            <p:nvPr/>
          </p:nvSpPr>
          <p:spPr bwMode="auto">
            <a:xfrm>
              <a:off x="3151188" y="2994026"/>
              <a:ext cx="58738" cy="63500"/>
            </a:xfrm>
            <a:prstGeom prst="ellipse">
              <a:avLst/>
            </a:prstGeom>
            <a:solidFill>
              <a:srgbClr val="002C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i$lïḓe">
              <a:extLst>
                <a:ext uri="{FF2B5EF4-FFF2-40B4-BE49-F238E27FC236}">
                  <a16:creationId xmlns:a16="http://schemas.microsoft.com/office/drawing/2014/main" id="{A12EEEC2-79EF-CBB8-B97C-923A8B08D792}"/>
                </a:ext>
              </a:extLst>
            </p:cNvPr>
            <p:cNvSpPr/>
            <p:nvPr/>
          </p:nvSpPr>
          <p:spPr bwMode="auto">
            <a:xfrm>
              <a:off x="3114675" y="2771776"/>
              <a:ext cx="187325" cy="50800"/>
            </a:xfrm>
            <a:custGeom>
              <a:avLst/>
              <a:gdLst>
                <a:gd name="T0" fmla="*/ 31 w 41"/>
                <a:gd name="T1" fmla="*/ 0 h 11"/>
                <a:gd name="T2" fmla="*/ 10 w 41"/>
                <a:gd name="T3" fmla="*/ 0 h 11"/>
                <a:gd name="T4" fmla="*/ 0 w 41"/>
                <a:gd name="T5" fmla="*/ 10 h 11"/>
                <a:gd name="T6" fmla="*/ 0 w 41"/>
                <a:gd name="T7" fmla="*/ 11 h 11"/>
                <a:gd name="T8" fmla="*/ 10 w 41"/>
                <a:gd name="T9" fmla="*/ 0 h 11"/>
                <a:gd name="T10" fmla="*/ 31 w 41"/>
                <a:gd name="T11" fmla="*/ 0 h 11"/>
                <a:gd name="T12" fmla="*/ 41 w 41"/>
                <a:gd name="T13" fmla="*/ 11 h 11"/>
                <a:gd name="T14" fmla="*/ 41 w 41"/>
                <a:gd name="T15" fmla="*/ 10 h 11"/>
                <a:gd name="T16" fmla="*/ 31 w 4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1">
                  <a:moveTo>
                    <a:pt x="31" y="0"/>
                  </a:moveTo>
                  <a:cubicBezTo>
                    <a:pt x="10" y="0"/>
                    <a:pt x="10" y="0"/>
                    <a:pt x="10" y="0"/>
                  </a:cubicBezTo>
                  <a:cubicBezTo>
                    <a:pt x="4" y="0"/>
                    <a:pt x="0" y="4"/>
                    <a:pt x="0" y="10"/>
                  </a:cubicBezTo>
                  <a:cubicBezTo>
                    <a:pt x="0" y="11"/>
                    <a:pt x="0" y="11"/>
                    <a:pt x="0" y="11"/>
                  </a:cubicBezTo>
                  <a:cubicBezTo>
                    <a:pt x="0" y="5"/>
                    <a:pt x="4" y="0"/>
                    <a:pt x="10" y="0"/>
                  </a:cubicBezTo>
                  <a:cubicBezTo>
                    <a:pt x="31" y="0"/>
                    <a:pt x="31" y="0"/>
                    <a:pt x="31" y="0"/>
                  </a:cubicBezTo>
                  <a:cubicBezTo>
                    <a:pt x="36" y="0"/>
                    <a:pt x="41" y="5"/>
                    <a:pt x="41" y="11"/>
                  </a:cubicBezTo>
                  <a:cubicBezTo>
                    <a:pt x="41" y="10"/>
                    <a:pt x="41" y="10"/>
                    <a:pt x="41" y="10"/>
                  </a:cubicBezTo>
                  <a:cubicBezTo>
                    <a:pt x="41" y="4"/>
                    <a:pt x="36" y="0"/>
                    <a:pt x="31" y="0"/>
                  </a:cubicBezTo>
                  <a:close/>
                </a:path>
              </a:pathLst>
            </a:custGeom>
            <a:solidFill>
              <a:srgbClr val="0060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íṡ1iḋe">
              <a:extLst>
                <a:ext uri="{FF2B5EF4-FFF2-40B4-BE49-F238E27FC236}">
                  <a16:creationId xmlns:a16="http://schemas.microsoft.com/office/drawing/2014/main" id="{07C8B46C-A346-63CE-ABFC-394D0CA7390E}"/>
                </a:ext>
              </a:extLst>
            </p:cNvPr>
            <p:cNvSpPr/>
            <p:nvPr/>
          </p:nvSpPr>
          <p:spPr bwMode="auto">
            <a:xfrm>
              <a:off x="3324225" y="2530476"/>
              <a:ext cx="373063" cy="555625"/>
            </a:xfrm>
            <a:custGeom>
              <a:avLst/>
              <a:gdLst>
                <a:gd name="T0" fmla="*/ 75 w 82"/>
                <a:gd name="T1" fmla="*/ 71 h 122"/>
                <a:gd name="T2" fmla="*/ 81 w 82"/>
                <a:gd name="T3" fmla="*/ 59 h 122"/>
                <a:gd name="T4" fmla="*/ 68 w 82"/>
                <a:gd name="T5" fmla="*/ 49 h 122"/>
                <a:gd name="T6" fmla="*/ 38 w 82"/>
                <a:gd name="T7" fmla="*/ 49 h 122"/>
                <a:gd name="T8" fmla="*/ 38 w 82"/>
                <a:gd name="T9" fmla="*/ 48 h 122"/>
                <a:gd name="T10" fmla="*/ 43 w 82"/>
                <a:gd name="T11" fmla="*/ 38 h 122"/>
                <a:gd name="T12" fmla="*/ 46 w 82"/>
                <a:gd name="T13" fmla="*/ 21 h 122"/>
                <a:gd name="T14" fmla="*/ 46 w 82"/>
                <a:gd name="T15" fmla="*/ 10 h 122"/>
                <a:gd name="T16" fmla="*/ 36 w 82"/>
                <a:gd name="T17" fmla="*/ 1 h 122"/>
                <a:gd name="T18" fmla="*/ 28 w 82"/>
                <a:gd name="T19" fmla="*/ 11 h 122"/>
                <a:gd name="T20" fmla="*/ 28 w 82"/>
                <a:gd name="T21" fmla="*/ 13 h 122"/>
                <a:gd name="T22" fmla="*/ 21 w 82"/>
                <a:gd name="T23" fmla="*/ 30 h 122"/>
                <a:gd name="T24" fmla="*/ 17 w 82"/>
                <a:gd name="T25" fmla="*/ 35 h 122"/>
                <a:gd name="T26" fmla="*/ 4 w 82"/>
                <a:gd name="T27" fmla="*/ 52 h 122"/>
                <a:gd name="T28" fmla="*/ 0 w 82"/>
                <a:gd name="T29" fmla="*/ 68 h 122"/>
                <a:gd name="T30" fmla="*/ 0 w 82"/>
                <a:gd name="T31" fmla="*/ 110 h 122"/>
                <a:gd name="T32" fmla="*/ 6 w 82"/>
                <a:gd name="T33" fmla="*/ 119 h 122"/>
                <a:gd name="T34" fmla="*/ 19 w 82"/>
                <a:gd name="T35" fmla="*/ 122 h 122"/>
                <a:gd name="T36" fmla="*/ 21 w 82"/>
                <a:gd name="T37" fmla="*/ 122 h 122"/>
                <a:gd name="T38" fmla="*/ 21 w 82"/>
                <a:gd name="T39" fmla="*/ 122 h 122"/>
                <a:gd name="T40" fmla="*/ 64 w 82"/>
                <a:gd name="T41" fmla="*/ 122 h 122"/>
                <a:gd name="T42" fmla="*/ 73 w 82"/>
                <a:gd name="T43" fmla="*/ 115 h 122"/>
                <a:gd name="T44" fmla="*/ 70 w 82"/>
                <a:gd name="T45" fmla="*/ 106 h 122"/>
                <a:gd name="T46" fmla="*/ 70 w 82"/>
                <a:gd name="T47" fmla="*/ 106 h 122"/>
                <a:gd name="T48" fmla="*/ 77 w 82"/>
                <a:gd name="T49" fmla="*/ 97 h 122"/>
                <a:gd name="T50" fmla="*/ 71 w 82"/>
                <a:gd name="T51" fmla="*/ 88 h 122"/>
                <a:gd name="T52" fmla="*/ 71 w 82"/>
                <a:gd name="T53" fmla="*/ 88 h 122"/>
                <a:gd name="T54" fmla="*/ 81 w 82"/>
                <a:gd name="T55" fmla="*/ 81 h 122"/>
                <a:gd name="T56" fmla="*/ 75 w 82"/>
                <a:gd name="T5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122">
                  <a:moveTo>
                    <a:pt x="75" y="71"/>
                  </a:moveTo>
                  <a:cubicBezTo>
                    <a:pt x="79" y="68"/>
                    <a:pt x="81" y="64"/>
                    <a:pt x="81" y="59"/>
                  </a:cubicBezTo>
                  <a:cubicBezTo>
                    <a:pt x="80" y="53"/>
                    <a:pt x="74" y="49"/>
                    <a:pt x="68" y="49"/>
                  </a:cubicBezTo>
                  <a:cubicBezTo>
                    <a:pt x="38" y="49"/>
                    <a:pt x="38" y="49"/>
                    <a:pt x="38" y="49"/>
                  </a:cubicBezTo>
                  <a:cubicBezTo>
                    <a:pt x="38" y="48"/>
                    <a:pt x="38" y="48"/>
                    <a:pt x="38" y="48"/>
                  </a:cubicBezTo>
                  <a:cubicBezTo>
                    <a:pt x="43" y="38"/>
                    <a:pt x="43" y="38"/>
                    <a:pt x="43" y="38"/>
                  </a:cubicBezTo>
                  <a:cubicBezTo>
                    <a:pt x="45" y="32"/>
                    <a:pt x="46" y="27"/>
                    <a:pt x="46" y="21"/>
                  </a:cubicBezTo>
                  <a:cubicBezTo>
                    <a:pt x="46" y="10"/>
                    <a:pt x="46" y="10"/>
                    <a:pt x="46" y="10"/>
                  </a:cubicBezTo>
                  <a:cubicBezTo>
                    <a:pt x="46" y="10"/>
                    <a:pt x="46" y="0"/>
                    <a:pt x="36" y="1"/>
                  </a:cubicBezTo>
                  <a:cubicBezTo>
                    <a:pt x="28" y="1"/>
                    <a:pt x="28" y="11"/>
                    <a:pt x="28" y="11"/>
                  </a:cubicBezTo>
                  <a:cubicBezTo>
                    <a:pt x="28" y="13"/>
                    <a:pt x="28" y="13"/>
                    <a:pt x="28" y="13"/>
                  </a:cubicBezTo>
                  <a:cubicBezTo>
                    <a:pt x="28" y="19"/>
                    <a:pt x="25" y="26"/>
                    <a:pt x="21" y="30"/>
                  </a:cubicBezTo>
                  <a:cubicBezTo>
                    <a:pt x="17" y="35"/>
                    <a:pt x="17" y="35"/>
                    <a:pt x="17" y="35"/>
                  </a:cubicBezTo>
                  <a:cubicBezTo>
                    <a:pt x="12" y="40"/>
                    <a:pt x="8" y="46"/>
                    <a:pt x="4" y="52"/>
                  </a:cubicBezTo>
                  <a:cubicBezTo>
                    <a:pt x="2" y="57"/>
                    <a:pt x="0" y="62"/>
                    <a:pt x="0" y="68"/>
                  </a:cubicBezTo>
                  <a:cubicBezTo>
                    <a:pt x="0" y="110"/>
                    <a:pt x="0" y="110"/>
                    <a:pt x="0" y="110"/>
                  </a:cubicBezTo>
                  <a:cubicBezTo>
                    <a:pt x="0" y="114"/>
                    <a:pt x="2" y="117"/>
                    <a:pt x="6" y="119"/>
                  </a:cubicBezTo>
                  <a:cubicBezTo>
                    <a:pt x="10" y="121"/>
                    <a:pt x="14" y="122"/>
                    <a:pt x="19" y="122"/>
                  </a:cubicBezTo>
                  <a:cubicBezTo>
                    <a:pt x="20" y="122"/>
                    <a:pt x="20" y="122"/>
                    <a:pt x="21" y="122"/>
                  </a:cubicBezTo>
                  <a:cubicBezTo>
                    <a:pt x="21" y="122"/>
                    <a:pt x="21" y="122"/>
                    <a:pt x="21" y="122"/>
                  </a:cubicBezTo>
                  <a:cubicBezTo>
                    <a:pt x="64" y="122"/>
                    <a:pt x="64" y="122"/>
                    <a:pt x="64" y="122"/>
                  </a:cubicBezTo>
                  <a:cubicBezTo>
                    <a:pt x="68" y="122"/>
                    <a:pt x="72" y="119"/>
                    <a:pt x="73" y="115"/>
                  </a:cubicBezTo>
                  <a:cubicBezTo>
                    <a:pt x="74" y="111"/>
                    <a:pt x="72" y="108"/>
                    <a:pt x="70" y="106"/>
                  </a:cubicBezTo>
                  <a:cubicBezTo>
                    <a:pt x="70" y="106"/>
                    <a:pt x="70" y="106"/>
                    <a:pt x="70" y="106"/>
                  </a:cubicBezTo>
                  <a:cubicBezTo>
                    <a:pt x="74" y="105"/>
                    <a:pt x="77" y="101"/>
                    <a:pt x="77" y="97"/>
                  </a:cubicBezTo>
                  <a:cubicBezTo>
                    <a:pt x="77" y="93"/>
                    <a:pt x="74" y="89"/>
                    <a:pt x="71" y="88"/>
                  </a:cubicBezTo>
                  <a:cubicBezTo>
                    <a:pt x="71" y="88"/>
                    <a:pt x="71" y="88"/>
                    <a:pt x="71" y="88"/>
                  </a:cubicBezTo>
                  <a:cubicBezTo>
                    <a:pt x="76" y="88"/>
                    <a:pt x="80" y="85"/>
                    <a:pt x="81" y="81"/>
                  </a:cubicBezTo>
                  <a:cubicBezTo>
                    <a:pt x="82" y="76"/>
                    <a:pt x="79" y="72"/>
                    <a:pt x="75" y="71"/>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Sḻîḓê">
              <a:extLst>
                <a:ext uri="{FF2B5EF4-FFF2-40B4-BE49-F238E27FC236}">
                  <a16:creationId xmlns:a16="http://schemas.microsoft.com/office/drawing/2014/main" id="{A7CFE387-A8FB-C204-0C47-6634DED1E450}"/>
                </a:ext>
              </a:extLst>
            </p:cNvPr>
            <p:cNvSpPr/>
            <p:nvPr/>
          </p:nvSpPr>
          <p:spPr bwMode="auto">
            <a:xfrm>
              <a:off x="3451225" y="2530476"/>
              <a:ext cx="82550" cy="55563"/>
            </a:xfrm>
            <a:custGeom>
              <a:avLst/>
              <a:gdLst>
                <a:gd name="T0" fmla="*/ 0 w 18"/>
                <a:gd name="T1" fmla="*/ 12 h 12"/>
                <a:gd name="T2" fmla="*/ 8 w 18"/>
                <a:gd name="T3" fmla="*/ 1 h 12"/>
                <a:gd name="T4" fmla="*/ 18 w 18"/>
                <a:gd name="T5" fmla="*/ 10 h 12"/>
                <a:gd name="T6" fmla="*/ 18 w 18"/>
                <a:gd name="T7" fmla="*/ 10 h 12"/>
                <a:gd name="T8" fmla="*/ 8 w 18"/>
                <a:gd name="T9" fmla="*/ 1 h 12"/>
                <a:gd name="T10" fmla="*/ 0 w 18"/>
                <a:gd name="T11" fmla="*/ 11 h 12"/>
                <a:gd name="T12" fmla="*/ 0 w 1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0" y="12"/>
                  </a:moveTo>
                  <a:cubicBezTo>
                    <a:pt x="0" y="11"/>
                    <a:pt x="0" y="2"/>
                    <a:pt x="8" y="1"/>
                  </a:cubicBezTo>
                  <a:cubicBezTo>
                    <a:pt x="18" y="1"/>
                    <a:pt x="18" y="10"/>
                    <a:pt x="18" y="10"/>
                  </a:cubicBezTo>
                  <a:cubicBezTo>
                    <a:pt x="18" y="10"/>
                    <a:pt x="18" y="10"/>
                    <a:pt x="18" y="10"/>
                  </a:cubicBezTo>
                  <a:cubicBezTo>
                    <a:pt x="18" y="10"/>
                    <a:pt x="18" y="0"/>
                    <a:pt x="8" y="1"/>
                  </a:cubicBezTo>
                  <a:cubicBezTo>
                    <a:pt x="0" y="1"/>
                    <a:pt x="0" y="11"/>
                    <a:pt x="0" y="11"/>
                  </a:cubicBezTo>
                  <a:lnTo>
                    <a:pt x="0" y="12"/>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šľïďe">
              <a:extLst>
                <a:ext uri="{FF2B5EF4-FFF2-40B4-BE49-F238E27FC236}">
                  <a16:creationId xmlns:a16="http://schemas.microsoft.com/office/drawing/2014/main" id="{4B45D98D-EF3F-A8F0-50D6-A7DBBC09AC7C}"/>
                </a:ext>
              </a:extLst>
            </p:cNvPr>
            <p:cNvSpPr/>
            <p:nvPr/>
          </p:nvSpPr>
          <p:spPr bwMode="auto">
            <a:xfrm>
              <a:off x="3324225" y="2589213"/>
              <a:ext cx="127000" cy="255588"/>
            </a:xfrm>
            <a:custGeom>
              <a:avLst/>
              <a:gdLst>
                <a:gd name="T0" fmla="*/ 17 w 28"/>
                <a:gd name="T1" fmla="*/ 22 h 56"/>
                <a:gd name="T2" fmla="*/ 21 w 28"/>
                <a:gd name="T3" fmla="*/ 18 h 56"/>
                <a:gd name="T4" fmla="*/ 28 w 28"/>
                <a:gd name="T5" fmla="*/ 1 h 56"/>
                <a:gd name="T6" fmla="*/ 28 w 28"/>
                <a:gd name="T7" fmla="*/ 0 h 56"/>
                <a:gd name="T8" fmla="*/ 21 w 28"/>
                <a:gd name="T9" fmla="*/ 17 h 56"/>
                <a:gd name="T10" fmla="*/ 17 w 28"/>
                <a:gd name="T11" fmla="*/ 22 h 56"/>
                <a:gd name="T12" fmla="*/ 4 w 28"/>
                <a:gd name="T13" fmla="*/ 39 h 56"/>
                <a:gd name="T14" fmla="*/ 0 w 28"/>
                <a:gd name="T15" fmla="*/ 55 h 56"/>
                <a:gd name="T16" fmla="*/ 0 w 28"/>
                <a:gd name="T17" fmla="*/ 56 h 56"/>
                <a:gd name="T18" fmla="*/ 4 w 28"/>
                <a:gd name="T19" fmla="*/ 40 h 56"/>
                <a:gd name="T20" fmla="*/ 17 w 28"/>
                <a:gd name="T21"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56">
                  <a:moveTo>
                    <a:pt x="17" y="22"/>
                  </a:moveTo>
                  <a:cubicBezTo>
                    <a:pt x="21" y="18"/>
                    <a:pt x="21" y="18"/>
                    <a:pt x="21" y="18"/>
                  </a:cubicBezTo>
                  <a:cubicBezTo>
                    <a:pt x="25" y="13"/>
                    <a:pt x="28" y="7"/>
                    <a:pt x="28" y="1"/>
                  </a:cubicBezTo>
                  <a:cubicBezTo>
                    <a:pt x="28" y="0"/>
                    <a:pt x="28" y="0"/>
                    <a:pt x="28" y="0"/>
                  </a:cubicBezTo>
                  <a:cubicBezTo>
                    <a:pt x="28" y="6"/>
                    <a:pt x="25" y="13"/>
                    <a:pt x="21" y="17"/>
                  </a:cubicBezTo>
                  <a:cubicBezTo>
                    <a:pt x="17" y="22"/>
                    <a:pt x="17" y="22"/>
                    <a:pt x="17" y="22"/>
                  </a:cubicBezTo>
                  <a:cubicBezTo>
                    <a:pt x="12" y="27"/>
                    <a:pt x="8" y="33"/>
                    <a:pt x="4" y="39"/>
                  </a:cubicBezTo>
                  <a:cubicBezTo>
                    <a:pt x="2" y="44"/>
                    <a:pt x="0" y="49"/>
                    <a:pt x="0" y="55"/>
                  </a:cubicBezTo>
                  <a:cubicBezTo>
                    <a:pt x="0" y="56"/>
                    <a:pt x="0" y="56"/>
                    <a:pt x="0" y="56"/>
                  </a:cubicBezTo>
                  <a:cubicBezTo>
                    <a:pt x="0" y="50"/>
                    <a:pt x="2" y="45"/>
                    <a:pt x="4" y="40"/>
                  </a:cubicBezTo>
                  <a:cubicBezTo>
                    <a:pt x="8" y="34"/>
                    <a:pt x="12" y="28"/>
                    <a:pt x="17" y="22"/>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ṡľîḍé">
              <a:extLst>
                <a:ext uri="{FF2B5EF4-FFF2-40B4-BE49-F238E27FC236}">
                  <a16:creationId xmlns:a16="http://schemas.microsoft.com/office/drawing/2014/main" id="{FE1ED7A9-9C09-A516-916F-5D844D145CE2}"/>
                </a:ext>
              </a:extLst>
            </p:cNvPr>
            <p:cNvSpPr/>
            <p:nvPr/>
          </p:nvSpPr>
          <p:spPr bwMode="auto">
            <a:xfrm>
              <a:off x="3497263" y="2754313"/>
              <a:ext cx="195263" cy="53975"/>
            </a:xfrm>
            <a:custGeom>
              <a:avLst/>
              <a:gdLst>
                <a:gd name="T0" fmla="*/ 0 w 43"/>
                <a:gd name="T1" fmla="*/ 0 h 12"/>
                <a:gd name="T2" fmla="*/ 0 w 43"/>
                <a:gd name="T3" fmla="*/ 0 h 12"/>
                <a:gd name="T4" fmla="*/ 30 w 43"/>
                <a:gd name="T5" fmla="*/ 0 h 12"/>
                <a:gd name="T6" fmla="*/ 43 w 43"/>
                <a:gd name="T7" fmla="*/ 10 h 12"/>
                <a:gd name="T8" fmla="*/ 43 w 43"/>
                <a:gd name="T9" fmla="*/ 12 h 12"/>
                <a:gd name="T10" fmla="*/ 43 w 43"/>
                <a:gd name="T11" fmla="*/ 10 h 12"/>
                <a:gd name="T12" fmla="*/ 30 w 43"/>
                <a:gd name="T13" fmla="*/ 0 h 12"/>
                <a:gd name="T14" fmla="*/ 0 w 43"/>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2">
                  <a:moveTo>
                    <a:pt x="0" y="0"/>
                  </a:moveTo>
                  <a:cubicBezTo>
                    <a:pt x="0" y="0"/>
                    <a:pt x="0" y="0"/>
                    <a:pt x="0" y="0"/>
                  </a:cubicBezTo>
                  <a:cubicBezTo>
                    <a:pt x="30" y="0"/>
                    <a:pt x="30" y="0"/>
                    <a:pt x="30" y="0"/>
                  </a:cubicBezTo>
                  <a:cubicBezTo>
                    <a:pt x="36" y="0"/>
                    <a:pt x="42" y="5"/>
                    <a:pt x="43" y="10"/>
                  </a:cubicBezTo>
                  <a:cubicBezTo>
                    <a:pt x="43" y="11"/>
                    <a:pt x="43" y="11"/>
                    <a:pt x="43" y="12"/>
                  </a:cubicBezTo>
                  <a:cubicBezTo>
                    <a:pt x="43" y="11"/>
                    <a:pt x="43" y="10"/>
                    <a:pt x="43" y="10"/>
                  </a:cubicBezTo>
                  <a:cubicBezTo>
                    <a:pt x="42" y="4"/>
                    <a:pt x="36" y="0"/>
                    <a:pt x="30" y="0"/>
                  </a:cubicBezTo>
                  <a:cubicBezTo>
                    <a:pt x="0" y="0"/>
                    <a:pt x="0" y="0"/>
                    <a:pt x="0"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iṡliḑê">
              <a:extLst>
                <a:ext uri="{FF2B5EF4-FFF2-40B4-BE49-F238E27FC236}">
                  <a16:creationId xmlns:a16="http://schemas.microsoft.com/office/drawing/2014/main" id="{EF28EDF9-CE42-DD7E-245C-8E1023329894}"/>
                </a:ext>
              </a:extLst>
            </p:cNvPr>
            <p:cNvSpPr/>
            <p:nvPr/>
          </p:nvSpPr>
          <p:spPr bwMode="auto">
            <a:xfrm>
              <a:off x="3643313" y="3013076"/>
              <a:ext cx="12700" cy="31750"/>
            </a:xfrm>
            <a:custGeom>
              <a:avLst/>
              <a:gdLst>
                <a:gd name="T0" fmla="*/ 0 w 3"/>
                <a:gd name="T1" fmla="*/ 1 h 7"/>
                <a:gd name="T2" fmla="*/ 0 w 3"/>
                <a:gd name="T3" fmla="*/ 1 h 7"/>
                <a:gd name="T4" fmla="*/ 3 w 3"/>
                <a:gd name="T5" fmla="*/ 7 h 7"/>
                <a:gd name="T6" fmla="*/ 0 w 3"/>
                <a:gd name="T7" fmla="*/ 0 h 7"/>
                <a:gd name="T8" fmla="*/ 0 w 3"/>
                <a:gd name="T9" fmla="*/ 1 h 7"/>
              </a:gdLst>
              <a:ahLst/>
              <a:cxnLst>
                <a:cxn ang="0">
                  <a:pos x="T0" y="T1"/>
                </a:cxn>
                <a:cxn ang="0">
                  <a:pos x="T2" y="T3"/>
                </a:cxn>
                <a:cxn ang="0">
                  <a:pos x="T4" y="T5"/>
                </a:cxn>
                <a:cxn ang="0">
                  <a:pos x="T6" y="T7"/>
                </a:cxn>
                <a:cxn ang="0">
                  <a:pos x="T8" y="T9"/>
                </a:cxn>
              </a:cxnLst>
              <a:rect l="0" t="0" r="r" b="b"/>
              <a:pathLst>
                <a:path w="3" h="7">
                  <a:moveTo>
                    <a:pt x="0" y="1"/>
                  </a:moveTo>
                  <a:cubicBezTo>
                    <a:pt x="0" y="1"/>
                    <a:pt x="0" y="1"/>
                    <a:pt x="0" y="1"/>
                  </a:cubicBezTo>
                  <a:cubicBezTo>
                    <a:pt x="2" y="2"/>
                    <a:pt x="3" y="4"/>
                    <a:pt x="3" y="7"/>
                  </a:cubicBezTo>
                  <a:cubicBezTo>
                    <a:pt x="3" y="4"/>
                    <a:pt x="2" y="2"/>
                    <a:pt x="0" y="0"/>
                  </a:cubicBezTo>
                  <a:lnTo>
                    <a:pt x="0" y="1"/>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îṡļiḋé">
              <a:extLst>
                <a:ext uri="{FF2B5EF4-FFF2-40B4-BE49-F238E27FC236}">
                  <a16:creationId xmlns:a16="http://schemas.microsoft.com/office/drawing/2014/main" id="{5BE17BC3-493C-9D75-6771-133B23D03C0A}"/>
                </a:ext>
              </a:extLst>
            </p:cNvPr>
            <p:cNvSpPr/>
            <p:nvPr/>
          </p:nvSpPr>
          <p:spPr bwMode="auto">
            <a:xfrm>
              <a:off x="3648075" y="2935288"/>
              <a:ext cx="26988" cy="36513"/>
            </a:xfrm>
            <a:custGeom>
              <a:avLst/>
              <a:gdLst>
                <a:gd name="T0" fmla="*/ 1 w 6"/>
                <a:gd name="T1" fmla="*/ 0 h 8"/>
                <a:gd name="T2" fmla="*/ 0 w 6"/>
                <a:gd name="T3" fmla="*/ 0 h 8"/>
                <a:gd name="T4" fmla="*/ 0 w 6"/>
                <a:gd name="T5" fmla="*/ 0 h 8"/>
                <a:gd name="T6" fmla="*/ 6 w 6"/>
                <a:gd name="T7" fmla="*/ 8 h 8"/>
                <a:gd name="T8" fmla="*/ 6 w 6"/>
                <a:gd name="T9" fmla="*/ 8 h 8"/>
                <a:gd name="T10" fmla="*/ 1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1" y="0"/>
                  </a:moveTo>
                  <a:cubicBezTo>
                    <a:pt x="0" y="0"/>
                    <a:pt x="0" y="0"/>
                    <a:pt x="0" y="0"/>
                  </a:cubicBezTo>
                  <a:cubicBezTo>
                    <a:pt x="0" y="0"/>
                    <a:pt x="0" y="0"/>
                    <a:pt x="0" y="0"/>
                  </a:cubicBezTo>
                  <a:cubicBezTo>
                    <a:pt x="3" y="1"/>
                    <a:pt x="6" y="4"/>
                    <a:pt x="6" y="8"/>
                  </a:cubicBezTo>
                  <a:cubicBezTo>
                    <a:pt x="6" y="8"/>
                    <a:pt x="6" y="8"/>
                    <a:pt x="6" y="8"/>
                  </a:cubicBezTo>
                  <a:cubicBezTo>
                    <a:pt x="6" y="4"/>
                    <a:pt x="4" y="1"/>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îş1iďê">
              <a:extLst>
                <a:ext uri="{FF2B5EF4-FFF2-40B4-BE49-F238E27FC236}">
                  <a16:creationId xmlns:a16="http://schemas.microsoft.com/office/drawing/2014/main" id="{2BCECE82-F036-9888-EA7C-CAA00EAB2197}"/>
                </a:ext>
              </a:extLst>
            </p:cNvPr>
            <p:cNvSpPr/>
            <p:nvPr/>
          </p:nvSpPr>
          <p:spPr bwMode="auto">
            <a:xfrm>
              <a:off x="3665538" y="2854326"/>
              <a:ext cx="26988" cy="39688"/>
            </a:xfrm>
            <a:custGeom>
              <a:avLst/>
              <a:gdLst>
                <a:gd name="T0" fmla="*/ 1 w 6"/>
                <a:gd name="T1" fmla="*/ 0 h 9"/>
                <a:gd name="T2" fmla="*/ 0 w 6"/>
                <a:gd name="T3" fmla="*/ 0 h 9"/>
                <a:gd name="T4" fmla="*/ 0 w 6"/>
                <a:gd name="T5" fmla="*/ 0 h 9"/>
                <a:gd name="T6" fmla="*/ 6 w 6"/>
                <a:gd name="T7" fmla="*/ 9 h 9"/>
                <a:gd name="T8" fmla="*/ 1 w 6"/>
                <a:gd name="T9" fmla="*/ 0 h 9"/>
              </a:gdLst>
              <a:ahLst/>
              <a:cxnLst>
                <a:cxn ang="0">
                  <a:pos x="T0" y="T1"/>
                </a:cxn>
                <a:cxn ang="0">
                  <a:pos x="T2" y="T3"/>
                </a:cxn>
                <a:cxn ang="0">
                  <a:pos x="T4" y="T5"/>
                </a:cxn>
                <a:cxn ang="0">
                  <a:pos x="T6" y="T7"/>
                </a:cxn>
                <a:cxn ang="0">
                  <a:pos x="T8" y="T9"/>
                </a:cxn>
              </a:cxnLst>
              <a:rect l="0" t="0" r="r" b="b"/>
              <a:pathLst>
                <a:path w="6" h="9">
                  <a:moveTo>
                    <a:pt x="1" y="0"/>
                  </a:moveTo>
                  <a:cubicBezTo>
                    <a:pt x="0" y="0"/>
                    <a:pt x="0" y="0"/>
                    <a:pt x="0" y="0"/>
                  </a:cubicBezTo>
                  <a:cubicBezTo>
                    <a:pt x="0" y="0"/>
                    <a:pt x="0" y="0"/>
                    <a:pt x="0" y="0"/>
                  </a:cubicBezTo>
                  <a:cubicBezTo>
                    <a:pt x="3" y="2"/>
                    <a:pt x="6" y="5"/>
                    <a:pt x="6" y="9"/>
                  </a:cubicBezTo>
                  <a:cubicBezTo>
                    <a:pt x="6" y="5"/>
                    <a:pt x="4" y="2"/>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ṥľíḋê">
              <a:extLst>
                <a:ext uri="{FF2B5EF4-FFF2-40B4-BE49-F238E27FC236}">
                  <a16:creationId xmlns:a16="http://schemas.microsoft.com/office/drawing/2014/main" id="{27003785-10F0-F736-9C19-B65FC282DBC7}"/>
                </a:ext>
              </a:extLst>
            </p:cNvPr>
            <p:cNvSpPr/>
            <p:nvPr/>
          </p:nvSpPr>
          <p:spPr bwMode="auto">
            <a:xfrm>
              <a:off x="3575050" y="3644901"/>
              <a:ext cx="668338" cy="773113"/>
            </a:xfrm>
            <a:custGeom>
              <a:avLst/>
              <a:gdLst>
                <a:gd name="T0" fmla="*/ 41 w 147"/>
                <a:gd name="T1" fmla="*/ 0 h 170"/>
                <a:gd name="T2" fmla="*/ 106 w 147"/>
                <a:gd name="T3" fmla="*/ 0 h 170"/>
                <a:gd name="T4" fmla="*/ 147 w 147"/>
                <a:gd name="T5" fmla="*/ 42 h 170"/>
                <a:gd name="T6" fmla="*/ 147 w 147"/>
                <a:gd name="T7" fmla="*/ 93 h 170"/>
                <a:gd name="T8" fmla="*/ 116 w 147"/>
                <a:gd name="T9" fmla="*/ 135 h 170"/>
                <a:gd name="T10" fmla="*/ 116 w 147"/>
                <a:gd name="T11" fmla="*/ 135 h 170"/>
                <a:gd name="T12" fmla="*/ 116 w 147"/>
                <a:gd name="T13" fmla="*/ 162 h 170"/>
                <a:gd name="T14" fmla="*/ 105 w 147"/>
                <a:gd name="T15" fmla="*/ 166 h 170"/>
                <a:gd name="T16" fmla="*/ 84 w 147"/>
                <a:gd name="T17" fmla="*/ 135 h 170"/>
                <a:gd name="T18" fmla="*/ 41 w 147"/>
                <a:gd name="T19" fmla="*/ 135 h 170"/>
                <a:gd name="T20" fmla="*/ 0 w 147"/>
                <a:gd name="T21" fmla="*/ 93 h 170"/>
                <a:gd name="T22" fmla="*/ 0 w 147"/>
                <a:gd name="T23" fmla="*/ 42 h 170"/>
                <a:gd name="T24" fmla="*/ 41 w 147"/>
                <a:gd name="T2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70">
                  <a:moveTo>
                    <a:pt x="41" y="0"/>
                  </a:moveTo>
                  <a:cubicBezTo>
                    <a:pt x="106" y="0"/>
                    <a:pt x="106" y="0"/>
                    <a:pt x="106" y="0"/>
                  </a:cubicBezTo>
                  <a:cubicBezTo>
                    <a:pt x="129" y="0"/>
                    <a:pt x="147" y="19"/>
                    <a:pt x="147" y="42"/>
                  </a:cubicBezTo>
                  <a:cubicBezTo>
                    <a:pt x="147" y="93"/>
                    <a:pt x="147" y="93"/>
                    <a:pt x="147" y="93"/>
                  </a:cubicBezTo>
                  <a:cubicBezTo>
                    <a:pt x="147" y="116"/>
                    <a:pt x="139" y="135"/>
                    <a:pt x="116" y="135"/>
                  </a:cubicBezTo>
                  <a:cubicBezTo>
                    <a:pt x="116" y="135"/>
                    <a:pt x="116" y="135"/>
                    <a:pt x="116" y="135"/>
                  </a:cubicBezTo>
                  <a:cubicBezTo>
                    <a:pt x="116" y="162"/>
                    <a:pt x="116" y="162"/>
                    <a:pt x="116" y="162"/>
                  </a:cubicBezTo>
                  <a:cubicBezTo>
                    <a:pt x="116" y="168"/>
                    <a:pt x="109" y="170"/>
                    <a:pt x="105" y="166"/>
                  </a:cubicBezTo>
                  <a:cubicBezTo>
                    <a:pt x="84" y="135"/>
                    <a:pt x="84" y="135"/>
                    <a:pt x="84" y="135"/>
                  </a:cubicBezTo>
                  <a:cubicBezTo>
                    <a:pt x="41" y="135"/>
                    <a:pt x="41" y="135"/>
                    <a:pt x="41" y="135"/>
                  </a:cubicBezTo>
                  <a:cubicBezTo>
                    <a:pt x="18" y="135"/>
                    <a:pt x="0" y="116"/>
                    <a:pt x="0" y="93"/>
                  </a:cubicBezTo>
                  <a:cubicBezTo>
                    <a:pt x="0" y="42"/>
                    <a:pt x="0" y="42"/>
                    <a:pt x="0" y="42"/>
                  </a:cubicBezTo>
                  <a:cubicBezTo>
                    <a:pt x="0" y="19"/>
                    <a:pt x="18" y="0"/>
                    <a:pt x="41" y="0"/>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ísliďè">
              <a:extLst>
                <a:ext uri="{FF2B5EF4-FFF2-40B4-BE49-F238E27FC236}">
                  <a16:creationId xmlns:a16="http://schemas.microsoft.com/office/drawing/2014/main" id="{6B3A5EB5-ECAD-ADCA-69CC-86C73C600284}"/>
                </a:ext>
              </a:extLst>
            </p:cNvPr>
            <p:cNvSpPr/>
            <p:nvPr/>
          </p:nvSpPr>
          <p:spPr bwMode="auto">
            <a:xfrm>
              <a:off x="3702050" y="3730626"/>
              <a:ext cx="541338" cy="687388"/>
            </a:xfrm>
            <a:custGeom>
              <a:avLst/>
              <a:gdLst>
                <a:gd name="T0" fmla="*/ 119 w 119"/>
                <a:gd name="T1" fmla="*/ 74 h 151"/>
                <a:gd name="T2" fmla="*/ 119 w 119"/>
                <a:gd name="T3" fmla="*/ 53 h 151"/>
                <a:gd name="T4" fmla="*/ 65 w 119"/>
                <a:gd name="T5" fmla="*/ 0 h 151"/>
                <a:gd name="T6" fmla="*/ 61 w 119"/>
                <a:gd name="T7" fmla="*/ 10 h 151"/>
                <a:gd name="T8" fmla="*/ 60 w 119"/>
                <a:gd name="T9" fmla="*/ 30 h 151"/>
                <a:gd name="T10" fmla="*/ 46 w 119"/>
                <a:gd name="T11" fmla="*/ 50 h 151"/>
                <a:gd name="T12" fmla="*/ 33 w 119"/>
                <a:gd name="T13" fmla="*/ 46 h 151"/>
                <a:gd name="T14" fmla="*/ 26 w 119"/>
                <a:gd name="T15" fmla="*/ 40 h 151"/>
                <a:gd name="T16" fmla="*/ 18 w 119"/>
                <a:gd name="T17" fmla="*/ 42 h 151"/>
                <a:gd name="T18" fmla="*/ 10 w 119"/>
                <a:gd name="T19" fmla="*/ 50 h 151"/>
                <a:gd name="T20" fmla="*/ 0 w 119"/>
                <a:gd name="T21" fmla="*/ 88 h 151"/>
                <a:gd name="T22" fmla="*/ 27 w 119"/>
                <a:gd name="T23" fmla="*/ 116 h 151"/>
                <a:gd name="T24" fmla="*/ 56 w 119"/>
                <a:gd name="T25" fmla="*/ 116 h 151"/>
                <a:gd name="T26" fmla="*/ 77 w 119"/>
                <a:gd name="T27" fmla="*/ 147 h 151"/>
                <a:gd name="T28" fmla="*/ 88 w 119"/>
                <a:gd name="T29" fmla="*/ 143 h 151"/>
                <a:gd name="T30" fmla="*/ 88 w 119"/>
                <a:gd name="T31" fmla="*/ 116 h 151"/>
                <a:gd name="T32" fmla="*/ 88 w 119"/>
                <a:gd name="T33" fmla="*/ 116 h 151"/>
                <a:gd name="T34" fmla="*/ 119 w 119"/>
                <a:gd name="T35" fmla="*/ 7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151">
                  <a:moveTo>
                    <a:pt x="119" y="74"/>
                  </a:moveTo>
                  <a:cubicBezTo>
                    <a:pt x="119" y="53"/>
                    <a:pt x="119" y="53"/>
                    <a:pt x="119" y="53"/>
                  </a:cubicBezTo>
                  <a:cubicBezTo>
                    <a:pt x="65" y="0"/>
                    <a:pt x="65" y="0"/>
                    <a:pt x="65" y="0"/>
                  </a:cubicBezTo>
                  <a:cubicBezTo>
                    <a:pt x="61" y="10"/>
                    <a:pt x="61" y="10"/>
                    <a:pt x="61" y="10"/>
                  </a:cubicBezTo>
                  <a:cubicBezTo>
                    <a:pt x="60" y="30"/>
                    <a:pt x="60" y="30"/>
                    <a:pt x="60" y="30"/>
                  </a:cubicBezTo>
                  <a:cubicBezTo>
                    <a:pt x="46" y="50"/>
                    <a:pt x="46" y="50"/>
                    <a:pt x="46" y="50"/>
                  </a:cubicBezTo>
                  <a:cubicBezTo>
                    <a:pt x="33" y="46"/>
                    <a:pt x="33" y="46"/>
                    <a:pt x="33" y="46"/>
                  </a:cubicBezTo>
                  <a:cubicBezTo>
                    <a:pt x="26" y="40"/>
                    <a:pt x="26" y="40"/>
                    <a:pt x="26" y="40"/>
                  </a:cubicBezTo>
                  <a:cubicBezTo>
                    <a:pt x="18" y="42"/>
                    <a:pt x="18" y="42"/>
                    <a:pt x="18" y="42"/>
                  </a:cubicBezTo>
                  <a:cubicBezTo>
                    <a:pt x="10" y="50"/>
                    <a:pt x="10" y="50"/>
                    <a:pt x="10" y="50"/>
                  </a:cubicBezTo>
                  <a:cubicBezTo>
                    <a:pt x="0" y="88"/>
                    <a:pt x="0" y="88"/>
                    <a:pt x="0" y="88"/>
                  </a:cubicBezTo>
                  <a:cubicBezTo>
                    <a:pt x="27" y="116"/>
                    <a:pt x="27" y="116"/>
                    <a:pt x="27" y="116"/>
                  </a:cubicBezTo>
                  <a:cubicBezTo>
                    <a:pt x="56" y="116"/>
                    <a:pt x="56" y="116"/>
                    <a:pt x="56" y="116"/>
                  </a:cubicBezTo>
                  <a:cubicBezTo>
                    <a:pt x="77" y="147"/>
                    <a:pt x="77" y="147"/>
                    <a:pt x="77" y="147"/>
                  </a:cubicBezTo>
                  <a:cubicBezTo>
                    <a:pt x="81" y="151"/>
                    <a:pt x="88" y="149"/>
                    <a:pt x="88" y="143"/>
                  </a:cubicBezTo>
                  <a:cubicBezTo>
                    <a:pt x="88" y="116"/>
                    <a:pt x="88" y="116"/>
                    <a:pt x="88" y="116"/>
                  </a:cubicBezTo>
                  <a:cubicBezTo>
                    <a:pt x="88" y="116"/>
                    <a:pt x="88" y="116"/>
                    <a:pt x="88" y="116"/>
                  </a:cubicBezTo>
                  <a:cubicBezTo>
                    <a:pt x="111" y="116"/>
                    <a:pt x="119" y="97"/>
                    <a:pt x="119" y="74"/>
                  </a:cubicBezTo>
                  <a:close/>
                </a:path>
              </a:pathLst>
            </a:custGeom>
            <a:solidFill>
              <a:srgbClr val="005D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ŝ1îďê">
              <a:extLst>
                <a:ext uri="{FF2B5EF4-FFF2-40B4-BE49-F238E27FC236}">
                  <a16:creationId xmlns:a16="http://schemas.microsoft.com/office/drawing/2014/main" id="{387D97B1-1845-7759-0134-6EA1D3A9D29D}"/>
                </a:ext>
              </a:extLst>
            </p:cNvPr>
            <p:cNvSpPr/>
            <p:nvPr/>
          </p:nvSpPr>
          <p:spPr bwMode="auto">
            <a:xfrm>
              <a:off x="3575050" y="3644901"/>
              <a:ext cx="668338" cy="195263"/>
            </a:xfrm>
            <a:custGeom>
              <a:avLst/>
              <a:gdLst>
                <a:gd name="T0" fmla="*/ 41 w 147"/>
                <a:gd name="T1" fmla="*/ 0 h 43"/>
                <a:gd name="T2" fmla="*/ 106 w 147"/>
                <a:gd name="T3" fmla="*/ 0 h 43"/>
                <a:gd name="T4" fmla="*/ 147 w 147"/>
                <a:gd name="T5" fmla="*/ 42 h 43"/>
                <a:gd name="T6" fmla="*/ 147 w 147"/>
                <a:gd name="T7" fmla="*/ 43 h 43"/>
                <a:gd name="T8" fmla="*/ 106 w 147"/>
                <a:gd name="T9" fmla="*/ 2 h 43"/>
                <a:gd name="T10" fmla="*/ 41 w 147"/>
                <a:gd name="T11" fmla="*/ 2 h 43"/>
                <a:gd name="T12" fmla="*/ 0 w 147"/>
                <a:gd name="T13" fmla="*/ 43 h 43"/>
                <a:gd name="T14" fmla="*/ 0 w 147"/>
                <a:gd name="T15" fmla="*/ 42 h 43"/>
                <a:gd name="T16" fmla="*/ 41 w 147"/>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43">
                  <a:moveTo>
                    <a:pt x="41" y="0"/>
                  </a:moveTo>
                  <a:cubicBezTo>
                    <a:pt x="106" y="0"/>
                    <a:pt x="106" y="0"/>
                    <a:pt x="106" y="0"/>
                  </a:cubicBezTo>
                  <a:cubicBezTo>
                    <a:pt x="129" y="0"/>
                    <a:pt x="147" y="19"/>
                    <a:pt x="147" y="42"/>
                  </a:cubicBezTo>
                  <a:cubicBezTo>
                    <a:pt x="147" y="43"/>
                    <a:pt x="147" y="43"/>
                    <a:pt x="147" y="43"/>
                  </a:cubicBezTo>
                  <a:cubicBezTo>
                    <a:pt x="147" y="20"/>
                    <a:pt x="129" y="2"/>
                    <a:pt x="106" y="2"/>
                  </a:cubicBezTo>
                  <a:cubicBezTo>
                    <a:pt x="41" y="2"/>
                    <a:pt x="41" y="2"/>
                    <a:pt x="41" y="2"/>
                  </a:cubicBezTo>
                  <a:cubicBezTo>
                    <a:pt x="18" y="2"/>
                    <a:pt x="0" y="20"/>
                    <a:pt x="0" y="43"/>
                  </a:cubicBezTo>
                  <a:cubicBezTo>
                    <a:pt x="0" y="42"/>
                    <a:pt x="0" y="42"/>
                    <a:pt x="0" y="42"/>
                  </a:cubicBezTo>
                  <a:cubicBezTo>
                    <a:pt x="0" y="19"/>
                    <a:pt x="18" y="0"/>
                    <a:pt x="41" y="0"/>
                  </a:cubicBezTo>
                  <a:close/>
                </a:path>
              </a:pathLst>
            </a:custGeom>
            <a:solidFill>
              <a:srgbClr val="00B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ïṩľidè">
              <a:extLst>
                <a:ext uri="{FF2B5EF4-FFF2-40B4-BE49-F238E27FC236}">
                  <a16:creationId xmlns:a16="http://schemas.microsoft.com/office/drawing/2014/main" id="{92F12EC9-70BB-5A5B-18D2-90A266108CDD}"/>
                </a:ext>
              </a:extLst>
            </p:cNvPr>
            <p:cNvSpPr/>
            <p:nvPr/>
          </p:nvSpPr>
          <p:spPr bwMode="auto">
            <a:xfrm>
              <a:off x="3692525" y="3903663"/>
              <a:ext cx="141288" cy="241300"/>
            </a:xfrm>
            <a:custGeom>
              <a:avLst/>
              <a:gdLst>
                <a:gd name="T0" fmla="*/ 20 w 31"/>
                <a:gd name="T1" fmla="*/ 53 h 53"/>
                <a:gd name="T2" fmla="*/ 11 w 31"/>
                <a:gd name="T3" fmla="*/ 53 h 53"/>
                <a:gd name="T4" fmla="*/ 0 w 31"/>
                <a:gd name="T5" fmla="*/ 42 h 53"/>
                <a:gd name="T6" fmla="*/ 0 w 31"/>
                <a:gd name="T7" fmla="*/ 11 h 53"/>
                <a:gd name="T8" fmla="*/ 11 w 31"/>
                <a:gd name="T9" fmla="*/ 0 h 53"/>
                <a:gd name="T10" fmla="*/ 20 w 31"/>
                <a:gd name="T11" fmla="*/ 0 h 53"/>
                <a:gd name="T12" fmla="*/ 31 w 31"/>
                <a:gd name="T13" fmla="*/ 11 h 53"/>
                <a:gd name="T14" fmla="*/ 31 w 31"/>
                <a:gd name="T15" fmla="*/ 42 h 53"/>
                <a:gd name="T16" fmla="*/ 20 w 31"/>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3">
                  <a:moveTo>
                    <a:pt x="20" y="53"/>
                  </a:moveTo>
                  <a:cubicBezTo>
                    <a:pt x="11" y="53"/>
                    <a:pt x="11" y="53"/>
                    <a:pt x="11" y="53"/>
                  </a:cubicBezTo>
                  <a:cubicBezTo>
                    <a:pt x="5" y="53"/>
                    <a:pt x="0" y="48"/>
                    <a:pt x="0" y="42"/>
                  </a:cubicBezTo>
                  <a:cubicBezTo>
                    <a:pt x="0" y="11"/>
                    <a:pt x="0" y="11"/>
                    <a:pt x="0" y="11"/>
                  </a:cubicBezTo>
                  <a:cubicBezTo>
                    <a:pt x="0" y="4"/>
                    <a:pt x="5" y="0"/>
                    <a:pt x="11" y="0"/>
                  </a:cubicBezTo>
                  <a:cubicBezTo>
                    <a:pt x="20" y="0"/>
                    <a:pt x="20" y="0"/>
                    <a:pt x="20" y="0"/>
                  </a:cubicBezTo>
                  <a:cubicBezTo>
                    <a:pt x="26" y="0"/>
                    <a:pt x="31" y="4"/>
                    <a:pt x="31" y="11"/>
                  </a:cubicBezTo>
                  <a:cubicBezTo>
                    <a:pt x="31" y="42"/>
                    <a:pt x="31" y="42"/>
                    <a:pt x="31" y="42"/>
                  </a:cubicBezTo>
                  <a:cubicBezTo>
                    <a:pt x="31" y="48"/>
                    <a:pt x="26" y="53"/>
                    <a:pt x="20" y="53"/>
                  </a:cubicBezTo>
                  <a:close/>
                </a:path>
              </a:pathLst>
            </a:custGeom>
            <a:solidFill>
              <a:srgbClr val="003E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işļîḍê">
              <a:extLst>
                <a:ext uri="{FF2B5EF4-FFF2-40B4-BE49-F238E27FC236}">
                  <a16:creationId xmlns:a16="http://schemas.microsoft.com/office/drawing/2014/main" id="{780CDE93-92B2-4BDC-6524-D1283B841DAC}"/>
                </a:ext>
              </a:extLst>
            </p:cNvPr>
            <p:cNvSpPr/>
            <p:nvPr/>
          </p:nvSpPr>
          <p:spPr bwMode="auto">
            <a:xfrm>
              <a:off x="3719513" y="4071938"/>
              <a:ext cx="46038" cy="46038"/>
            </a:xfrm>
            <a:prstGeom prst="ellipse">
              <a:avLst/>
            </a:prstGeom>
            <a:solidFill>
              <a:srgbClr val="007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şľîḍê">
              <a:extLst>
                <a:ext uri="{FF2B5EF4-FFF2-40B4-BE49-F238E27FC236}">
                  <a16:creationId xmlns:a16="http://schemas.microsoft.com/office/drawing/2014/main" id="{5B32A72B-53A3-2CAC-B815-3BB5A25C045D}"/>
                </a:ext>
              </a:extLst>
            </p:cNvPr>
            <p:cNvSpPr/>
            <p:nvPr/>
          </p:nvSpPr>
          <p:spPr bwMode="auto">
            <a:xfrm>
              <a:off x="3719513" y="4071938"/>
              <a:ext cx="46038" cy="46038"/>
            </a:xfrm>
            <a:prstGeom prst="ellipse">
              <a:avLst/>
            </a:prstGeom>
            <a:solidFill>
              <a:srgbClr val="002C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iŝ1íḓè">
              <a:extLst>
                <a:ext uri="{FF2B5EF4-FFF2-40B4-BE49-F238E27FC236}">
                  <a16:creationId xmlns:a16="http://schemas.microsoft.com/office/drawing/2014/main" id="{EB2A790A-90E9-83B9-46BA-DFBEB811C725}"/>
                </a:ext>
              </a:extLst>
            </p:cNvPr>
            <p:cNvSpPr/>
            <p:nvPr/>
          </p:nvSpPr>
          <p:spPr bwMode="auto">
            <a:xfrm>
              <a:off x="3692525" y="3903663"/>
              <a:ext cx="141288" cy="36513"/>
            </a:xfrm>
            <a:custGeom>
              <a:avLst/>
              <a:gdLst>
                <a:gd name="T0" fmla="*/ 23 w 31"/>
                <a:gd name="T1" fmla="*/ 0 h 8"/>
                <a:gd name="T2" fmla="*/ 8 w 31"/>
                <a:gd name="T3" fmla="*/ 0 h 8"/>
                <a:gd name="T4" fmla="*/ 0 w 31"/>
                <a:gd name="T5" fmla="*/ 7 h 8"/>
                <a:gd name="T6" fmla="*/ 0 w 31"/>
                <a:gd name="T7" fmla="*/ 8 h 8"/>
                <a:gd name="T8" fmla="*/ 8 w 31"/>
                <a:gd name="T9" fmla="*/ 0 h 8"/>
                <a:gd name="T10" fmla="*/ 23 w 31"/>
                <a:gd name="T11" fmla="*/ 0 h 8"/>
                <a:gd name="T12" fmla="*/ 31 w 31"/>
                <a:gd name="T13" fmla="*/ 8 h 8"/>
                <a:gd name="T14" fmla="*/ 31 w 31"/>
                <a:gd name="T15" fmla="*/ 7 h 8"/>
                <a:gd name="T16" fmla="*/ 23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3" y="0"/>
                  </a:moveTo>
                  <a:cubicBezTo>
                    <a:pt x="8" y="0"/>
                    <a:pt x="8" y="0"/>
                    <a:pt x="8" y="0"/>
                  </a:cubicBezTo>
                  <a:cubicBezTo>
                    <a:pt x="3" y="0"/>
                    <a:pt x="0" y="3"/>
                    <a:pt x="0" y="7"/>
                  </a:cubicBezTo>
                  <a:cubicBezTo>
                    <a:pt x="0" y="8"/>
                    <a:pt x="0" y="8"/>
                    <a:pt x="0" y="8"/>
                  </a:cubicBezTo>
                  <a:cubicBezTo>
                    <a:pt x="0" y="4"/>
                    <a:pt x="3" y="0"/>
                    <a:pt x="8" y="0"/>
                  </a:cubicBezTo>
                  <a:cubicBezTo>
                    <a:pt x="23" y="0"/>
                    <a:pt x="23" y="0"/>
                    <a:pt x="23" y="0"/>
                  </a:cubicBezTo>
                  <a:cubicBezTo>
                    <a:pt x="27" y="0"/>
                    <a:pt x="31" y="4"/>
                    <a:pt x="31" y="8"/>
                  </a:cubicBezTo>
                  <a:cubicBezTo>
                    <a:pt x="31" y="7"/>
                    <a:pt x="31" y="7"/>
                    <a:pt x="31" y="7"/>
                  </a:cubicBezTo>
                  <a:cubicBezTo>
                    <a:pt x="31" y="3"/>
                    <a:pt x="27" y="0"/>
                    <a:pt x="23" y="0"/>
                  </a:cubicBezTo>
                  <a:close/>
                </a:path>
              </a:pathLst>
            </a:custGeom>
            <a:solidFill>
              <a:srgbClr val="0060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ṥļiḑé">
              <a:extLst>
                <a:ext uri="{FF2B5EF4-FFF2-40B4-BE49-F238E27FC236}">
                  <a16:creationId xmlns:a16="http://schemas.microsoft.com/office/drawing/2014/main" id="{15FBB72C-D84F-7BA8-9E9E-1C640A582C2E}"/>
                </a:ext>
              </a:extLst>
            </p:cNvPr>
            <p:cNvSpPr/>
            <p:nvPr/>
          </p:nvSpPr>
          <p:spPr bwMode="auto">
            <a:xfrm>
              <a:off x="3852863" y="3722688"/>
              <a:ext cx="276225" cy="417513"/>
            </a:xfrm>
            <a:custGeom>
              <a:avLst/>
              <a:gdLst>
                <a:gd name="T0" fmla="*/ 56 w 61"/>
                <a:gd name="T1" fmla="*/ 53 h 92"/>
                <a:gd name="T2" fmla="*/ 60 w 61"/>
                <a:gd name="T3" fmla="*/ 44 h 92"/>
                <a:gd name="T4" fmla="*/ 51 w 61"/>
                <a:gd name="T5" fmla="*/ 37 h 92"/>
                <a:gd name="T6" fmla="*/ 28 w 61"/>
                <a:gd name="T7" fmla="*/ 37 h 92"/>
                <a:gd name="T8" fmla="*/ 28 w 61"/>
                <a:gd name="T9" fmla="*/ 36 h 92"/>
                <a:gd name="T10" fmla="*/ 32 w 61"/>
                <a:gd name="T11" fmla="*/ 28 h 92"/>
                <a:gd name="T12" fmla="*/ 34 w 61"/>
                <a:gd name="T13" fmla="*/ 16 h 92"/>
                <a:gd name="T14" fmla="*/ 34 w 61"/>
                <a:gd name="T15" fmla="*/ 7 h 92"/>
                <a:gd name="T16" fmla="*/ 27 w 61"/>
                <a:gd name="T17" fmla="*/ 1 h 92"/>
                <a:gd name="T18" fmla="*/ 20 w 61"/>
                <a:gd name="T19" fmla="*/ 9 h 92"/>
                <a:gd name="T20" fmla="*/ 20 w 61"/>
                <a:gd name="T21" fmla="*/ 10 h 92"/>
                <a:gd name="T22" fmla="*/ 15 w 61"/>
                <a:gd name="T23" fmla="*/ 23 h 92"/>
                <a:gd name="T24" fmla="*/ 12 w 61"/>
                <a:gd name="T25" fmla="*/ 26 h 92"/>
                <a:gd name="T26" fmla="*/ 3 w 61"/>
                <a:gd name="T27" fmla="*/ 39 h 92"/>
                <a:gd name="T28" fmla="*/ 0 w 61"/>
                <a:gd name="T29" fmla="*/ 51 h 92"/>
                <a:gd name="T30" fmla="*/ 0 w 61"/>
                <a:gd name="T31" fmla="*/ 82 h 92"/>
                <a:gd name="T32" fmla="*/ 4 w 61"/>
                <a:gd name="T33" fmla="*/ 89 h 92"/>
                <a:gd name="T34" fmla="*/ 14 w 61"/>
                <a:gd name="T35" fmla="*/ 92 h 92"/>
                <a:gd name="T36" fmla="*/ 15 w 61"/>
                <a:gd name="T37" fmla="*/ 92 h 92"/>
                <a:gd name="T38" fmla="*/ 15 w 61"/>
                <a:gd name="T39" fmla="*/ 92 h 92"/>
                <a:gd name="T40" fmla="*/ 47 w 61"/>
                <a:gd name="T41" fmla="*/ 92 h 92"/>
                <a:gd name="T42" fmla="*/ 55 w 61"/>
                <a:gd name="T43" fmla="*/ 86 h 92"/>
                <a:gd name="T44" fmla="*/ 52 w 61"/>
                <a:gd name="T45" fmla="*/ 80 h 92"/>
                <a:gd name="T46" fmla="*/ 52 w 61"/>
                <a:gd name="T47" fmla="*/ 79 h 92"/>
                <a:gd name="T48" fmla="*/ 57 w 61"/>
                <a:gd name="T49" fmla="*/ 73 h 92"/>
                <a:gd name="T50" fmla="*/ 53 w 61"/>
                <a:gd name="T51" fmla="*/ 66 h 92"/>
                <a:gd name="T52" fmla="*/ 53 w 61"/>
                <a:gd name="T53" fmla="*/ 66 h 92"/>
                <a:gd name="T54" fmla="*/ 60 w 61"/>
                <a:gd name="T55" fmla="*/ 61 h 92"/>
                <a:gd name="T56" fmla="*/ 56 w 61"/>
                <a:gd name="T57" fmla="*/ 5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92">
                  <a:moveTo>
                    <a:pt x="56" y="53"/>
                  </a:moveTo>
                  <a:cubicBezTo>
                    <a:pt x="59" y="51"/>
                    <a:pt x="61" y="48"/>
                    <a:pt x="60" y="44"/>
                  </a:cubicBezTo>
                  <a:cubicBezTo>
                    <a:pt x="60" y="40"/>
                    <a:pt x="55" y="37"/>
                    <a:pt x="51" y="37"/>
                  </a:cubicBezTo>
                  <a:cubicBezTo>
                    <a:pt x="28" y="37"/>
                    <a:pt x="28" y="37"/>
                    <a:pt x="28" y="37"/>
                  </a:cubicBezTo>
                  <a:cubicBezTo>
                    <a:pt x="28" y="36"/>
                    <a:pt x="28" y="36"/>
                    <a:pt x="28" y="36"/>
                  </a:cubicBezTo>
                  <a:cubicBezTo>
                    <a:pt x="32" y="28"/>
                    <a:pt x="32" y="28"/>
                    <a:pt x="32" y="28"/>
                  </a:cubicBezTo>
                  <a:cubicBezTo>
                    <a:pt x="33" y="24"/>
                    <a:pt x="34" y="20"/>
                    <a:pt x="34" y="16"/>
                  </a:cubicBezTo>
                  <a:cubicBezTo>
                    <a:pt x="34" y="7"/>
                    <a:pt x="34" y="7"/>
                    <a:pt x="34" y="7"/>
                  </a:cubicBezTo>
                  <a:cubicBezTo>
                    <a:pt x="34" y="7"/>
                    <a:pt x="34" y="0"/>
                    <a:pt x="27" y="1"/>
                  </a:cubicBezTo>
                  <a:cubicBezTo>
                    <a:pt x="20" y="1"/>
                    <a:pt x="20" y="9"/>
                    <a:pt x="20" y="9"/>
                  </a:cubicBezTo>
                  <a:cubicBezTo>
                    <a:pt x="20" y="10"/>
                    <a:pt x="20" y="10"/>
                    <a:pt x="20" y="10"/>
                  </a:cubicBezTo>
                  <a:cubicBezTo>
                    <a:pt x="20" y="15"/>
                    <a:pt x="19" y="19"/>
                    <a:pt x="15" y="23"/>
                  </a:cubicBezTo>
                  <a:cubicBezTo>
                    <a:pt x="12" y="26"/>
                    <a:pt x="12" y="26"/>
                    <a:pt x="12" y="26"/>
                  </a:cubicBezTo>
                  <a:cubicBezTo>
                    <a:pt x="8" y="30"/>
                    <a:pt x="5" y="34"/>
                    <a:pt x="3" y="39"/>
                  </a:cubicBezTo>
                  <a:cubicBezTo>
                    <a:pt x="1" y="43"/>
                    <a:pt x="0" y="47"/>
                    <a:pt x="0" y="51"/>
                  </a:cubicBezTo>
                  <a:cubicBezTo>
                    <a:pt x="0" y="82"/>
                    <a:pt x="0" y="82"/>
                    <a:pt x="0" y="82"/>
                  </a:cubicBezTo>
                  <a:cubicBezTo>
                    <a:pt x="0" y="85"/>
                    <a:pt x="1" y="88"/>
                    <a:pt x="4" y="89"/>
                  </a:cubicBezTo>
                  <a:cubicBezTo>
                    <a:pt x="7" y="91"/>
                    <a:pt x="10" y="92"/>
                    <a:pt x="14" y="92"/>
                  </a:cubicBezTo>
                  <a:cubicBezTo>
                    <a:pt x="14" y="92"/>
                    <a:pt x="15" y="92"/>
                    <a:pt x="15" y="92"/>
                  </a:cubicBezTo>
                  <a:cubicBezTo>
                    <a:pt x="15" y="92"/>
                    <a:pt x="15" y="92"/>
                    <a:pt x="15" y="92"/>
                  </a:cubicBezTo>
                  <a:cubicBezTo>
                    <a:pt x="47" y="92"/>
                    <a:pt x="47" y="92"/>
                    <a:pt x="47" y="92"/>
                  </a:cubicBezTo>
                  <a:cubicBezTo>
                    <a:pt x="51" y="92"/>
                    <a:pt x="54" y="90"/>
                    <a:pt x="55" y="86"/>
                  </a:cubicBezTo>
                  <a:cubicBezTo>
                    <a:pt x="55" y="84"/>
                    <a:pt x="54" y="81"/>
                    <a:pt x="52" y="80"/>
                  </a:cubicBezTo>
                  <a:cubicBezTo>
                    <a:pt x="52" y="79"/>
                    <a:pt x="52" y="79"/>
                    <a:pt x="52" y="79"/>
                  </a:cubicBezTo>
                  <a:cubicBezTo>
                    <a:pt x="55" y="79"/>
                    <a:pt x="57" y="76"/>
                    <a:pt x="57" y="73"/>
                  </a:cubicBezTo>
                  <a:cubicBezTo>
                    <a:pt x="57" y="70"/>
                    <a:pt x="55" y="67"/>
                    <a:pt x="53" y="66"/>
                  </a:cubicBezTo>
                  <a:cubicBezTo>
                    <a:pt x="53" y="66"/>
                    <a:pt x="53" y="66"/>
                    <a:pt x="53" y="66"/>
                  </a:cubicBezTo>
                  <a:cubicBezTo>
                    <a:pt x="56" y="66"/>
                    <a:pt x="60" y="64"/>
                    <a:pt x="60" y="61"/>
                  </a:cubicBezTo>
                  <a:cubicBezTo>
                    <a:pt x="61" y="57"/>
                    <a:pt x="59" y="54"/>
                    <a:pt x="56" y="53"/>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S1íḍè">
              <a:extLst>
                <a:ext uri="{FF2B5EF4-FFF2-40B4-BE49-F238E27FC236}">
                  <a16:creationId xmlns:a16="http://schemas.microsoft.com/office/drawing/2014/main" id="{AAD62E69-8F39-735A-CC6A-0391DAB4BD05}"/>
                </a:ext>
              </a:extLst>
            </p:cNvPr>
            <p:cNvSpPr/>
            <p:nvPr/>
          </p:nvSpPr>
          <p:spPr bwMode="auto">
            <a:xfrm>
              <a:off x="3943350" y="3722688"/>
              <a:ext cx="63500" cy="39688"/>
            </a:xfrm>
            <a:custGeom>
              <a:avLst/>
              <a:gdLst>
                <a:gd name="T0" fmla="*/ 0 w 14"/>
                <a:gd name="T1" fmla="*/ 9 h 9"/>
                <a:gd name="T2" fmla="*/ 7 w 14"/>
                <a:gd name="T3" fmla="*/ 1 h 9"/>
                <a:gd name="T4" fmla="*/ 14 w 14"/>
                <a:gd name="T5" fmla="*/ 8 h 9"/>
                <a:gd name="T6" fmla="*/ 14 w 14"/>
                <a:gd name="T7" fmla="*/ 7 h 9"/>
                <a:gd name="T8" fmla="*/ 7 w 14"/>
                <a:gd name="T9" fmla="*/ 1 h 9"/>
                <a:gd name="T10" fmla="*/ 0 w 14"/>
                <a:gd name="T11" fmla="*/ 9 h 9"/>
              </a:gdLst>
              <a:ahLst/>
              <a:cxnLst>
                <a:cxn ang="0">
                  <a:pos x="T0" y="T1"/>
                </a:cxn>
                <a:cxn ang="0">
                  <a:pos x="T2" y="T3"/>
                </a:cxn>
                <a:cxn ang="0">
                  <a:pos x="T4" y="T5"/>
                </a:cxn>
                <a:cxn ang="0">
                  <a:pos x="T6" y="T7"/>
                </a:cxn>
                <a:cxn ang="0">
                  <a:pos x="T8" y="T9"/>
                </a:cxn>
                <a:cxn ang="0">
                  <a:pos x="T10" y="T11"/>
                </a:cxn>
              </a:cxnLst>
              <a:rect l="0" t="0" r="r" b="b"/>
              <a:pathLst>
                <a:path w="14" h="9">
                  <a:moveTo>
                    <a:pt x="0" y="9"/>
                  </a:moveTo>
                  <a:cubicBezTo>
                    <a:pt x="0" y="8"/>
                    <a:pt x="1" y="1"/>
                    <a:pt x="7" y="1"/>
                  </a:cubicBezTo>
                  <a:cubicBezTo>
                    <a:pt x="14" y="1"/>
                    <a:pt x="14" y="8"/>
                    <a:pt x="14" y="8"/>
                  </a:cubicBezTo>
                  <a:cubicBezTo>
                    <a:pt x="14" y="7"/>
                    <a:pt x="14" y="7"/>
                    <a:pt x="14" y="7"/>
                  </a:cubicBezTo>
                  <a:cubicBezTo>
                    <a:pt x="14" y="7"/>
                    <a:pt x="14" y="0"/>
                    <a:pt x="7" y="1"/>
                  </a:cubicBezTo>
                  <a:cubicBezTo>
                    <a:pt x="0" y="1"/>
                    <a:pt x="0" y="9"/>
                    <a:pt x="0" y="9"/>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ísľiḋè">
              <a:extLst>
                <a:ext uri="{FF2B5EF4-FFF2-40B4-BE49-F238E27FC236}">
                  <a16:creationId xmlns:a16="http://schemas.microsoft.com/office/drawing/2014/main" id="{DC9E0E09-1AAF-F2AD-2CA0-5CEE7F350AD7}"/>
                </a:ext>
              </a:extLst>
            </p:cNvPr>
            <p:cNvSpPr/>
            <p:nvPr/>
          </p:nvSpPr>
          <p:spPr bwMode="auto">
            <a:xfrm>
              <a:off x="3852863" y="3767138"/>
              <a:ext cx="90488" cy="192088"/>
            </a:xfrm>
            <a:custGeom>
              <a:avLst/>
              <a:gdLst>
                <a:gd name="T0" fmla="*/ 12 w 20"/>
                <a:gd name="T1" fmla="*/ 17 h 42"/>
                <a:gd name="T2" fmla="*/ 15 w 20"/>
                <a:gd name="T3" fmla="*/ 13 h 42"/>
                <a:gd name="T4" fmla="*/ 20 w 20"/>
                <a:gd name="T5" fmla="*/ 0 h 42"/>
                <a:gd name="T6" fmla="*/ 20 w 20"/>
                <a:gd name="T7" fmla="*/ 0 h 42"/>
                <a:gd name="T8" fmla="*/ 15 w 20"/>
                <a:gd name="T9" fmla="*/ 13 h 42"/>
                <a:gd name="T10" fmla="*/ 12 w 20"/>
                <a:gd name="T11" fmla="*/ 16 h 42"/>
                <a:gd name="T12" fmla="*/ 3 w 20"/>
                <a:gd name="T13" fmla="*/ 29 h 42"/>
                <a:gd name="T14" fmla="*/ 0 w 20"/>
                <a:gd name="T15" fmla="*/ 41 h 42"/>
                <a:gd name="T16" fmla="*/ 0 w 20"/>
                <a:gd name="T17" fmla="*/ 42 h 42"/>
                <a:gd name="T18" fmla="*/ 3 w 20"/>
                <a:gd name="T19" fmla="*/ 30 h 42"/>
                <a:gd name="T20" fmla="*/ 12 w 20"/>
                <a:gd name="T21"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2">
                  <a:moveTo>
                    <a:pt x="12" y="17"/>
                  </a:moveTo>
                  <a:cubicBezTo>
                    <a:pt x="15" y="13"/>
                    <a:pt x="15" y="13"/>
                    <a:pt x="15" y="13"/>
                  </a:cubicBezTo>
                  <a:cubicBezTo>
                    <a:pt x="19" y="10"/>
                    <a:pt x="20" y="5"/>
                    <a:pt x="20" y="0"/>
                  </a:cubicBezTo>
                  <a:cubicBezTo>
                    <a:pt x="20" y="0"/>
                    <a:pt x="20" y="0"/>
                    <a:pt x="20" y="0"/>
                  </a:cubicBezTo>
                  <a:cubicBezTo>
                    <a:pt x="20" y="5"/>
                    <a:pt x="19" y="9"/>
                    <a:pt x="15" y="13"/>
                  </a:cubicBezTo>
                  <a:cubicBezTo>
                    <a:pt x="12" y="16"/>
                    <a:pt x="12" y="16"/>
                    <a:pt x="12" y="16"/>
                  </a:cubicBezTo>
                  <a:cubicBezTo>
                    <a:pt x="8" y="20"/>
                    <a:pt x="5" y="24"/>
                    <a:pt x="3" y="29"/>
                  </a:cubicBezTo>
                  <a:cubicBezTo>
                    <a:pt x="1" y="33"/>
                    <a:pt x="0" y="37"/>
                    <a:pt x="0" y="41"/>
                  </a:cubicBezTo>
                  <a:cubicBezTo>
                    <a:pt x="0" y="42"/>
                    <a:pt x="0" y="42"/>
                    <a:pt x="0" y="42"/>
                  </a:cubicBezTo>
                  <a:cubicBezTo>
                    <a:pt x="0" y="37"/>
                    <a:pt x="1" y="33"/>
                    <a:pt x="3" y="30"/>
                  </a:cubicBezTo>
                  <a:cubicBezTo>
                    <a:pt x="5" y="25"/>
                    <a:pt x="8" y="21"/>
                    <a:pt x="12" y="17"/>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ṧḷíďê">
              <a:extLst>
                <a:ext uri="{FF2B5EF4-FFF2-40B4-BE49-F238E27FC236}">
                  <a16:creationId xmlns:a16="http://schemas.microsoft.com/office/drawing/2014/main" id="{00835E7B-3D56-0755-FEF7-AEFC82DF12E5}"/>
                </a:ext>
              </a:extLst>
            </p:cNvPr>
            <p:cNvSpPr/>
            <p:nvPr/>
          </p:nvSpPr>
          <p:spPr bwMode="auto">
            <a:xfrm>
              <a:off x="3979863" y="3890963"/>
              <a:ext cx="146050" cy="39688"/>
            </a:xfrm>
            <a:custGeom>
              <a:avLst/>
              <a:gdLst>
                <a:gd name="T0" fmla="*/ 0 w 32"/>
                <a:gd name="T1" fmla="*/ 0 h 9"/>
                <a:gd name="T2" fmla="*/ 0 w 32"/>
                <a:gd name="T3" fmla="*/ 0 h 9"/>
                <a:gd name="T4" fmla="*/ 23 w 32"/>
                <a:gd name="T5" fmla="*/ 0 h 9"/>
                <a:gd name="T6" fmla="*/ 32 w 32"/>
                <a:gd name="T7" fmla="*/ 8 h 9"/>
                <a:gd name="T8" fmla="*/ 32 w 32"/>
                <a:gd name="T9" fmla="*/ 9 h 9"/>
                <a:gd name="T10" fmla="*/ 32 w 32"/>
                <a:gd name="T11" fmla="*/ 7 h 9"/>
                <a:gd name="T12" fmla="*/ 23 w 32"/>
                <a:gd name="T13" fmla="*/ 0 h 9"/>
                <a:gd name="T14" fmla="*/ 0 w 3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
                  <a:moveTo>
                    <a:pt x="0" y="0"/>
                  </a:moveTo>
                  <a:cubicBezTo>
                    <a:pt x="0" y="0"/>
                    <a:pt x="0" y="0"/>
                    <a:pt x="0" y="0"/>
                  </a:cubicBezTo>
                  <a:cubicBezTo>
                    <a:pt x="23" y="0"/>
                    <a:pt x="23" y="0"/>
                    <a:pt x="23" y="0"/>
                  </a:cubicBezTo>
                  <a:cubicBezTo>
                    <a:pt x="27" y="0"/>
                    <a:pt x="32" y="3"/>
                    <a:pt x="32" y="8"/>
                  </a:cubicBezTo>
                  <a:cubicBezTo>
                    <a:pt x="32" y="9"/>
                    <a:pt x="32" y="9"/>
                    <a:pt x="32" y="9"/>
                  </a:cubicBezTo>
                  <a:cubicBezTo>
                    <a:pt x="32" y="8"/>
                    <a:pt x="32" y="8"/>
                    <a:pt x="32" y="7"/>
                  </a:cubicBezTo>
                  <a:cubicBezTo>
                    <a:pt x="32" y="3"/>
                    <a:pt x="27" y="0"/>
                    <a:pt x="23" y="0"/>
                  </a:cubicBezTo>
                  <a:cubicBezTo>
                    <a:pt x="0" y="0"/>
                    <a:pt x="0" y="0"/>
                    <a:pt x="0"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Sliḍe">
              <a:extLst>
                <a:ext uri="{FF2B5EF4-FFF2-40B4-BE49-F238E27FC236}">
                  <a16:creationId xmlns:a16="http://schemas.microsoft.com/office/drawing/2014/main" id="{E89E9E0E-B128-D7E0-92F1-82065D5F53DE}"/>
                </a:ext>
              </a:extLst>
            </p:cNvPr>
            <p:cNvSpPr/>
            <p:nvPr/>
          </p:nvSpPr>
          <p:spPr bwMode="auto">
            <a:xfrm>
              <a:off x="4089400" y="4086226"/>
              <a:ext cx="12700" cy="22225"/>
            </a:xfrm>
            <a:custGeom>
              <a:avLst/>
              <a:gdLst>
                <a:gd name="T0" fmla="*/ 0 w 3"/>
                <a:gd name="T1" fmla="*/ 0 h 5"/>
                <a:gd name="T2" fmla="*/ 0 w 3"/>
                <a:gd name="T3" fmla="*/ 0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0"/>
                    <a:pt x="0" y="0"/>
                    <a:pt x="0" y="0"/>
                  </a:cubicBezTo>
                  <a:cubicBezTo>
                    <a:pt x="1" y="1"/>
                    <a:pt x="2" y="3"/>
                    <a:pt x="3" y="5"/>
                  </a:cubicBezTo>
                  <a:cubicBezTo>
                    <a:pt x="3" y="3"/>
                    <a:pt x="2" y="1"/>
                    <a:pt x="0"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îṡḷiḑé">
              <a:extLst>
                <a:ext uri="{FF2B5EF4-FFF2-40B4-BE49-F238E27FC236}">
                  <a16:creationId xmlns:a16="http://schemas.microsoft.com/office/drawing/2014/main" id="{3996DA2B-7A1E-3D6F-A763-1F36B8486011}"/>
                </a:ext>
              </a:extLst>
            </p:cNvPr>
            <p:cNvSpPr/>
            <p:nvPr/>
          </p:nvSpPr>
          <p:spPr bwMode="auto">
            <a:xfrm>
              <a:off x="4094163" y="4027488"/>
              <a:ext cx="17463" cy="26988"/>
            </a:xfrm>
            <a:custGeom>
              <a:avLst/>
              <a:gdLst>
                <a:gd name="T0" fmla="*/ 1 w 4"/>
                <a:gd name="T1" fmla="*/ 0 h 6"/>
                <a:gd name="T2" fmla="*/ 0 w 4"/>
                <a:gd name="T3" fmla="*/ 0 h 6"/>
                <a:gd name="T4" fmla="*/ 0 w 4"/>
                <a:gd name="T5" fmla="*/ 0 h 6"/>
                <a:gd name="T6" fmla="*/ 4 w 4"/>
                <a:gd name="T7" fmla="*/ 6 h 6"/>
                <a:gd name="T8" fmla="*/ 4 w 4"/>
                <a:gd name="T9" fmla="*/ 6 h 6"/>
                <a:gd name="T10" fmla="*/ 1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1" y="0"/>
                  </a:moveTo>
                  <a:cubicBezTo>
                    <a:pt x="0" y="0"/>
                    <a:pt x="0" y="0"/>
                    <a:pt x="0" y="0"/>
                  </a:cubicBezTo>
                  <a:cubicBezTo>
                    <a:pt x="0" y="0"/>
                    <a:pt x="0" y="0"/>
                    <a:pt x="0" y="0"/>
                  </a:cubicBezTo>
                  <a:cubicBezTo>
                    <a:pt x="2" y="1"/>
                    <a:pt x="4" y="3"/>
                    <a:pt x="4" y="6"/>
                  </a:cubicBezTo>
                  <a:cubicBezTo>
                    <a:pt x="4" y="6"/>
                    <a:pt x="4" y="6"/>
                    <a:pt x="4" y="6"/>
                  </a:cubicBezTo>
                  <a:cubicBezTo>
                    <a:pt x="4" y="3"/>
                    <a:pt x="3" y="1"/>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ïşľïdè">
              <a:extLst>
                <a:ext uri="{FF2B5EF4-FFF2-40B4-BE49-F238E27FC236}">
                  <a16:creationId xmlns:a16="http://schemas.microsoft.com/office/drawing/2014/main" id="{79C95AC9-A786-8064-0E50-794EC8BF62EE}"/>
                </a:ext>
              </a:extLst>
            </p:cNvPr>
            <p:cNvSpPr/>
            <p:nvPr/>
          </p:nvSpPr>
          <p:spPr bwMode="auto">
            <a:xfrm>
              <a:off x="4106863" y="3963988"/>
              <a:ext cx="19050" cy="31750"/>
            </a:xfrm>
            <a:custGeom>
              <a:avLst/>
              <a:gdLst>
                <a:gd name="T0" fmla="*/ 0 w 4"/>
                <a:gd name="T1" fmla="*/ 0 h 7"/>
                <a:gd name="T2" fmla="*/ 0 w 4"/>
                <a:gd name="T3" fmla="*/ 1 h 7"/>
                <a:gd name="T4" fmla="*/ 0 w 4"/>
                <a:gd name="T5" fmla="*/ 1 h 7"/>
                <a:gd name="T6" fmla="*/ 4 w 4"/>
                <a:gd name="T7" fmla="*/ 7 h 7"/>
                <a:gd name="T8" fmla="*/ 0 w 4"/>
                <a:gd name="T9" fmla="*/ 0 h 7"/>
              </a:gdLst>
              <a:ahLst/>
              <a:cxnLst>
                <a:cxn ang="0">
                  <a:pos x="T0" y="T1"/>
                </a:cxn>
                <a:cxn ang="0">
                  <a:pos x="T2" y="T3"/>
                </a:cxn>
                <a:cxn ang="0">
                  <a:pos x="T4" y="T5"/>
                </a:cxn>
                <a:cxn ang="0">
                  <a:pos x="T6" y="T7"/>
                </a:cxn>
                <a:cxn ang="0">
                  <a:pos x="T8" y="T9"/>
                </a:cxn>
              </a:cxnLst>
              <a:rect l="0" t="0" r="r" b="b"/>
              <a:pathLst>
                <a:path w="4" h="7">
                  <a:moveTo>
                    <a:pt x="0" y="0"/>
                  </a:moveTo>
                  <a:cubicBezTo>
                    <a:pt x="0" y="1"/>
                    <a:pt x="0" y="1"/>
                    <a:pt x="0" y="1"/>
                  </a:cubicBezTo>
                  <a:cubicBezTo>
                    <a:pt x="0" y="1"/>
                    <a:pt x="0" y="1"/>
                    <a:pt x="0" y="1"/>
                  </a:cubicBezTo>
                  <a:cubicBezTo>
                    <a:pt x="2" y="2"/>
                    <a:pt x="4" y="4"/>
                    <a:pt x="4" y="7"/>
                  </a:cubicBezTo>
                  <a:cubicBezTo>
                    <a:pt x="4" y="4"/>
                    <a:pt x="3" y="1"/>
                    <a:pt x="0"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ïṧļïḍè">
              <a:extLst>
                <a:ext uri="{FF2B5EF4-FFF2-40B4-BE49-F238E27FC236}">
                  <a16:creationId xmlns:a16="http://schemas.microsoft.com/office/drawing/2014/main" id="{EEA57FE5-600D-719B-6AE1-864A37492495}"/>
                </a:ext>
              </a:extLst>
            </p:cNvPr>
            <p:cNvSpPr/>
            <p:nvPr/>
          </p:nvSpPr>
          <p:spPr bwMode="auto">
            <a:xfrm>
              <a:off x="4016375" y="2971801"/>
              <a:ext cx="490538" cy="568325"/>
            </a:xfrm>
            <a:custGeom>
              <a:avLst/>
              <a:gdLst>
                <a:gd name="T0" fmla="*/ 31 w 108"/>
                <a:gd name="T1" fmla="*/ 0 h 125"/>
                <a:gd name="T2" fmla="*/ 78 w 108"/>
                <a:gd name="T3" fmla="*/ 0 h 125"/>
                <a:gd name="T4" fmla="*/ 108 w 108"/>
                <a:gd name="T5" fmla="*/ 31 h 125"/>
                <a:gd name="T6" fmla="*/ 108 w 108"/>
                <a:gd name="T7" fmla="*/ 68 h 125"/>
                <a:gd name="T8" fmla="*/ 86 w 108"/>
                <a:gd name="T9" fmla="*/ 99 h 125"/>
                <a:gd name="T10" fmla="*/ 86 w 108"/>
                <a:gd name="T11" fmla="*/ 99 h 125"/>
                <a:gd name="T12" fmla="*/ 86 w 108"/>
                <a:gd name="T13" fmla="*/ 119 h 125"/>
                <a:gd name="T14" fmla="*/ 78 w 108"/>
                <a:gd name="T15" fmla="*/ 121 h 125"/>
                <a:gd name="T16" fmla="*/ 62 w 108"/>
                <a:gd name="T17" fmla="*/ 99 h 125"/>
                <a:gd name="T18" fmla="*/ 31 w 108"/>
                <a:gd name="T19" fmla="*/ 99 h 125"/>
                <a:gd name="T20" fmla="*/ 0 w 108"/>
                <a:gd name="T21" fmla="*/ 68 h 125"/>
                <a:gd name="T22" fmla="*/ 0 w 108"/>
                <a:gd name="T23" fmla="*/ 31 h 125"/>
                <a:gd name="T24" fmla="*/ 31 w 108"/>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25">
                  <a:moveTo>
                    <a:pt x="31" y="0"/>
                  </a:moveTo>
                  <a:cubicBezTo>
                    <a:pt x="78" y="0"/>
                    <a:pt x="78" y="0"/>
                    <a:pt x="78" y="0"/>
                  </a:cubicBezTo>
                  <a:cubicBezTo>
                    <a:pt x="95" y="0"/>
                    <a:pt x="108" y="14"/>
                    <a:pt x="108" y="31"/>
                  </a:cubicBezTo>
                  <a:cubicBezTo>
                    <a:pt x="108" y="68"/>
                    <a:pt x="108" y="68"/>
                    <a:pt x="108" y="68"/>
                  </a:cubicBezTo>
                  <a:cubicBezTo>
                    <a:pt x="108" y="85"/>
                    <a:pt x="102" y="99"/>
                    <a:pt x="86" y="99"/>
                  </a:cubicBezTo>
                  <a:cubicBezTo>
                    <a:pt x="86" y="99"/>
                    <a:pt x="86" y="99"/>
                    <a:pt x="86" y="99"/>
                  </a:cubicBezTo>
                  <a:cubicBezTo>
                    <a:pt x="86" y="119"/>
                    <a:pt x="86" y="119"/>
                    <a:pt x="86" y="119"/>
                  </a:cubicBezTo>
                  <a:cubicBezTo>
                    <a:pt x="86" y="123"/>
                    <a:pt x="80" y="125"/>
                    <a:pt x="78" y="121"/>
                  </a:cubicBezTo>
                  <a:cubicBezTo>
                    <a:pt x="62" y="99"/>
                    <a:pt x="62" y="99"/>
                    <a:pt x="62" y="99"/>
                  </a:cubicBezTo>
                  <a:cubicBezTo>
                    <a:pt x="31" y="99"/>
                    <a:pt x="31" y="99"/>
                    <a:pt x="31" y="99"/>
                  </a:cubicBezTo>
                  <a:cubicBezTo>
                    <a:pt x="14" y="99"/>
                    <a:pt x="0" y="85"/>
                    <a:pt x="0" y="68"/>
                  </a:cubicBezTo>
                  <a:cubicBezTo>
                    <a:pt x="0" y="31"/>
                    <a:pt x="0" y="31"/>
                    <a:pt x="0" y="31"/>
                  </a:cubicBezTo>
                  <a:cubicBezTo>
                    <a:pt x="0" y="14"/>
                    <a:pt x="14" y="0"/>
                    <a:pt x="31" y="0"/>
                  </a:cubicBezTo>
                  <a:close/>
                </a:path>
              </a:pathLst>
            </a:custGeom>
            <a:solidFill>
              <a:srgbClr val="006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í$ľîḋê">
              <a:extLst>
                <a:ext uri="{FF2B5EF4-FFF2-40B4-BE49-F238E27FC236}">
                  <a16:creationId xmlns:a16="http://schemas.microsoft.com/office/drawing/2014/main" id="{B1EA4824-6B52-EA24-4605-9E58DCE4AEB8}"/>
                </a:ext>
              </a:extLst>
            </p:cNvPr>
            <p:cNvSpPr/>
            <p:nvPr/>
          </p:nvSpPr>
          <p:spPr bwMode="auto">
            <a:xfrm>
              <a:off x="4111625" y="3035301"/>
              <a:ext cx="395288" cy="504825"/>
            </a:xfrm>
            <a:custGeom>
              <a:avLst/>
              <a:gdLst>
                <a:gd name="T0" fmla="*/ 87 w 87"/>
                <a:gd name="T1" fmla="*/ 54 h 111"/>
                <a:gd name="T2" fmla="*/ 87 w 87"/>
                <a:gd name="T3" fmla="*/ 39 h 111"/>
                <a:gd name="T4" fmla="*/ 48 w 87"/>
                <a:gd name="T5" fmla="*/ 0 h 111"/>
                <a:gd name="T6" fmla="*/ 45 w 87"/>
                <a:gd name="T7" fmla="*/ 7 h 111"/>
                <a:gd name="T8" fmla="*/ 44 w 87"/>
                <a:gd name="T9" fmla="*/ 22 h 111"/>
                <a:gd name="T10" fmla="*/ 34 w 87"/>
                <a:gd name="T11" fmla="*/ 36 h 111"/>
                <a:gd name="T12" fmla="*/ 24 w 87"/>
                <a:gd name="T13" fmla="*/ 34 h 111"/>
                <a:gd name="T14" fmla="*/ 19 w 87"/>
                <a:gd name="T15" fmla="*/ 29 h 111"/>
                <a:gd name="T16" fmla="*/ 14 w 87"/>
                <a:gd name="T17" fmla="*/ 30 h 111"/>
                <a:gd name="T18" fmla="*/ 8 w 87"/>
                <a:gd name="T19" fmla="*/ 36 h 111"/>
                <a:gd name="T20" fmla="*/ 0 w 87"/>
                <a:gd name="T21" fmla="*/ 65 h 111"/>
                <a:gd name="T22" fmla="*/ 20 w 87"/>
                <a:gd name="T23" fmla="*/ 85 h 111"/>
                <a:gd name="T24" fmla="*/ 41 w 87"/>
                <a:gd name="T25" fmla="*/ 85 h 111"/>
                <a:gd name="T26" fmla="*/ 57 w 87"/>
                <a:gd name="T27" fmla="*/ 107 h 111"/>
                <a:gd name="T28" fmla="*/ 65 w 87"/>
                <a:gd name="T29" fmla="*/ 105 h 111"/>
                <a:gd name="T30" fmla="*/ 65 w 87"/>
                <a:gd name="T31" fmla="*/ 85 h 111"/>
                <a:gd name="T32" fmla="*/ 65 w 87"/>
                <a:gd name="T33" fmla="*/ 85 h 111"/>
                <a:gd name="T34" fmla="*/ 87 w 87"/>
                <a:gd name="T35" fmla="*/ 5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111">
                  <a:moveTo>
                    <a:pt x="87" y="54"/>
                  </a:moveTo>
                  <a:cubicBezTo>
                    <a:pt x="87" y="39"/>
                    <a:pt x="87" y="39"/>
                    <a:pt x="87" y="39"/>
                  </a:cubicBezTo>
                  <a:cubicBezTo>
                    <a:pt x="48" y="0"/>
                    <a:pt x="48" y="0"/>
                    <a:pt x="48" y="0"/>
                  </a:cubicBezTo>
                  <a:cubicBezTo>
                    <a:pt x="45" y="7"/>
                    <a:pt x="45" y="7"/>
                    <a:pt x="45" y="7"/>
                  </a:cubicBezTo>
                  <a:cubicBezTo>
                    <a:pt x="44" y="22"/>
                    <a:pt x="44" y="22"/>
                    <a:pt x="44" y="22"/>
                  </a:cubicBezTo>
                  <a:cubicBezTo>
                    <a:pt x="34" y="36"/>
                    <a:pt x="34" y="36"/>
                    <a:pt x="34" y="36"/>
                  </a:cubicBezTo>
                  <a:cubicBezTo>
                    <a:pt x="24" y="34"/>
                    <a:pt x="24" y="34"/>
                    <a:pt x="24" y="34"/>
                  </a:cubicBezTo>
                  <a:cubicBezTo>
                    <a:pt x="19" y="29"/>
                    <a:pt x="19" y="29"/>
                    <a:pt x="19" y="29"/>
                  </a:cubicBezTo>
                  <a:cubicBezTo>
                    <a:pt x="14" y="30"/>
                    <a:pt x="14" y="30"/>
                    <a:pt x="14" y="30"/>
                  </a:cubicBezTo>
                  <a:cubicBezTo>
                    <a:pt x="8" y="36"/>
                    <a:pt x="8" y="36"/>
                    <a:pt x="8" y="36"/>
                  </a:cubicBezTo>
                  <a:cubicBezTo>
                    <a:pt x="0" y="65"/>
                    <a:pt x="0" y="65"/>
                    <a:pt x="0" y="65"/>
                  </a:cubicBezTo>
                  <a:cubicBezTo>
                    <a:pt x="20" y="85"/>
                    <a:pt x="20" y="85"/>
                    <a:pt x="20" y="85"/>
                  </a:cubicBezTo>
                  <a:cubicBezTo>
                    <a:pt x="41" y="85"/>
                    <a:pt x="41" y="85"/>
                    <a:pt x="41" y="85"/>
                  </a:cubicBezTo>
                  <a:cubicBezTo>
                    <a:pt x="57" y="107"/>
                    <a:pt x="57" y="107"/>
                    <a:pt x="57" y="107"/>
                  </a:cubicBezTo>
                  <a:cubicBezTo>
                    <a:pt x="59" y="111"/>
                    <a:pt x="65" y="109"/>
                    <a:pt x="65" y="105"/>
                  </a:cubicBezTo>
                  <a:cubicBezTo>
                    <a:pt x="65" y="85"/>
                    <a:pt x="65" y="85"/>
                    <a:pt x="65" y="85"/>
                  </a:cubicBezTo>
                  <a:cubicBezTo>
                    <a:pt x="65" y="85"/>
                    <a:pt x="65" y="85"/>
                    <a:pt x="65" y="85"/>
                  </a:cubicBezTo>
                  <a:cubicBezTo>
                    <a:pt x="81" y="85"/>
                    <a:pt x="87" y="71"/>
                    <a:pt x="87" y="54"/>
                  </a:cubicBezTo>
                  <a:close/>
                </a:path>
              </a:pathLst>
            </a:custGeom>
            <a:solidFill>
              <a:srgbClr val="005D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sļîḋè">
              <a:extLst>
                <a:ext uri="{FF2B5EF4-FFF2-40B4-BE49-F238E27FC236}">
                  <a16:creationId xmlns:a16="http://schemas.microsoft.com/office/drawing/2014/main" id="{2ECF1DF2-D580-5AE9-1498-162CFA44243A}"/>
                </a:ext>
              </a:extLst>
            </p:cNvPr>
            <p:cNvSpPr/>
            <p:nvPr/>
          </p:nvSpPr>
          <p:spPr bwMode="auto">
            <a:xfrm>
              <a:off x="4016375" y="2971801"/>
              <a:ext cx="490538" cy="146050"/>
            </a:xfrm>
            <a:custGeom>
              <a:avLst/>
              <a:gdLst>
                <a:gd name="T0" fmla="*/ 31 w 108"/>
                <a:gd name="T1" fmla="*/ 0 h 32"/>
                <a:gd name="T2" fmla="*/ 78 w 108"/>
                <a:gd name="T3" fmla="*/ 0 h 32"/>
                <a:gd name="T4" fmla="*/ 108 w 108"/>
                <a:gd name="T5" fmla="*/ 31 h 32"/>
                <a:gd name="T6" fmla="*/ 108 w 108"/>
                <a:gd name="T7" fmla="*/ 32 h 32"/>
                <a:gd name="T8" fmla="*/ 78 w 108"/>
                <a:gd name="T9" fmla="*/ 1 h 32"/>
                <a:gd name="T10" fmla="*/ 31 w 108"/>
                <a:gd name="T11" fmla="*/ 1 h 32"/>
                <a:gd name="T12" fmla="*/ 0 w 108"/>
                <a:gd name="T13" fmla="*/ 32 h 32"/>
                <a:gd name="T14" fmla="*/ 0 w 108"/>
                <a:gd name="T15" fmla="*/ 31 h 32"/>
                <a:gd name="T16" fmla="*/ 31 w 108"/>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2">
                  <a:moveTo>
                    <a:pt x="31" y="0"/>
                  </a:moveTo>
                  <a:cubicBezTo>
                    <a:pt x="78" y="0"/>
                    <a:pt x="78" y="0"/>
                    <a:pt x="78" y="0"/>
                  </a:cubicBezTo>
                  <a:cubicBezTo>
                    <a:pt x="95" y="0"/>
                    <a:pt x="108" y="14"/>
                    <a:pt x="108" y="31"/>
                  </a:cubicBezTo>
                  <a:cubicBezTo>
                    <a:pt x="108" y="32"/>
                    <a:pt x="108" y="32"/>
                    <a:pt x="108" y="32"/>
                  </a:cubicBezTo>
                  <a:cubicBezTo>
                    <a:pt x="108" y="15"/>
                    <a:pt x="95" y="1"/>
                    <a:pt x="78" y="1"/>
                  </a:cubicBezTo>
                  <a:cubicBezTo>
                    <a:pt x="31" y="1"/>
                    <a:pt x="31" y="1"/>
                    <a:pt x="31" y="1"/>
                  </a:cubicBezTo>
                  <a:cubicBezTo>
                    <a:pt x="14" y="1"/>
                    <a:pt x="0" y="15"/>
                    <a:pt x="0" y="32"/>
                  </a:cubicBezTo>
                  <a:cubicBezTo>
                    <a:pt x="0" y="31"/>
                    <a:pt x="0" y="31"/>
                    <a:pt x="0" y="31"/>
                  </a:cubicBezTo>
                  <a:cubicBezTo>
                    <a:pt x="0" y="14"/>
                    <a:pt x="14" y="0"/>
                    <a:pt x="31" y="0"/>
                  </a:cubicBezTo>
                  <a:close/>
                </a:path>
              </a:pathLst>
            </a:custGeom>
            <a:solidFill>
              <a:srgbClr val="00B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ṣḷïḑê">
              <a:extLst>
                <a:ext uri="{FF2B5EF4-FFF2-40B4-BE49-F238E27FC236}">
                  <a16:creationId xmlns:a16="http://schemas.microsoft.com/office/drawing/2014/main" id="{1C6ED68F-DA57-E78E-506E-F03DC6D7320B}"/>
                </a:ext>
              </a:extLst>
            </p:cNvPr>
            <p:cNvSpPr/>
            <p:nvPr/>
          </p:nvSpPr>
          <p:spPr bwMode="auto">
            <a:xfrm>
              <a:off x="4102100" y="3159126"/>
              <a:ext cx="104775" cy="180975"/>
            </a:xfrm>
            <a:custGeom>
              <a:avLst/>
              <a:gdLst>
                <a:gd name="T0" fmla="*/ 13 w 23"/>
                <a:gd name="T1" fmla="*/ 40 h 40"/>
                <a:gd name="T2" fmla="*/ 11 w 23"/>
                <a:gd name="T3" fmla="*/ 40 h 40"/>
                <a:gd name="T4" fmla="*/ 0 w 23"/>
                <a:gd name="T5" fmla="*/ 29 h 40"/>
                <a:gd name="T6" fmla="*/ 0 w 23"/>
                <a:gd name="T7" fmla="*/ 11 h 40"/>
                <a:gd name="T8" fmla="*/ 11 w 23"/>
                <a:gd name="T9" fmla="*/ 0 h 40"/>
                <a:gd name="T10" fmla="*/ 13 w 23"/>
                <a:gd name="T11" fmla="*/ 0 h 40"/>
                <a:gd name="T12" fmla="*/ 23 w 23"/>
                <a:gd name="T13" fmla="*/ 11 h 40"/>
                <a:gd name="T14" fmla="*/ 23 w 23"/>
                <a:gd name="T15" fmla="*/ 29 h 40"/>
                <a:gd name="T16" fmla="*/ 13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13" y="40"/>
                  </a:moveTo>
                  <a:cubicBezTo>
                    <a:pt x="11" y="40"/>
                    <a:pt x="11" y="40"/>
                    <a:pt x="11" y="40"/>
                  </a:cubicBezTo>
                  <a:cubicBezTo>
                    <a:pt x="5" y="40"/>
                    <a:pt x="0" y="35"/>
                    <a:pt x="0" y="29"/>
                  </a:cubicBezTo>
                  <a:cubicBezTo>
                    <a:pt x="0" y="11"/>
                    <a:pt x="0" y="11"/>
                    <a:pt x="0" y="11"/>
                  </a:cubicBezTo>
                  <a:cubicBezTo>
                    <a:pt x="0" y="5"/>
                    <a:pt x="5" y="0"/>
                    <a:pt x="11" y="0"/>
                  </a:cubicBezTo>
                  <a:cubicBezTo>
                    <a:pt x="13" y="0"/>
                    <a:pt x="13" y="0"/>
                    <a:pt x="13" y="0"/>
                  </a:cubicBezTo>
                  <a:cubicBezTo>
                    <a:pt x="18" y="0"/>
                    <a:pt x="23" y="5"/>
                    <a:pt x="23" y="11"/>
                  </a:cubicBezTo>
                  <a:cubicBezTo>
                    <a:pt x="23" y="29"/>
                    <a:pt x="23" y="29"/>
                    <a:pt x="23" y="29"/>
                  </a:cubicBezTo>
                  <a:cubicBezTo>
                    <a:pt x="23" y="35"/>
                    <a:pt x="18" y="40"/>
                    <a:pt x="13" y="40"/>
                  </a:cubicBezTo>
                  <a:close/>
                </a:path>
              </a:pathLst>
            </a:custGeom>
            <a:solidFill>
              <a:srgbClr val="003E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îśļïdè">
              <a:extLst>
                <a:ext uri="{FF2B5EF4-FFF2-40B4-BE49-F238E27FC236}">
                  <a16:creationId xmlns:a16="http://schemas.microsoft.com/office/drawing/2014/main" id="{548F34DC-F69F-39FA-061E-6B0DBEBD3650}"/>
                </a:ext>
              </a:extLst>
            </p:cNvPr>
            <p:cNvSpPr/>
            <p:nvPr/>
          </p:nvSpPr>
          <p:spPr bwMode="auto">
            <a:xfrm>
              <a:off x="4125913" y="3286126"/>
              <a:ext cx="31750" cy="31750"/>
            </a:xfrm>
            <a:prstGeom prst="ellipse">
              <a:avLst/>
            </a:prstGeom>
            <a:solidFill>
              <a:srgbClr val="007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ïśḷîḍe">
              <a:extLst>
                <a:ext uri="{FF2B5EF4-FFF2-40B4-BE49-F238E27FC236}">
                  <a16:creationId xmlns:a16="http://schemas.microsoft.com/office/drawing/2014/main" id="{A6588F62-27C6-518A-E204-CE0215CE34F2}"/>
                </a:ext>
              </a:extLst>
            </p:cNvPr>
            <p:cNvSpPr/>
            <p:nvPr/>
          </p:nvSpPr>
          <p:spPr bwMode="auto">
            <a:xfrm>
              <a:off x="4125913" y="3286126"/>
              <a:ext cx="31750" cy="31750"/>
            </a:xfrm>
            <a:prstGeom prst="ellipse">
              <a:avLst/>
            </a:prstGeom>
            <a:solidFill>
              <a:srgbClr val="002C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şḷïḓe">
              <a:extLst>
                <a:ext uri="{FF2B5EF4-FFF2-40B4-BE49-F238E27FC236}">
                  <a16:creationId xmlns:a16="http://schemas.microsoft.com/office/drawing/2014/main" id="{AC0CF115-B20F-E92B-EA42-72C14C23F2B2}"/>
                </a:ext>
              </a:extLst>
            </p:cNvPr>
            <p:cNvSpPr/>
            <p:nvPr/>
          </p:nvSpPr>
          <p:spPr bwMode="auto">
            <a:xfrm>
              <a:off x="4102100" y="3159126"/>
              <a:ext cx="104775" cy="31750"/>
            </a:xfrm>
            <a:custGeom>
              <a:avLst/>
              <a:gdLst>
                <a:gd name="T0" fmla="*/ 17 w 23"/>
                <a:gd name="T1" fmla="*/ 0 h 7"/>
                <a:gd name="T2" fmla="*/ 6 w 23"/>
                <a:gd name="T3" fmla="*/ 0 h 7"/>
                <a:gd name="T4" fmla="*/ 0 w 23"/>
                <a:gd name="T5" fmla="*/ 6 h 7"/>
                <a:gd name="T6" fmla="*/ 0 w 23"/>
                <a:gd name="T7" fmla="*/ 7 h 7"/>
                <a:gd name="T8" fmla="*/ 6 w 23"/>
                <a:gd name="T9" fmla="*/ 1 h 7"/>
                <a:gd name="T10" fmla="*/ 17 w 23"/>
                <a:gd name="T11" fmla="*/ 1 h 7"/>
                <a:gd name="T12" fmla="*/ 23 w 23"/>
                <a:gd name="T13" fmla="*/ 7 h 7"/>
                <a:gd name="T14" fmla="*/ 23 w 23"/>
                <a:gd name="T15" fmla="*/ 6 h 7"/>
                <a:gd name="T16" fmla="*/ 17 w 23"/>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7">
                  <a:moveTo>
                    <a:pt x="17" y="0"/>
                  </a:moveTo>
                  <a:cubicBezTo>
                    <a:pt x="6" y="0"/>
                    <a:pt x="6" y="0"/>
                    <a:pt x="6" y="0"/>
                  </a:cubicBezTo>
                  <a:cubicBezTo>
                    <a:pt x="3" y="0"/>
                    <a:pt x="0" y="3"/>
                    <a:pt x="0" y="6"/>
                  </a:cubicBezTo>
                  <a:cubicBezTo>
                    <a:pt x="0" y="7"/>
                    <a:pt x="0" y="7"/>
                    <a:pt x="0" y="7"/>
                  </a:cubicBezTo>
                  <a:cubicBezTo>
                    <a:pt x="0" y="3"/>
                    <a:pt x="3" y="1"/>
                    <a:pt x="6" y="1"/>
                  </a:cubicBezTo>
                  <a:cubicBezTo>
                    <a:pt x="17" y="1"/>
                    <a:pt x="17" y="1"/>
                    <a:pt x="17" y="1"/>
                  </a:cubicBezTo>
                  <a:cubicBezTo>
                    <a:pt x="21" y="1"/>
                    <a:pt x="23" y="3"/>
                    <a:pt x="23" y="7"/>
                  </a:cubicBezTo>
                  <a:cubicBezTo>
                    <a:pt x="23" y="6"/>
                    <a:pt x="23" y="6"/>
                    <a:pt x="23" y="6"/>
                  </a:cubicBezTo>
                  <a:cubicBezTo>
                    <a:pt x="23" y="3"/>
                    <a:pt x="21" y="0"/>
                    <a:pt x="17" y="0"/>
                  </a:cubicBezTo>
                  <a:close/>
                </a:path>
              </a:pathLst>
            </a:custGeom>
            <a:solidFill>
              <a:srgbClr val="0060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ïş1ïḍè">
              <a:extLst>
                <a:ext uri="{FF2B5EF4-FFF2-40B4-BE49-F238E27FC236}">
                  <a16:creationId xmlns:a16="http://schemas.microsoft.com/office/drawing/2014/main" id="{BDFAB0EC-80AA-AF8B-F411-129EC43F6664}"/>
                </a:ext>
              </a:extLst>
            </p:cNvPr>
            <p:cNvSpPr/>
            <p:nvPr/>
          </p:nvSpPr>
          <p:spPr bwMode="auto">
            <a:xfrm>
              <a:off x="4221163" y="3030538"/>
              <a:ext cx="204788" cy="304800"/>
            </a:xfrm>
            <a:custGeom>
              <a:avLst/>
              <a:gdLst>
                <a:gd name="T0" fmla="*/ 41 w 45"/>
                <a:gd name="T1" fmla="*/ 38 h 67"/>
                <a:gd name="T2" fmla="*/ 44 w 45"/>
                <a:gd name="T3" fmla="*/ 32 h 67"/>
                <a:gd name="T4" fmla="*/ 37 w 45"/>
                <a:gd name="T5" fmla="*/ 26 h 67"/>
                <a:gd name="T6" fmla="*/ 21 w 45"/>
                <a:gd name="T7" fmla="*/ 26 h 67"/>
                <a:gd name="T8" fmla="*/ 21 w 45"/>
                <a:gd name="T9" fmla="*/ 26 h 67"/>
                <a:gd name="T10" fmla="*/ 23 w 45"/>
                <a:gd name="T11" fmla="*/ 20 h 67"/>
                <a:gd name="T12" fmla="*/ 25 w 45"/>
                <a:gd name="T13" fmla="*/ 11 h 67"/>
                <a:gd name="T14" fmla="*/ 25 w 45"/>
                <a:gd name="T15" fmla="*/ 5 h 67"/>
                <a:gd name="T16" fmla="*/ 20 w 45"/>
                <a:gd name="T17" fmla="*/ 0 h 67"/>
                <a:gd name="T18" fmla="*/ 15 w 45"/>
                <a:gd name="T19" fmla="*/ 6 h 67"/>
                <a:gd name="T20" fmla="*/ 15 w 45"/>
                <a:gd name="T21" fmla="*/ 7 h 67"/>
                <a:gd name="T22" fmla="*/ 11 w 45"/>
                <a:gd name="T23" fmla="*/ 16 h 67"/>
                <a:gd name="T24" fmla="*/ 9 w 45"/>
                <a:gd name="T25" fmla="*/ 19 h 67"/>
                <a:gd name="T26" fmla="*/ 2 w 45"/>
                <a:gd name="T27" fmla="*/ 28 h 67"/>
                <a:gd name="T28" fmla="*/ 0 w 45"/>
                <a:gd name="T29" fmla="*/ 37 h 67"/>
                <a:gd name="T30" fmla="*/ 0 w 45"/>
                <a:gd name="T31" fmla="*/ 60 h 67"/>
                <a:gd name="T32" fmla="*/ 3 w 45"/>
                <a:gd name="T33" fmla="*/ 65 h 67"/>
                <a:gd name="T34" fmla="*/ 10 w 45"/>
                <a:gd name="T35" fmla="*/ 67 h 67"/>
                <a:gd name="T36" fmla="*/ 11 w 45"/>
                <a:gd name="T37" fmla="*/ 67 h 67"/>
                <a:gd name="T38" fmla="*/ 11 w 45"/>
                <a:gd name="T39" fmla="*/ 67 h 67"/>
                <a:gd name="T40" fmla="*/ 35 w 45"/>
                <a:gd name="T41" fmla="*/ 67 h 67"/>
                <a:gd name="T42" fmla="*/ 40 w 45"/>
                <a:gd name="T43" fmla="*/ 63 h 67"/>
                <a:gd name="T44" fmla="*/ 38 w 45"/>
                <a:gd name="T45" fmla="*/ 58 h 67"/>
                <a:gd name="T46" fmla="*/ 38 w 45"/>
                <a:gd name="T47" fmla="*/ 58 h 67"/>
                <a:gd name="T48" fmla="*/ 42 w 45"/>
                <a:gd name="T49" fmla="*/ 53 h 67"/>
                <a:gd name="T50" fmla="*/ 39 w 45"/>
                <a:gd name="T51" fmla="*/ 48 h 67"/>
                <a:gd name="T52" fmla="*/ 39 w 45"/>
                <a:gd name="T53" fmla="*/ 48 h 67"/>
                <a:gd name="T54" fmla="*/ 44 w 45"/>
                <a:gd name="T55" fmla="*/ 44 h 67"/>
                <a:gd name="T56" fmla="*/ 41 w 45"/>
                <a:gd name="T5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7">
                  <a:moveTo>
                    <a:pt x="41" y="38"/>
                  </a:moveTo>
                  <a:cubicBezTo>
                    <a:pt x="43" y="37"/>
                    <a:pt x="45" y="35"/>
                    <a:pt x="44" y="32"/>
                  </a:cubicBezTo>
                  <a:cubicBezTo>
                    <a:pt x="44" y="29"/>
                    <a:pt x="41" y="26"/>
                    <a:pt x="37" y="26"/>
                  </a:cubicBezTo>
                  <a:cubicBezTo>
                    <a:pt x="21" y="26"/>
                    <a:pt x="21" y="26"/>
                    <a:pt x="21" y="26"/>
                  </a:cubicBezTo>
                  <a:cubicBezTo>
                    <a:pt x="21" y="26"/>
                    <a:pt x="21" y="26"/>
                    <a:pt x="21" y="26"/>
                  </a:cubicBezTo>
                  <a:cubicBezTo>
                    <a:pt x="23" y="20"/>
                    <a:pt x="23" y="20"/>
                    <a:pt x="23" y="20"/>
                  </a:cubicBezTo>
                  <a:cubicBezTo>
                    <a:pt x="25" y="17"/>
                    <a:pt x="25" y="14"/>
                    <a:pt x="25" y="11"/>
                  </a:cubicBezTo>
                  <a:cubicBezTo>
                    <a:pt x="25" y="5"/>
                    <a:pt x="25" y="5"/>
                    <a:pt x="25" y="5"/>
                  </a:cubicBezTo>
                  <a:cubicBezTo>
                    <a:pt x="25" y="5"/>
                    <a:pt x="25" y="0"/>
                    <a:pt x="20" y="0"/>
                  </a:cubicBezTo>
                  <a:cubicBezTo>
                    <a:pt x="15" y="0"/>
                    <a:pt x="15" y="6"/>
                    <a:pt x="15" y="6"/>
                  </a:cubicBezTo>
                  <a:cubicBezTo>
                    <a:pt x="15" y="7"/>
                    <a:pt x="15" y="7"/>
                    <a:pt x="15" y="7"/>
                  </a:cubicBezTo>
                  <a:cubicBezTo>
                    <a:pt x="15" y="10"/>
                    <a:pt x="14" y="14"/>
                    <a:pt x="11" y="16"/>
                  </a:cubicBezTo>
                  <a:cubicBezTo>
                    <a:pt x="9" y="19"/>
                    <a:pt x="9" y="19"/>
                    <a:pt x="9" y="19"/>
                  </a:cubicBezTo>
                  <a:cubicBezTo>
                    <a:pt x="6" y="21"/>
                    <a:pt x="4" y="25"/>
                    <a:pt x="2" y="28"/>
                  </a:cubicBezTo>
                  <a:cubicBezTo>
                    <a:pt x="1" y="31"/>
                    <a:pt x="0" y="34"/>
                    <a:pt x="0" y="37"/>
                  </a:cubicBezTo>
                  <a:cubicBezTo>
                    <a:pt x="0" y="60"/>
                    <a:pt x="0" y="60"/>
                    <a:pt x="0" y="60"/>
                  </a:cubicBezTo>
                  <a:cubicBezTo>
                    <a:pt x="0" y="62"/>
                    <a:pt x="1" y="64"/>
                    <a:pt x="3" y="65"/>
                  </a:cubicBezTo>
                  <a:cubicBezTo>
                    <a:pt x="5" y="66"/>
                    <a:pt x="8" y="67"/>
                    <a:pt x="10" y="67"/>
                  </a:cubicBezTo>
                  <a:cubicBezTo>
                    <a:pt x="11" y="67"/>
                    <a:pt x="11" y="67"/>
                    <a:pt x="11" y="67"/>
                  </a:cubicBezTo>
                  <a:cubicBezTo>
                    <a:pt x="11" y="67"/>
                    <a:pt x="11" y="67"/>
                    <a:pt x="11" y="67"/>
                  </a:cubicBezTo>
                  <a:cubicBezTo>
                    <a:pt x="35" y="67"/>
                    <a:pt x="35" y="67"/>
                    <a:pt x="35" y="67"/>
                  </a:cubicBezTo>
                  <a:cubicBezTo>
                    <a:pt x="37" y="67"/>
                    <a:pt x="40" y="65"/>
                    <a:pt x="40" y="63"/>
                  </a:cubicBezTo>
                  <a:cubicBezTo>
                    <a:pt x="41" y="61"/>
                    <a:pt x="40" y="59"/>
                    <a:pt x="38" y="58"/>
                  </a:cubicBezTo>
                  <a:cubicBezTo>
                    <a:pt x="38" y="58"/>
                    <a:pt x="38" y="58"/>
                    <a:pt x="38" y="58"/>
                  </a:cubicBezTo>
                  <a:cubicBezTo>
                    <a:pt x="41" y="57"/>
                    <a:pt x="42" y="55"/>
                    <a:pt x="42" y="53"/>
                  </a:cubicBezTo>
                  <a:cubicBezTo>
                    <a:pt x="42" y="51"/>
                    <a:pt x="41" y="49"/>
                    <a:pt x="39" y="48"/>
                  </a:cubicBezTo>
                  <a:cubicBezTo>
                    <a:pt x="39" y="48"/>
                    <a:pt x="39" y="48"/>
                    <a:pt x="39" y="48"/>
                  </a:cubicBezTo>
                  <a:cubicBezTo>
                    <a:pt x="41" y="48"/>
                    <a:pt x="44" y="46"/>
                    <a:pt x="44" y="44"/>
                  </a:cubicBezTo>
                  <a:cubicBezTo>
                    <a:pt x="45" y="42"/>
                    <a:pt x="43" y="39"/>
                    <a:pt x="41" y="38"/>
                  </a:cubicBezTo>
                  <a:close/>
                </a:path>
              </a:pathLst>
            </a:custGeom>
            <a:solidFill>
              <a:srgbClr val="D3E4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ï$ḷiḑè">
              <a:extLst>
                <a:ext uri="{FF2B5EF4-FFF2-40B4-BE49-F238E27FC236}">
                  <a16:creationId xmlns:a16="http://schemas.microsoft.com/office/drawing/2014/main" id="{E45EA3FC-0FD3-735F-6A34-DC14FD5AEF04}"/>
                </a:ext>
              </a:extLst>
            </p:cNvPr>
            <p:cNvSpPr/>
            <p:nvPr/>
          </p:nvSpPr>
          <p:spPr bwMode="auto">
            <a:xfrm>
              <a:off x="4289425" y="3030538"/>
              <a:ext cx="44450" cy="26988"/>
            </a:xfrm>
            <a:custGeom>
              <a:avLst/>
              <a:gdLst>
                <a:gd name="T0" fmla="*/ 0 w 10"/>
                <a:gd name="T1" fmla="*/ 6 h 6"/>
                <a:gd name="T2" fmla="*/ 5 w 10"/>
                <a:gd name="T3" fmla="*/ 0 h 6"/>
                <a:gd name="T4" fmla="*/ 10 w 10"/>
                <a:gd name="T5" fmla="*/ 5 h 6"/>
                <a:gd name="T6" fmla="*/ 10 w 10"/>
                <a:gd name="T7" fmla="*/ 5 h 6"/>
                <a:gd name="T8" fmla="*/ 5 w 10"/>
                <a:gd name="T9" fmla="*/ 0 h 6"/>
                <a:gd name="T10" fmla="*/ 0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0" y="6"/>
                  </a:moveTo>
                  <a:cubicBezTo>
                    <a:pt x="0" y="5"/>
                    <a:pt x="0" y="1"/>
                    <a:pt x="5" y="0"/>
                  </a:cubicBezTo>
                  <a:cubicBezTo>
                    <a:pt x="10" y="0"/>
                    <a:pt x="10" y="5"/>
                    <a:pt x="10" y="5"/>
                  </a:cubicBezTo>
                  <a:cubicBezTo>
                    <a:pt x="10" y="5"/>
                    <a:pt x="10" y="5"/>
                    <a:pt x="10" y="5"/>
                  </a:cubicBezTo>
                  <a:cubicBezTo>
                    <a:pt x="10" y="5"/>
                    <a:pt x="10" y="0"/>
                    <a:pt x="5" y="0"/>
                  </a:cubicBezTo>
                  <a:cubicBezTo>
                    <a:pt x="0" y="0"/>
                    <a:pt x="0" y="6"/>
                    <a:pt x="0" y="6"/>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slîḋe">
              <a:extLst>
                <a:ext uri="{FF2B5EF4-FFF2-40B4-BE49-F238E27FC236}">
                  <a16:creationId xmlns:a16="http://schemas.microsoft.com/office/drawing/2014/main" id="{247B158B-9976-40AD-7A10-0B2CD94B2900}"/>
                </a:ext>
              </a:extLst>
            </p:cNvPr>
            <p:cNvSpPr/>
            <p:nvPr/>
          </p:nvSpPr>
          <p:spPr bwMode="auto">
            <a:xfrm>
              <a:off x="4221163" y="3062288"/>
              <a:ext cx="68263" cy="136525"/>
            </a:xfrm>
            <a:custGeom>
              <a:avLst/>
              <a:gdLst>
                <a:gd name="T0" fmla="*/ 9 w 15"/>
                <a:gd name="T1" fmla="*/ 12 h 30"/>
                <a:gd name="T2" fmla="*/ 11 w 15"/>
                <a:gd name="T3" fmla="*/ 10 h 30"/>
                <a:gd name="T4" fmla="*/ 15 w 15"/>
                <a:gd name="T5" fmla="*/ 0 h 30"/>
                <a:gd name="T6" fmla="*/ 15 w 15"/>
                <a:gd name="T7" fmla="*/ 0 h 30"/>
                <a:gd name="T8" fmla="*/ 11 w 15"/>
                <a:gd name="T9" fmla="*/ 9 h 30"/>
                <a:gd name="T10" fmla="*/ 9 w 15"/>
                <a:gd name="T11" fmla="*/ 12 h 30"/>
                <a:gd name="T12" fmla="*/ 2 w 15"/>
                <a:gd name="T13" fmla="*/ 21 h 30"/>
                <a:gd name="T14" fmla="*/ 0 w 15"/>
                <a:gd name="T15" fmla="*/ 30 h 30"/>
                <a:gd name="T16" fmla="*/ 0 w 15"/>
                <a:gd name="T17" fmla="*/ 30 h 30"/>
                <a:gd name="T18" fmla="*/ 2 w 15"/>
                <a:gd name="T19" fmla="*/ 22 h 30"/>
                <a:gd name="T20" fmla="*/ 9 w 15"/>
                <a:gd name="T2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0">
                  <a:moveTo>
                    <a:pt x="9" y="12"/>
                  </a:moveTo>
                  <a:cubicBezTo>
                    <a:pt x="11" y="10"/>
                    <a:pt x="11" y="10"/>
                    <a:pt x="11" y="10"/>
                  </a:cubicBezTo>
                  <a:cubicBezTo>
                    <a:pt x="14" y="7"/>
                    <a:pt x="15" y="4"/>
                    <a:pt x="15" y="0"/>
                  </a:cubicBezTo>
                  <a:cubicBezTo>
                    <a:pt x="15" y="0"/>
                    <a:pt x="15" y="0"/>
                    <a:pt x="15" y="0"/>
                  </a:cubicBezTo>
                  <a:cubicBezTo>
                    <a:pt x="15" y="3"/>
                    <a:pt x="14" y="7"/>
                    <a:pt x="11" y="9"/>
                  </a:cubicBezTo>
                  <a:cubicBezTo>
                    <a:pt x="9" y="12"/>
                    <a:pt x="9" y="12"/>
                    <a:pt x="9" y="12"/>
                  </a:cubicBezTo>
                  <a:cubicBezTo>
                    <a:pt x="6" y="14"/>
                    <a:pt x="4" y="18"/>
                    <a:pt x="2" y="21"/>
                  </a:cubicBezTo>
                  <a:cubicBezTo>
                    <a:pt x="1" y="24"/>
                    <a:pt x="0" y="27"/>
                    <a:pt x="0" y="30"/>
                  </a:cubicBezTo>
                  <a:cubicBezTo>
                    <a:pt x="0" y="30"/>
                    <a:pt x="0" y="30"/>
                    <a:pt x="0" y="30"/>
                  </a:cubicBezTo>
                  <a:cubicBezTo>
                    <a:pt x="0" y="27"/>
                    <a:pt x="1" y="24"/>
                    <a:pt x="2" y="22"/>
                  </a:cubicBezTo>
                  <a:cubicBezTo>
                    <a:pt x="4" y="18"/>
                    <a:pt x="6" y="15"/>
                    <a:pt x="9" y="12"/>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ṩ1iďê">
              <a:extLst>
                <a:ext uri="{FF2B5EF4-FFF2-40B4-BE49-F238E27FC236}">
                  <a16:creationId xmlns:a16="http://schemas.microsoft.com/office/drawing/2014/main" id="{E18B63AF-EE20-47EB-48C8-609C14E3146A}"/>
                </a:ext>
              </a:extLst>
            </p:cNvPr>
            <p:cNvSpPr/>
            <p:nvPr/>
          </p:nvSpPr>
          <p:spPr bwMode="auto">
            <a:xfrm>
              <a:off x="4316413" y="3149601"/>
              <a:ext cx="104775" cy="31750"/>
            </a:xfrm>
            <a:custGeom>
              <a:avLst/>
              <a:gdLst>
                <a:gd name="T0" fmla="*/ 0 w 23"/>
                <a:gd name="T1" fmla="*/ 1 h 7"/>
                <a:gd name="T2" fmla="*/ 0 w 23"/>
                <a:gd name="T3" fmla="*/ 1 h 7"/>
                <a:gd name="T4" fmla="*/ 16 w 23"/>
                <a:gd name="T5" fmla="*/ 1 h 7"/>
                <a:gd name="T6" fmla="*/ 23 w 23"/>
                <a:gd name="T7" fmla="*/ 6 h 7"/>
                <a:gd name="T8" fmla="*/ 23 w 23"/>
                <a:gd name="T9" fmla="*/ 7 h 7"/>
                <a:gd name="T10" fmla="*/ 23 w 23"/>
                <a:gd name="T11" fmla="*/ 6 h 7"/>
                <a:gd name="T12" fmla="*/ 16 w 23"/>
                <a:gd name="T13" fmla="*/ 0 h 7"/>
                <a:gd name="T14" fmla="*/ 0 w 23"/>
                <a:gd name="T15" fmla="*/ 0 h 7"/>
                <a:gd name="T16" fmla="*/ 0 w 2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7">
                  <a:moveTo>
                    <a:pt x="0" y="1"/>
                  </a:moveTo>
                  <a:cubicBezTo>
                    <a:pt x="0" y="1"/>
                    <a:pt x="0" y="1"/>
                    <a:pt x="0" y="1"/>
                  </a:cubicBezTo>
                  <a:cubicBezTo>
                    <a:pt x="16" y="1"/>
                    <a:pt x="16" y="1"/>
                    <a:pt x="16" y="1"/>
                  </a:cubicBezTo>
                  <a:cubicBezTo>
                    <a:pt x="20" y="1"/>
                    <a:pt x="23" y="3"/>
                    <a:pt x="23" y="6"/>
                  </a:cubicBezTo>
                  <a:cubicBezTo>
                    <a:pt x="23" y="7"/>
                    <a:pt x="23" y="7"/>
                    <a:pt x="23" y="7"/>
                  </a:cubicBezTo>
                  <a:cubicBezTo>
                    <a:pt x="23" y="7"/>
                    <a:pt x="23" y="6"/>
                    <a:pt x="23" y="6"/>
                  </a:cubicBezTo>
                  <a:cubicBezTo>
                    <a:pt x="23" y="3"/>
                    <a:pt x="20" y="0"/>
                    <a:pt x="16" y="0"/>
                  </a:cubicBezTo>
                  <a:cubicBezTo>
                    <a:pt x="0" y="0"/>
                    <a:pt x="0" y="0"/>
                    <a:pt x="0" y="0"/>
                  </a:cubicBezTo>
                  <a:lnTo>
                    <a:pt x="0" y="1"/>
                  </a:ln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ḷîḍè">
              <a:extLst>
                <a:ext uri="{FF2B5EF4-FFF2-40B4-BE49-F238E27FC236}">
                  <a16:creationId xmlns:a16="http://schemas.microsoft.com/office/drawing/2014/main" id="{6DE56F2B-B2ED-54EC-B3A6-0B9FA2D85746}"/>
                </a:ext>
              </a:extLst>
            </p:cNvPr>
            <p:cNvSpPr/>
            <p:nvPr/>
          </p:nvSpPr>
          <p:spPr bwMode="auto">
            <a:xfrm>
              <a:off x="4394200" y="3294063"/>
              <a:ext cx="7938" cy="19050"/>
            </a:xfrm>
            <a:custGeom>
              <a:avLst/>
              <a:gdLst>
                <a:gd name="T0" fmla="*/ 0 w 2"/>
                <a:gd name="T1" fmla="*/ 0 h 4"/>
                <a:gd name="T2" fmla="*/ 0 w 2"/>
                <a:gd name="T3" fmla="*/ 0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cubicBezTo>
                    <a:pt x="0" y="0"/>
                    <a:pt x="0" y="0"/>
                    <a:pt x="0" y="0"/>
                  </a:cubicBezTo>
                  <a:cubicBezTo>
                    <a:pt x="1" y="1"/>
                    <a:pt x="2" y="2"/>
                    <a:pt x="2" y="4"/>
                  </a:cubicBezTo>
                  <a:cubicBezTo>
                    <a:pt x="2" y="2"/>
                    <a:pt x="1" y="1"/>
                    <a:pt x="0"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îṥḻîďé">
              <a:extLst>
                <a:ext uri="{FF2B5EF4-FFF2-40B4-BE49-F238E27FC236}">
                  <a16:creationId xmlns:a16="http://schemas.microsoft.com/office/drawing/2014/main" id="{05132573-9916-A06E-C9AE-AA1DD186CDD0}"/>
                </a:ext>
              </a:extLst>
            </p:cNvPr>
            <p:cNvSpPr/>
            <p:nvPr/>
          </p:nvSpPr>
          <p:spPr bwMode="auto">
            <a:xfrm>
              <a:off x="4398963" y="3249613"/>
              <a:ext cx="12700" cy="22225"/>
            </a:xfrm>
            <a:custGeom>
              <a:avLst/>
              <a:gdLst>
                <a:gd name="T0" fmla="*/ 1 w 3"/>
                <a:gd name="T1" fmla="*/ 0 h 5"/>
                <a:gd name="T2" fmla="*/ 0 w 3"/>
                <a:gd name="T3" fmla="*/ 0 h 5"/>
                <a:gd name="T4" fmla="*/ 0 w 3"/>
                <a:gd name="T5" fmla="*/ 0 h 5"/>
                <a:gd name="T6" fmla="*/ 3 w 3"/>
                <a:gd name="T7" fmla="*/ 5 h 5"/>
                <a:gd name="T8" fmla="*/ 3 w 3"/>
                <a:gd name="T9" fmla="*/ 5 h 5"/>
                <a:gd name="T10" fmla="*/ 1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1" y="0"/>
                  </a:moveTo>
                  <a:cubicBezTo>
                    <a:pt x="0" y="0"/>
                    <a:pt x="0" y="0"/>
                    <a:pt x="0" y="0"/>
                  </a:cubicBezTo>
                  <a:cubicBezTo>
                    <a:pt x="0" y="0"/>
                    <a:pt x="0" y="0"/>
                    <a:pt x="0" y="0"/>
                  </a:cubicBezTo>
                  <a:cubicBezTo>
                    <a:pt x="2" y="1"/>
                    <a:pt x="3" y="3"/>
                    <a:pt x="3" y="5"/>
                  </a:cubicBezTo>
                  <a:cubicBezTo>
                    <a:pt x="3" y="5"/>
                    <a:pt x="3" y="5"/>
                    <a:pt x="3" y="5"/>
                  </a:cubicBezTo>
                  <a:cubicBezTo>
                    <a:pt x="3" y="3"/>
                    <a:pt x="2" y="1"/>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ïšḻidê">
              <a:extLst>
                <a:ext uri="{FF2B5EF4-FFF2-40B4-BE49-F238E27FC236}">
                  <a16:creationId xmlns:a16="http://schemas.microsoft.com/office/drawing/2014/main" id="{4E82A6C9-A6B6-22A5-BCDD-7CFD0E22469E}"/>
                </a:ext>
              </a:extLst>
            </p:cNvPr>
            <p:cNvSpPr/>
            <p:nvPr/>
          </p:nvSpPr>
          <p:spPr bwMode="auto">
            <a:xfrm>
              <a:off x="4406900" y="3208338"/>
              <a:ext cx="14288" cy="17463"/>
            </a:xfrm>
            <a:custGeom>
              <a:avLst/>
              <a:gdLst>
                <a:gd name="T0" fmla="*/ 1 w 3"/>
                <a:gd name="T1" fmla="*/ 0 h 4"/>
                <a:gd name="T2" fmla="*/ 0 w 3"/>
                <a:gd name="T3" fmla="*/ 0 h 4"/>
                <a:gd name="T4" fmla="*/ 0 w 3"/>
                <a:gd name="T5" fmla="*/ 0 h 4"/>
                <a:gd name="T6" fmla="*/ 3 w 3"/>
                <a:gd name="T7" fmla="*/ 4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0"/>
                    <a:pt x="0" y="0"/>
                  </a:cubicBezTo>
                  <a:cubicBezTo>
                    <a:pt x="0" y="0"/>
                    <a:pt x="0" y="0"/>
                    <a:pt x="0" y="0"/>
                  </a:cubicBezTo>
                  <a:cubicBezTo>
                    <a:pt x="2" y="1"/>
                    <a:pt x="3" y="2"/>
                    <a:pt x="3" y="4"/>
                  </a:cubicBezTo>
                  <a:cubicBezTo>
                    <a:pt x="3" y="2"/>
                    <a:pt x="2" y="0"/>
                    <a:pt x="1" y="0"/>
                  </a:cubicBezTo>
                  <a:close/>
                </a:path>
              </a:pathLst>
            </a:custGeom>
            <a:solidFill>
              <a:srgbClr val="FAF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îṧḷíďè">
              <a:extLst>
                <a:ext uri="{FF2B5EF4-FFF2-40B4-BE49-F238E27FC236}">
                  <a16:creationId xmlns:a16="http://schemas.microsoft.com/office/drawing/2014/main" id="{2E308FE1-ACF2-E845-2A72-468F78C39DB9}"/>
                </a:ext>
              </a:extLst>
            </p:cNvPr>
            <p:cNvSpPr/>
            <p:nvPr/>
          </p:nvSpPr>
          <p:spPr bwMode="auto">
            <a:xfrm>
              <a:off x="6664325" y="3817938"/>
              <a:ext cx="982663" cy="709613"/>
            </a:xfrm>
            <a:custGeom>
              <a:avLst/>
              <a:gdLst>
                <a:gd name="T0" fmla="*/ 5 w 216"/>
                <a:gd name="T1" fmla="*/ 50 h 156"/>
                <a:gd name="T2" fmla="*/ 47 w 216"/>
                <a:gd name="T3" fmla="*/ 7 h 156"/>
                <a:gd name="T4" fmla="*/ 107 w 216"/>
                <a:gd name="T5" fmla="*/ 33 h 156"/>
                <a:gd name="T6" fmla="*/ 166 w 216"/>
                <a:gd name="T7" fmla="*/ 5 h 156"/>
                <a:gd name="T8" fmla="*/ 211 w 216"/>
                <a:gd name="T9" fmla="*/ 47 h 156"/>
                <a:gd name="T10" fmla="*/ 186 w 216"/>
                <a:gd name="T11" fmla="*/ 107 h 156"/>
                <a:gd name="T12" fmla="*/ 186 w 216"/>
                <a:gd name="T13" fmla="*/ 107 h 156"/>
                <a:gd name="T14" fmla="*/ 136 w 216"/>
                <a:gd name="T15" fmla="*/ 143 h 156"/>
                <a:gd name="T16" fmla="*/ 82 w 216"/>
                <a:gd name="T17" fmla="*/ 144 h 156"/>
                <a:gd name="T18" fmla="*/ 31 w 216"/>
                <a:gd name="T19" fmla="*/ 109 h 156"/>
                <a:gd name="T20" fmla="*/ 31 w 216"/>
                <a:gd name="T21" fmla="*/ 109 h 156"/>
                <a:gd name="T22" fmla="*/ 5 w 216"/>
                <a:gd name="T23" fmla="*/ 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156">
                  <a:moveTo>
                    <a:pt x="5" y="50"/>
                  </a:moveTo>
                  <a:cubicBezTo>
                    <a:pt x="9" y="28"/>
                    <a:pt x="25" y="11"/>
                    <a:pt x="47" y="7"/>
                  </a:cubicBezTo>
                  <a:cubicBezTo>
                    <a:pt x="72" y="1"/>
                    <a:pt x="96" y="13"/>
                    <a:pt x="107" y="33"/>
                  </a:cubicBezTo>
                  <a:cubicBezTo>
                    <a:pt x="118" y="13"/>
                    <a:pt x="141" y="0"/>
                    <a:pt x="166" y="5"/>
                  </a:cubicBezTo>
                  <a:cubicBezTo>
                    <a:pt x="188" y="9"/>
                    <a:pt x="206" y="25"/>
                    <a:pt x="211" y="47"/>
                  </a:cubicBezTo>
                  <a:cubicBezTo>
                    <a:pt x="216" y="72"/>
                    <a:pt x="205" y="95"/>
                    <a:pt x="186" y="107"/>
                  </a:cubicBezTo>
                  <a:cubicBezTo>
                    <a:pt x="186" y="107"/>
                    <a:pt x="186" y="107"/>
                    <a:pt x="186" y="107"/>
                  </a:cubicBezTo>
                  <a:cubicBezTo>
                    <a:pt x="136" y="143"/>
                    <a:pt x="136" y="143"/>
                    <a:pt x="136" y="143"/>
                  </a:cubicBezTo>
                  <a:cubicBezTo>
                    <a:pt x="120" y="155"/>
                    <a:pt x="98" y="156"/>
                    <a:pt x="82" y="144"/>
                  </a:cubicBezTo>
                  <a:cubicBezTo>
                    <a:pt x="31" y="109"/>
                    <a:pt x="31" y="109"/>
                    <a:pt x="31" y="109"/>
                  </a:cubicBezTo>
                  <a:cubicBezTo>
                    <a:pt x="31" y="109"/>
                    <a:pt x="31" y="109"/>
                    <a:pt x="31" y="109"/>
                  </a:cubicBezTo>
                  <a:cubicBezTo>
                    <a:pt x="12" y="98"/>
                    <a:pt x="0" y="75"/>
                    <a:pt x="5" y="50"/>
                  </a:cubicBezTo>
                  <a:close/>
                </a:path>
              </a:pathLst>
            </a:custGeom>
            <a:solidFill>
              <a:srgbClr val="FF36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ṣḷîdè">
              <a:extLst>
                <a:ext uri="{FF2B5EF4-FFF2-40B4-BE49-F238E27FC236}">
                  <a16:creationId xmlns:a16="http://schemas.microsoft.com/office/drawing/2014/main" id="{D2F0CD0D-D6A2-B638-2CE9-B39FB48F474B}"/>
                </a:ext>
              </a:extLst>
            </p:cNvPr>
            <p:cNvSpPr/>
            <p:nvPr/>
          </p:nvSpPr>
          <p:spPr bwMode="auto">
            <a:xfrm>
              <a:off x="6683375" y="3817938"/>
              <a:ext cx="946150" cy="277813"/>
            </a:xfrm>
            <a:custGeom>
              <a:avLst/>
              <a:gdLst>
                <a:gd name="T0" fmla="*/ 1 w 208"/>
                <a:gd name="T1" fmla="*/ 52 h 61"/>
                <a:gd name="T2" fmla="*/ 43 w 208"/>
                <a:gd name="T3" fmla="*/ 9 h 61"/>
                <a:gd name="T4" fmla="*/ 103 w 208"/>
                <a:gd name="T5" fmla="*/ 35 h 61"/>
                <a:gd name="T6" fmla="*/ 162 w 208"/>
                <a:gd name="T7" fmla="*/ 7 h 61"/>
                <a:gd name="T8" fmla="*/ 207 w 208"/>
                <a:gd name="T9" fmla="*/ 49 h 61"/>
                <a:gd name="T10" fmla="*/ 208 w 208"/>
                <a:gd name="T11" fmla="*/ 58 h 61"/>
                <a:gd name="T12" fmla="*/ 207 w 208"/>
                <a:gd name="T13" fmla="*/ 47 h 61"/>
                <a:gd name="T14" fmla="*/ 162 w 208"/>
                <a:gd name="T15" fmla="*/ 5 h 61"/>
                <a:gd name="T16" fmla="*/ 103 w 208"/>
                <a:gd name="T17" fmla="*/ 33 h 61"/>
                <a:gd name="T18" fmla="*/ 43 w 208"/>
                <a:gd name="T19" fmla="*/ 7 h 61"/>
                <a:gd name="T20" fmla="*/ 1 w 208"/>
                <a:gd name="T21" fmla="*/ 50 h 61"/>
                <a:gd name="T22" fmla="*/ 0 w 208"/>
                <a:gd name="T23" fmla="*/ 61 h 61"/>
                <a:gd name="T24" fmla="*/ 1 w 208"/>
                <a:gd name="T2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61">
                  <a:moveTo>
                    <a:pt x="1" y="52"/>
                  </a:moveTo>
                  <a:cubicBezTo>
                    <a:pt x="5" y="31"/>
                    <a:pt x="21" y="13"/>
                    <a:pt x="43" y="9"/>
                  </a:cubicBezTo>
                  <a:cubicBezTo>
                    <a:pt x="68" y="3"/>
                    <a:pt x="92" y="15"/>
                    <a:pt x="103" y="35"/>
                  </a:cubicBezTo>
                  <a:cubicBezTo>
                    <a:pt x="114" y="15"/>
                    <a:pt x="137" y="2"/>
                    <a:pt x="162" y="7"/>
                  </a:cubicBezTo>
                  <a:cubicBezTo>
                    <a:pt x="184" y="11"/>
                    <a:pt x="202" y="27"/>
                    <a:pt x="207" y="49"/>
                  </a:cubicBezTo>
                  <a:cubicBezTo>
                    <a:pt x="207" y="52"/>
                    <a:pt x="208" y="55"/>
                    <a:pt x="208" y="58"/>
                  </a:cubicBezTo>
                  <a:cubicBezTo>
                    <a:pt x="208" y="54"/>
                    <a:pt x="207" y="51"/>
                    <a:pt x="207" y="47"/>
                  </a:cubicBezTo>
                  <a:cubicBezTo>
                    <a:pt x="202" y="25"/>
                    <a:pt x="184" y="9"/>
                    <a:pt x="162" y="5"/>
                  </a:cubicBezTo>
                  <a:cubicBezTo>
                    <a:pt x="137" y="0"/>
                    <a:pt x="114" y="13"/>
                    <a:pt x="103" y="33"/>
                  </a:cubicBezTo>
                  <a:cubicBezTo>
                    <a:pt x="92" y="13"/>
                    <a:pt x="68" y="1"/>
                    <a:pt x="43" y="7"/>
                  </a:cubicBezTo>
                  <a:cubicBezTo>
                    <a:pt x="21" y="11"/>
                    <a:pt x="5" y="28"/>
                    <a:pt x="1" y="50"/>
                  </a:cubicBezTo>
                  <a:cubicBezTo>
                    <a:pt x="0" y="54"/>
                    <a:pt x="0" y="57"/>
                    <a:pt x="0" y="61"/>
                  </a:cubicBezTo>
                  <a:cubicBezTo>
                    <a:pt x="0" y="58"/>
                    <a:pt x="0" y="55"/>
                    <a:pt x="1" y="52"/>
                  </a:cubicBezTo>
                  <a:close/>
                </a:path>
              </a:pathLst>
            </a:custGeom>
            <a:solidFill>
              <a:srgbClr val="FF5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3919054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图片 200" descr="PPT模板-03">
            <a:extLst>
              <a:ext uri="{FF2B5EF4-FFF2-40B4-BE49-F238E27FC236}">
                <a16:creationId xmlns:a16="http://schemas.microsoft.com/office/drawing/2014/main" id="{82654DE5-8551-B386-B4AA-2F1553F6ADB3}"/>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系统评估</a:t>
            </a:r>
            <a:r>
              <a:rPr lang="en-US" altLang="zh-CN" sz="2400" b="1" dirty="0">
                <a:solidFill>
                  <a:schemeClr val="accent1">
                    <a:lumMod val="75000"/>
                  </a:schemeClr>
                </a:solidFill>
                <a:latin typeface="微软雅黑" charset="-122"/>
                <a:ea typeface="微软雅黑" charset="-122"/>
              </a:rPr>
              <a:t>——</a:t>
            </a:r>
            <a:r>
              <a:rPr lang="zh-CN" altLang="en-US" sz="2400" b="1" dirty="0">
                <a:solidFill>
                  <a:schemeClr val="accent1">
                    <a:lumMod val="75000"/>
                  </a:schemeClr>
                </a:solidFill>
                <a:latin typeface="微软雅黑" charset="-122"/>
                <a:ea typeface="微软雅黑" charset="-122"/>
              </a:rPr>
              <a:t>用户实验</a:t>
            </a:r>
          </a:p>
        </p:txBody>
      </p:sp>
      <p:graphicFrame>
        <p:nvGraphicFramePr>
          <p:cNvPr id="41" name="表格 41">
            <a:extLst>
              <a:ext uri="{FF2B5EF4-FFF2-40B4-BE49-F238E27FC236}">
                <a16:creationId xmlns:a16="http://schemas.microsoft.com/office/drawing/2014/main" id="{62CB2C95-501B-4600-3F90-630E72429C54}"/>
              </a:ext>
            </a:extLst>
          </p:cNvPr>
          <p:cNvGraphicFramePr>
            <a:graphicFrameLocks noGrp="1"/>
          </p:cNvGraphicFramePr>
          <p:nvPr>
            <p:extLst>
              <p:ext uri="{D42A27DB-BD31-4B8C-83A1-F6EECF244321}">
                <p14:modId xmlns:p14="http://schemas.microsoft.com/office/powerpoint/2010/main" val="1761723877"/>
              </p:ext>
            </p:extLst>
          </p:nvPr>
        </p:nvGraphicFramePr>
        <p:xfrm>
          <a:off x="539090" y="3310870"/>
          <a:ext cx="5712241" cy="3179749"/>
        </p:xfrm>
        <a:graphic>
          <a:graphicData uri="http://schemas.openxmlformats.org/drawingml/2006/table">
            <a:tbl>
              <a:tblPr firstRow="1" bandRow="1">
                <a:tableStyleId>{5C22544A-7EE6-4342-B048-85BDC9FD1C3A}</a:tableStyleId>
              </a:tblPr>
              <a:tblGrid>
                <a:gridCol w="796143">
                  <a:extLst>
                    <a:ext uri="{9D8B030D-6E8A-4147-A177-3AD203B41FA5}">
                      <a16:colId xmlns:a16="http://schemas.microsoft.com/office/drawing/2014/main" val="4023471536"/>
                    </a:ext>
                  </a:extLst>
                </a:gridCol>
                <a:gridCol w="4916098">
                  <a:extLst>
                    <a:ext uri="{9D8B030D-6E8A-4147-A177-3AD203B41FA5}">
                      <a16:colId xmlns:a16="http://schemas.microsoft.com/office/drawing/2014/main" val="4138453783"/>
                    </a:ext>
                  </a:extLst>
                </a:gridCol>
              </a:tblGrid>
              <a:tr h="0">
                <a:tc>
                  <a:txBody>
                    <a:bodyPr/>
                    <a:lstStyle/>
                    <a:p>
                      <a:pPr algn="ctr">
                        <a:lnSpc>
                          <a:spcPct val="100000"/>
                        </a:lnSpc>
                      </a:pPr>
                      <a:r>
                        <a:rPr lang="zh-CN" altLang="en-US" sz="1600" dirty="0">
                          <a:latin typeface="微软雅黑" panose="020B0503020204020204" pitchFamily="34" charset="-122"/>
                          <a:ea typeface="微软雅黑" panose="020B0503020204020204" pitchFamily="34" charset="-122"/>
                        </a:rPr>
                        <a:t>序号</a:t>
                      </a:r>
                    </a:p>
                  </a:txBody>
                  <a:tcPr marL="83071" marR="83071" marT="41536" marB="41536"/>
                </a:tc>
                <a:tc>
                  <a:txBody>
                    <a:bodyPr/>
                    <a:lstStyle/>
                    <a:p>
                      <a:pPr algn="ctr">
                        <a:lnSpc>
                          <a:spcPct val="100000"/>
                        </a:lnSpc>
                      </a:pPr>
                      <a:r>
                        <a:rPr lang="zh-CN" altLang="en-US" sz="1600" dirty="0">
                          <a:latin typeface="微软雅黑" panose="020B0503020204020204" pitchFamily="34" charset="-122"/>
                          <a:ea typeface="微软雅黑" panose="020B0503020204020204" pitchFamily="34" charset="-122"/>
                        </a:rPr>
                        <a:t>任务描述</a:t>
                      </a:r>
                    </a:p>
                  </a:txBody>
                  <a:tcPr marL="83071" marR="83071" marT="41536" marB="41536"/>
                </a:tc>
                <a:extLst>
                  <a:ext uri="{0D108BD9-81ED-4DB2-BD59-A6C34878D82A}">
                    <a16:rowId xmlns:a16="http://schemas.microsoft.com/office/drawing/2014/main" val="3173701277"/>
                  </a:ext>
                </a:extLst>
              </a:tr>
              <a:tr h="346998">
                <a:tc>
                  <a:txBody>
                    <a:bodyPr/>
                    <a:lstStyle/>
                    <a:p>
                      <a:pPr algn="ctr">
                        <a:lnSpc>
                          <a:spcPct val="100000"/>
                        </a:lnSpc>
                      </a:pPr>
                      <a:r>
                        <a:rPr lang="en-US" altLang="zh-CN" sz="1600" dirty="0">
                          <a:latin typeface="Arial" panose="020B0604020202020204" pitchFamily="34" charset="0"/>
                          <a:ea typeface="微软雅黑" panose="020B0503020204020204" pitchFamily="34" charset="-122"/>
                          <a:cs typeface="Arial" panose="020B0604020202020204" pitchFamily="34" charset="0"/>
                        </a:rPr>
                        <a:t>Q1</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a:txBody>
                  <a:tcPr marL="83071" marR="83071" marT="41536" marB="41536"/>
                </a:tc>
                <a:tc>
                  <a:txBody>
                    <a:bodyPr/>
                    <a:lstStyle/>
                    <a:p>
                      <a:pPr algn="ctr">
                        <a:lnSpc>
                          <a:spcPct val="100000"/>
                        </a:lnSpc>
                      </a:pPr>
                      <a:r>
                        <a:rPr lang="zh-CN" altLang="en-US" sz="1600" dirty="0">
                          <a:latin typeface="微软雅黑" panose="020B0503020204020204" pitchFamily="34" charset="-122"/>
                          <a:ea typeface="微软雅黑" panose="020B0503020204020204" pitchFamily="34" charset="-122"/>
                        </a:rPr>
                        <a:t>系统设计美观</a:t>
                      </a:r>
                    </a:p>
                  </a:txBody>
                  <a:tcPr marL="83071" marR="83071" marT="41536" marB="41536"/>
                </a:tc>
                <a:extLst>
                  <a:ext uri="{0D108BD9-81ED-4DB2-BD59-A6C34878D82A}">
                    <a16:rowId xmlns:a16="http://schemas.microsoft.com/office/drawing/2014/main" val="667543170"/>
                  </a:ext>
                </a:extLst>
              </a:tr>
              <a:tr h="346998">
                <a:tc>
                  <a:txBody>
                    <a:bodyPr/>
                    <a:lstStyle/>
                    <a:p>
                      <a:pPr algn="ctr">
                        <a:lnSpc>
                          <a:spcPct val="100000"/>
                        </a:lnSpc>
                      </a:pPr>
                      <a:r>
                        <a:rPr lang="en-US" altLang="zh-CN" sz="1600" dirty="0">
                          <a:latin typeface="Arial" panose="020B0604020202020204" pitchFamily="34" charset="0"/>
                          <a:ea typeface="微软雅黑" panose="020B0503020204020204" pitchFamily="34" charset="-122"/>
                          <a:cs typeface="Arial" panose="020B0604020202020204" pitchFamily="34" charset="0"/>
                        </a:rPr>
                        <a:t>Q2</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a:txBody>
                  <a:tcPr marL="83071" marR="83071" marT="41536" marB="41536"/>
                </a:tc>
                <a:tc>
                  <a:txBody>
                    <a:bodyPr/>
                    <a:lstStyle/>
                    <a:p>
                      <a:pPr algn="ctr">
                        <a:lnSpc>
                          <a:spcPct val="100000"/>
                        </a:lnSpc>
                      </a:pPr>
                      <a:r>
                        <a:rPr lang="zh-CN" altLang="en-US" sz="1600" kern="1200" dirty="0">
                          <a:solidFill>
                            <a:schemeClr val="dk1"/>
                          </a:solidFill>
                          <a:effectLst/>
                          <a:latin typeface="微软雅黑" panose="020B0503020204020204" pitchFamily="34" charset="-122"/>
                          <a:ea typeface="微软雅黑" panose="020B0503020204020204" pitchFamily="34" charset="-122"/>
                          <a:cs typeface="+mn-cs"/>
                        </a:rPr>
                        <a:t>系统能展示单步数据转换操作的语义</a:t>
                      </a:r>
                      <a:endParaRPr lang="zh-CN" altLang="en-US" sz="1600" dirty="0">
                        <a:latin typeface="微软雅黑" panose="020B0503020204020204" pitchFamily="34" charset="-122"/>
                        <a:ea typeface="微软雅黑" panose="020B0503020204020204" pitchFamily="34" charset="-122"/>
                      </a:endParaRPr>
                    </a:p>
                  </a:txBody>
                  <a:tcPr marL="83071" marR="83071" marT="41536" marB="41536"/>
                </a:tc>
                <a:extLst>
                  <a:ext uri="{0D108BD9-81ED-4DB2-BD59-A6C34878D82A}">
                    <a16:rowId xmlns:a16="http://schemas.microsoft.com/office/drawing/2014/main" val="1816635234"/>
                  </a:ext>
                </a:extLst>
              </a:tr>
              <a:tr h="607246">
                <a:tc>
                  <a:txBody>
                    <a:bodyPr/>
                    <a:lstStyle/>
                    <a:p>
                      <a:pPr algn="ctr">
                        <a:lnSpc>
                          <a:spcPct val="100000"/>
                        </a:lnSpc>
                      </a:pPr>
                      <a:r>
                        <a:rPr lang="en-US" altLang="zh-CN" sz="1600" dirty="0">
                          <a:latin typeface="Arial" panose="020B0604020202020204" pitchFamily="34" charset="0"/>
                          <a:ea typeface="微软雅黑" panose="020B0503020204020204" pitchFamily="34" charset="-122"/>
                          <a:cs typeface="Arial" panose="020B0604020202020204" pitchFamily="34" charset="0"/>
                        </a:rPr>
                        <a:t>Q3</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a:txBody>
                  <a:tcPr marL="83071" marR="83071" marT="41536" marB="41536"/>
                </a:tc>
                <a:tc>
                  <a:txBody>
                    <a:bodyPr/>
                    <a:lstStyle/>
                    <a:p>
                      <a:pPr algn="ctr">
                        <a:lnSpc>
                          <a:spcPct val="100000"/>
                        </a:lnSpc>
                      </a:pPr>
                      <a:r>
                        <a:rPr lang="zh-CN" altLang="en-US" sz="1600" kern="1200" dirty="0">
                          <a:solidFill>
                            <a:schemeClr val="dk1"/>
                          </a:solidFill>
                          <a:effectLst/>
                          <a:latin typeface="微软雅黑" panose="020B0503020204020204" pitchFamily="34" charset="-122"/>
                          <a:ea typeface="微软雅黑" panose="020B0503020204020204" pitchFamily="34" charset="-122"/>
                          <a:cs typeface="+mn-cs"/>
                        </a:rPr>
                        <a:t>系统能帮助你高效的理解一段代码块中数据整理的语义</a:t>
                      </a:r>
                      <a:endParaRPr lang="zh-CN" altLang="en-US" sz="1600" dirty="0">
                        <a:latin typeface="微软雅黑" panose="020B0503020204020204" pitchFamily="34" charset="-122"/>
                        <a:ea typeface="微软雅黑" panose="020B0503020204020204" pitchFamily="34" charset="-122"/>
                      </a:endParaRPr>
                    </a:p>
                  </a:txBody>
                  <a:tcPr marL="83071" marR="83071" marT="41536" marB="41536"/>
                </a:tc>
                <a:extLst>
                  <a:ext uri="{0D108BD9-81ED-4DB2-BD59-A6C34878D82A}">
                    <a16:rowId xmlns:a16="http://schemas.microsoft.com/office/drawing/2014/main" val="13295747"/>
                  </a:ext>
                </a:extLst>
              </a:tr>
              <a:tr h="337103">
                <a:tc>
                  <a:txBody>
                    <a:bodyPr/>
                    <a:lstStyle/>
                    <a:p>
                      <a:pPr algn="ctr">
                        <a:lnSpc>
                          <a:spcPct val="100000"/>
                        </a:lnSpc>
                      </a:pPr>
                      <a:r>
                        <a:rPr lang="en-US" altLang="zh-CN" sz="1600" dirty="0">
                          <a:latin typeface="Arial" panose="020B0604020202020204" pitchFamily="34" charset="0"/>
                          <a:ea typeface="微软雅黑" panose="020B0503020204020204" pitchFamily="34" charset="-122"/>
                          <a:cs typeface="Arial" panose="020B0604020202020204" pitchFamily="34" charset="0"/>
                        </a:rPr>
                        <a:t>Q4</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a:txBody>
                  <a:tcPr marL="83071" marR="83071" marT="41536" marB="41536"/>
                </a:tc>
                <a:tc>
                  <a:txBody>
                    <a:bodyPr/>
                    <a:lstStyle/>
                    <a:p>
                      <a:pPr algn="ctr">
                        <a:lnSpc>
                          <a:spcPct val="100000"/>
                        </a:lnSpc>
                      </a:pPr>
                      <a:r>
                        <a:rPr lang="zh-CN" altLang="en-US" sz="1600" kern="1200" dirty="0">
                          <a:solidFill>
                            <a:schemeClr val="dk1"/>
                          </a:solidFill>
                          <a:effectLst/>
                          <a:latin typeface="微软雅黑" panose="020B0503020204020204" pitchFamily="34" charset="-122"/>
                          <a:ea typeface="微软雅黑" panose="020B0503020204020204" pitchFamily="34" charset="-122"/>
                          <a:cs typeface="+mn-cs"/>
                        </a:rPr>
                        <a:t>从系统中你能获取数据表变化的信息</a:t>
                      </a:r>
                      <a:endParaRPr lang="zh-CN" altLang="en-US" sz="1600" dirty="0">
                        <a:latin typeface="微软雅黑" panose="020B0503020204020204" pitchFamily="34" charset="-122"/>
                        <a:ea typeface="微软雅黑" panose="020B0503020204020204" pitchFamily="34" charset="-122"/>
                      </a:endParaRPr>
                    </a:p>
                  </a:txBody>
                  <a:tcPr marL="83071" marR="83071" marT="41536" marB="41536"/>
                </a:tc>
                <a:extLst>
                  <a:ext uri="{0D108BD9-81ED-4DB2-BD59-A6C34878D82A}">
                    <a16:rowId xmlns:a16="http://schemas.microsoft.com/office/drawing/2014/main" val="1916944613"/>
                  </a:ext>
                </a:extLst>
              </a:tr>
              <a:tr h="607246">
                <a:tc>
                  <a:txBody>
                    <a:bodyPr/>
                    <a:lstStyle/>
                    <a:p>
                      <a:pPr algn="ctr">
                        <a:lnSpc>
                          <a:spcPct val="100000"/>
                        </a:lnSpc>
                      </a:pPr>
                      <a:r>
                        <a:rPr lang="en-US" altLang="zh-CN" sz="1600" dirty="0">
                          <a:latin typeface="Arial" panose="020B0604020202020204" pitchFamily="34" charset="0"/>
                          <a:ea typeface="微软雅黑" panose="020B0503020204020204" pitchFamily="34" charset="-122"/>
                          <a:cs typeface="Arial" panose="020B0604020202020204" pitchFamily="34" charset="0"/>
                        </a:rPr>
                        <a:t>Q5</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a:txBody>
                  <a:tcPr marL="83071" marR="83071" marT="41536" marB="41536"/>
                </a:tc>
                <a:tc>
                  <a:txBody>
                    <a:bodyPr/>
                    <a:lstStyle/>
                    <a:p>
                      <a:pPr algn="ctr">
                        <a:lnSpc>
                          <a:spcPct val="100000"/>
                        </a:lnSpc>
                      </a:pPr>
                      <a:r>
                        <a:rPr lang="zh-CN" altLang="en-US" sz="1600" dirty="0">
                          <a:latin typeface="微软雅黑" panose="020B0503020204020204" pitchFamily="34" charset="-122"/>
                          <a:ea typeface="微软雅黑" panose="020B0503020204020204" pitchFamily="34" charset="-122"/>
                        </a:rPr>
                        <a:t>系统能帮助你获得当前数据转换操作导致数据的改变及其比例</a:t>
                      </a:r>
                    </a:p>
                  </a:txBody>
                  <a:tcPr marL="83071" marR="83071" marT="41536" marB="41536"/>
                </a:tc>
                <a:extLst>
                  <a:ext uri="{0D108BD9-81ED-4DB2-BD59-A6C34878D82A}">
                    <a16:rowId xmlns:a16="http://schemas.microsoft.com/office/drawing/2014/main" val="560617163"/>
                  </a:ext>
                </a:extLst>
              </a:tr>
              <a:tr h="607246">
                <a:tc>
                  <a:txBody>
                    <a:bodyPr/>
                    <a:lstStyle/>
                    <a:p>
                      <a:pPr algn="ctr">
                        <a:lnSpc>
                          <a:spcPct val="100000"/>
                        </a:lnSpc>
                      </a:pPr>
                      <a:r>
                        <a:rPr lang="en-US" altLang="zh-CN" sz="1600" dirty="0">
                          <a:latin typeface="Arial" panose="020B0604020202020204" pitchFamily="34" charset="0"/>
                          <a:ea typeface="微软雅黑" panose="020B0503020204020204" pitchFamily="34" charset="-122"/>
                          <a:cs typeface="Arial" panose="020B0604020202020204" pitchFamily="34" charset="0"/>
                        </a:rPr>
                        <a:t>Q6</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a:txBody>
                  <a:tcPr marL="83071" marR="83071" marT="41536" marB="41536"/>
                </a:tc>
                <a:tc>
                  <a:txBody>
                    <a:bodyPr/>
                    <a:lstStyle/>
                    <a:p>
                      <a:pPr algn="ctr">
                        <a:lnSpc>
                          <a:spcPct val="100000"/>
                        </a:lnSpc>
                      </a:pPr>
                      <a:r>
                        <a:rPr lang="zh-CN" altLang="en-US" sz="1600" dirty="0">
                          <a:latin typeface="微软雅黑" panose="020B0503020204020204" pitchFamily="34" charset="-122"/>
                          <a:ea typeface="微软雅黑" panose="020B0503020204020204" pitchFamily="34" charset="-122"/>
                        </a:rPr>
                        <a:t>系统能帮助你完成日常工作中理解数据整理脚本的需求</a:t>
                      </a:r>
                    </a:p>
                  </a:txBody>
                  <a:tcPr marL="83071" marR="83071" marT="41536" marB="41536"/>
                </a:tc>
                <a:extLst>
                  <a:ext uri="{0D108BD9-81ED-4DB2-BD59-A6C34878D82A}">
                    <a16:rowId xmlns:a16="http://schemas.microsoft.com/office/drawing/2014/main" val="1297049131"/>
                  </a:ext>
                </a:extLst>
              </a:tr>
            </a:tbl>
          </a:graphicData>
        </a:graphic>
      </p:graphicFrame>
      <p:sp>
        <p:nvSpPr>
          <p:cNvPr id="199" name="文本框 198">
            <a:extLst>
              <a:ext uri="{FF2B5EF4-FFF2-40B4-BE49-F238E27FC236}">
                <a16:creationId xmlns:a16="http://schemas.microsoft.com/office/drawing/2014/main" id="{746250C9-BC16-336E-D156-271E26587E52}"/>
              </a:ext>
            </a:extLst>
          </p:cNvPr>
          <p:cNvSpPr txBox="1"/>
          <p:nvPr/>
        </p:nvSpPr>
        <p:spPr>
          <a:xfrm>
            <a:off x="7382681" y="6060988"/>
            <a:ext cx="420988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误差条表示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95%</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的置信区间</a:t>
            </a:r>
            <a:endParaRPr lang="zh-CN" altLang="en-US" dirty="0">
              <a:latin typeface="微软雅黑" panose="020B0503020204020204" pitchFamily="34" charset="-122"/>
              <a:ea typeface="微软雅黑" panose="020B0503020204020204" pitchFamily="34" charset="-122"/>
            </a:endParaRPr>
          </a:p>
        </p:txBody>
      </p:sp>
      <p:pic>
        <p:nvPicPr>
          <p:cNvPr id="200" name="图形 23">
            <a:extLst>
              <a:ext uri="{FF2B5EF4-FFF2-40B4-BE49-F238E27FC236}">
                <a16:creationId xmlns:a16="http://schemas.microsoft.com/office/drawing/2014/main" id="{A7040C5A-72FB-FA6B-4583-D0428DC860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22924" y="2903628"/>
            <a:ext cx="4869637" cy="2549014"/>
          </a:xfrm>
          <a:prstGeom prst="rect">
            <a:avLst/>
          </a:prstGeom>
        </p:spPr>
      </p:pic>
      <p:sp>
        <p:nvSpPr>
          <p:cNvPr id="9" name="文本框 8">
            <a:extLst>
              <a:ext uri="{FF2B5EF4-FFF2-40B4-BE49-F238E27FC236}">
                <a16:creationId xmlns:a16="http://schemas.microsoft.com/office/drawing/2014/main" id="{C939AD89-A2C1-281E-AE9C-E07B98DC150B}"/>
              </a:ext>
            </a:extLst>
          </p:cNvPr>
          <p:cNvSpPr txBox="1"/>
          <p:nvPr/>
        </p:nvSpPr>
        <p:spPr>
          <a:xfrm>
            <a:off x="383760" y="2214928"/>
            <a:ext cx="5956080" cy="646331"/>
          </a:xfrm>
          <a:prstGeom prst="rect">
            <a:avLst/>
          </a:prstGeom>
          <a:noFill/>
        </p:spPr>
        <p:txBody>
          <a:bodyPr wrap="square" rtlCol="0">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在完成探索任务后本文设计了一份问卷，参与者根据问卷中的描述使用</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级李克特量表对</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ChangeVis</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系统进行评分</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3087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PPT模板-03">
            <a:extLst>
              <a:ext uri="{FF2B5EF4-FFF2-40B4-BE49-F238E27FC236}">
                <a16:creationId xmlns:a16="http://schemas.microsoft.com/office/drawing/2014/main" id="{9C891256-876B-30C4-438E-6C75BF1011F0}"/>
              </a:ext>
            </a:extLst>
          </p:cNvPr>
          <p:cNvPicPr>
            <a:picLocks noChangeAspect="1"/>
          </p:cNvPicPr>
          <p:nvPr/>
        </p:nvPicPr>
        <p:blipFill>
          <a:blip r:embed="rId4"/>
          <a:stretch>
            <a:fillRect/>
          </a:stretch>
        </p:blipFill>
        <p:spPr>
          <a:xfrm>
            <a:off x="0" y="635"/>
            <a:ext cx="12192000" cy="6856730"/>
          </a:xfrm>
          <a:prstGeom prst="rect">
            <a:avLst/>
          </a:prstGeom>
        </p:spPr>
      </p:pic>
      <p:graphicFrame>
        <p:nvGraphicFramePr>
          <p:cNvPr id="11" name="表格 5">
            <a:extLst>
              <a:ext uri="{FF2B5EF4-FFF2-40B4-BE49-F238E27FC236}">
                <a16:creationId xmlns:a16="http://schemas.microsoft.com/office/drawing/2014/main" id="{F1BAEA52-3DCB-AD22-A8F8-1A0E22109A66}"/>
              </a:ext>
            </a:extLst>
          </p:cNvPr>
          <p:cNvGraphicFramePr>
            <a:graphicFrameLocks noGrp="1"/>
          </p:cNvGraphicFramePr>
          <p:nvPr>
            <p:extLst>
              <p:ext uri="{D42A27DB-BD31-4B8C-83A1-F6EECF244321}">
                <p14:modId xmlns:p14="http://schemas.microsoft.com/office/powerpoint/2010/main" val="3560140117"/>
              </p:ext>
            </p:extLst>
          </p:nvPr>
        </p:nvGraphicFramePr>
        <p:xfrm>
          <a:off x="383760" y="2568020"/>
          <a:ext cx="3399159" cy="1463040"/>
        </p:xfrm>
        <a:graphic>
          <a:graphicData uri="http://schemas.openxmlformats.org/drawingml/2006/table">
            <a:tbl>
              <a:tblPr firstRow="1" bandRow="1">
                <a:tableStyleId>{5C22544A-7EE6-4342-B048-85BDC9FD1C3A}</a:tableStyleId>
              </a:tblPr>
              <a:tblGrid>
                <a:gridCol w="1133053">
                  <a:extLst>
                    <a:ext uri="{9D8B030D-6E8A-4147-A177-3AD203B41FA5}">
                      <a16:colId xmlns:a16="http://schemas.microsoft.com/office/drawing/2014/main" val="2558995989"/>
                    </a:ext>
                  </a:extLst>
                </a:gridCol>
                <a:gridCol w="1133053">
                  <a:extLst>
                    <a:ext uri="{9D8B030D-6E8A-4147-A177-3AD203B41FA5}">
                      <a16:colId xmlns:a16="http://schemas.microsoft.com/office/drawing/2014/main" val="1094223186"/>
                    </a:ext>
                  </a:extLst>
                </a:gridCol>
                <a:gridCol w="1133053">
                  <a:extLst>
                    <a:ext uri="{9D8B030D-6E8A-4147-A177-3AD203B41FA5}">
                      <a16:colId xmlns:a16="http://schemas.microsoft.com/office/drawing/2014/main" val="1044320918"/>
                    </a:ext>
                  </a:extLst>
                </a:gridCol>
              </a:tblGrid>
              <a:tr h="363993">
                <a:tc>
                  <a:txBody>
                    <a:bodyPr/>
                    <a:lstStyle/>
                    <a:p>
                      <a:pPr algn="ctr"/>
                      <a:r>
                        <a:rPr lang="en-US" altLang="zh-CN" dirty="0"/>
                        <a:t>Id</a:t>
                      </a:r>
                      <a:endParaRPr lang="zh-CN" altLang="en-US" dirty="0"/>
                    </a:p>
                  </a:txBody>
                  <a:tcPr/>
                </a:tc>
                <a:tc>
                  <a:txBody>
                    <a:bodyPr/>
                    <a:lstStyle/>
                    <a:p>
                      <a:pPr algn="ctr"/>
                      <a:r>
                        <a:rPr lang="en-US" altLang="zh-CN" dirty="0"/>
                        <a:t>Name</a:t>
                      </a:r>
                      <a:endParaRPr lang="zh-CN" altLang="en-US" dirty="0"/>
                    </a:p>
                  </a:txBody>
                  <a:tcPr/>
                </a:tc>
                <a:tc>
                  <a:txBody>
                    <a:bodyPr/>
                    <a:lstStyle/>
                    <a:p>
                      <a:pPr algn="ctr"/>
                      <a:r>
                        <a:rPr lang="en-US" altLang="zh-CN" dirty="0"/>
                        <a:t>Gender</a:t>
                      </a:r>
                      <a:endParaRPr lang="zh-CN" altLang="en-US" dirty="0"/>
                    </a:p>
                  </a:txBody>
                  <a:tcPr/>
                </a:tc>
                <a:extLst>
                  <a:ext uri="{0D108BD9-81ED-4DB2-BD59-A6C34878D82A}">
                    <a16:rowId xmlns:a16="http://schemas.microsoft.com/office/drawing/2014/main" val="4251496332"/>
                  </a:ext>
                </a:extLst>
              </a:tr>
              <a:tr h="363993">
                <a:tc>
                  <a:txBody>
                    <a:bodyPr/>
                    <a:lstStyle/>
                    <a:p>
                      <a:pPr algn="ctr"/>
                      <a:r>
                        <a:rPr lang="en-US" altLang="zh-CN" dirty="0"/>
                        <a:t>01</a:t>
                      </a:r>
                      <a:endParaRPr lang="zh-CN" altLang="en-US" dirty="0"/>
                    </a:p>
                  </a:txBody>
                  <a:tcPr/>
                </a:tc>
                <a:tc>
                  <a:txBody>
                    <a:bodyPr/>
                    <a:lstStyle/>
                    <a:p>
                      <a:pPr algn="ctr"/>
                      <a:r>
                        <a:rPr lang="en-US" altLang="zh-CN" dirty="0"/>
                        <a:t>Bob</a:t>
                      </a:r>
                      <a:endParaRPr lang="zh-CN" altLang="en-US" dirty="0"/>
                    </a:p>
                  </a:txBody>
                  <a:tcPr/>
                </a:tc>
                <a:tc>
                  <a:txBody>
                    <a:bodyPr/>
                    <a:lstStyle/>
                    <a:p>
                      <a:pPr algn="ctr"/>
                      <a:r>
                        <a:rPr lang="en-US" altLang="zh-CN" dirty="0"/>
                        <a:t>Male</a:t>
                      </a:r>
                      <a:endParaRPr lang="zh-CN" altLang="en-US" dirty="0"/>
                    </a:p>
                  </a:txBody>
                  <a:tcPr/>
                </a:tc>
                <a:extLst>
                  <a:ext uri="{0D108BD9-81ED-4DB2-BD59-A6C34878D82A}">
                    <a16:rowId xmlns:a16="http://schemas.microsoft.com/office/drawing/2014/main" val="2096314208"/>
                  </a:ext>
                </a:extLst>
              </a:tr>
              <a:tr h="363993">
                <a:tc>
                  <a:txBody>
                    <a:bodyPr/>
                    <a:lstStyle/>
                    <a:p>
                      <a:pPr algn="ctr"/>
                      <a:endParaRPr lang="zh-CN" altLang="en-US"/>
                    </a:p>
                  </a:txBody>
                  <a:tcPr/>
                </a:tc>
                <a:tc>
                  <a:txBody>
                    <a:bodyPr/>
                    <a:lstStyle/>
                    <a:p>
                      <a:pPr algn="ctr"/>
                      <a:r>
                        <a:rPr lang="en-US" altLang="zh-CN" dirty="0"/>
                        <a:t>Lily</a:t>
                      </a:r>
                      <a:endParaRPr lang="zh-CN" altLang="en-US" dirty="0"/>
                    </a:p>
                  </a:txBody>
                  <a:tcPr/>
                </a:tc>
                <a:tc>
                  <a:txBody>
                    <a:bodyPr/>
                    <a:lstStyle/>
                    <a:p>
                      <a:pPr algn="ctr"/>
                      <a:r>
                        <a:rPr lang="en-US" altLang="zh-CN" dirty="0"/>
                        <a:t>Female</a:t>
                      </a:r>
                      <a:endParaRPr lang="zh-CN" altLang="en-US" dirty="0"/>
                    </a:p>
                  </a:txBody>
                  <a:tcPr/>
                </a:tc>
                <a:extLst>
                  <a:ext uri="{0D108BD9-81ED-4DB2-BD59-A6C34878D82A}">
                    <a16:rowId xmlns:a16="http://schemas.microsoft.com/office/drawing/2014/main" val="1905900208"/>
                  </a:ext>
                </a:extLst>
              </a:tr>
              <a:tr h="363993">
                <a:tc>
                  <a:txBody>
                    <a:bodyPr/>
                    <a:lstStyle/>
                    <a:p>
                      <a:pPr algn="ctr"/>
                      <a:r>
                        <a:rPr lang="en-US" altLang="zh-CN" dirty="0"/>
                        <a:t>03</a:t>
                      </a:r>
                      <a:endParaRPr lang="zh-CN" altLang="en-US" dirty="0"/>
                    </a:p>
                  </a:txBody>
                  <a:tcPr/>
                </a:tc>
                <a:tc>
                  <a:txBody>
                    <a:bodyPr/>
                    <a:lstStyle/>
                    <a:p>
                      <a:pPr algn="ctr"/>
                      <a:r>
                        <a:rPr lang="en-US" altLang="zh-CN" dirty="0"/>
                        <a:t>Alan</a:t>
                      </a:r>
                      <a:endParaRPr lang="zh-CN" altLang="en-US" dirty="0"/>
                    </a:p>
                  </a:txBody>
                  <a:tcPr/>
                </a:tc>
                <a:tc>
                  <a:txBody>
                    <a:bodyPr/>
                    <a:lstStyle/>
                    <a:p>
                      <a:pPr algn="ctr"/>
                      <a:r>
                        <a:rPr lang="en-US" altLang="zh-CN" dirty="0"/>
                        <a:t>Male</a:t>
                      </a:r>
                      <a:endParaRPr lang="zh-CN" altLang="en-US" dirty="0"/>
                    </a:p>
                  </a:txBody>
                  <a:tcPr/>
                </a:tc>
                <a:extLst>
                  <a:ext uri="{0D108BD9-81ED-4DB2-BD59-A6C34878D82A}">
                    <a16:rowId xmlns:a16="http://schemas.microsoft.com/office/drawing/2014/main" val="4013403201"/>
                  </a:ext>
                </a:extLst>
              </a:tr>
            </a:tbl>
          </a:graphicData>
        </a:graphic>
      </p:graphicFrame>
      <p:graphicFrame>
        <p:nvGraphicFramePr>
          <p:cNvPr id="13" name="表格 5">
            <a:extLst>
              <a:ext uri="{FF2B5EF4-FFF2-40B4-BE49-F238E27FC236}">
                <a16:creationId xmlns:a16="http://schemas.microsoft.com/office/drawing/2014/main" id="{6C92DA1A-6C0A-2889-8064-76301C30A81A}"/>
              </a:ext>
            </a:extLst>
          </p:cNvPr>
          <p:cNvGraphicFramePr>
            <a:graphicFrameLocks noGrp="1"/>
          </p:cNvGraphicFramePr>
          <p:nvPr>
            <p:extLst>
              <p:ext uri="{D42A27DB-BD31-4B8C-83A1-F6EECF244321}">
                <p14:modId xmlns:p14="http://schemas.microsoft.com/office/powerpoint/2010/main" val="214661033"/>
              </p:ext>
            </p:extLst>
          </p:nvPr>
        </p:nvGraphicFramePr>
        <p:xfrm>
          <a:off x="383760" y="2579492"/>
          <a:ext cx="4532212" cy="1463040"/>
        </p:xfrm>
        <a:graphic>
          <a:graphicData uri="http://schemas.openxmlformats.org/drawingml/2006/table">
            <a:tbl>
              <a:tblPr firstRow="1" bandRow="1">
                <a:tableStyleId>{5C22544A-7EE6-4342-B048-85BDC9FD1C3A}</a:tableStyleId>
              </a:tblPr>
              <a:tblGrid>
                <a:gridCol w="1133053">
                  <a:extLst>
                    <a:ext uri="{9D8B030D-6E8A-4147-A177-3AD203B41FA5}">
                      <a16:colId xmlns:a16="http://schemas.microsoft.com/office/drawing/2014/main" val="2558995989"/>
                    </a:ext>
                  </a:extLst>
                </a:gridCol>
                <a:gridCol w="1133053">
                  <a:extLst>
                    <a:ext uri="{9D8B030D-6E8A-4147-A177-3AD203B41FA5}">
                      <a16:colId xmlns:a16="http://schemas.microsoft.com/office/drawing/2014/main" val="1094223186"/>
                    </a:ext>
                  </a:extLst>
                </a:gridCol>
                <a:gridCol w="1133053">
                  <a:extLst>
                    <a:ext uri="{9D8B030D-6E8A-4147-A177-3AD203B41FA5}">
                      <a16:colId xmlns:a16="http://schemas.microsoft.com/office/drawing/2014/main" val="1044320918"/>
                    </a:ext>
                  </a:extLst>
                </a:gridCol>
                <a:gridCol w="1133053">
                  <a:extLst>
                    <a:ext uri="{9D8B030D-6E8A-4147-A177-3AD203B41FA5}">
                      <a16:colId xmlns:a16="http://schemas.microsoft.com/office/drawing/2014/main" val="792230209"/>
                    </a:ext>
                  </a:extLst>
                </a:gridCol>
              </a:tblGrid>
              <a:tr h="363993">
                <a:tc>
                  <a:txBody>
                    <a:bodyPr/>
                    <a:lstStyle/>
                    <a:p>
                      <a:pPr algn="ctr"/>
                      <a:r>
                        <a:rPr lang="en-US" altLang="zh-CN" dirty="0"/>
                        <a:t>Id</a:t>
                      </a:r>
                      <a:endParaRPr lang="zh-CN" altLang="en-US" dirty="0"/>
                    </a:p>
                  </a:txBody>
                  <a:tcPr/>
                </a:tc>
                <a:tc>
                  <a:txBody>
                    <a:bodyPr/>
                    <a:lstStyle/>
                    <a:p>
                      <a:pPr algn="ctr"/>
                      <a:r>
                        <a:rPr lang="en-US" altLang="zh-CN" dirty="0"/>
                        <a:t>Name</a:t>
                      </a:r>
                      <a:endParaRPr lang="zh-CN" altLang="en-US" dirty="0"/>
                    </a:p>
                  </a:txBody>
                  <a:tcPr/>
                </a:tc>
                <a:tc>
                  <a:txBody>
                    <a:bodyPr/>
                    <a:lstStyle/>
                    <a:p>
                      <a:pPr algn="ctr"/>
                      <a:r>
                        <a:rPr lang="en-US" altLang="zh-CN" dirty="0"/>
                        <a:t>Score</a:t>
                      </a:r>
                      <a:endParaRPr lang="zh-CN" altLang="en-US" dirty="0"/>
                    </a:p>
                  </a:txBody>
                  <a:tcPr/>
                </a:tc>
                <a:tc>
                  <a:txBody>
                    <a:bodyPr/>
                    <a:lstStyle/>
                    <a:p>
                      <a:pPr algn="ctr"/>
                      <a:r>
                        <a:rPr lang="en-US" altLang="zh-CN" dirty="0"/>
                        <a:t>Gender</a:t>
                      </a:r>
                      <a:endParaRPr lang="zh-CN" altLang="en-US" dirty="0"/>
                    </a:p>
                  </a:txBody>
                  <a:tcPr/>
                </a:tc>
                <a:extLst>
                  <a:ext uri="{0D108BD9-81ED-4DB2-BD59-A6C34878D82A}">
                    <a16:rowId xmlns:a16="http://schemas.microsoft.com/office/drawing/2014/main" val="4251496332"/>
                  </a:ext>
                </a:extLst>
              </a:tr>
              <a:tr h="363993">
                <a:tc>
                  <a:txBody>
                    <a:bodyPr/>
                    <a:lstStyle/>
                    <a:p>
                      <a:pPr algn="ctr"/>
                      <a:r>
                        <a:rPr lang="en-US" altLang="zh-CN" dirty="0"/>
                        <a:t>01</a:t>
                      </a:r>
                      <a:endParaRPr lang="zh-CN" altLang="en-US" dirty="0"/>
                    </a:p>
                  </a:txBody>
                  <a:tcPr/>
                </a:tc>
                <a:tc>
                  <a:txBody>
                    <a:bodyPr/>
                    <a:lstStyle/>
                    <a:p>
                      <a:pPr algn="ctr"/>
                      <a:r>
                        <a:rPr lang="en-US" altLang="zh-CN" dirty="0"/>
                        <a:t>Bob</a:t>
                      </a:r>
                      <a:endParaRPr lang="zh-CN" altLang="en-US" dirty="0"/>
                    </a:p>
                  </a:txBody>
                  <a:tcPr/>
                </a:tc>
                <a:tc>
                  <a:txBody>
                    <a:bodyPr/>
                    <a:lstStyle/>
                    <a:p>
                      <a:pPr algn="ctr"/>
                      <a:r>
                        <a:rPr lang="en-US" altLang="zh-CN" dirty="0"/>
                        <a:t>87</a:t>
                      </a:r>
                      <a:endParaRPr lang="zh-CN" altLang="en-US" dirty="0"/>
                    </a:p>
                  </a:txBody>
                  <a:tcPr/>
                </a:tc>
                <a:tc>
                  <a:txBody>
                    <a:bodyPr/>
                    <a:lstStyle/>
                    <a:p>
                      <a:pPr algn="ctr"/>
                      <a:r>
                        <a:rPr lang="en-US" altLang="zh-CN" dirty="0"/>
                        <a:t>Male</a:t>
                      </a:r>
                      <a:endParaRPr lang="zh-CN" altLang="en-US" dirty="0"/>
                    </a:p>
                  </a:txBody>
                  <a:tcPr/>
                </a:tc>
                <a:extLst>
                  <a:ext uri="{0D108BD9-81ED-4DB2-BD59-A6C34878D82A}">
                    <a16:rowId xmlns:a16="http://schemas.microsoft.com/office/drawing/2014/main" val="2096314208"/>
                  </a:ext>
                </a:extLst>
              </a:tr>
              <a:tr h="363993">
                <a:tc>
                  <a:txBody>
                    <a:bodyPr/>
                    <a:lstStyle/>
                    <a:p>
                      <a:pPr algn="ctr"/>
                      <a:endParaRPr lang="zh-CN" altLang="en-US"/>
                    </a:p>
                  </a:txBody>
                  <a:tcPr/>
                </a:tc>
                <a:tc>
                  <a:txBody>
                    <a:bodyPr/>
                    <a:lstStyle/>
                    <a:p>
                      <a:pPr algn="ctr"/>
                      <a:r>
                        <a:rPr lang="en-US" altLang="zh-CN" dirty="0"/>
                        <a:t>Lily</a:t>
                      </a:r>
                      <a:endParaRPr lang="zh-CN" altLang="en-US" dirty="0"/>
                    </a:p>
                  </a:txBody>
                  <a:tcPr/>
                </a:tc>
                <a:tc>
                  <a:txBody>
                    <a:bodyPr/>
                    <a:lstStyle/>
                    <a:p>
                      <a:pPr algn="ctr"/>
                      <a:r>
                        <a:rPr lang="en-US" altLang="zh-CN" dirty="0"/>
                        <a:t>95</a:t>
                      </a:r>
                      <a:endParaRPr lang="zh-CN" altLang="en-US" dirty="0"/>
                    </a:p>
                  </a:txBody>
                  <a:tcPr/>
                </a:tc>
                <a:tc>
                  <a:txBody>
                    <a:bodyPr/>
                    <a:lstStyle/>
                    <a:p>
                      <a:pPr algn="ctr"/>
                      <a:r>
                        <a:rPr lang="en-US" altLang="zh-CN" dirty="0"/>
                        <a:t>Female</a:t>
                      </a:r>
                      <a:endParaRPr lang="zh-CN" altLang="en-US" dirty="0"/>
                    </a:p>
                  </a:txBody>
                  <a:tcPr/>
                </a:tc>
                <a:extLst>
                  <a:ext uri="{0D108BD9-81ED-4DB2-BD59-A6C34878D82A}">
                    <a16:rowId xmlns:a16="http://schemas.microsoft.com/office/drawing/2014/main" val="1905900208"/>
                  </a:ext>
                </a:extLst>
              </a:tr>
              <a:tr h="363993">
                <a:tc>
                  <a:txBody>
                    <a:bodyPr/>
                    <a:lstStyle/>
                    <a:p>
                      <a:pPr algn="ctr"/>
                      <a:r>
                        <a:rPr lang="en-US" altLang="zh-CN" dirty="0"/>
                        <a:t>03</a:t>
                      </a:r>
                      <a:endParaRPr lang="zh-CN" altLang="en-US" dirty="0"/>
                    </a:p>
                  </a:txBody>
                  <a:tcPr/>
                </a:tc>
                <a:tc>
                  <a:txBody>
                    <a:bodyPr/>
                    <a:lstStyle/>
                    <a:p>
                      <a:pPr algn="ctr"/>
                      <a:r>
                        <a:rPr lang="en-US" altLang="zh-CN" dirty="0"/>
                        <a:t>Alan</a:t>
                      </a:r>
                      <a:endParaRPr lang="zh-CN" altLang="en-US" dirty="0"/>
                    </a:p>
                  </a:txBody>
                  <a:tcPr/>
                </a:tc>
                <a:tc>
                  <a:txBody>
                    <a:bodyPr/>
                    <a:lstStyle/>
                    <a:p>
                      <a:pPr algn="ctr"/>
                      <a:r>
                        <a:rPr lang="en-US" altLang="zh-CN" dirty="0"/>
                        <a:t>90</a:t>
                      </a:r>
                      <a:endParaRPr lang="zh-CN" altLang="en-US" dirty="0"/>
                    </a:p>
                  </a:txBody>
                  <a:tcPr/>
                </a:tc>
                <a:tc>
                  <a:txBody>
                    <a:bodyPr/>
                    <a:lstStyle/>
                    <a:p>
                      <a:pPr algn="ctr"/>
                      <a:r>
                        <a:rPr lang="en-US" altLang="zh-CN" dirty="0"/>
                        <a:t>Male</a:t>
                      </a:r>
                      <a:endParaRPr lang="zh-CN" altLang="en-US" dirty="0"/>
                    </a:p>
                  </a:txBody>
                  <a:tcPr/>
                </a:tc>
                <a:extLst>
                  <a:ext uri="{0D108BD9-81ED-4DB2-BD59-A6C34878D82A}">
                    <a16:rowId xmlns:a16="http://schemas.microsoft.com/office/drawing/2014/main" val="4013403201"/>
                  </a:ext>
                </a:extLst>
              </a:tr>
            </a:tbl>
          </a:graphicData>
        </a:graphic>
      </p:graphicFrame>
      <p:graphicFrame>
        <p:nvGraphicFramePr>
          <p:cNvPr id="5" name="表格 5">
            <a:extLst>
              <a:ext uri="{FF2B5EF4-FFF2-40B4-BE49-F238E27FC236}">
                <a16:creationId xmlns:a16="http://schemas.microsoft.com/office/drawing/2014/main" id="{EBB9C4BA-A1D0-A22B-5C73-162EB23FF865}"/>
              </a:ext>
            </a:extLst>
          </p:cNvPr>
          <p:cNvGraphicFramePr>
            <a:graphicFrameLocks noGrp="1"/>
          </p:cNvGraphicFramePr>
          <p:nvPr>
            <p:extLst>
              <p:ext uri="{D42A27DB-BD31-4B8C-83A1-F6EECF244321}">
                <p14:modId xmlns:p14="http://schemas.microsoft.com/office/powerpoint/2010/main" val="480072902"/>
              </p:ext>
            </p:extLst>
          </p:nvPr>
        </p:nvGraphicFramePr>
        <p:xfrm>
          <a:off x="383760" y="2568020"/>
          <a:ext cx="4532212" cy="1463040"/>
        </p:xfrm>
        <a:graphic>
          <a:graphicData uri="http://schemas.openxmlformats.org/drawingml/2006/table">
            <a:tbl>
              <a:tblPr firstRow="1" bandRow="1">
                <a:tableStyleId>{5C22544A-7EE6-4342-B048-85BDC9FD1C3A}</a:tableStyleId>
              </a:tblPr>
              <a:tblGrid>
                <a:gridCol w="1133053">
                  <a:extLst>
                    <a:ext uri="{9D8B030D-6E8A-4147-A177-3AD203B41FA5}">
                      <a16:colId xmlns:a16="http://schemas.microsoft.com/office/drawing/2014/main" val="2558995989"/>
                    </a:ext>
                  </a:extLst>
                </a:gridCol>
                <a:gridCol w="1133053">
                  <a:extLst>
                    <a:ext uri="{9D8B030D-6E8A-4147-A177-3AD203B41FA5}">
                      <a16:colId xmlns:a16="http://schemas.microsoft.com/office/drawing/2014/main" val="1094223186"/>
                    </a:ext>
                  </a:extLst>
                </a:gridCol>
                <a:gridCol w="1133053">
                  <a:extLst>
                    <a:ext uri="{9D8B030D-6E8A-4147-A177-3AD203B41FA5}">
                      <a16:colId xmlns:a16="http://schemas.microsoft.com/office/drawing/2014/main" val="1044320918"/>
                    </a:ext>
                  </a:extLst>
                </a:gridCol>
                <a:gridCol w="1133053">
                  <a:extLst>
                    <a:ext uri="{9D8B030D-6E8A-4147-A177-3AD203B41FA5}">
                      <a16:colId xmlns:a16="http://schemas.microsoft.com/office/drawing/2014/main" val="792230209"/>
                    </a:ext>
                  </a:extLst>
                </a:gridCol>
              </a:tblGrid>
              <a:tr h="363993">
                <a:tc>
                  <a:txBody>
                    <a:bodyPr/>
                    <a:lstStyle/>
                    <a:p>
                      <a:pPr algn="ctr"/>
                      <a:r>
                        <a:rPr lang="en-US" altLang="zh-CN" dirty="0"/>
                        <a:t>Id</a:t>
                      </a:r>
                      <a:endParaRPr lang="zh-CN" altLang="en-US" dirty="0"/>
                    </a:p>
                  </a:txBody>
                  <a:tcPr/>
                </a:tc>
                <a:tc>
                  <a:txBody>
                    <a:bodyPr/>
                    <a:lstStyle/>
                    <a:p>
                      <a:pPr algn="ctr"/>
                      <a:r>
                        <a:rPr lang="en-US" altLang="zh-CN" dirty="0"/>
                        <a:t>Name</a:t>
                      </a:r>
                      <a:endParaRPr lang="zh-CN" altLang="en-US" dirty="0"/>
                    </a:p>
                  </a:txBody>
                  <a:tcPr/>
                </a:tc>
                <a:tc>
                  <a:txBody>
                    <a:bodyPr/>
                    <a:lstStyle/>
                    <a:p>
                      <a:pPr algn="ctr"/>
                      <a:r>
                        <a:rPr lang="en-US" altLang="zh-CN" dirty="0"/>
                        <a:t>Gender</a:t>
                      </a:r>
                      <a:endParaRPr lang="zh-CN" altLang="en-US" dirty="0"/>
                    </a:p>
                  </a:txBody>
                  <a:tcPr/>
                </a:tc>
                <a:tc>
                  <a:txBody>
                    <a:bodyPr/>
                    <a:lstStyle/>
                    <a:p>
                      <a:pPr algn="ctr"/>
                      <a:r>
                        <a:rPr lang="en-US" altLang="zh-CN" dirty="0"/>
                        <a:t>Score</a:t>
                      </a:r>
                      <a:endParaRPr lang="zh-CN" altLang="en-US" dirty="0"/>
                    </a:p>
                  </a:txBody>
                  <a:tcPr/>
                </a:tc>
                <a:extLst>
                  <a:ext uri="{0D108BD9-81ED-4DB2-BD59-A6C34878D82A}">
                    <a16:rowId xmlns:a16="http://schemas.microsoft.com/office/drawing/2014/main" val="4251496332"/>
                  </a:ext>
                </a:extLst>
              </a:tr>
              <a:tr h="363993">
                <a:tc>
                  <a:txBody>
                    <a:bodyPr/>
                    <a:lstStyle/>
                    <a:p>
                      <a:pPr algn="ctr"/>
                      <a:r>
                        <a:rPr lang="en-US" altLang="zh-CN" dirty="0"/>
                        <a:t>01</a:t>
                      </a:r>
                      <a:endParaRPr lang="zh-CN" altLang="en-US" dirty="0"/>
                    </a:p>
                  </a:txBody>
                  <a:tcPr/>
                </a:tc>
                <a:tc>
                  <a:txBody>
                    <a:bodyPr/>
                    <a:lstStyle/>
                    <a:p>
                      <a:pPr algn="ctr"/>
                      <a:r>
                        <a:rPr lang="en-US" altLang="zh-CN" dirty="0"/>
                        <a:t>Bob</a:t>
                      </a:r>
                      <a:endParaRPr lang="zh-CN" altLang="en-US" dirty="0"/>
                    </a:p>
                  </a:txBody>
                  <a:tcPr/>
                </a:tc>
                <a:tc>
                  <a:txBody>
                    <a:bodyPr/>
                    <a:lstStyle/>
                    <a:p>
                      <a:pPr algn="ctr"/>
                      <a:r>
                        <a:rPr lang="en-US" altLang="zh-CN" dirty="0"/>
                        <a:t>Male</a:t>
                      </a:r>
                      <a:endParaRPr lang="zh-CN" altLang="en-US" dirty="0"/>
                    </a:p>
                  </a:txBody>
                  <a:tcPr/>
                </a:tc>
                <a:tc>
                  <a:txBody>
                    <a:bodyPr/>
                    <a:lstStyle/>
                    <a:p>
                      <a:pPr algn="ctr"/>
                      <a:r>
                        <a:rPr lang="en-US" altLang="zh-CN" dirty="0"/>
                        <a:t>87</a:t>
                      </a:r>
                      <a:endParaRPr lang="zh-CN" altLang="en-US" dirty="0"/>
                    </a:p>
                  </a:txBody>
                  <a:tcPr/>
                </a:tc>
                <a:extLst>
                  <a:ext uri="{0D108BD9-81ED-4DB2-BD59-A6C34878D82A}">
                    <a16:rowId xmlns:a16="http://schemas.microsoft.com/office/drawing/2014/main" val="2096314208"/>
                  </a:ext>
                </a:extLst>
              </a:tr>
              <a:tr h="363993">
                <a:tc>
                  <a:txBody>
                    <a:bodyPr/>
                    <a:lstStyle/>
                    <a:p>
                      <a:pPr algn="ctr"/>
                      <a:endParaRPr lang="zh-CN" altLang="en-US"/>
                    </a:p>
                  </a:txBody>
                  <a:tcPr/>
                </a:tc>
                <a:tc>
                  <a:txBody>
                    <a:bodyPr/>
                    <a:lstStyle/>
                    <a:p>
                      <a:pPr algn="ctr"/>
                      <a:r>
                        <a:rPr lang="en-US" altLang="zh-CN" dirty="0"/>
                        <a:t>Lily</a:t>
                      </a:r>
                      <a:endParaRPr lang="zh-CN" altLang="en-US" dirty="0"/>
                    </a:p>
                  </a:txBody>
                  <a:tcPr/>
                </a:tc>
                <a:tc>
                  <a:txBody>
                    <a:bodyPr/>
                    <a:lstStyle/>
                    <a:p>
                      <a:pPr algn="ctr"/>
                      <a:r>
                        <a:rPr lang="en-US" altLang="zh-CN" dirty="0"/>
                        <a:t>Female</a:t>
                      </a:r>
                      <a:endParaRPr lang="zh-CN" altLang="en-US" dirty="0"/>
                    </a:p>
                  </a:txBody>
                  <a:tcPr/>
                </a:tc>
                <a:tc>
                  <a:txBody>
                    <a:bodyPr/>
                    <a:lstStyle/>
                    <a:p>
                      <a:pPr algn="ctr"/>
                      <a:r>
                        <a:rPr lang="en-US" altLang="zh-CN" dirty="0"/>
                        <a:t>95</a:t>
                      </a:r>
                      <a:endParaRPr lang="zh-CN" altLang="en-US" dirty="0"/>
                    </a:p>
                  </a:txBody>
                  <a:tcPr/>
                </a:tc>
                <a:extLst>
                  <a:ext uri="{0D108BD9-81ED-4DB2-BD59-A6C34878D82A}">
                    <a16:rowId xmlns:a16="http://schemas.microsoft.com/office/drawing/2014/main" val="1905900208"/>
                  </a:ext>
                </a:extLst>
              </a:tr>
              <a:tr h="363993">
                <a:tc>
                  <a:txBody>
                    <a:bodyPr/>
                    <a:lstStyle/>
                    <a:p>
                      <a:pPr algn="ctr"/>
                      <a:r>
                        <a:rPr lang="en-US" altLang="zh-CN" dirty="0"/>
                        <a:t>03</a:t>
                      </a:r>
                      <a:endParaRPr lang="zh-CN" altLang="en-US" dirty="0"/>
                    </a:p>
                  </a:txBody>
                  <a:tcPr/>
                </a:tc>
                <a:tc>
                  <a:txBody>
                    <a:bodyPr/>
                    <a:lstStyle/>
                    <a:p>
                      <a:pPr algn="ctr"/>
                      <a:r>
                        <a:rPr lang="en-US" altLang="zh-CN" dirty="0"/>
                        <a:t>Alan</a:t>
                      </a:r>
                      <a:endParaRPr lang="zh-CN" altLang="en-US" dirty="0"/>
                    </a:p>
                  </a:txBody>
                  <a:tcPr/>
                </a:tc>
                <a:tc>
                  <a:txBody>
                    <a:bodyPr/>
                    <a:lstStyle/>
                    <a:p>
                      <a:pPr algn="ctr"/>
                      <a:r>
                        <a:rPr lang="en-US" altLang="zh-CN" dirty="0"/>
                        <a:t>Male</a:t>
                      </a:r>
                      <a:endParaRPr lang="zh-CN" altLang="en-US" dirty="0"/>
                    </a:p>
                  </a:txBody>
                  <a:tcPr/>
                </a:tc>
                <a:tc>
                  <a:txBody>
                    <a:bodyPr/>
                    <a:lstStyle/>
                    <a:p>
                      <a:pPr algn="ctr"/>
                      <a:r>
                        <a:rPr lang="en-US" altLang="zh-CN" dirty="0"/>
                        <a:t>90</a:t>
                      </a:r>
                      <a:endParaRPr lang="zh-CN" altLang="en-US" dirty="0"/>
                    </a:p>
                  </a:txBody>
                  <a:tcPr/>
                </a:tc>
                <a:extLst>
                  <a:ext uri="{0D108BD9-81ED-4DB2-BD59-A6C34878D82A}">
                    <a16:rowId xmlns:a16="http://schemas.microsoft.com/office/drawing/2014/main" val="4013403201"/>
                  </a:ext>
                </a:extLst>
              </a:tr>
            </a:tbl>
          </a:graphicData>
        </a:graphic>
      </p:graphicFrame>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45" name="Picture 5">
            <a:extLst>
              <a:ext uri="{FF2B5EF4-FFF2-40B4-BE49-F238E27FC236}">
                <a16:creationId xmlns:a16="http://schemas.microsoft.com/office/drawing/2014/main" id="{4CDB4FB8-8D07-1F31-5F43-B8060480BD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542" y="1910603"/>
            <a:ext cx="2129596" cy="65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研究背景</a:t>
            </a:r>
          </a:p>
        </p:txBody>
      </p:sp>
      <p:sp>
        <p:nvSpPr>
          <p:cNvPr id="6" name="文本框 5">
            <a:extLst>
              <a:ext uri="{FF2B5EF4-FFF2-40B4-BE49-F238E27FC236}">
                <a16:creationId xmlns:a16="http://schemas.microsoft.com/office/drawing/2014/main" id="{A66BBED3-F8EE-644D-9C76-31D44EDE4749}"/>
              </a:ext>
            </a:extLst>
          </p:cNvPr>
          <p:cNvSpPr txBox="1"/>
          <p:nvPr/>
        </p:nvSpPr>
        <p:spPr>
          <a:xfrm>
            <a:off x="914532" y="4170573"/>
            <a:ext cx="3354704" cy="369332"/>
          </a:xfrm>
          <a:prstGeom prst="rect">
            <a:avLst/>
          </a:prstGeom>
          <a:noFill/>
        </p:spPr>
        <p:txBody>
          <a:bodyPr wrap="square" rtlCol="0">
            <a:spAutoFit/>
          </a:bodyPr>
          <a:lstStyle/>
          <a:p>
            <a:r>
              <a:rPr lang="en-US" altLang="zh-CN" dirty="0" err="1">
                <a:latin typeface="Arial" panose="020B0604020202020204" pitchFamily="34" charset="0"/>
                <a:cs typeface="Arial" panose="020B0604020202020204" pitchFamily="34" charset="0"/>
              </a:rPr>
              <a:t>df.A</a:t>
            </a:r>
            <a:r>
              <a:rPr lang="en-US" altLang="zh-CN" dirty="0">
                <a:latin typeface="Arial" panose="020B0604020202020204" pitchFamily="34" charset="0"/>
                <a:cs typeface="Arial" panose="020B0604020202020204" pitchFamily="34" charset="0"/>
              </a:rPr>
              <a:t> = </a:t>
            </a:r>
            <a:r>
              <a:rPr lang="en-US" altLang="zh-CN" dirty="0" err="1">
                <a:latin typeface="Arial" panose="020B0604020202020204" pitchFamily="34" charset="0"/>
                <a:cs typeface="Arial" panose="020B0604020202020204" pitchFamily="34" charset="0"/>
              </a:rPr>
              <a:t>df.A.fillna</a:t>
            </a:r>
            <a:r>
              <a:rPr lang="en-US" altLang="zh-CN" dirty="0">
                <a:latin typeface="Arial" panose="020B0604020202020204" pitchFamily="34" charset="0"/>
                <a:cs typeface="Arial" panose="020B0604020202020204" pitchFamily="34" charset="0"/>
              </a:rPr>
              <a:t>('00')</a:t>
            </a:r>
          </a:p>
        </p:txBody>
      </p:sp>
      <p:sp>
        <p:nvSpPr>
          <p:cNvPr id="7" name="文本框 6">
            <a:extLst>
              <a:ext uri="{FF2B5EF4-FFF2-40B4-BE49-F238E27FC236}">
                <a16:creationId xmlns:a16="http://schemas.microsoft.com/office/drawing/2014/main" id="{5D93C373-8122-E248-B3E4-3B61537A6682}"/>
              </a:ext>
            </a:extLst>
          </p:cNvPr>
          <p:cNvSpPr txBox="1"/>
          <p:nvPr/>
        </p:nvSpPr>
        <p:spPr>
          <a:xfrm>
            <a:off x="914532" y="4679418"/>
            <a:ext cx="4141077" cy="369332"/>
          </a:xfrm>
          <a:prstGeom prst="rect">
            <a:avLst/>
          </a:prstGeom>
          <a:noFill/>
        </p:spPr>
        <p:txBody>
          <a:bodyPr wrap="square" rtlCol="0">
            <a:spAutoFit/>
          </a:bodyPr>
          <a:lstStyle/>
          <a:p>
            <a:r>
              <a:rPr lang="en-US" altLang="zh-CN" dirty="0" err="1">
                <a:latin typeface="Arial" panose="020B0604020202020204" pitchFamily="34" charset="0"/>
                <a:cs typeface="Arial" panose="020B0604020202020204" pitchFamily="34" charset="0"/>
              </a:rPr>
              <a:t>df.A.replace</a:t>
            </a:r>
            <a:r>
              <a:rPr lang="en-US" altLang="zh-CN" dirty="0">
                <a:latin typeface="Arial" panose="020B0604020202020204" pitchFamily="34" charset="0"/>
                <a:cs typeface="Arial" panose="020B0604020202020204" pitchFamily="34" charset="0"/>
              </a:rPr>
              <a:t>('', '00', </a:t>
            </a:r>
            <a:r>
              <a:rPr lang="en-US" altLang="zh-CN" dirty="0" err="1">
                <a:latin typeface="Arial" panose="020B0604020202020204" pitchFamily="34" charset="0"/>
                <a:cs typeface="Arial" panose="020B0604020202020204" pitchFamily="34" charset="0"/>
              </a:rPr>
              <a:t>inplace</a:t>
            </a:r>
            <a:r>
              <a:rPr lang="en-US" altLang="zh-CN" dirty="0">
                <a:latin typeface="Arial" panose="020B0604020202020204" pitchFamily="34" charset="0"/>
                <a:cs typeface="Arial" panose="020B0604020202020204" pitchFamily="34" charset="0"/>
              </a:rPr>
              <a:t>=True)</a:t>
            </a:r>
            <a:endParaRPr lang="zh-CN" altLang="en-US" dirty="0">
              <a:latin typeface="Arial" panose="020B0604020202020204" pitchFamily="34" charset="0"/>
              <a:cs typeface="Arial" panose="020B0604020202020204" pitchFamily="34" charset="0"/>
            </a:endParaRPr>
          </a:p>
        </p:txBody>
      </p:sp>
      <p:graphicFrame>
        <p:nvGraphicFramePr>
          <p:cNvPr id="29" name="表格 5">
            <a:extLst>
              <a:ext uri="{FF2B5EF4-FFF2-40B4-BE49-F238E27FC236}">
                <a16:creationId xmlns:a16="http://schemas.microsoft.com/office/drawing/2014/main" id="{A5838C3B-08B9-B7A7-4BE2-FABFA3D1B39D}"/>
              </a:ext>
            </a:extLst>
          </p:cNvPr>
          <p:cNvGraphicFramePr>
            <a:graphicFrameLocks noGrp="1"/>
          </p:cNvGraphicFramePr>
          <p:nvPr>
            <p:extLst>
              <p:ext uri="{D42A27DB-BD31-4B8C-83A1-F6EECF244321}">
                <p14:modId xmlns:p14="http://schemas.microsoft.com/office/powerpoint/2010/main" val="4153617122"/>
              </p:ext>
            </p:extLst>
          </p:nvPr>
        </p:nvGraphicFramePr>
        <p:xfrm>
          <a:off x="383760" y="5188262"/>
          <a:ext cx="4532212" cy="1463040"/>
        </p:xfrm>
        <a:graphic>
          <a:graphicData uri="http://schemas.openxmlformats.org/drawingml/2006/table">
            <a:tbl>
              <a:tblPr firstRow="1" bandRow="1">
                <a:tableStyleId>{5C22544A-7EE6-4342-B048-85BDC9FD1C3A}</a:tableStyleId>
              </a:tblPr>
              <a:tblGrid>
                <a:gridCol w="1133053">
                  <a:extLst>
                    <a:ext uri="{9D8B030D-6E8A-4147-A177-3AD203B41FA5}">
                      <a16:colId xmlns:a16="http://schemas.microsoft.com/office/drawing/2014/main" val="2558995989"/>
                    </a:ext>
                  </a:extLst>
                </a:gridCol>
                <a:gridCol w="1133053">
                  <a:extLst>
                    <a:ext uri="{9D8B030D-6E8A-4147-A177-3AD203B41FA5}">
                      <a16:colId xmlns:a16="http://schemas.microsoft.com/office/drawing/2014/main" val="1094223186"/>
                    </a:ext>
                  </a:extLst>
                </a:gridCol>
                <a:gridCol w="1133053">
                  <a:extLst>
                    <a:ext uri="{9D8B030D-6E8A-4147-A177-3AD203B41FA5}">
                      <a16:colId xmlns:a16="http://schemas.microsoft.com/office/drawing/2014/main" val="1044320918"/>
                    </a:ext>
                  </a:extLst>
                </a:gridCol>
                <a:gridCol w="1133053">
                  <a:extLst>
                    <a:ext uri="{9D8B030D-6E8A-4147-A177-3AD203B41FA5}">
                      <a16:colId xmlns:a16="http://schemas.microsoft.com/office/drawing/2014/main" val="792230209"/>
                    </a:ext>
                  </a:extLst>
                </a:gridCol>
              </a:tblGrid>
              <a:tr h="363993">
                <a:tc>
                  <a:txBody>
                    <a:bodyPr/>
                    <a:lstStyle/>
                    <a:p>
                      <a:pPr algn="ctr"/>
                      <a:r>
                        <a:rPr lang="en-US" altLang="zh-CN" dirty="0"/>
                        <a:t>Id</a:t>
                      </a:r>
                      <a:endParaRPr lang="zh-CN" altLang="en-US" dirty="0"/>
                    </a:p>
                  </a:txBody>
                  <a:tcPr/>
                </a:tc>
                <a:tc>
                  <a:txBody>
                    <a:bodyPr/>
                    <a:lstStyle/>
                    <a:p>
                      <a:pPr algn="ctr"/>
                      <a:r>
                        <a:rPr lang="en-US" altLang="zh-CN" dirty="0"/>
                        <a:t>Name</a:t>
                      </a:r>
                      <a:endParaRPr lang="zh-CN" altLang="en-US" dirty="0"/>
                    </a:p>
                  </a:txBody>
                  <a:tcPr/>
                </a:tc>
                <a:tc>
                  <a:txBody>
                    <a:bodyPr/>
                    <a:lstStyle/>
                    <a:p>
                      <a:pPr algn="ctr"/>
                      <a:r>
                        <a:rPr lang="en-US" altLang="zh-CN" dirty="0"/>
                        <a:t>Gender</a:t>
                      </a:r>
                      <a:endParaRPr lang="zh-CN" altLang="en-US" dirty="0"/>
                    </a:p>
                  </a:txBody>
                  <a:tcPr/>
                </a:tc>
                <a:tc>
                  <a:txBody>
                    <a:bodyPr/>
                    <a:lstStyle/>
                    <a:p>
                      <a:pPr algn="ctr"/>
                      <a:r>
                        <a:rPr lang="en-US" altLang="zh-CN" dirty="0"/>
                        <a:t>Score</a:t>
                      </a:r>
                      <a:endParaRPr lang="zh-CN" altLang="en-US" dirty="0"/>
                    </a:p>
                  </a:txBody>
                  <a:tcPr/>
                </a:tc>
                <a:extLst>
                  <a:ext uri="{0D108BD9-81ED-4DB2-BD59-A6C34878D82A}">
                    <a16:rowId xmlns:a16="http://schemas.microsoft.com/office/drawing/2014/main" val="4251496332"/>
                  </a:ext>
                </a:extLst>
              </a:tr>
              <a:tr h="363993">
                <a:tc>
                  <a:txBody>
                    <a:bodyPr/>
                    <a:lstStyle/>
                    <a:p>
                      <a:pPr algn="ctr"/>
                      <a:r>
                        <a:rPr lang="en-US" altLang="zh-CN" dirty="0"/>
                        <a:t>01</a:t>
                      </a:r>
                      <a:endParaRPr lang="zh-CN" altLang="en-US" dirty="0"/>
                    </a:p>
                  </a:txBody>
                  <a:tcPr/>
                </a:tc>
                <a:tc>
                  <a:txBody>
                    <a:bodyPr/>
                    <a:lstStyle/>
                    <a:p>
                      <a:pPr algn="ctr"/>
                      <a:r>
                        <a:rPr lang="en-US" altLang="zh-CN" dirty="0"/>
                        <a:t>Bob</a:t>
                      </a:r>
                      <a:endParaRPr lang="zh-CN" altLang="en-US" dirty="0"/>
                    </a:p>
                  </a:txBody>
                  <a:tcPr/>
                </a:tc>
                <a:tc>
                  <a:txBody>
                    <a:bodyPr/>
                    <a:lstStyle/>
                    <a:p>
                      <a:pPr algn="ctr"/>
                      <a:r>
                        <a:rPr lang="en-US" altLang="zh-CN" dirty="0"/>
                        <a:t>Male</a:t>
                      </a:r>
                      <a:endParaRPr lang="zh-CN" altLang="en-US" dirty="0"/>
                    </a:p>
                  </a:txBody>
                  <a:tcPr/>
                </a:tc>
                <a:tc>
                  <a:txBody>
                    <a:bodyPr/>
                    <a:lstStyle/>
                    <a:p>
                      <a:pPr algn="ctr"/>
                      <a:r>
                        <a:rPr lang="en-US" altLang="zh-CN" dirty="0"/>
                        <a:t>87</a:t>
                      </a:r>
                      <a:endParaRPr lang="zh-CN" altLang="en-US" dirty="0"/>
                    </a:p>
                  </a:txBody>
                  <a:tcPr/>
                </a:tc>
                <a:extLst>
                  <a:ext uri="{0D108BD9-81ED-4DB2-BD59-A6C34878D82A}">
                    <a16:rowId xmlns:a16="http://schemas.microsoft.com/office/drawing/2014/main" val="2096314208"/>
                  </a:ext>
                </a:extLst>
              </a:tr>
              <a:tr h="363993">
                <a:tc>
                  <a:txBody>
                    <a:bodyPr/>
                    <a:lstStyle/>
                    <a:p>
                      <a:pPr algn="ctr"/>
                      <a:r>
                        <a:rPr lang="en-US" altLang="zh-CN" dirty="0"/>
                        <a:t>00</a:t>
                      </a:r>
                      <a:endParaRPr lang="zh-CN" altLang="en-US" dirty="0"/>
                    </a:p>
                  </a:txBody>
                  <a:tcPr/>
                </a:tc>
                <a:tc>
                  <a:txBody>
                    <a:bodyPr/>
                    <a:lstStyle/>
                    <a:p>
                      <a:pPr algn="ctr"/>
                      <a:r>
                        <a:rPr lang="en-US" altLang="zh-CN" dirty="0"/>
                        <a:t>Lily</a:t>
                      </a:r>
                      <a:endParaRPr lang="zh-CN" altLang="en-US" dirty="0"/>
                    </a:p>
                  </a:txBody>
                  <a:tcPr/>
                </a:tc>
                <a:tc>
                  <a:txBody>
                    <a:bodyPr/>
                    <a:lstStyle/>
                    <a:p>
                      <a:pPr algn="ctr"/>
                      <a:r>
                        <a:rPr lang="en-US" altLang="zh-CN" dirty="0"/>
                        <a:t>Female</a:t>
                      </a:r>
                      <a:endParaRPr lang="zh-CN" altLang="en-US" dirty="0"/>
                    </a:p>
                  </a:txBody>
                  <a:tcPr/>
                </a:tc>
                <a:tc>
                  <a:txBody>
                    <a:bodyPr/>
                    <a:lstStyle/>
                    <a:p>
                      <a:pPr algn="ctr"/>
                      <a:r>
                        <a:rPr lang="en-US" altLang="zh-CN" dirty="0"/>
                        <a:t>95</a:t>
                      </a:r>
                      <a:endParaRPr lang="zh-CN" altLang="en-US" dirty="0"/>
                    </a:p>
                  </a:txBody>
                  <a:tcPr/>
                </a:tc>
                <a:extLst>
                  <a:ext uri="{0D108BD9-81ED-4DB2-BD59-A6C34878D82A}">
                    <a16:rowId xmlns:a16="http://schemas.microsoft.com/office/drawing/2014/main" val="1905900208"/>
                  </a:ext>
                </a:extLst>
              </a:tr>
              <a:tr h="363993">
                <a:tc>
                  <a:txBody>
                    <a:bodyPr/>
                    <a:lstStyle/>
                    <a:p>
                      <a:pPr algn="ctr"/>
                      <a:r>
                        <a:rPr lang="en-US" altLang="zh-CN" dirty="0"/>
                        <a:t>03</a:t>
                      </a:r>
                      <a:endParaRPr lang="zh-CN" altLang="en-US" dirty="0"/>
                    </a:p>
                  </a:txBody>
                  <a:tcPr/>
                </a:tc>
                <a:tc>
                  <a:txBody>
                    <a:bodyPr/>
                    <a:lstStyle/>
                    <a:p>
                      <a:pPr algn="ctr"/>
                      <a:r>
                        <a:rPr lang="en-US" altLang="zh-CN" dirty="0"/>
                        <a:t>Alan</a:t>
                      </a:r>
                      <a:endParaRPr lang="zh-CN" altLang="en-US" dirty="0"/>
                    </a:p>
                  </a:txBody>
                  <a:tcPr/>
                </a:tc>
                <a:tc>
                  <a:txBody>
                    <a:bodyPr/>
                    <a:lstStyle/>
                    <a:p>
                      <a:pPr algn="ctr"/>
                      <a:r>
                        <a:rPr lang="en-US" altLang="zh-CN" dirty="0"/>
                        <a:t>Male</a:t>
                      </a:r>
                      <a:endParaRPr lang="zh-CN" altLang="en-US" dirty="0"/>
                    </a:p>
                  </a:txBody>
                  <a:tcPr/>
                </a:tc>
                <a:tc>
                  <a:txBody>
                    <a:bodyPr/>
                    <a:lstStyle/>
                    <a:p>
                      <a:pPr algn="ctr"/>
                      <a:r>
                        <a:rPr lang="en-US" altLang="zh-CN" dirty="0"/>
                        <a:t>90</a:t>
                      </a:r>
                      <a:endParaRPr lang="zh-CN" altLang="en-US" dirty="0"/>
                    </a:p>
                  </a:txBody>
                  <a:tcPr/>
                </a:tc>
                <a:extLst>
                  <a:ext uri="{0D108BD9-81ED-4DB2-BD59-A6C34878D82A}">
                    <a16:rowId xmlns:a16="http://schemas.microsoft.com/office/drawing/2014/main" val="4013403201"/>
                  </a:ext>
                </a:extLst>
              </a:tr>
            </a:tbl>
          </a:graphicData>
        </a:graphic>
      </p:graphicFrame>
      <p:pic>
        <p:nvPicPr>
          <p:cNvPr id="10" name="Picture 7">
            <a:extLst>
              <a:ext uri="{FF2B5EF4-FFF2-40B4-BE49-F238E27FC236}">
                <a16:creationId xmlns:a16="http://schemas.microsoft.com/office/drawing/2014/main" id="{62012E9B-FF93-0236-AAB4-3815C0E9C12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1846277"/>
            <a:ext cx="890563" cy="67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B5CB2A6F-83BE-A922-6BC6-BC75BCEB0F6E}"/>
              </a:ext>
            </a:extLst>
          </p:cNvPr>
          <p:cNvSpPr txBox="1"/>
          <p:nvPr/>
        </p:nvSpPr>
        <p:spPr>
          <a:xfrm>
            <a:off x="6527056" y="2615042"/>
            <a:ext cx="4035840" cy="369332"/>
          </a:xfrm>
          <a:prstGeom prst="rect">
            <a:avLst/>
          </a:prstGeom>
          <a:noFill/>
        </p:spPr>
        <p:txBody>
          <a:bodyPr wrap="square" rtlCol="0">
            <a:spAutoFit/>
          </a:bodyPr>
          <a:lstStyle/>
          <a:p>
            <a:r>
              <a:rPr lang="en-US" altLang="zh-CN" dirty="0" err="1">
                <a:latin typeface="Arial" panose="020B0604020202020204" pitchFamily="34" charset="0"/>
                <a:cs typeface="Arial" panose="020B0604020202020204" pitchFamily="34" charset="0"/>
              </a:rPr>
              <a:t>df</a:t>
            </a:r>
            <a:r>
              <a:rPr lang="en-US" altLang="zh-CN" dirty="0">
                <a:latin typeface="Arial" panose="020B0604020202020204" pitchFamily="34" charset="0"/>
                <a:cs typeface="Arial" panose="020B0604020202020204" pitchFamily="34" charset="0"/>
              </a:rPr>
              <a:t> = select(df,1,2,4,3)</a:t>
            </a:r>
          </a:p>
        </p:txBody>
      </p:sp>
      <p:graphicFrame>
        <p:nvGraphicFramePr>
          <p:cNvPr id="14" name="表格 5">
            <a:extLst>
              <a:ext uri="{FF2B5EF4-FFF2-40B4-BE49-F238E27FC236}">
                <a16:creationId xmlns:a16="http://schemas.microsoft.com/office/drawing/2014/main" id="{D9B824C3-4DE7-2E08-3DC5-42BCE0773033}"/>
              </a:ext>
            </a:extLst>
          </p:cNvPr>
          <p:cNvGraphicFramePr>
            <a:graphicFrameLocks noGrp="1"/>
          </p:cNvGraphicFramePr>
          <p:nvPr>
            <p:extLst>
              <p:ext uri="{D42A27DB-BD31-4B8C-83A1-F6EECF244321}">
                <p14:modId xmlns:p14="http://schemas.microsoft.com/office/powerpoint/2010/main" val="1354363183"/>
              </p:ext>
            </p:extLst>
          </p:nvPr>
        </p:nvGraphicFramePr>
        <p:xfrm>
          <a:off x="6088199" y="3071332"/>
          <a:ext cx="4532212" cy="1463040"/>
        </p:xfrm>
        <a:graphic>
          <a:graphicData uri="http://schemas.openxmlformats.org/drawingml/2006/table">
            <a:tbl>
              <a:tblPr firstRow="1" bandRow="1">
                <a:tableStyleId>{5C22544A-7EE6-4342-B048-85BDC9FD1C3A}</a:tableStyleId>
              </a:tblPr>
              <a:tblGrid>
                <a:gridCol w="1133053">
                  <a:extLst>
                    <a:ext uri="{9D8B030D-6E8A-4147-A177-3AD203B41FA5}">
                      <a16:colId xmlns:a16="http://schemas.microsoft.com/office/drawing/2014/main" val="2558995989"/>
                    </a:ext>
                  </a:extLst>
                </a:gridCol>
                <a:gridCol w="1133053">
                  <a:extLst>
                    <a:ext uri="{9D8B030D-6E8A-4147-A177-3AD203B41FA5}">
                      <a16:colId xmlns:a16="http://schemas.microsoft.com/office/drawing/2014/main" val="1094223186"/>
                    </a:ext>
                  </a:extLst>
                </a:gridCol>
                <a:gridCol w="1133053">
                  <a:extLst>
                    <a:ext uri="{9D8B030D-6E8A-4147-A177-3AD203B41FA5}">
                      <a16:colId xmlns:a16="http://schemas.microsoft.com/office/drawing/2014/main" val="1044320918"/>
                    </a:ext>
                  </a:extLst>
                </a:gridCol>
                <a:gridCol w="1133053">
                  <a:extLst>
                    <a:ext uri="{9D8B030D-6E8A-4147-A177-3AD203B41FA5}">
                      <a16:colId xmlns:a16="http://schemas.microsoft.com/office/drawing/2014/main" val="792230209"/>
                    </a:ext>
                  </a:extLst>
                </a:gridCol>
              </a:tblGrid>
              <a:tr h="363993">
                <a:tc>
                  <a:txBody>
                    <a:bodyPr/>
                    <a:lstStyle/>
                    <a:p>
                      <a:pPr algn="ctr"/>
                      <a:r>
                        <a:rPr lang="en-US" altLang="zh-CN" dirty="0"/>
                        <a:t>Id</a:t>
                      </a:r>
                      <a:endParaRPr lang="zh-CN" altLang="en-US" dirty="0"/>
                    </a:p>
                  </a:txBody>
                  <a:tcPr/>
                </a:tc>
                <a:tc>
                  <a:txBody>
                    <a:bodyPr/>
                    <a:lstStyle/>
                    <a:p>
                      <a:pPr algn="ctr"/>
                      <a:r>
                        <a:rPr lang="en-US" altLang="zh-CN" dirty="0"/>
                        <a:t>Name</a:t>
                      </a:r>
                      <a:endParaRPr lang="zh-CN" altLang="en-US" dirty="0"/>
                    </a:p>
                  </a:txBody>
                  <a:tcPr/>
                </a:tc>
                <a:tc>
                  <a:txBody>
                    <a:bodyPr/>
                    <a:lstStyle/>
                    <a:p>
                      <a:pPr algn="ctr"/>
                      <a:r>
                        <a:rPr lang="en-US" altLang="zh-CN" dirty="0"/>
                        <a:t>Score</a:t>
                      </a:r>
                      <a:endParaRPr lang="zh-CN" altLang="en-US" dirty="0"/>
                    </a:p>
                  </a:txBody>
                  <a:tcPr/>
                </a:tc>
                <a:tc>
                  <a:txBody>
                    <a:bodyPr/>
                    <a:lstStyle/>
                    <a:p>
                      <a:pPr algn="ctr"/>
                      <a:r>
                        <a:rPr lang="en-US" altLang="zh-CN" dirty="0"/>
                        <a:t>Gender</a:t>
                      </a:r>
                      <a:endParaRPr lang="zh-CN" altLang="en-US" dirty="0"/>
                    </a:p>
                  </a:txBody>
                  <a:tcPr/>
                </a:tc>
                <a:extLst>
                  <a:ext uri="{0D108BD9-81ED-4DB2-BD59-A6C34878D82A}">
                    <a16:rowId xmlns:a16="http://schemas.microsoft.com/office/drawing/2014/main" val="4251496332"/>
                  </a:ext>
                </a:extLst>
              </a:tr>
              <a:tr h="363993">
                <a:tc>
                  <a:txBody>
                    <a:bodyPr/>
                    <a:lstStyle/>
                    <a:p>
                      <a:pPr algn="ctr"/>
                      <a:r>
                        <a:rPr lang="en-US" altLang="zh-CN" dirty="0"/>
                        <a:t>01</a:t>
                      </a:r>
                      <a:endParaRPr lang="zh-CN" altLang="en-US" dirty="0"/>
                    </a:p>
                  </a:txBody>
                  <a:tcPr/>
                </a:tc>
                <a:tc>
                  <a:txBody>
                    <a:bodyPr/>
                    <a:lstStyle/>
                    <a:p>
                      <a:pPr algn="ctr"/>
                      <a:r>
                        <a:rPr lang="en-US" altLang="zh-CN" dirty="0"/>
                        <a:t>Bob</a:t>
                      </a:r>
                      <a:endParaRPr lang="zh-CN" altLang="en-US" dirty="0"/>
                    </a:p>
                  </a:txBody>
                  <a:tcPr/>
                </a:tc>
                <a:tc>
                  <a:txBody>
                    <a:bodyPr/>
                    <a:lstStyle/>
                    <a:p>
                      <a:pPr algn="ctr"/>
                      <a:r>
                        <a:rPr lang="en-US" altLang="zh-CN" dirty="0"/>
                        <a:t>87</a:t>
                      </a:r>
                      <a:endParaRPr lang="zh-CN" altLang="en-US" dirty="0"/>
                    </a:p>
                  </a:txBody>
                  <a:tcPr/>
                </a:tc>
                <a:tc>
                  <a:txBody>
                    <a:bodyPr/>
                    <a:lstStyle/>
                    <a:p>
                      <a:pPr algn="ctr"/>
                      <a:r>
                        <a:rPr lang="en-US" altLang="zh-CN" dirty="0"/>
                        <a:t>Male</a:t>
                      </a:r>
                      <a:endParaRPr lang="zh-CN" altLang="en-US" dirty="0"/>
                    </a:p>
                  </a:txBody>
                  <a:tcPr/>
                </a:tc>
                <a:extLst>
                  <a:ext uri="{0D108BD9-81ED-4DB2-BD59-A6C34878D82A}">
                    <a16:rowId xmlns:a16="http://schemas.microsoft.com/office/drawing/2014/main" val="2096314208"/>
                  </a:ext>
                </a:extLst>
              </a:tr>
              <a:tr h="363993">
                <a:tc>
                  <a:txBody>
                    <a:bodyPr/>
                    <a:lstStyle/>
                    <a:p>
                      <a:pPr algn="ctr"/>
                      <a:endParaRPr lang="zh-CN" altLang="en-US"/>
                    </a:p>
                  </a:txBody>
                  <a:tcPr/>
                </a:tc>
                <a:tc>
                  <a:txBody>
                    <a:bodyPr/>
                    <a:lstStyle/>
                    <a:p>
                      <a:pPr algn="ctr"/>
                      <a:r>
                        <a:rPr lang="en-US" altLang="zh-CN" dirty="0"/>
                        <a:t>Lily</a:t>
                      </a:r>
                      <a:endParaRPr lang="zh-CN" altLang="en-US" dirty="0"/>
                    </a:p>
                  </a:txBody>
                  <a:tcPr/>
                </a:tc>
                <a:tc>
                  <a:txBody>
                    <a:bodyPr/>
                    <a:lstStyle/>
                    <a:p>
                      <a:pPr algn="ctr"/>
                      <a:r>
                        <a:rPr lang="en-US" altLang="zh-CN" dirty="0"/>
                        <a:t>95</a:t>
                      </a:r>
                      <a:endParaRPr lang="zh-CN" altLang="en-US" dirty="0"/>
                    </a:p>
                  </a:txBody>
                  <a:tcPr/>
                </a:tc>
                <a:tc>
                  <a:txBody>
                    <a:bodyPr/>
                    <a:lstStyle/>
                    <a:p>
                      <a:pPr algn="ctr"/>
                      <a:r>
                        <a:rPr lang="en-US" altLang="zh-CN" dirty="0"/>
                        <a:t>Female</a:t>
                      </a:r>
                      <a:endParaRPr lang="zh-CN" altLang="en-US" dirty="0"/>
                    </a:p>
                  </a:txBody>
                  <a:tcPr/>
                </a:tc>
                <a:extLst>
                  <a:ext uri="{0D108BD9-81ED-4DB2-BD59-A6C34878D82A}">
                    <a16:rowId xmlns:a16="http://schemas.microsoft.com/office/drawing/2014/main" val="1905900208"/>
                  </a:ext>
                </a:extLst>
              </a:tr>
              <a:tr h="363993">
                <a:tc>
                  <a:txBody>
                    <a:bodyPr/>
                    <a:lstStyle/>
                    <a:p>
                      <a:pPr algn="ctr"/>
                      <a:r>
                        <a:rPr lang="en-US" altLang="zh-CN" dirty="0"/>
                        <a:t>03</a:t>
                      </a:r>
                      <a:endParaRPr lang="zh-CN" altLang="en-US" dirty="0"/>
                    </a:p>
                  </a:txBody>
                  <a:tcPr/>
                </a:tc>
                <a:tc>
                  <a:txBody>
                    <a:bodyPr/>
                    <a:lstStyle/>
                    <a:p>
                      <a:pPr algn="ctr"/>
                      <a:r>
                        <a:rPr lang="en-US" altLang="zh-CN" dirty="0"/>
                        <a:t>Alan</a:t>
                      </a:r>
                      <a:endParaRPr lang="zh-CN" altLang="en-US" dirty="0"/>
                    </a:p>
                  </a:txBody>
                  <a:tcPr/>
                </a:tc>
                <a:tc>
                  <a:txBody>
                    <a:bodyPr/>
                    <a:lstStyle/>
                    <a:p>
                      <a:pPr algn="ctr"/>
                      <a:r>
                        <a:rPr lang="en-US" altLang="zh-CN" dirty="0"/>
                        <a:t>90</a:t>
                      </a:r>
                      <a:endParaRPr lang="zh-CN" altLang="en-US" dirty="0"/>
                    </a:p>
                  </a:txBody>
                  <a:tcPr/>
                </a:tc>
                <a:tc>
                  <a:txBody>
                    <a:bodyPr/>
                    <a:lstStyle/>
                    <a:p>
                      <a:pPr algn="ctr"/>
                      <a:r>
                        <a:rPr lang="en-US" altLang="zh-CN" dirty="0"/>
                        <a:t>Male</a:t>
                      </a:r>
                      <a:endParaRPr lang="zh-CN" altLang="en-US" dirty="0"/>
                    </a:p>
                  </a:txBody>
                  <a:tcPr/>
                </a:tc>
                <a:extLst>
                  <a:ext uri="{0D108BD9-81ED-4DB2-BD59-A6C34878D82A}">
                    <a16:rowId xmlns:a16="http://schemas.microsoft.com/office/drawing/2014/main" val="4013403201"/>
                  </a:ext>
                </a:extLst>
              </a:tr>
            </a:tbl>
          </a:graphicData>
        </a:graphic>
      </p:graphicFrame>
      <p:sp>
        <p:nvSpPr>
          <p:cNvPr id="15" name="文本框 14">
            <a:extLst>
              <a:ext uri="{FF2B5EF4-FFF2-40B4-BE49-F238E27FC236}">
                <a16:creationId xmlns:a16="http://schemas.microsoft.com/office/drawing/2014/main" id="{C4D2B442-237A-EDDA-4674-E2D17BBA1548}"/>
              </a:ext>
            </a:extLst>
          </p:cNvPr>
          <p:cNvSpPr txBox="1"/>
          <p:nvPr/>
        </p:nvSpPr>
        <p:spPr>
          <a:xfrm>
            <a:off x="6548078" y="4679418"/>
            <a:ext cx="4035840" cy="369332"/>
          </a:xfrm>
          <a:prstGeom prst="rect">
            <a:avLst/>
          </a:prstGeom>
          <a:noFill/>
        </p:spPr>
        <p:txBody>
          <a:bodyPr wrap="square" rtlCol="0">
            <a:spAutoFit/>
          </a:bodyPr>
          <a:lstStyle/>
          <a:p>
            <a:r>
              <a:rPr lang="en-US" altLang="zh-CN" dirty="0" err="1">
                <a:latin typeface="Arial" panose="020B0604020202020204" pitchFamily="34" charset="0"/>
                <a:cs typeface="Arial" panose="020B0604020202020204" pitchFamily="34" charset="0"/>
              </a:rPr>
              <a:t>df</a:t>
            </a:r>
            <a:r>
              <a:rPr lang="en-US" altLang="zh-CN" dirty="0">
                <a:latin typeface="Arial" panose="020B0604020202020204" pitchFamily="34" charset="0"/>
                <a:cs typeface="Arial" panose="020B0604020202020204" pitchFamily="34" charset="0"/>
              </a:rPr>
              <a:t> = select(df,1,2,3)</a:t>
            </a:r>
          </a:p>
        </p:txBody>
      </p:sp>
      <p:graphicFrame>
        <p:nvGraphicFramePr>
          <p:cNvPr id="16" name="表格 5">
            <a:extLst>
              <a:ext uri="{FF2B5EF4-FFF2-40B4-BE49-F238E27FC236}">
                <a16:creationId xmlns:a16="http://schemas.microsoft.com/office/drawing/2014/main" id="{0D5B897C-6D36-BFD2-A551-64C768A0A820}"/>
              </a:ext>
            </a:extLst>
          </p:cNvPr>
          <p:cNvGraphicFramePr>
            <a:graphicFrameLocks noGrp="1"/>
          </p:cNvGraphicFramePr>
          <p:nvPr>
            <p:extLst>
              <p:ext uri="{D42A27DB-BD31-4B8C-83A1-F6EECF244321}">
                <p14:modId xmlns:p14="http://schemas.microsoft.com/office/powerpoint/2010/main" val="1947983800"/>
              </p:ext>
            </p:extLst>
          </p:nvPr>
        </p:nvGraphicFramePr>
        <p:xfrm>
          <a:off x="6096000" y="5188262"/>
          <a:ext cx="3399159" cy="1463040"/>
        </p:xfrm>
        <a:graphic>
          <a:graphicData uri="http://schemas.openxmlformats.org/drawingml/2006/table">
            <a:tbl>
              <a:tblPr firstRow="1" bandRow="1">
                <a:tableStyleId>{5C22544A-7EE6-4342-B048-85BDC9FD1C3A}</a:tableStyleId>
              </a:tblPr>
              <a:tblGrid>
                <a:gridCol w="1133053">
                  <a:extLst>
                    <a:ext uri="{9D8B030D-6E8A-4147-A177-3AD203B41FA5}">
                      <a16:colId xmlns:a16="http://schemas.microsoft.com/office/drawing/2014/main" val="2558995989"/>
                    </a:ext>
                  </a:extLst>
                </a:gridCol>
                <a:gridCol w="1133053">
                  <a:extLst>
                    <a:ext uri="{9D8B030D-6E8A-4147-A177-3AD203B41FA5}">
                      <a16:colId xmlns:a16="http://schemas.microsoft.com/office/drawing/2014/main" val="1094223186"/>
                    </a:ext>
                  </a:extLst>
                </a:gridCol>
                <a:gridCol w="1133053">
                  <a:extLst>
                    <a:ext uri="{9D8B030D-6E8A-4147-A177-3AD203B41FA5}">
                      <a16:colId xmlns:a16="http://schemas.microsoft.com/office/drawing/2014/main" val="1044320918"/>
                    </a:ext>
                  </a:extLst>
                </a:gridCol>
              </a:tblGrid>
              <a:tr h="363993">
                <a:tc>
                  <a:txBody>
                    <a:bodyPr/>
                    <a:lstStyle/>
                    <a:p>
                      <a:pPr algn="ctr"/>
                      <a:r>
                        <a:rPr lang="en-US" altLang="zh-CN" dirty="0"/>
                        <a:t>Id</a:t>
                      </a:r>
                      <a:endParaRPr lang="zh-CN" altLang="en-US" dirty="0"/>
                    </a:p>
                  </a:txBody>
                  <a:tcPr/>
                </a:tc>
                <a:tc>
                  <a:txBody>
                    <a:bodyPr/>
                    <a:lstStyle/>
                    <a:p>
                      <a:pPr algn="ctr"/>
                      <a:r>
                        <a:rPr lang="en-US" altLang="zh-CN" dirty="0"/>
                        <a:t>Name</a:t>
                      </a:r>
                      <a:endParaRPr lang="zh-CN" altLang="en-US" dirty="0"/>
                    </a:p>
                  </a:txBody>
                  <a:tcPr/>
                </a:tc>
                <a:tc>
                  <a:txBody>
                    <a:bodyPr/>
                    <a:lstStyle/>
                    <a:p>
                      <a:pPr algn="ctr"/>
                      <a:r>
                        <a:rPr lang="en-US" altLang="zh-CN" dirty="0"/>
                        <a:t>Gender</a:t>
                      </a:r>
                      <a:endParaRPr lang="zh-CN" altLang="en-US" dirty="0"/>
                    </a:p>
                  </a:txBody>
                  <a:tcPr/>
                </a:tc>
                <a:extLst>
                  <a:ext uri="{0D108BD9-81ED-4DB2-BD59-A6C34878D82A}">
                    <a16:rowId xmlns:a16="http://schemas.microsoft.com/office/drawing/2014/main" val="4251496332"/>
                  </a:ext>
                </a:extLst>
              </a:tr>
              <a:tr h="363993">
                <a:tc>
                  <a:txBody>
                    <a:bodyPr/>
                    <a:lstStyle/>
                    <a:p>
                      <a:pPr algn="ctr"/>
                      <a:r>
                        <a:rPr lang="en-US" altLang="zh-CN" dirty="0"/>
                        <a:t>01</a:t>
                      </a:r>
                      <a:endParaRPr lang="zh-CN" altLang="en-US" dirty="0"/>
                    </a:p>
                  </a:txBody>
                  <a:tcPr/>
                </a:tc>
                <a:tc>
                  <a:txBody>
                    <a:bodyPr/>
                    <a:lstStyle/>
                    <a:p>
                      <a:pPr algn="ctr"/>
                      <a:r>
                        <a:rPr lang="en-US" altLang="zh-CN" dirty="0"/>
                        <a:t>Bob</a:t>
                      </a:r>
                      <a:endParaRPr lang="zh-CN" altLang="en-US" dirty="0"/>
                    </a:p>
                  </a:txBody>
                  <a:tcPr/>
                </a:tc>
                <a:tc>
                  <a:txBody>
                    <a:bodyPr/>
                    <a:lstStyle/>
                    <a:p>
                      <a:pPr algn="ctr"/>
                      <a:r>
                        <a:rPr lang="en-US" altLang="zh-CN" dirty="0"/>
                        <a:t>Male</a:t>
                      </a:r>
                      <a:endParaRPr lang="zh-CN" altLang="en-US" dirty="0"/>
                    </a:p>
                  </a:txBody>
                  <a:tcPr/>
                </a:tc>
                <a:extLst>
                  <a:ext uri="{0D108BD9-81ED-4DB2-BD59-A6C34878D82A}">
                    <a16:rowId xmlns:a16="http://schemas.microsoft.com/office/drawing/2014/main" val="2096314208"/>
                  </a:ext>
                </a:extLst>
              </a:tr>
              <a:tr h="363993">
                <a:tc>
                  <a:txBody>
                    <a:bodyPr/>
                    <a:lstStyle/>
                    <a:p>
                      <a:pPr algn="ctr"/>
                      <a:endParaRPr lang="zh-CN" altLang="en-US"/>
                    </a:p>
                  </a:txBody>
                  <a:tcPr/>
                </a:tc>
                <a:tc>
                  <a:txBody>
                    <a:bodyPr/>
                    <a:lstStyle/>
                    <a:p>
                      <a:pPr algn="ctr"/>
                      <a:r>
                        <a:rPr lang="en-US" altLang="zh-CN" dirty="0"/>
                        <a:t>Lily</a:t>
                      </a:r>
                      <a:endParaRPr lang="zh-CN" altLang="en-US" dirty="0"/>
                    </a:p>
                  </a:txBody>
                  <a:tcPr/>
                </a:tc>
                <a:tc>
                  <a:txBody>
                    <a:bodyPr/>
                    <a:lstStyle/>
                    <a:p>
                      <a:pPr algn="ctr"/>
                      <a:r>
                        <a:rPr lang="en-US" altLang="zh-CN" dirty="0"/>
                        <a:t>Female</a:t>
                      </a:r>
                      <a:endParaRPr lang="zh-CN" altLang="en-US" dirty="0"/>
                    </a:p>
                  </a:txBody>
                  <a:tcPr/>
                </a:tc>
                <a:extLst>
                  <a:ext uri="{0D108BD9-81ED-4DB2-BD59-A6C34878D82A}">
                    <a16:rowId xmlns:a16="http://schemas.microsoft.com/office/drawing/2014/main" val="1905900208"/>
                  </a:ext>
                </a:extLst>
              </a:tr>
              <a:tr h="363993">
                <a:tc>
                  <a:txBody>
                    <a:bodyPr/>
                    <a:lstStyle/>
                    <a:p>
                      <a:pPr algn="ctr"/>
                      <a:r>
                        <a:rPr lang="en-US" altLang="zh-CN" dirty="0"/>
                        <a:t>03</a:t>
                      </a:r>
                      <a:endParaRPr lang="zh-CN" altLang="en-US" dirty="0"/>
                    </a:p>
                  </a:txBody>
                  <a:tcPr/>
                </a:tc>
                <a:tc>
                  <a:txBody>
                    <a:bodyPr/>
                    <a:lstStyle/>
                    <a:p>
                      <a:pPr algn="ctr"/>
                      <a:r>
                        <a:rPr lang="en-US" altLang="zh-CN" dirty="0"/>
                        <a:t>Alan</a:t>
                      </a:r>
                      <a:endParaRPr lang="zh-CN" altLang="en-US" dirty="0"/>
                    </a:p>
                  </a:txBody>
                  <a:tcPr/>
                </a:tc>
                <a:tc>
                  <a:txBody>
                    <a:bodyPr/>
                    <a:lstStyle/>
                    <a:p>
                      <a:pPr algn="ctr"/>
                      <a:r>
                        <a:rPr lang="en-US" altLang="zh-CN" dirty="0"/>
                        <a:t>Male</a:t>
                      </a:r>
                      <a:endParaRPr lang="zh-CN" altLang="en-US" dirty="0"/>
                    </a:p>
                  </a:txBody>
                  <a:tcPr/>
                </a:tc>
                <a:extLst>
                  <a:ext uri="{0D108BD9-81ED-4DB2-BD59-A6C34878D82A}">
                    <a16:rowId xmlns:a16="http://schemas.microsoft.com/office/drawing/2014/main" val="4013403201"/>
                  </a:ext>
                </a:extLst>
              </a:tr>
            </a:tbl>
          </a:graphicData>
        </a:graphic>
      </p:graphicFrame>
      <p:sp>
        <p:nvSpPr>
          <p:cNvPr id="21" name="number-one_1474">
            <a:extLst>
              <a:ext uri="{FF2B5EF4-FFF2-40B4-BE49-F238E27FC236}">
                <a16:creationId xmlns:a16="http://schemas.microsoft.com/office/drawing/2014/main" id="{764DA13A-3720-79B3-7B65-E0177BFF682C}"/>
              </a:ext>
            </a:extLst>
          </p:cNvPr>
          <p:cNvSpPr>
            <a:spLocks/>
          </p:cNvSpPr>
          <p:nvPr/>
        </p:nvSpPr>
        <p:spPr>
          <a:xfrm>
            <a:off x="520269" y="4719799"/>
            <a:ext cx="289077" cy="288571"/>
          </a:xfrm>
          <a:custGeom>
            <a:avLst/>
            <a:gdLst>
              <a:gd name="connsiteX0" fmla="*/ 297218 w 585891"/>
              <a:gd name="connsiteY0" fmla="*/ 120351 h 584857"/>
              <a:gd name="connsiteX1" fmla="*/ 417783 w 585891"/>
              <a:gd name="connsiteY1" fmla="*/ 225749 h 584857"/>
              <a:gd name="connsiteX2" fmla="*/ 327359 w 585891"/>
              <a:gd name="connsiteY2" fmla="*/ 372015 h 584857"/>
              <a:gd name="connsiteX3" fmla="*/ 295065 w 585891"/>
              <a:gd name="connsiteY3" fmla="*/ 397826 h 584857"/>
              <a:gd name="connsiteX4" fmla="*/ 295065 w 585891"/>
              <a:gd name="connsiteY4" fmla="*/ 399977 h 584857"/>
              <a:gd name="connsiteX5" fmla="*/ 422089 w 585891"/>
              <a:gd name="connsiteY5" fmla="*/ 399977 h 584857"/>
              <a:gd name="connsiteX6" fmla="*/ 422089 w 585891"/>
              <a:gd name="connsiteY6" fmla="*/ 464506 h 584857"/>
              <a:gd name="connsiteX7" fmla="*/ 183112 w 585891"/>
              <a:gd name="connsiteY7" fmla="*/ 464506 h 584857"/>
              <a:gd name="connsiteX8" fmla="*/ 183112 w 585891"/>
              <a:gd name="connsiteY8" fmla="*/ 417185 h 584857"/>
              <a:gd name="connsiteX9" fmla="*/ 226171 w 585891"/>
              <a:gd name="connsiteY9" fmla="*/ 376317 h 584857"/>
              <a:gd name="connsiteX10" fmla="*/ 338124 w 585891"/>
              <a:gd name="connsiteY10" fmla="*/ 232202 h 584857"/>
              <a:gd name="connsiteX11" fmla="*/ 282148 w 585891"/>
              <a:gd name="connsiteY11" fmla="*/ 182729 h 584857"/>
              <a:gd name="connsiteX12" fmla="*/ 208947 w 585891"/>
              <a:gd name="connsiteY12" fmla="*/ 210692 h 584857"/>
              <a:gd name="connsiteX13" fmla="*/ 185265 w 585891"/>
              <a:gd name="connsiteY13" fmla="*/ 154767 h 584857"/>
              <a:gd name="connsiteX14" fmla="*/ 297218 w 585891"/>
              <a:gd name="connsiteY14" fmla="*/ 120351 h 584857"/>
              <a:gd name="connsiteX15" fmla="*/ 49542 w 585891"/>
              <a:gd name="connsiteY15" fmla="*/ 43004 h 584857"/>
              <a:gd name="connsiteX16" fmla="*/ 43080 w 585891"/>
              <a:gd name="connsiteY16" fmla="*/ 49455 h 584857"/>
              <a:gd name="connsiteX17" fmla="*/ 43080 w 585891"/>
              <a:gd name="connsiteY17" fmla="*/ 533252 h 584857"/>
              <a:gd name="connsiteX18" fmla="*/ 49542 w 585891"/>
              <a:gd name="connsiteY18" fmla="*/ 541853 h 584857"/>
              <a:gd name="connsiteX19" fmla="*/ 534195 w 585891"/>
              <a:gd name="connsiteY19" fmla="*/ 541853 h 584857"/>
              <a:gd name="connsiteX20" fmla="*/ 542811 w 585891"/>
              <a:gd name="connsiteY20" fmla="*/ 533252 h 584857"/>
              <a:gd name="connsiteX21" fmla="*/ 542811 w 585891"/>
              <a:gd name="connsiteY21" fmla="*/ 49455 h 584857"/>
              <a:gd name="connsiteX22" fmla="*/ 534195 w 585891"/>
              <a:gd name="connsiteY22" fmla="*/ 43004 h 584857"/>
              <a:gd name="connsiteX23" fmla="*/ 49542 w 585891"/>
              <a:gd name="connsiteY23" fmla="*/ 0 h 584857"/>
              <a:gd name="connsiteX24" fmla="*/ 534195 w 585891"/>
              <a:gd name="connsiteY24" fmla="*/ 0 h 584857"/>
              <a:gd name="connsiteX25" fmla="*/ 585891 w 585891"/>
              <a:gd name="connsiteY25" fmla="*/ 49455 h 584857"/>
              <a:gd name="connsiteX26" fmla="*/ 585891 w 585891"/>
              <a:gd name="connsiteY26" fmla="*/ 533252 h 584857"/>
              <a:gd name="connsiteX27" fmla="*/ 534195 w 585891"/>
              <a:gd name="connsiteY27" fmla="*/ 584857 h 584857"/>
              <a:gd name="connsiteX28" fmla="*/ 49542 w 585891"/>
              <a:gd name="connsiteY28" fmla="*/ 584857 h 584857"/>
              <a:gd name="connsiteX29" fmla="*/ 0 w 585891"/>
              <a:gd name="connsiteY29" fmla="*/ 533252 h 584857"/>
              <a:gd name="connsiteX30" fmla="*/ 0 w 585891"/>
              <a:gd name="connsiteY30" fmla="*/ 49455 h 584857"/>
              <a:gd name="connsiteX31" fmla="*/ 49542 w 585891"/>
              <a:gd name="connsiteY31" fmla="*/ 0 h 58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5891" h="584857">
                <a:moveTo>
                  <a:pt x="297218" y="120351"/>
                </a:moveTo>
                <a:cubicBezTo>
                  <a:pt x="374724" y="120351"/>
                  <a:pt x="417783" y="163371"/>
                  <a:pt x="417783" y="225749"/>
                </a:cubicBezTo>
                <a:cubicBezTo>
                  <a:pt x="417783" y="283825"/>
                  <a:pt x="374724" y="328995"/>
                  <a:pt x="327359" y="372015"/>
                </a:cubicBezTo>
                <a:lnTo>
                  <a:pt x="295065" y="397826"/>
                </a:lnTo>
                <a:lnTo>
                  <a:pt x="295065" y="399977"/>
                </a:lnTo>
                <a:lnTo>
                  <a:pt x="422089" y="399977"/>
                </a:lnTo>
                <a:lnTo>
                  <a:pt x="422089" y="464506"/>
                </a:lnTo>
                <a:lnTo>
                  <a:pt x="183112" y="464506"/>
                </a:lnTo>
                <a:lnTo>
                  <a:pt x="183112" y="417185"/>
                </a:lnTo>
                <a:lnTo>
                  <a:pt x="226171" y="376317"/>
                </a:lnTo>
                <a:cubicBezTo>
                  <a:pt x="299371" y="309636"/>
                  <a:pt x="335971" y="273070"/>
                  <a:pt x="338124" y="232202"/>
                </a:cubicBezTo>
                <a:cubicBezTo>
                  <a:pt x="338124" y="204239"/>
                  <a:pt x="320901" y="182729"/>
                  <a:pt x="282148" y="182729"/>
                </a:cubicBezTo>
                <a:cubicBezTo>
                  <a:pt x="252006" y="182729"/>
                  <a:pt x="226171" y="197786"/>
                  <a:pt x="208947" y="210692"/>
                </a:cubicBezTo>
                <a:lnTo>
                  <a:pt x="185265" y="154767"/>
                </a:lnTo>
                <a:cubicBezTo>
                  <a:pt x="211100" y="135408"/>
                  <a:pt x="252006" y="120351"/>
                  <a:pt x="297218" y="120351"/>
                </a:cubicBezTo>
                <a:close/>
                <a:moveTo>
                  <a:pt x="49542" y="43004"/>
                </a:moveTo>
                <a:cubicBezTo>
                  <a:pt x="47388" y="43004"/>
                  <a:pt x="43080" y="47304"/>
                  <a:pt x="43080" y="49455"/>
                </a:cubicBezTo>
                <a:lnTo>
                  <a:pt x="43080" y="533252"/>
                </a:lnTo>
                <a:cubicBezTo>
                  <a:pt x="43080" y="537553"/>
                  <a:pt x="47388" y="541853"/>
                  <a:pt x="49542" y="541853"/>
                </a:cubicBezTo>
                <a:lnTo>
                  <a:pt x="534195" y="541853"/>
                </a:lnTo>
                <a:cubicBezTo>
                  <a:pt x="538503" y="541853"/>
                  <a:pt x="542811" y="537553"/>
                  <a:pt x="542811" y="533252"/>
                </a:cubicBezTo>
                <a:lnTo>
                  <a:pt x="542811" y="49455"/>
                </a:lnTo>
                <a:cubicBezTo>
                  <a:pt x="542811" y="47304"/>
                  <a:pt x="538503" y="43004"/>
                  <a:pt x="534195" y="43004"/>
                </a:cubicBezTo>
                <a:close/>
                <a:moveTo>
                  <a:pt x="49542" y="0"/>
                </a:moveTo>
                <a:lnTo>
                  <a:pt x="534195" y="0"/>
                </a:lnTo>
                <a:cubicBezTo>
                  <a:pt x="562197" y="0"/>
                  <a:pt x="585891" y="21502"/>
                  <a:pt x="585891" y="49455"/>
                </a:cubicBezTo>
                <a:lnTo>
                  <a:pt x="585891" y="533252"/>
                </a:lnTo>
                <a:cubicBezTo>
                  <a:pt x="585891" y="561205"/>
                  <a:pt x="562197" y="584857"/>
                  <a:pt x="534195" y="584857"/>
                </a:cubicBezTo>
                <a:lnTo>
                  <a:pt x="49542" y="584857"/>
                </a:lnTo>
                <a:cubicBezTo>
                  <a:pt x="21540" y="584857"/>
                  <a:pt x="0" y="561205"/>
                  <a:pt x="0" y="533252"/>
                </a:cubicBezTo>
                <a:lnTo>
                  <a:pt x="0" y="49455"/>
                </a:lnTo>
                <a:cubicBezTo>
                  <a:pt x="0" y="21502"/>
                  <a:pt x="21540" y="0"/>
                  <a:pt x="495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number-one_1474">
            <a:extLst>
              <a:ext uri="{FF2B5EF4-FFF2-40B4-BE49-F238E27FC236}">
                <a16:creationId xmlns:a16="http://schemas.microsoft.com/office/drawing/2014/main" id="{4D4736BB-DDCC-8796-9A0C-5A8A7684AFC3}"/>
              </a:ext>
            </a:extLst>
          </p:cNvPr>
          <p:cNvSpPr>
            <a:spLocks/>
          </p:cNvSpPr>
          <p:nvPr/>
        </p:nvSpPr>
        <p:spPr>
          <a:xfrm>
            <a:off x="520269" y="4210954"/>
            <a:ext cx="289077" cy="288571"/>
          </a:xfrm>
          <a:custGeom>
            <a:avLst/>
            <a:gdLst>
              <a:gd name="connsiteX0" fmla="*/ 286553 w 590374"/>
              <a:gd name="connsiteY0" fmla="*/ 124834 h 589340"/>
              <a:gd name="connsiteX1" fmla="*/ 357604 w 590374"/>
              <a:gd name="connsiteY1" fmla="*/ 124834 h 589340"/>
              <a:gd name="connsiteX2" fmla="*/ 357604 w 590374"/>
              <a:gd name="connsiteY2" fmla="*/ 488301 h 589340"/>
              <a:gd name="connsiteX3" fmla="*/ 275788 w 590374"/>
              <a:gd name="connsiteY3" fmla="*/ 488301 h 589340"/>
              <a:gd name="connsiteX4" fmla="*/ 275788 w 590374"/>
              <a:gd name="connsiteY4" fmla="*/ 200108 h 589340"/>
              <a:gd name="connsiteX5" fmla="*/ 273635 w 590374"/>
              <a:gd name="connsiteY5" fmla="*/ 200108 h 589340"/>
              <a:gd name="connsiteX6" fmla="*/ 204737 w 590374"/>
              <a:gd name="connsiteY6" fmla="*/ 232369 h 589340"/>
              <a:gd name="connsiteX7" fmla="*/ 189665 w 590374"/>
              <a:gd name="connsiteY7" fmla="*/ 169999 h 589340"/>
              <a:gd name="connsiteX8" fmla="*/ 51711 w 590374"/>
              <a:gd name="connsiteY8" fmla="*/ 43017 h 589340"/>
              <a:gd name="connsiteX9" fmla="*/ 43093 w 590374"/>
              <a:gd name="connsiteY9" fmla="*/ 51621 h 589340"/>
              <a:gd name="connsiteX10" fmla="*/ 43093 w 590374"/>
              <a:gd name="connsiteY10" fmla="*/ 537719 h 589340"/>
              <a:gd name="connsiteX11" fmla="*/ 51711 w 590374"/>
              <a:gd name="connsiteY11" fmla="*/ 546323 h 589340"/>
              <a:gd name="connsiteX12" fmla="*/ 538663 w 590374"/>
              <a:gd name="connsiteY12" fmla="*/ 546323 h 589340"/>
              <a:gd name="connsiteX13" fmla="*/ 547281 w 590374"/>
              <a:gd name="connsiteY13" fmla="*/ 537719 h 589340"/>
              <a:gd name="connsiteX14" fmla="*/ 547281 w 590374"/>
              <a:gd name="connsiteY14" fmla="*/ 51621 h 589340"/>
              <a:gd name="connsiteX15" fmla="*/ 538663 w 590374"/>
              <a:gd name="connsiteY15" fmla="*/ 43017 h 589340"/>
              <a:gd name="connsiteX16" fmla="*/ 51711 w 590374"/>
              <a:gd name="connsiteY16" fmla="*/ 0 h 589340"/>
              <a:gd name="connsiteX17" fmla="*/ 538663 w 590374"/>
              <a:gd name="connsiteY17" fmla="*/ 0 h 589340"/>
              <a:gd name="connsiteX18" fmla="*/ 590374 w 590374"/>
              <a:gd name="connsiteY18" fmla="*/ 51621 h 589340"/>
              <a:gd name="connsiteX19" fmla="*/ 590374 w 590374"/>
              <a:gd name="connsiteY19" fmla="*/ 537719 h 589340"/>
              <a:gd name="connsiteX20" fmla="*/ 538663 w 590374"/>
              <a:gd name="connsiteY20" fmla="*/ 589340 h 589340"/>
              <a:gd name="connsiteX21" fmla="*/ 51711 w 590374"/>
              <a:gd name="connsiteY21" fmla="*/ 589340 h 589340"/>
              <a:gd name="connsiteX22" fmla="*/ 0 w 590374"/>
              <a:gd name="connsiteY22" fmla="*/ 537719 h 589340"/>
              <a:gd name="connsiteX23" fmla="*/ 0 w 590374"/>
              <a:gd name="connsiteY23" fmla="*/ 51621 h 589340"/>
              <a:gd name="connsiteX24" fmla="*/ 51711 w 590374"/>
              <a:gd name="connsiteY24" fmla="*/ 0 h 58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0374" h="589340">
                <a:moveTo>
                  <a:pt x="286553" y="124834"/>
                </a:moveTo>
                <a:lnTo>
                  <a:pt x="357604" y="124834"/>
                </a:lnTo>
                <a:lnTo>
                  <a:pt x="357604" y="488301"/>
                </a:lnTo>
                <a:lnTo>
                  <a:pt x="275788" y="488301"/>
                </a:lnTo>
                <a:lnTo>
                  <a:pt x="275788" y="200108"/>
                </a:lnTo>
                <a:lnTo>
                  <a:pt x="273635" y="200108"/>
                </a:lnTo>
                <a:lnTo>
                  <a:pt x="204737" y="232369"/>
                </a:lnTo>
                <a:lnTo>
                  <a:pt x="189665" y="169999"/>
                </a:lnTo>
                <a:close/>
                <a:moveTo>
                  <a:pt x="51711" y="43017"/>
                </a:moveTo>
                <a:cubicBezTo>
                  <a:pt x="47402" y="43017"/>
                  <a:pt x="43093" y="47319"/>
                  <a:pt x="43093" y="51621"/>
                </a:cubicBezTo>
                <a:lnTo>
                  <a:pt x="43093" y="537719"/>
                </a:lnTo>
                <a:cubicBezTo>
                  <a:pt x="43093" y="542021"/>
                  <a:pt x="47402" y="546323"/>
                  <a:pt x="51711" y="546323"/>
                </a:cubicBezTo>
                <a:lnTo>
                  <a:pt x="538663" y="546323"/>
                </a:lnTo>
                <a:cubicBezTo>
                  <a:pt x="542972" y="546323"/>
                  <a:pt x="547281" y="542021"/>
                  <a:pt x="547281" y="537719"/>
                </a:cubicBezTo>
                <a:cubicBezTo>
                  <a:pt x="547281" y="537719"/>
                  <a:pt x="547281" y="51621"/>
                  <a:pt x="547281" y="51621"/>
                </a:cubicBezTo>
                <a:cubicBezTo>
                  <a:pt x="547281" y="47319"/>
                  <a:pt x="542972" y="43017"/>
                  <a:pt x="538663" y="43017"/>
                </a:cubicBezTo>
                <a:close/>
                <a:moveTo>
                  <a:pt x="51711" y="0"/>
                </a:moveTo>
                <a:lnTo>
                  <a:pt x="538663" y="0"/>
                </a:lnTo>
                <a:cubicBezTo>
                  <a:pt x="566673" y="0"/>
                  <a:pt x="590374" y="23659"/>
                  <a:pt x="590374" y="51621"/>
                </a:cubicBezTo>
                <a:lnTo>
                  <a:pt x="590374" y="537719"/>
                </a:lnTo>
                <a:cubicBezTo>
                  <a:pt x="590374" y="565681"/>
                  <a:pt x="566673" y="589340"/>
                  <a:pt x="538663" y="589340"/>
                </a:cubicBezTo>
                <a:lnTo>
                  <a:pt x="51711" y="589340"/>
                </a:lnTo>
                <a:cubicBezTo>
                  <a:pt x="23701" y="589340"/>
                  <a:pt x="0" y="565681"/>
                  <a:pt x="0" y="537719"/>
                </a:cubicBezTo>
                <a:lnTo>
                  <a:pt x="0" y="51621"/>
                </a:lnTo>
                <a:cubicBezTo>
                  <a:pt x="0" y="23659"/>
                  <a:pt x="23701" y="0"/>
                  <a:pt x="517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umber-one_1474">
            <a:extLst>
              <a:ext uri="{FF2B5EF4-FFF2-40B4-BE49-F238E27FC236}">
                <a16:creationId xmlns:a16="http://schemas.microsoft.com/office/drawing/2014/main" id="{7A1942D2-8D58-85A5-1033-5485E0F23999}"/>
              </a:ext>
            </a:extLst>
          </p:cNvPr>
          <p:cNvSpPr>
            <a:spLocks/>
          </p:cNvSpPr>
          <p:nvPr/>
        </p:nvSpPr>
        <p:spPr>
          <a:xfrm>
            <a:off x="6127663" y="4719799"/>
            <a:ext cx="289077" cy="288571"/>
          </a:xfrm>
          <a:custGeom>
            <a:avLst/>
            <a:gdLst>
              <a:gd name="connsiteX0" fmla="*/ 297218 w 585891"/>
              <a:gd name="connsiteY0" fmla="*/ 120351 h 584857"/>
              <a:gd name="connsiteX1" fmla="*/ 417783 w 585891"/>
              <a:gd name="connsiteY1" fmla="*/ 225749 h 584857"/>
              <a:gd name="connsiteX2" fmla="*/ 327359 w 585891"/>
              <a:gd name="connsiteY2" fmla="*/ 372015 h 584857"/>
              <a:gd name="connsiteX3" fmla="*/ 295065 w 585891"/>
              <a:gd name="connsiteY3" fmla="*/ 397826 h 584857"/>
              <a:gd name="connsiteX4" fmla="*/ 295065 w 585891"/>
              <a:gd name="connsiteY4" fmla="*/ 399977 h 584857"/>
              <a:gd name="connsiteX5" fmla="*/ 422089 w 585891"/>
              <a:gd name="connsiteY5" fmla="*/ 399977 h 584857"/>
              <a:gd name="connsiteX6" fmla="*/ 422089 w 585891"/>
              <a:gd name="connsiteY6" fmla="*/ 464506 h 584857"/>
              <a:gd name="connsiteX7" fmla="*/ 183112 w 585891"/>
              <a:gd name="connsiteY7" fmla="*/ 464506 h 584857"/>
              <a:gd name="connsiteX8" fmla="*/ 183112 w 585891"/>
              <a:gd name="connsiteY8" fmla="*/ 417185 h 584857"/>
              <a:gd name="connsiteX9" fmla="*/ 226171 w 585891"/>
              <a:gd name="connsiteY9" fmla="*/ 376317 h 584857"/>
              <a:gd name="connsiteX10" fmla="*/ 338124 w 585891"/>
              <a:gd name="connsiteY10" fmla="*/ 232202 h 584857"/>
              <a:gd name="connsiteX11" fmla="*/ 282148 w 585891"/>
              <a:gd name="connsiteY11" fmla="*/ 182729 h 584857"/>
              <a:gd name="connsiteX12" fmla="*/ 208947 w 585891"/>
              <a:gd name="connsiteY12" fmla="*/ 210692 h 584857"/>
              <a:gd name="connsiteX13" fmla="*/ 185265 w 585891"/>
              <a:gd name="connsiteY13" fmla="*/ 154767 h 584857"/>
              <a:gd name="connsiteX14" fmla="*/ 297218 w 585891"/>
              <a:gd name="connsiteY14" fmla="*/ 120351 h 584857"/>
              <a:gd name="connsiteX15" fmla="*/ 49542 w 585891"/>
              <a:gd name="connsiteY15" fmla="*/ 43004 h 584857"/>
              <a:gd name="connsiteX16" fmla="*/ 43080 w 585891"/>
              <a:gd name="connsiteY16" fmla="*/ 49455 h 584857"/>
              <a:gd name="connsiteX17" fmla="*/ 43080 w 585891"/>
              <a:gd name="connsiteY17" fmla="*/ 533252 h 584857"/>
              <a:gd name="connsiteX18" fmla="*/ 49542 w 585891"/>
              <a:gd name="connsiteY18" fmla="*/ 541853 h 584857"/>
              <a:gd name="connsiteX19" fmla="*/ 534195 w 585891"/>
              <a:gd name="connsiteY19" fmla="*/ 541853 h 584857"/>
              <a:gd name="connsiteX20" fmla="*/ 542811 w 585891"/>
              <a:gd name="connsiteY20" fmla="*/ 533252 h 584857"/>
              <a:gd name="connsiteX21" fmla="*/ 542811 w 585891"/>
              <a:gd name="connsiteY21" fmla="*/ 49455 h 584857"/>
              <a:gd name="connsiteX22" fmla="*/ 534195 w 585891"/>
              <a:gd name="connsiteY22" fmla="*/ 43004 h 584857"/>
              <a:gd name="connsiteX23" fmla="*/ 49542 w 585891"/>
              <a:gd name="connsiteY23" fmla="*/ 0 h 584857"/>
              <a:gd name="connsiteX24" fmla="*/ 534195 w 585891"/>
              <a:gd name="connsiteY24" fmla="*/ 0 h 584857"/>
              <a:gd name="connsiteX25" fmla="*/ 585891 w 585891"/>
              <a:gd name="connsiteY25" fmla="*/ 49455 h 584857"/>
              <a:gd name="connsiteX26" fmla="*/ 585891 w 585891"/>
              <a:gd name="connsiteY26" fmla="*/ 533252 h 584857"/>
              <a:gd name="connsiteX27" fmla="*/ 534195 w 585891"/>
              <a:gd name="connsiteY27" fmla="*/ 584857 h 584857"/>
              <a:gd name="connsiteX28" fmla="*/ 49542 w 585891"/>
              <a:gd name="connsiteY28" fmla="*/ 584857 h 584857"/>
              <a:gd name="connsiteX29" fmla="*/ 0 w 585891"/>
              <a:gd name="connsiteY29" fmla="*/ 533252 h 584857"/>
              <a:gd name="connsiteX30" fmla="*/ 0 w 585891"/>
              <a:gd name="connsiteY30" fmla="*/ 49455 h 584857"/>
              <a:gd name="connsiteX31" fmla="*/ 49542 w 585891"/>
              <a:gd name="connsiteY31" fmla="*/ 0 h 58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5891" h="584857">
                <a:moveTo>
                  <a:pt x="297218" y="120351"/>
                </a:moveTo>
                <a:cubicBezTo>
                  <a:pt x="374724" y="120351"/>
                  <a:pt x="417783" y="163371"/>
                  <a:pt x="417783" y="225749"/>
                </a:cubicBezTo>
                <a:cubicBezTo>
                  <a:pt x="417783" y="283825"/>
                  <a:pt x="374724" y="328995"/>
                  <a:pt x="327359" y="372015"/>
                </a:cubicBezTo>
                <a:lnTo>
                  <a:pt x="295065" y="397826"/>
                </a:lnTo>
                <a:lnTo>
                  <a:pt x="295065" y="399977"/>
                </a:lnTo>
                <a:lnTo>
                  <a:pt x="422089" y="399977"/>
                </a:lnTo>
                <a:lnTo>
                  <a:pt x="422089" y="464506"/>
                </a:lnTo>
                <a:lnTo>
                  <a:pt x="183112" y="464506"/>
                </a:lnTo>
                <a:lnTo>
                  <a:pt x="183112" y="417185"/>
                </a:lnTo>
                <a:lnTo>
                  <a:pt x="226171" y="376317"/>
                </a:lnTo>
                <a:cubicBezTo>
                  <a:pt x="299371" y="309636"/>
                  <a:pt x="335971" y="273070"/>
                  <a:pt x="338124" y="232202"/>
                </a:cubicBezTo>
                <a:cubicBezTo>
                  <a:pt x="338124" y="204239"/>
                  <a:pt x="320901" y="182729"/>
                  <a:pt x="282148" y="182729"/>
                </a:cubicBezTo>
                <a:cubicBezTo>
                  <a:pt x="252006" y="182729"/>
                  <a:pt x="226171" y="197786"/>
                  <a:pt x="208947" y="210692"/>
                </a:cubicBezTo>
                <a:lnTo>
                  <a:pt x="185265" y="154767"/>
                </a:lnTo>
                <a:cubicBezTo>
                  <a:pt x="211100" y="135408"/>
                  <a:pt x="252006" y="120351"/>
                  <a:pt x="297218" y="120351"/>
                </a:cubicBezTo>
                <a:close/>
                <a:moveTo>
                  <a:pt x="49542" y="43004"/>
                </a:moveTo>
                <a:cubicBezTo>
                  <a:pt x="47388" y="43004"/>
                  <a:pt x="43080" y="47304"/>
                  <a:pt x="43080" y="49455"/>
                </a:cubicBezTo>
                <a:lnTo>
                  <a:pt x="43080" y="533252"/>
                </a:lnTo>
                <a:cubicBezTo>
                  <a:pt x="43080" y="537553"/>
                  <a:pt x="47388" y="541853"/>
                  <a:pt x="49542" y="541853"/>
                </a:cubicBezTo>
                <a:lnTo>
                  <a:pt x="534195" y="541853"/>
                </a:lnTo>
                <a:cubicBezTo>
                  <a:pt x="538503" y="541853"/>
                  <a:pt x="542811" y="537553"/>
                  <a:pt x="542811" y="533252"/>
                </a:cubicBezTo>
                <a:lnTo>
                  <a:pt x="542811" y="49455"/>
                </a:lnTo>
                <a:cubicBezTo>
                  <a:pt x="542811" y="47304"/>
                  <a:pt x="538503" y="43004"/>
                  <a:pt x="534195" y="43004"/>
                </a:cubicBezTo>
                <a:close/>
                <a:moveTo>
                  <a:pt x="49542" y="0"/>
                </a:moveTo>
                <a:lnTo>
                  <a:pt x="534195" y="0"/>
                </a:lnTo>
                <a:cubicBezTo>
                  <a:pt x="562197" y="0"/>
                  <a:pt x="585891" y="21502"/>
                  <a:pt x="585891" y="49455"/>
                </a:cubicBezTo>
                <a:lnTo>
                  <a:pt x="585891" y="533252"/>
                </a:lnTo>
                <a:cubicBezTo>
                  <a:pt x="585891" y="561205"/>
                  <a:pt x="562197" y="584857"/>
                  <a:pt x="534195" y="584857"/>
                </a:cubicBezTo>
                <a:lnTo>
                  <a:pt x="49542" y="584857"/>
                </a:lnTo>
                <a:cubicBezTo>
                  <a:pt x="21540" y="584857"/>
                  <a:pt x="0" y="561205"/>
                  <a:pt x="0" y="533252"/>
                </a:cubicBezTo>
                <a:lnTo>
                  <a:pt x="0" y="49455"/>
                </a:lnTo>
                <a:cubicBezTo>
                  <a:pt x="0" y="21502"/>
                  <a:pt x="21540" y="0"/>
                  <a:pt x="495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number-one_1474">
            <a:extLst>
              <a:ext uri="{FF2B5EF4-FFF2-40B4-BE49-F238E27FC236}">
                <a16:creationId xmlns:a16="http://schemas.microsoft.com/office/drawing/2014/main" id="{E4A470D8-5708-75B8-2D15-542127566842}"/>
              </a:ext>
            </a:extLst>
          </p:cNvPr>
          <p:cNvSpPr>
            <a:spLocks/>
          </p:cNvSpPr>
          <p:nvPr/>
        </p:nvSpPr>
        <p:spPr>
          <a:xfrm>
            <a:off x="6127663" y="2655423"/>
            <a:ext cx="289077" cy="288571"/>
          </a:xfrm>
          <a:custGeom>
            <a:avLst/>
            <a:gdLst>
              <a:gd name="connsiteX0" fmla="*/ 286553 w 590374"/>
              <a:gd name="connsiteY0" fmla="*/ 124834 h 589340"/>
              <a:gd name="connsiteX1" fmla="*/ 357604 w 590374"/>
              <a:gd name="connsiteY1" fmla="*/ 124834 h 589340"/>
              <a:gd name="connsiteX2" fmla="*/ 357604 w 590374"/>
              <a:gd name="connsiteY2" fmla="*/ 488301 h 589340"/>
              <a:gd name="connsiteX3" fmla="*/ 275788 w 590374"/>
              <a:gd name="connsiteY3" fmla="*/ 488301 h 589340"/>
              <a:gd name="connsiteX4" fmla="*/ 275788 w 590374"/>
              <a:gd name="connsiteY4" fmla="*/ 200108 h 589340"/>
              <a:gd name="connsiteX5" fmla="*/ 273635 w 590374"/>
              <a:gd name="connsiteY5" fmla="*/ 200108 h 589340"/>
              <a:gd name="connsiteX6" fmla="*/ 204737 w 590374"/>
              <a:gd name="connsiteY6" fmla="*/ 232369 h 589340"/>
              <a:gd name="connsiteX7" fmla="*/ 189665 w 590374"/>
              <a:gd name="connsiteY7" fmla="*/ 169999 h 589340"/>
              <a:gd name="connsiteX8" fmla="*/ 51711 w 590374"/>
              <a:gd name="connsiteY8" fmla="*/ 43017 h 589340"/>
              <a:gd name="connsiteX9" fmla="*/ 43093 w 590374"/>
              <a:gd name="connsiteY9" fmla="*/ 51621 h 589340"/>
              <a:gd name="connsiteX10" fmla="*/ 43093 w 590374"/>
              <a:gd name="connsiteY10" fmla="*/ 537719 h 589340"/>
              <a:gd name="connsiteX11" fmla="*/ 51711 w 590374"/>
              <a:gd name="connsiteY11" fmla="*/ 546323 h 589340"/>
              <a:gd name="connsiteX12" fmla="*/ 538663 w 590374"/>
              <a:gd name="connsiteY12" fmla="*/ 546323 h 589340"/>
              <a:gd name="connsiteX13" fmla="*/ 547281 w 590374"/>
              <a:gd name="connsiteY13" fmla="*/ 537719 h 589340"/>
              <a:gd name="connsiteX14" fmla="*/ 547281 w 590374"/>
              <a:gd name="connsiteY14" fmla="*/ 51621 h 589340"/>
              <a:gd name="connsiteX15" fmla="*/ 538663 w 590374"/>
              <a:gd name="connsiteY15" fmla="*/ 43017 h 589340"/>
              <a:gd name="connsiteX16" fmla="*/ 51711 w 590374"/>
              <a:gd name="connsiteY16" fmla="*/ 0 h 589340"/>
              <a:gd name="connsiteX17" fmla="*/ 538663 w 590374"/>
              <a:gd name="connsiteY17" fmla="*/ 0 h 589340"/>
              <a:gd name="connsiteX18" fmla="*/ 590374 w 590374"/>
              <a:gd name="connsiteY18" fmla="*/ 51621 h 589340"/>
              <a:gd name="connsiteX19" fmla="*/ 590374 w 590374"/>
              <a:gd name="connsiteY19" fmla="*/ 537719 h 589340"/>
              <a:gd name="connsiteX20" fmla="*/ 538663 w 590374"/>
              <a:gd name="connsiteY20" fmla="*/ 589340 h 589340"/>
              <a:gd name="connsiteX21" fmla="*/ 51711 w 590374"/>
              <a:gd name="connsiteY21" fmla="*/ 589340 h 589340"/>
              <a:gd name="connsiteX22" fmla="*/ 0 w 590374"/>
              <a:gd name="connsiteY22" fmla="*/ 537719 h 589340"/>
              <a:gd name="connsiteX23" fmla="*/ 0 w 590374"/>
              <a:gd name="connsiteY23" fmla="*/ 51621 h 589340"/>
              <a:gd name="connsiteX24" fmla="*/ 51711 w 590374"/>
              <a:gd name="connsiteY24" fmla="*/ 0 h 58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0374" h="589340">
                <a:moveTo>
                  <a:pt x="286553" y="124834"/>
                </a:moveTo>
                <a:lnTo>
                  <a:pt x="357604" y="124834"/>
                </a:lnTo>
                <a:lnTo>
                  <a:pt x="357604" y="488301"/>
                </a:lnTo>
                <a:lnTo>
                  <a:pt x="275788" y="488301"/>
                </a:lnTo>
                <a:lnTo>
                  <a:pt x="275788" y="200108"/>
                </a:lnTo>
                <a:lnTo>
                  <a:pt x="273635" y="200108"/>
                </a:lnTo>
                <a:lnTo>
                  <a:pt x="204737" y="232369"/>
                </a:lnTo>
                <a:lnTo>
                  <a:pt x="189665" y="169999"/>
                </a:lnTo>
                <a:close/>
                <a:moveTo>
                  <a:pt x="51711" y="43017"/>
                </a:moveTo>
                <a:cubicBezTo>
                  <a:pt x="47402" y="43017"/>
                  <a:pt x="43093" y="47319"/>
                  <a:pt x="43093" y="51621"/>
                </a:cubicBezTo>
                <a:lnTo>
                  <a:pt x="43093" y="537719"/>
                </a:lnTo>
                <a:cubicBezTo>
                  <a:pt x="43093" y="542021"/>
                  <a:pt x="47402" y="546323"/>
                  <a:pt x="51711" y="546323"/>
                </a:cubicBezTo>
                <a:lnTo>
                  <a:pt x="538663" y="546323"/>
                </a:lnTo>
                <a:cubicBezTo>
                  <a:pt x="542972" y="546323"/>
                  <a:pt x="547281" y="542021"/>
                  <a:pt x="547281" y="537719"/>
                </a:cubicBezTo>
                <a:cubicBezTo>
                  <a:pt x="547281" y="537719"/>
                  <a:pt x="547281" y="51621"/>
                  <a:pt x="547281" y="51621"/>
                </a:cubicBezTo>
                <a:cubicBezTo>
                  <a:pt x="547281" y="47319"/>
                  <a:pt x="542972" y="43017"/>
                  <a:pt x="538663" y="43017"/>
                </a:cubicBezTo>
                <a:close/>
                <a:moveTo>
                  <a:pt x="51711" y="0"/>
                </a:moveTo>
                <a:lnTo>
                  <a:pt x="538663" y="0"/>
                </a:lnTo>
                <a:cubicBezTo>
                  <a:pt x="566673" y="0"/>
                  <a:pt x="590374" y="23659"/>
                  <a:pt x="590374" y="51621"/>
                </a:cubicBezTo>
                <a:lnTo>
                  <a:pt x="590374" y="537719"/>
                </a:lnTo>
                <a:cubicBezTo>
                  <a:pt x="590374" y="565681"/>
                  <a:pt x="566673" y="589340"/>
                  <a:pt x="538663" y="589340"/>
                </a:cubicBezTo>
                <a:lnTo>
                  <a:pt x="51711" y="589340"/>
                </a:lnTo>
                <a:cubicBezTo>
                  <a:pt x="23701" y="589340"/>
                  <a:pt x="0" y="565681"/>
                  <a:pt x="0" y="537719"/>
                </a:cubicBezTo>
                <a:lnTo>
                  <a:pt x="0" y="51621"/>
                </a:lnTo>
                <a:cubicBezTo>
                  <a:pt x="0" y="23659"/>
                  <a:pt x="23701" y="0"/>
                  <a:pt x="517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a:extLst>
              <a:ext uri="{FF2B5EF4-FFF2-40B4-BE49-F238E27FC236}">
                <a16:creationId xmlns:a16="http://schemas.microsoft.com/office/drawing/2014/main" id="{75E91F2C-DCFC-D712-DA21-4F94663C52EF}"/>
              </a:ext>
            </a:extLst>
          </p:cNvPr>
          <p:cNvSpPr/>
          <p:nvPr/>
        </p:nvSpPr>
        <p:spPr>
          <a:xfrm>
            <a:off x="9495159" y="5188262"/>
            <a:ext cx="1125252" cy="14170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C80D6CE-5E68-B6F4-BCEE-643582E68294}"/>
              </a:ext>
            </a:extLst>
          </p:cNvPr>
          <p:cNvGrpSpPr>
            <a:grpSpLocks noChangeAspect="1"/>
          </p:cNvGrpSpPr>
          <p:nvPr/>
        </p:nvGrpSpPr>
        <p:grpSpPr>
          <a:xfrm rot="11715816">
            <a:off x="9031438" y="2417089"/>
            <a:ext cx="927441" cy="654594"/>
            <a:chOff x="3635375" y="1947863"/>
            <a:chExt cx="4921250" cy="3473449"/>
          </a:xfrm>
        </p:grpSpPr>
        <p:sp>
          <p:nvSpPr>
            <p:cNvPr id="27" name="îşḻîdê">
              <a:extLst>
                <a:ext uri="{FF2B5EF4-FFF2-40B4-BE49-F238E27FC236}">
                  <a16:creationId xmlns:a16="http://schemas.microsoft.com/office/drawing/2014/main" id="{2E08C2BD-A066-F19F-04D5-B2E170FEE644}"/>
                </a:ext>
              </a:extLst>
            </p:cNvPr>
            <p:cNvSpPr/>
            <p:nvPr/>
          </p:nvSpPr>
          <p:spPr bwMode="auto">
            <a:xfrm>
              <a:off x="5059363" y="3463925"/>
              <a:ext cx="1871663" cy="771525"/>
            </a:xfrm>
            <a:custGeom>
              <a:avLst/>
              <a:gdLst>
                <a:gd name="T0" fmla="*/ 97 w 204"/>
                <a:gd name="T1" fmla="*/ 84 h 84"/>
                <a:gd name="T2" fmla="*/ 56 w 204"/>
                <a:gd name="T3" fmla="*/ 74 h 84"/>
                <a:gd name="T4" fmla="*/ 0 w 204"/>
                <a:gd name="T5" fmla="*/ 43 h 84"/>
                <a:gd name="T6" fmla="*/ 0 w 204"/>
                <a:gd name="T7" fmla="*/ 43 h 84"/>
                <a:gd name="T8" fmla="*/ 1 w 204"/>
                <a:gd name="T9" fmla="*/ 40 h 84"/>
                <a:gd name="T10" fmla="*/ 53 w 204"/>
                <a:gd name="T11" fmla="*/ 49 h 84"/>
                <a:gd name="T12" fmla="*/ 119 w 204"/>
                <a:gd name="T13" fmla="*/ 0 h 84"/>
                <a:gd name="T14" fmla="*/ 122 w 204"/>
                <a:gd name="T15" fmla="*/ 1 h 84"/>
                <a:gd name="T16" fmla="*/ 54 w 204"/>
                <a:gd name="T17" fmla="*/ 53 h 84"/>
                <a:gd name="T18" fmla="*/ 22 w 204"/>
                <a:gd name="T19" fmla="*/ 52 h 84"/>
                <a:gd name="T20" fmla="*/ 58 w 204"/>
                <a:gd name="T21" fmla="*/ 71 h 84"/>
                <a:gd name="T22" fmla="*/ 110 w 204"/>
                <a:gd name="T23" fmla="*/ 80 h 84"/>
                <a:gd name="T24" fmla="*/ 200 w 204"/>
                <a:gd name="T25" fmla="*/ 1 h 84"/>
                <a:gd name="T26" fmla="*/ 204 w 204"/>
                <a:gd name="T27" fmla="*/ 2 h 84"/>
                <a:gd name="T28" fmla="*/ 110 w 204"/>
                <a:gd name="T29" fmla="*/ 83 h 84"/>
                <a:gd name="T30" fmla="*/ 97 w 204"/>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84">
                  <a:moveTo>
                    <a:pt x="97" y="84"/>
                  </a:moveTo>
                  <a:cubicBezTo>
                    <a:pt x="82" y="84"/>
                    <a:pt x="69" y="81"/>
                    <a:pt x="56" y="74"/>
                  </a:cubicBezTo>
                  <a:cubicBezTo>
                    <a:pt x="0" y="43"/>
                    <a:pt x="0" y="43"/>
                    <a:pt x="0" y="43"/>
                  </a:cubicBezTo>
                  <a:cubicBezTo>
                    <a:pt x="0" y="43"/>
                    <a:pt x="0" y="43"/>
                    <a:pt x="0" y="43"/>
                  </a:cubicBezTo>
                  <a:cubicBezTo>
                    <a:pt x="1" y="40"/>
                    <a:pt x="1" y="40"/>
                    <a:pt x="1" y="40"/>
                  </a:cubicBezTo>
                  <a:cubicBezTo>
                    <a:pt x="17" y="49"/>
                    <a:pt x="35" y="52"/>
                    <a:pt x="53" y="49"/>
                  </a:cubicBezTo>
                  <a:cubicBezTo>
                    <a:pt x="54" y="49"/>
                    <a:pt x="90" y="44"/>
                    <a:pt x="119" y="0"/>
                  </a:cubicBezTo>
                  <a:cubicBezTo>
                    <a:pt x="122" y="1"/>
                    <a:pt x="122" y="1"/>
                    <a:pt x="122" y="1"/>
                  </a:cubicBezTo>
                  <a:cubicBezTo>
                    <a:pt x="92" y="48"/>
                    <a:pt x="55" y="53"/>
                    <a:pt x="54" y="53"/>
                  </a:cubicBezTo>
                  <a:cubicBezTo>
                    <a:pt x="43" y="54"/>
                    <a:pt x="32" y="54"/>
                    <a:pt x="22" y="52"/>
                  </a:cubicBezTo>
                  <a:cubicBezTo>
                    <a:pt x="58" y="71"/>
                    <a:pt x="58" y="71"/>
                    <a:pt x="58" y="71"/>
                  </a:cubicBezTo>
                  <a:cubicBezTo>
                    <a:pt x="73" y="80"/>
                    <a:pt x="91" y="83"/>
                    <a:pt x="110" y="80"/>
                  </a:cubicBezTo>
                  <a:cubicBezTo>
                    <a:pt x="150" y="74"/>
                    <a:pt x="185" y="43"/>
                    <a:pt x="200" y="1"/>
                  </a:cubicBezTo>
                  <a:cubicBezTo>
                    <a:pt x="204" y="2"/>
                    <a:pt x="204" y="2"/>
                    <a:pt x="204" y="2"/>
                  </a:cubicBezTo>
                  <a:cubicBezTo>
                    <a:pt x="188" y="46"/>
                    <a:pt x="151" y="78"/>
                    <a:pt x="110" y="83"/>
                  </a:cubicBezTo>
                  <a:cubicBezTo>
                    <a:pt x="106" y="84"/>
                    <a:pt x="101" y="84"/>
                    <a:pt x="97" y="84"/>
                  </a:cubicBez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ŝlïḑè">
              <a:extLst>
                <a:ext uri="{FF2B5EF4-FFF2-40B4-BE49-F238E27FC236}">
                  <a16:creationId xmlns:a16="http://schemas.microsoft.com/office/drawing/2014/main" id="{F6B2EE16-0A96-CACB-A3A4-8F3D0A6418BF}"/>
                </a:ext>
              </a:extLst>
            </p:cNvPr>
            <p:cNvSpPr/>
            <p:nvPr/>
          </p:nvSpPr>
          <p:spPr bwMode="auto">
            <a:xfrm>
              <a:off x="5059363" y="3849688"/>
              <a:ext cx="550863" cy="295275"/>
            </a:xfrm>
            <a:custGeom>
              <a:avLst/>
              <a:gdLst>
                <a:gd name="T0" fmla="*/ 57 w 60"/>
                <a:gd name="T1" fmla="*/ 31 h 32"/>
                <a:gd name="T2" fmla="*/ 0 w 60"/>
                <a:gd name="T3" fmla="*/ 0 h 32"/>
                <a:gd name="T4" fmla="*/ 3 w 60"/>
                <a:gd name="T5" fmla="*/ 2 h 32"/>
                <a:gd name="T6" fmla="*/ 60 w 60"/>
                <a:gd name="T7" fmla="*/ 32 h 32"/>
                <a:gd name="T8" fmla="*/ 57 w 60"/>
                <a:gd name="T9" fmla="*/ 31 h 32"/>
              </a:gdLst>
              <a:ahLst/>
              <a:cxnLst>
                <a:cxn ang="0">
                  <a:pos x="T0" y="T1"/>
                </a:cxn>
                <a:cxn ang="0">
                  <a:pos x="T2" y="T3"/>
                </a:cxn>
                <a:cxn ang="0">
                  <a:pos x="T4" y="T5"/>
                </a:cxn>
                <a:cxn ang="0">
                  <a:pos x="T6" y="T7"/>
                </a:cxn>
                <a:cxn ang="0">
                  <a:pos x="T8" y="T9"/>
                </a:cxn>
              </a:cxnLst>
              <a:rect l="0" t="0" r="r" b="b"/>
              <a:pathLst>
                <a:path w="60" h="32">
                  <a:moveTo>
                    <a:pt x="57" y="31"/>
                  </a:moveTo>
                  <a:cubicBezTo>
                    <a:pt x="0" y="0"/>
                    <a:pt x="0" y="0"/>
                    <a:pt x="0" y="0"/>
                  </a:cubicBezTo>
                  <a:cubicBezTo>
                    <a:pt x="1" y="0"/>
                    <a:pt x="2" y="1"/>
                    <a:pt x="3" y="2"/>
                  </a:cubicBezTo>
                  <a:cubicBezTo>
                    <a:pt x="60" y="32"/>
                    <a:pt x="60" y="32"/>
                    <a:pt x="60" y="32"/>
                  </a:cubicBezTo>
                  <a:cubicBezTo>
                    <a:pt x="59" y="32"/>
                    <a:pt x="58" y="31"/>
                    <a:pt x="57" y="31"/>
                  </a:cubicBezTo>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ŝ1íďê">
              <a:extLst>
                <a:ext uri="{FF2B5EF4-FFF2-40B4-BE49-F238E27FC236}">
                  <a16:creationId xmlns:a16="http://schemas.microsoft.com/office/drawing/2014/main" id="{44FCD1B0-8A24-C9AA-DC9E-6F3DD5528FF3}"/>
                </a:ext>
              </a:extLst>
            </p:cNvPr>
            <p:cNvSpPr/>
            <p:nvPr/>
          </p:nvSpPr>
          <p:spPr bwMode="auto">
            <a:xfrm>
              <a:off x="5059363" y="3832225"/>
              <a:ext cx="558800" cy="330200"/>
            </a:xfrm>
            <a:custGeom>
              <a:avLst/>
              <a:gdLst>
                <a:gd name="T0" fmla="*/ 59 w 61"/>
                <a:gd name="T1" fmla="*/ 36 h 36"/>
                <a:gd name="T2" fmla="*/ 56 w 61"/>
                <a:gd name="T3" fmla="*/ 34 h 36"/>
                <a:gd name="T4" fmla="*/ 0 w 61"/>
                <a:gd name="T5" fmla="*/ 3 h 36"/>
                <a:gd name="T6" fmla="*/ 1 w 61"/>
                <a:gd name="T7" fmla="*/ 0 h 36"/>
                <a:gd name="T8" fmla="*/ 1 w 61"/>
                <a:gd name="T9" fmla="*/ 0 h 36"/>
                <a:gd name="T10" fmla="*/ 1 w 61"/>
                <a:gd name="T11" fmla="*/ 0 h 36"/>
                <a:gd name="T12" fmla="*/ 4 w 61"/>
                <a:gd name="T13" fmla="*/ 2 h 36"/>
                <a:gd name="T14" fmla="*/ 61 w 61"/>
                <a:gd name="T15" fmla="*/ 33 h 36"/>
                <a:gd name="T16" fmla="*/ 59 w 61"/>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6">
                  <a:moveTo>
                    <a:pt x="59" y="36"/>
                  </a:moveTo>
                  <a:cubicBezTo>
                    <a:pt x="58" y="35"/>
                    <a:pt x="57" y="35"/>
                    <a:pt x="56" y="34"/>
                  </a:cubicBezTo>
                  <a:cubicBezTo>
                    <a:pt x="0" y="3"/>
                    <a:pt x="0" y="3"/>
                    <a:pt x="0" y="3"/>
                  </a:cubicBezTo>
                  <a:cubicBezTo>
                    <a:pt x="1" y="0"/>
                    <a:pt x="1" y="0"/>
                    <a:pt x="1" y="0"/>
                  </a:cubicBezTo>
                  <a:cubicBezTo>
                    <a:pt x="1" y="0"/>
                    <a:pt x="1" y="0"/>
                    <a:pt x="1" y="0"/>
                  </a:cubicBezTo>
                  <a:cubicBezTo>
                    <a:pt x="1" y="0"/>
                    <a:pt x="1" y="0"/>
                    <a:pt x="1" y="0"/>
                  </a:cubicBezTo>
                  <a:cubicBezTo>
                    <a:pt x="2" y="1"/>
                    <a:pt x="3" y="1"/>
                    <a:pt x="4" y="2"/>
                  </a:cubicBezTo>
                  <a:cubicBezTo>
                    <a:pt x="61" y="33"/>
                    <a:pt x="61" y="33"/>
                    <a:pt x="61" y="33"/>
                  </a:cubicBezTo>
                  <a:lnTo>
                    <a:pt x="59" y="36"/>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ṩ1îḓê">
              <a:extLst>
                <a:ext uri="{FF2B5EF4-FFF2-40B4-BE49-F238E27FC236}">
                  <a16:creationId xmlns:a16="http://schemas.microsoft.com/office/drawing/2014/main" id="{4514B9E6-39C9-F67C-F17B-A11F3A4AD0CA}"/>
                </a:ext>
              </a:extLst>
            </p:cNvPr>
            <p:cNvSpPr/>
            <p:nvPr/>
          </p:nvSpPr>
          <p:spPr bwMode="auto">
            <a:xfrm>
              <a:off x="6564313" y="3289300"/>
              <a:ext cx="349250" cy="201612"/>
            </a:xfrm>
            <a:custGeom>
              <a:avLst/>
              <a:gdLst>
                <a:gd name="T0" fmla="*/ 0 w 38"/>
                <a:gd name="T1" fmla="*/ 0 h 22"/>
                <a:gd name="T2" fmla="*/ 38 w 38"/>
                <a:gd name="T3" fmla="*/ 21 h 22"/>
                <a:gd name="T4" fmla="*/ 38 w 38"/>
                <a:gd name="T5" fmla="*/ 22 h 22"/>
              </a:gdLst>
              <a:ahLst/>
              <a:cxnLst>
                <a:cxn ang="0">
                  <a:pos x="T0" y="T1"/>
                </a:cxn>
                <a:cxn ang="0">
                  <a:pos x="T2" y="T3"/>
                </a:cxn>
                <a:cxn ang="0">
                  <a:pos x="T4" y="T5"/>
                </a:cxn>
              </a:cxnLst>
              <a:rect l="0" t="0" r="r" b="b"/>
              <a:pathLst>
                <a:path w="38" h="22">
                  <a:moveTo>
                    <a:pt x="0" y="0"/>
                  </a:moveTo>
                  <a:cubicBezTo>
                    <a:pt x="38" y="21"/>
                    <a:pt x="38" y="21"/>
                    <a:pt x="38" y="21"/>
                  </a:cubicBezTo>
                  <a:cubicBezTo>
                    <a:pt x="38" y="21"/>
                    <a:pt x="38" y="21"/>
                    <a:pt x="38" y="22"/>
                  </a:cubicBezTo>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Sļïďè">
              <a:extLst>
                <a:ext uri="{FF2B5EF4-FFF2-40B4-BE49-F238E27FC236}">
                  <a16:creationId xmlns:a16="http://schemas.microsoft.com/office/drawing/2014/main" id="{9A3E8B2F-DFE1-0C12-2061-14B6541E4EF6}"/>
                </a:ext>
              </a:extLst>
            </p:cNvPr>
            <p:cNvSpPr/>
            <p:nvPr/>
          </p:nvSpPr>
          <p:spPr bwMode="auto">
            <a:xfrm>
              <a:off x="6554788" y="3270250"/>
              <a:ext cx="376238" cy="220662"/>
            </a:xfrm>
            <a:custGeom>
              <a:avLst/>
              <a:gdLst>
                <a:gd name="T0" fmla="*/ 232 w 237"/>
                <a:gd name="T1" fmla="*/ 139 h 139"/>
                <a:gd name="T2" fmla="*/ 220 w 237"/>
                <a:gd name="T3" fmla="*/ 139 h 139"/>
                <a:gd name="T4" fmla="*/ 220 w 237"/>
                <a:gd name="T5" fmla="*/ 139 h 139"/>
                <a:gd name="T6" fmla="*/ 0 w 237"/>
                <a:gd name="T7" fmla="*/ 18 h 139"/>
                <a:gd name="T8" fmla="*/ 12 w 237"/>
                <a:gd name="T9" fmla="*/ 0 h 139"/>
                <a:gd name="T10" fmla="*/ 237 w 237"/>
                <a:gd name="T11" fmla="*/ 128 h 139"/>
                <a:gd name="T12" fmla="*/ 232 w 237"/>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237" h="139">
                  <a:moveTo>
                    <a:pt x="232" y="139"/>
                  </a:moveTo>
                  <a:lnTo>
                    <a:pt x="220" y="139"/>
                  </a:lnTo>
                  <a:lnTo>
                    <a:pt x="220" y="139"/>
                  </a:lnTo>
                  <a:lnTo>
                    <a:pt x="0" y="18"/>
                  </a:lnTo>
                  <a:lnTo>
                    <a:pt x="12" y="0"/>
                  </a:lnTo>
                  <a:lnTo>
                    <a:pt x="237" y="128"/>
                  </a:lnTo>
                  <a:lnTo>
                    <a:pt x="232" y="139"/>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ṣľîḋé">
              <a:extLst>
                <a:ext uri="{FF2B5EF4-FFF2-40B4-BE49-F238E27FC236}">
                  <a16:creationId xmlns:a16="http://schemas.microsoft.com/office/drawing/2014/main" id="{1D21D183-80BD-BD5D-11A6-670A13AD92B7}"/>
                </a:ext>
              </a:extLst>
            </p:cNvPr>
            <p:cNvSpPr/>
            <p:nvPr/>
          </p:nvSpPr>
          <p:spPr bwMode="auto">
            <a:xfrm>
              <a:off x="6554788" y="3298825"/>
              <a:ext cx="358775" cy="192087"/>
            </a:xfrm>
            <a:custGeom>
              <a:avLst/>
              <a:gdLst>
                <a:gd name="T0" fmla="*/ 226 w 226"/>
                <a:gd name="T1" fmla="*/ 121 h 121"/>
                <a:gd name="T2" fmla="*/ 0 w 226"/>
                <a:gd name="T3" fmla="*/ 0 h 121"/>
                <a:gd name="T4" fmla="*/ 226 w 226"/>
                <a:gd name="T5" fmla="*/ 121 h 121"/>
              </a:gdLst>
              <a:ahLst/>
              <a:cxnLst>
                <a:cxn ang="0">
                  <a:pos x="T0" y="T1"/>
                </a:cxn>
                <a:cxn ang="0">
                  <a:pos x="T2" y="T3"/>
                </a:cxn>
                <a:cxn ang="0">
                  <a:pos x="T4" y="T5"/>
                </a:cxn>
              </a:cxnLst>
              <a:rect l="0" t="0" r="r" b="b"/>
              <a:pathLst>
                <a:path w="226" h="121">
                  <a:moveTo>
                    <a:pt x="226" y="121"/>
                  </a:moveTo>
                  <a:lnTo>
                    <a:pt x="0" y="0"/>
                  </a:lnTo>
                  <a:lnTo>
                    <a:pt x="226" y="121"/>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šļiḑé">
              <a:extLst>
                <a:ext uri="{FF2B5EF4-FFF2-40B4-BE49-F238E27FC236}">
                  <a16:creationId xmlns:a16="http://schemas.microsoft.com/office/drawing/2014/main" id="{96193200-ABA9-1EFD-F512-7F66D69788A6}"/>
                </a:ext>
              </a:extLst>
            </p:cNvPr>
            <p:cNvSpPr/>
            <p:nvPr/>
          </p:nvSpPr>
          <p:spPr bwMode="auto">
            <a:xfrm flipH="1" flipV="1">
              <a:off x="6554788" y="3298825"/>
              <a:ext cx="358775" cy="1920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ṣ1íḍê">
              <a:extLst>
                <a:ext uri="{FF2B5EF4-FFF2-40B4-BE49-F238E27FC236}">
                  <a16:creationId xmlns:a16="http://schemas.microsoft.com/office/drawing/2014/main" id="{80E9D509-0535-0776-A7FC-4C3A228FA57A}"/>
                </a:ext>
              </a:extLst>
            </p:cNvPr>
            <p:cNvSpPr/>
            <p:nvPr/>
          </p:nvSpPr>
          <p:spPr bwMode="auto">
            <a:xfrm>
              <a:off x="6546850" y="3279775"/>
              <a:ext cx="366713" cy="220662"/>
            </a:xfrm>
            <a:custGeom>
              <a:avLst/>
              <a:gdLst>
                <a:gd name="T0" fmla="*/ 225 w 231"/>
                <a:gd name="T1" fmla="*/ 139 h 139"/>
                <a:gd name="T2" fmla="*/ 0 w 231"/>
                <a:gd name="T3" fmla="*/ 18 h 139"/>
                <a:gd name="T4" fmla="*/ 11 w 231"/>
                <a:gd name="T5" fmla="*/ 0 h 139"/>
                <a:gd name="T6" fmla="*/ 231 w 231"/>
                <a:gd name="T7" fmla="*/ 122 h 139"/>
                <a:gd name="T8" fmla="*/ 225 w 231"/>
                <a:gd name="T9" fmla="*/ 139 h 139"/>
              </a:gdLst>
              <a:ahLst/>
              <a:cxnLst>
                <a:cxn ang="0">
                  <a:pos x="T0" y="T1"/>
                </a:cxn>
                <a:cxn ang="0">
                  <a:pos x="T2" y="T3"/>
                </a:cxn>
                <a:cxn ang="0">
                  <a:pos x="T4" y="T5"/>
                </a:cxn>
                <a:cxn ang="0">
                  <a:pos x="T6" y="T7"/>
                </a:cxn>
                <a:cxn ang="0">
                  <a:pos x="T8" y="T9"/>
                </a:cxn>
              </a:cxnLst>
              <a:rect l="0" t="0" r="r" b="b"/>
              <a:pathLst>
                <a:path w="231" h="139">
                  <a:moveTo>
                    <a:pt x="225" y="139"/>
                  </a:moveTo>
                  <a:lnTo>
                    <a:pt x="0" y="18"/>
                  </a:lnTo>
                  <a:lnTo>
                    <a:pt x="11" y="0"/>
                  </a:lnTo>
                  <a:lnTo>
                    <a:pt x="231" y="122"/>
                  </a:lnTo>
                  <a:lnTo>
                    <a:pt x="225" y="139"/>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sļiḋe">
              <a:extLst>
                <a:ext uri="{FF2B5EF4-FFF2-40B4-BE49-F238E27FC236}">
                  <a16:creationId xmlns:a16="http://schemas.microsoft.com/office/drawing/2014/main" id="{B637BB8E-94AD-4AAB-06FD-8A301A6C1D79}"/>
                </a:ext>
              </a:extLst>
            </p:cNvPr>
            <p:cNvSpPr/>
            <p:nvPr/>
          </p:nvSpPr>
          <p:spPr bwMode="auto">
            <a:xfrm>
              <a:off x="5059363" y="3463925"/>
              <a:ext cx="1871663" cy="771525"/>
            </a:xfrm>
            <a:custGeom>
              <a:avLst/>
              <a:gdLst>
                <a:gd name="T0" fmla="*/ 97 w 204"/>
                <a:gd name="T1" fmla="*/ 84 h 84"/>
                <a:gd name="T2" fmla="*/ 56 w 204"/>
                <a:gd name="T3" fmla="*/ 74 h 84"/>
                <a:gd name="T4" fmla="*/ 0 w 204"/>
                <a:gd name="T5" fmla="*/ 43 h 84"/>
                <a:gd name="T6" fmla="*/ 0 w 204"/>
                <a:gd name="T7" fmla="*/ 43 h 84"/>
                <a:gd name="T8" fmla="*/ 1 w 204"/>
                <a:gd name="T9" fmla="*/ 40 h 84"/>
                <a:gd name="T10" fmla="*/ 53 w 204"/>
                <a:gd name="T11" fmla="*/ 49 h 84"/>
                <a:gd name="T12" fmla="*/ 119 w 204"/>
                <a:gd name="T13" fmla="*/ 0 h 84"/>
                <a:gd name="T14" fmla="*/ 122 w 204"/>
                <a:gd name="T15" fmla="*/ 1 h 84"/>
                <a:gd name="T16" fmla="*/ 54 w 204"/>
                <a:gd name="T17" fmla="*/ 53 h 84"/>
                <a:gd name="T18" fmla="*/ 22 w 204"/>
                <a:gd name="T19" fmla="*/ 52 h 84"/>
                <a:gd name="T20" fmla="*/ 58 w 204"/>
                <a:gd name="T21" fmla="*/ 71 h 84"/>
                <a:gd name="T22" fmla="*/ 110 w 204"/>
                <a:gd name="T23" fmla="*/ 80 h 84"/>
                <a:gd name="T24" fmla="*/ 200 w 204"/>
                <a:gd name="T25" fmla="*/ 1 h 84"/>
                <a:gd name="T26" fmla="*/ 204 w 204"/>
                <a:gd name="T27" fmla="*/ 2 h 84"/>
                <a:gd name="T28" fmla="*/ 110 w 204"/>
                <a:gd name="T29" fmla="*/ 83 h 84"/>
                <a:gd name="T30" fmla="*/ 97 w 204"/>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84">
                  <a:moveTo>
                    <a:pt x="97" y="84"/>
                  </a:moveTo>
                  <a:cubicBezTo>
                    <a:pt x="82" y="84"/>
                    <a:pt x="69" y="81"/>
                    <a:pt x="56" y="74"/>
                  </a:cubicBezTo>
                  <a:cubicBezTo>
                    <a:pt x="0" y="43"/>
                    <a:pt x="0" y="43"/>
                    <a:pt x="0" y="43"/>
                  </a:cubicBezTo>
                  <a:cubicBezTo>
                    <a:pt x="0" y="43"/>
                    <a:pt x="0" y="43"/>
                    <a:pt x="0" y="43"/>
                  </a:cubicBezTo>
                  <a:cubicBezTo>
                    <a:pt x="1" y="40"/>
                    <a:pt x="1" y="40"/>
                    <a:pt x="1" y="40"/>
                  </a:cubicBezTo>
                  <a:cubicBezTo>
                    <a:pt x="17" y="49"/>
                    <a:pt x="35" y="52"/>
                    <a:pt x="53" y="49"/>
                  </a:cubicBezTo>
                  <a:cubicBezTo>
                    <a:pt x="54" y="49"/>
                    <a:pt x="90" y="44"/>
                    <a:pt x="119" y="0"/>
                  </a:cubicBezTo>
                  <a:cubicBezTo>
                    <a:pt x="122" y="1"/>
                    <a:pt x="122" y="1"/>
                    <a:pt x="122" y="1"/>
                  </a:cubicBezTo>
                  <a:cubicBezTo>
                    <a:pt x="92" y="48"/>
                    <a:pt x="55" y="53"/>
                    <a:pt x="54" y="53"/>
                  </a:cubicBezTo>
                  <a:cubicBezTo>
                    <a:pt x="43" y="54"/>
                    <a:pt x="32" y="54"/>
                    <a:pt x="22" y="52"/>
                  </a:cubicBezTo>
                  <a:cubicBezTo>
                    <a:pt x="58" y="71"/>
                    <a:pt x="58" y="71"/>
                    <a:pt x="58" y="71"/>
                  </a:cubicBezTo>
                  <a:cubicBezTo>
                    <a:pt x="73" y="80"/>
                    <a:pt x="91" y="83"/>
                    <a:pt x="110" y="80"/>
                  </a:cubicBezTo>
                  <a:cubicBezTo>
                    <a:pt x="150" y="74"/>
                    <a:pt x="185" y="43"/>
                    <a:pt x="200" y="1"/>
                  </a:cubicBezTo>
                  <a:cubicBezTo>
                    <a:pt x="204" y="2"/>
                    <a:pt x="204" y="2"/>
                    <a:pt x="204" y="2"/>
                  </a:cubicBezTo>
                  <a:cubicBezTo>
                    <a:pt x="188" y="46"/>
                    <a:pt x="151" y="78"/>
                    <a:pt x="110" y="83"/>
                  </a:cubicBezTo>
                  <a:cubicBezTo>
                    <a:pt x="106" y="84"/>
                    <a:pt x="101" y="84"/>
                    <a:pt x="97" y="84"/>
                  </a:cubicBez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Slïḍe">
              <a:extLst>
                <a:ext uri="{FF2B5EF4-FFF2-40B4-BE49-F238E27FC236}">
                  <a16:creationId xmlns:a16="http://schemas.microsoft.com/office/drawing/2014/main" id="{E39E972F-206B-E73F-F26B-05B6F720F7C4}"/>
                </a:ext>
              </a:extLst>
            </p:cNvPr>
            <p:cNvSpPr/>
            <p:nvPr/>
          </p:nvSpPr>
          <p:spPr bwMode="auto">
            <a:xfrm>
              <a:off x="5802313" y="1947863"/>
              <a:ext cx="1671638" cy="1627187"/>
            </a:xfrm>
            <a:custGeom>
              <a:avLst/>
              <a:gdLst>
                <a:gd name="T0" fmla="*/ 58 w 182"/>
                <a:gd name="T1" fmla="*/ 177 h 177"/>
                <a:gd name="T2" fmla="*/ 57 w 182"/>
                <a:gd name="T3" fmla="*/ 177 h 177"/>
                <a:gd name="T4" fmla="*/ 1 w 182"/>
                <a:gd name="T5" fmla="*/ 146 h 177"/>
                <a:gd name="T6" fmla="*/ 0 w 182"/>
                <a:gd name="T7" fmla="*/ 145 h 177"/>
                <a:gd name="T8" fmla="*/ 0 w 182"/>
                <a:gd name="T9" fmla="*/ 144 h 177"/>
                <a:gd name="T10" fmla="*/ 122 w 182"/>
                <a:gd name="T11" fmla="*/ 1 h 177"/>
                <a:gd name="T12" fmla="*/ 124 w 182"/>
                <a:gd name="T13" fmla="*/ 0 h 177"/>
                <a:gd name="T14" fmla="*/ 181 w 182"/>
                <a:gd name="T15" fmla="*/ 31 h 177"/>
                <a:gd name="T16" fmla="*/ 182 w 182"/>
                <a:gd name="T17" fmla="*/ 32 h 177"/>
                <a:gd name="T18" fmla="*/ 181 w 182"/>
                <a:gd name="T19" fmla="*/ 34 h 177"/>
                <a:gd name="T20" fmla="*/ 59 w 182"/>
                <a:gd name="T21" fmla="*/ 177 h 177"/>
                <a:gd name="T22" fmla="*/ 58 w 182"/>
                <a:gd name="T23" fmla="*/ 177 h 177"/>
                <a:gd name="T24" fmla="*/ 4 w 182"/>
                <a:gd name="T25" fmla="*/ 144 h 177"/>
                <a:gd name="T26" fmla="*/ 58 w 182"/>
                <a:gd name="T27" fmla="*/ 173 h 177"/>
                <a:gd name="T28" fmla="*/ 177 w 182"/>
                <a:gd name="T29" fmla="*/ 33 h 177"/>
                <a:gd name="T30" fmla="*/ 124 w 182"/>
                <a:gd name="T31" fmla="*/ 4 h 177"/>
                <a:gd name="T32" fmla="*/ 4 w 182"/>
                <a:gd name="T33" fmla="*/ 14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177">
                  <a:moveTo>
                    <a:pt x="58" y="177"/>
                  </a:moveTo>
                  <a:cubicBezTo>
                    <a:pt x="58" y="177"/>
                    <a:pt x="57" y="177"/>
                    <a:pt x="57" y="177"/>
                  </a:cubicBezTo>
                  <a:cubicBezTo>
                    <a:pt x="1" y="146"/>
                    <a:pt x="1" y="146"/>
                    <a:pt x="1" y="146"/>
                  </a:cubicBezTo>
                  <a:cubicBezTo>
                    <a:pt x="0" y="146"/>
                    <a:pt x="0" y="146"/>
                    <a:pt x="0" y="145"/>
                  </a:cubicBezTo>
                  <a:cubicBezTo>
                    <a:pt x="0" y="145"/>
                    <a:pt x="0" y="144"/>
                    <a:pt x="0" y="144"/>
                  </a:cubicBezTo>
                  <a:cubicBezTo>
                    <a:pt x="122" y="1"/>
                    <a:pt x="122" y="1"/>
                    <a:pt x="122" y="1"/>
                  </a:cubicBezTo>
                  <a:cubicBezTo>
                    <a:pt x="123" y="0"/>
                    <a:pt x="124" y="0"/>
                    <a:pt x="124" y="0"/>
                  </a:cubicBezTo>
                  <a:cubicBezTo>
                    <a:pt x="181" y="31"/>
                    <a:pt x="181" y="31"/>
                    <a:pt x="181" y="31"/>
                  </a:cubicBezTo>
                  <a:cubicBezTo>
                    <a:pt x="181" y="31"/>
                    <a:pt x="181" y="32"/>
                    <a:pt x="182" y="32"/>
                  </a:cubicBezTo>
                  <a:cubicBezTo>
                    <a:pt x="182" y="33"/>
                    <a:pt x="181" y="33"/>
                    <a:pt x="181" y="34"/>
                  </a:cubicBezTo>
                  <a:cubicBezTo>
                    <a:pt x="59" y="177"/>
                    <a:pt x="59" y="177"/>
                    <a:pt x="59" y="177"/>
                  </a:cubicBezTo>
                  <a:cubicBezTo>
                    <a:pt x="59" y="177"/>
                    <a:pt x="58" y="177"/>
                    <a:pt x="58" y="177"/>
                  </a:cubicBezTo>
                  <a:close/>
                  <a:moveTo>
                    <a:pt x="4" y="144"/>
                  </a:moveTo>
                  <a:cubicBezTo>
                    <a:pt x="58" y="173"/>
                    <a:pt x="58" y="173"/>
                    <a:pt x="58" y="173"/>
                  </a:cubicBezTo>
                  <a:cubicBezTo>
                    <a:pt x="177" y="33"/>
                    <a:pt x="177" y="33"/>
                    <a:pt x="177" y="33"/>
                  </a:cubicBezTo>
                  <a:cubicBezTo>
                    <a:pt x="124" y="4"/>
                    <a:pt x="124" y="4"/>
                    <a:pt x="124" y="4"/>
                  </a:cubicBezTo>
                  <a:lnTo>
                    <a:pt x="4" y="144"/>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ṡḻïḋê">
              <a:extLst>
                <a:ext uri="{FF2B5EF4-FFF2-40B4-BE49-F238E27FC236}">
                  <a16:creationId xmlns:a16="http://schemas.microsoft.com/office/drawing/2014/main" id="{CE0AF825-3D74-BA79-A0CA-60E3BE451B54}"/>
                </a:ext>
              </a:extLst>
            </p:cNvPr>
            <p:cNvSpPr/>
            <p:nvPr/>
          </p:nvSpPr>
          <p:spPr bwMode="auto">
            <a:xfrm>
              <a:off x="3635375" y="3059113"/>
              <a:ext cx="1543050" cy="450850"/>
            </a:xfrm>
            <a:custGeom>
              <a:avLst/>
              <a:gdLst>
                <a:gd name="T0" fmla="*/ 59 w 168"/>
                <a:gd name="T1" fmla="*/ 49 h 49"/>
                <a:gd name="T2" fmla="*/ 58 w 168"/>
                <a:gd name="T3" fmla="*/ 49 h 49"/>
                <a:gd name="T4" fmla="*/ 1 w 168"/>
                <a:gd name="T5" fmla="*/ 18 h 49"/>
                <a:gd name="T6" fmla="*/ 0 w 168"/>
                <a:gd name="T7" fmla="*/ 17 h 49"/>
                <a:gd name="T8" fmla="*/ 2 w 168"/>
                <a:gd name="T9" fmla="*/ 15 h 49"/>
                <a:gd name="T10" fmla="*/ 109 w 168"/>
                <a:gd name="T11" fmla="*/ 0 h 49"/>
                <a:gd name="T12" fmla="*/ 110 w 168"/>
                <a:gd name="T13" fmla="*/ 0 h 49"/>
                <a:gd name="T14" fmla="*/ 167 w 168"/>
                <a:gd name="T15" fmla="*/ 31 h 49"/>
                <a:gd name="T16" fmla="*/ 167 w 168"/>
                <a:gd name="T17" fmla="*/ 33 h 49"/>
                <a:gd name="T18" fmla="*/ 166 w 168"/>
                <a:gd name="T19" fmla="*/ 34 h 49"/>
                <a:gd name="T20" fmla="*/ 59 w 168"/>
                <a:gd name="T21" fmla="*/ 49 h 49"/>
                <a:gd name="T22" fmla="*/ 59 w 168"/>
                <a:gd name="T23" fmla="*/ 49 h 49"/>
                <a:gd name="T24" fmla="*/ 8 w 168"/>
                <a:gd name="T25" fmla="*/ 18 h 49"/>
                <a:gd name="T26" fmla="*/ 59 w 168"/>
                <a:gd name="T27" fmla="*/ 46 h 49"/>
                <a:gd name="T28" fmla="*/ 160 w 168"/>
                <a:gd name="T29" fmla="*/ 32 h 49"/>
                <a:gd name="T30" fmla="*/ 109 w 168"/>
                <a:gd name="T31" fmla="*/ 4 h 49"/>
                <a:gd name="T32" fmla="*/ 8 w 168"/>
                <a:gd name="T33"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49">
                  <a:moveTo>
                    <a:pt x="59" y="49"/>
                  </a:moveTo>
                  <a:cubicBezTo>
                    <a:pt x="58" y="49"/>
                    <a:pt x="58" y="49"/>
                    <a:pt x="58" y="49"/>
                  </a:cubicBezTo>
                  <a:cubicBezTo>
                    <a:pt x="1" y="18"/>
                    <a:pt x="1" y="18"/>
                    <a:pt x="1" y="18"/>
                  </a:cubicBezTo>
                  <a:cubicBezTo>
                    <a:pt x="1" y="18"/>
                    <a:pt x="0" y="17"/>
                    <a:pt x="0" y="17"/>
                  </a:cubicBezTo>
                  <a:cubicBezTo>
                    <a:pt x="1" y="16"/>
                    <a:pt x="1" y="15"/>
                    <a:pt x="2" y="15"/>
                  </a:cubicBezTo>
                  <a:cubicBezTo>
                    <a:pt x="109" y="0"/>
                    <a:pt x="109" y="0"/>
                    <a:pt x="109" y="0"/>
                  </a:cubicBezTo>
                  <a:cubicBezTo>
                    <a:pt x="109" y="0"/>
                    <a:pt x="110" y="0"/>
                    <a:pt x="110" y="0"/>
                  </a:cubicBezTo>
                  <a:cubicBezTo>
                    <a:pt x="167" y="31"/>
                    <a:pt x="167" y="31"/>
                    <a:pt x="167" y="31"/>
                  </a:cubicBezTo>
                  <a:cubicBezTo>
                    <a:pt x="167" y="31"/>
                    <a:pt x="168" y="32"/>
                    <a:pt x="167" y="33"/>
                  </a:cubicBezTo>
                  <a:cubicBezTo>
                    <a:pt x="167" y="34"/>
                    <a:pt x="167" y="34"/>
                    <a:pt x="166" y="34"/>
                  </a:cubicBezTo>
                  <a:cubicBezTo>
                    <a:pt x="59" y="49"/>
                    <a:pt x="59" y="49"/>
                    <a:pt x="59" y="49"/>
                  </a:cubicBezTo>
                  <a:cubicBezTo>
                    <a:pt x="59" y="49"/>
                    <a:pt x="59" y="49"/>
                    <a:pt x="59" y="49"/>
                  </a:cubicBezTo>
                  <a:close/>
                  <a:moveTo>
                    <a:pt x="8" y="18"/>
                  </a:moveTo>
                  <a:cubicBezTo>
                    <a:pt x="59" y="46"/>
                    <a:pt x="59" y="46"/>
                    <a:pt x="59" y="46"/>
                  </a:cubicBezTo>
                  <a:cubicBezTo>
                    <a:pt x="160" y="32"/>
                    <a:pt x="160" y="32"/>
                    <a:pt x="160" y="32"/>
                  </a:cubicBezTo>
                  <a:cubicBezTo>
                    <a:pt x="109" y="4"/>
                    <a:pt x="109" y="4"/>
                    <a:pt x="109" y="4"/>
                  </a:cubicBezTo>
                  <a:lnTo>
                    <a:pt x="8" y="18"/>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Sľíḍe">
              <a:extLst>
                <a:ext uri="{FF2B5EF4-FFF2-40B4-BE49-F238E27FC236}">
                  <a16:creationId xmlns:a16="http://schemas.microsoft.com/office/drawing/2014/main" id="{6D786E2D-9EFA-D46F-A197-AA91775DC850}"/>
                </a:ext>
              </a:extLst>
            </p:cNvPr>
            <p:cNvSpPr/>
            <p:nvPr/>
          </p:nvSpPr>
          <p:spPr bwMode="auto">
            <a:xfrm>
              <a:off x="3635375" y="3187700"/>
              <a:ext cx="1423988" cy="1930400"/>
            </a:xfrm>
            <a:custGeom>
              <a:avLst/>
              <a:gdLst>
                <a:gd name="T0" fmla="*/ 154 w 155"/>
                <a:gd name="T1" fmla="*/ 210 h 210"/>
                <a:gd name="T2" fmla="*/ 154 w 155"/>
                <a:gd name="T3" fmla="*/ 210 h 210"/>
                <a:gd name="T4" fmla="*/ 154 w 155"/>
                <a:gd name="T5" fmla="*/ 210 h 210"/>
                <a:gd name="T6" fmla="*/ 97 w 155"/>
                <a:gd name="T7" fmla="*/ 179 h 210"/>
                <a:gd name="T8" fmla="*/ 0 w 155"/>
                <a:gd name="T9" fmla="*/ 3 h 210"/>
                <a:gd name="T10" fmla="*/ 0 w 155"/>
                <a:gd name="T11" fmla="*/ 0 h 210"/>
                <a:gd name="T12" fmla="*/ 60 w 155"/>
                <a:gd name="T13" fmla="*/ 33 h 210"/>
                <a:gd name="T14" fmla="*/ 60 w 155"/>
                <a:gd name="T15" fmla="*/ 34 h 210"/>
                <a:gd name="T16" fmla="*/ 155 w 155"/>
                <a:gd name="T17" fmla="*/ 207 h 210"/>
                <a:gd name="T18" fmla="*/ 154 w 155"/>
                <a:gd name="T19" fmla="*/ 210 h 210"/>
                <a:gd name="T20" fmla="*/ 4 w 155"/>
                <a:gd name="T21" fmla="*/ 6 h 210"/>
                <a:gd name="T22" fmla="*/ 99 w 155"/>
                <a:gd name="T23" fmla="*/ 176 h 210"/>
                <a:gd name="T24" fmla="*/ 125 w 155"/>
                <a:gd name="T25" fmla="*/ 190 h 210"/>
                <a:gd name="T26" fmla="*/ 57 w 155"/>
                <a:gd name="T27" fmla="*/ 35 h 210"/>
                <a:gd name="T28" fmla="*/ 4 w 155"/>
                <a:gd name="T29"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0">
                  <a:moveTo>
                    <a:pt x="154" y="210"/>
                  </a:moveTo>
                  <a:cubicBezTo>
                    <a:pt x="154" y="210"/>
                    <a:pt x="154" y="210"/>
                    <a:pt x="154" y="210"/>
                  </a:cubicBezTo>
                  <a:cubicBezTo>
                    <a:pt x="154" y="210"/>
                    <a:pt x="154" y="210"/>
                    <a:pt x="154" y="210"/>
                  </a:cubicBezTo>
                  <a:cubicBezTo>
                    <a:pt x="97" y="179"/>
                    <a:pt x="97" y="179"/>
                    <a:pt x="97" y="179"/>
                  </a:cubicBezTo>
                  <a:cubicBezTo>
                    <a:pt x="37" y="146"/>
                    <a:pt x="0" y="80"/>
                    <a:pt x="0" y="3"/>
                  </a:cubicBezTo>
                  <a:cubicBezTo>
                    <a:pt x="0" y="0"/>
                    <a:pt x="0" y="0"/>
                    <a:pt x="0" y="0"/>
                  </a:cubicBezTo>
                  <a:cubicBezTo>
                    <a:pt x="60" y="33"/>
                    <a:pt x="60" y="33"/>
                    <a:pt x="60" y="33"/>
                  </a:cubicBezTo>
                  <a:cubicBezTo>
                    <a:pt x="60" y="34"/>
                    <a:pt x="60" y="34"/>
                    <a:pt x="60" y="34"/>
                  </a:cubicBezTo>
                  <a:cubicBezTo>
                    <a:pt x="60" y="110"/>
                    <a:pt x="96" y="174"/>
                    <a:pt x="155" y="207"/>
                  </a:cubicBezTo>
                  <a:lnTo>
                    <a:pt x="154" y="210"/>
                  </a:lnTo>
                  <a:close/>
                  <a:moveTo>
                    <a:pt x="4" y="6"/>
                  </a:moveTo>
                  <a:cubicBezTo>
                    <a:pt x="5" y="81"/>
                    <a:pt x="40" y="144"/>
                    <a:pt x="99" y="176"/>
                  </a:cubicBezTo>
                  <a:cubicBezTo>
                    <a:pt x="125" y="190"/>
                    <a:pt x="125" y="190"/>
                    <a:pt x="125" y="190"/>
                  </a:cubicBezTo>
                  <a:cubicBezTo>
                    <a:pt x="82" y="154"/>
                    <a:pt x="57" y="98"/>
                    <a:pt x="57" y="35"/>
                  </a:cubicBezTo>
                  <a:lnTo>
                    <a:pt x="4" y="6"/>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ṥḷîḓe">
              <a:extLst>
                <a:ext uri="{FF2B5EF4-FFF2-40B4-BE49-F238E27FC236}">
                  <a16:creationId xmlns:a16="http://schemas.microsoft.com/office/drawing/2014/main" id="{BDBC1F5B-56F2-4E17-8365-957FD55FF755}"/>
                </a:ext>
              </a:extLst>
            </p:cNvPr>
            <p:cNvSpPr/>
            <p:nvPr/>
          </p:nvSpPr>
          <p:spPr bwMode="auto">
            <a:xfrm>
              <a:off x="3635375" y="3197225"/>
              <a:ext cx="1431925" cy="1920875"/>
            </a:xfrm>
            <a:custGeom>
              <a:avLst/>
              <a:gdLst>
                <a:gd name="T0" fmla="*/ 155 w 156"/>
                <a:gd name="T1" fmla="*/ 209 h 209"/>
                <a:gd name="T2" fmla="*/ 154 w 156"/>
                <a:gd name="T3" fmla="*/ 209 h 209"/>
                <a:gd name="T4" fmla="*/ 97 w 156"/>
                <a:gd name="T5" fmla="*/ 178 h 209"/>
                <a:gd name="T6" fmla="*/ 0 w 156"/>
                <a:gd name="T7" fmla="*/ 2 h 209"/>
                <a:gd name="T8" fmla="*/ 1 w 156"/>
                <a:gd name="T9" fmla="*/ 0 h 209"/>
                <a:gd name="T10" fmla="*/ 3 w 156"/>
                <a:gd name="T11" fmla="*/ 0 h 209"/>
                <a:gd name="T12" fmla="*/ 59 w 156"/>
                <a:gd name="T13" fmla="*/ 31 h 209"/>
                <a:gd name="T14" fmla="*/ 60 w 156"/>
                <a:gd name="T15" fmla="*/ 33 h 209"/>
                <a:gd name="T16" fmla="*/ 155 w 156"/>
                <a:gd name="T17" fmla="*/ 206 h 209"/>
                <a:gd name="T18" fmla="*/ 156 w 156"/>
                <a:gd name="T19" fmla="*/ 207 h 209"/>
                <a:gd name="T20" fmla="*/ 155 w 156"/>
                <a:gd name="T21" fmla="*/ 209 h 209"/>
                <a:gd name="T22" fmla="*/ 155 w 156"/>
                <a:gd name="T23" fmla="*/ 209 h 209"/>
                <a:gd name="T24" fmla="*/ 4 w 156"/>
                <a:gd name="T25" fmla="*/ 5 h 209"/>
                <a:gd name="T26" fmla="*/ 99 w 156"/>
                <a:gd name="T27" fmla="*/ 175 h 209"/>
                <a:gd name="T28" fmla="*/ 125 w 156"/>
                <a:gd name="T29" fmla="*/ 189 h 209"/>
                <a:gd name="T30" fmla="*/ 57 w 156"/>
                <a:gd name="T31" fmla="*/ 34 h 209"/>
                <a:gd name="T32" fmla="*/ 4 w 156"/>
                <a:gd name="T33" fmla="*/ 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09">
                  <a:moveTo>
                    <a:pt x="155" y="209"/>
                  </a:moveTo>
                  <a:cubicBezTo>
                    <a:pt x="154" y="209"/>
                    <a:pt x="154" y="209"/>
                    <a:pt x="154" y="209"/>
                  </a:cubicBezTo>
                  <a:cubicBezTo>
                    <a:pt x="97" y="178"/>
                    <a:pt x="97" y="178"/>
                    <a:pt x="97" y="178"/>
                  </a:cubicBezTo>
                  <a:cubicBezTo>
                    <a:pt x="37" y="145"/>
                    <a:pt x="0" y="79"/>
                    <a:pt x="0" y="2"/>
                  </a:cubicBezTo>
                  <a:cubicBezTo>
                    <a:pt x="0" y="1"/>
                    <a:pt x="1" y="1"/>
                    <a:pt x="1" y="0"/>
                  </a:cubicBezTo>
                  <a:cubicBezTo>
                    <a:pt x="2" y="0"/>
                    <a:pt x="2" y="0"/>
                    <a:pt x="3" y="0"/>
                  </a:cubicBezTo>
                  <a:cubicBezTo>
                    <a:pt x="59" y="31"/>
                    <a:pt x="59" y="31"/>
                    <a:pt x="59" y="31"/>
                  </a:cubicBezTo>
                  <a:cubicBezTo>
                    <a:pt x="60" y="31"/>
                    <a:pt x="60" y="32"/>
                    <a:pt x="60" y="33"/>
                  </a:cubicBezTo>
                  <a:cubicBezTo>
                    <a:pt x="60" y="109"/>
                    <a:pt x="96" y="173"/>
                    <a:pt x="155" y="206"/>
                  </a:cubicBezTo>
                  <a:cubicBezTo>
                    <a:pt x="156" y="206"/>
                    <a:pt x="156" y="207"/>
                    <a:pt x="156" y="207"/>
                  </a:cubicBezTo>
                  <a:cubicBezTo>
                    <a:pt x="156" y="208"/>
                    <a:pt x="156" y="209"/>
                    <a:pt x="155" y="209"/>
                  </a:cubicBezTo>
                  <a:cubicBezTo>
                    <a:pt x="155" y="209"/>
                    <a:pt x="155" y="209"/>
                    <a:pt x="155" y="209"/>
                  </a:cubicBezTo>
                  <a:close/>
                  <a:moveTo>
                    <a:pt x="4" y="5"/>
                  </a:moveTo>
                  <a:cubicBezTo>
                    <a:pt x="5" y="80"/>
                    <a:pt x="40" y="143"/>
                    <a:pt x="99" y="175"/>
                  </a:cubicBezTo>
                  <a:cubicBezTo>
                    <a:pt x="125" y="189"/>
                    <a:pt x="125" y="189"/>
                    <a:pt x="125" y="189"/>
                  </a:cubicBezTo>
                  <a:cubicBezTo>
                    <a:pt x="82" y="153"/>
                    <a:pt x="57" y="97"/>
                    <a:pt x="57" y="34"/>
                  </a:cubicBezTo>
                  <a:lnTo>
                    <a:pt x="4" y="5"/>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ŝļîďê">
              <a:extLst>
                <a:ext uri="{FF2B5EF4-FFF2-40B4-BE49-F238E27FC236}">
                  <a16:creationId xmlns:a16="http://schemas.microsoft.com/office/drawing/2014/main" id="{9376CDFD-27E3-4F11-CE01-6F04AB5FEE67}"/>
                </a:ext>
              </a:extLst>
            </p:cNvPr>
            <p:cNvSpPr/>
            <p:nvPr/>
          </p:nvSpPr>
          <p:spPr bwMode="auto">
            <a:xfrm>
              <a:off x="4168775" y="2251075"/>
              <a:ext cx="4370388" cy="3170237"/>
            </a:xfrm>
            <a:custGeom>
              <a:avLst/>
              <a:gdLst>
                <a:gd name="T0" fmla="*/ 358 w 476"/>
                <a:gd name="T1" fmla="*/ 0 h 345"/>
                <a:gd name="T2" fmla="*/ 476 w 476"/>
                <a:gd name="T3" fmla="*/ 109 h 345"/>
                <a:gd name="T4" fmla="*/ 410 w 476"/>
                <a:gd name="T5" fmla="*/ 118 h 345"/>
                <a:gd name="T6" fmla="*/ 207 w 476"/>
                <a:gd name="T7" fmla="*/ 329 h 345"/>
                <a:gd name="T8" fmla="*/ 1 w 476"/>
                <a:gd name="T9" fmla="*/ 136 h 345"/>
                <a:gd name="T10" fmla="*/ 108 w 476"/>
                <a:gd name="T11" fmla="*/ 121 h 345"/>
                <a:gd name="T12" fmla="*/ 207 w 476"/>
                <a:gd name="T13" fmla="*/ 214 h 345"/>
                <a:gd name="T14" fmla="*/ 299 w 476"/>
                <a:gd name="T15" fmla="*/ 134 h 345"/>
                <a:gd name="T16" fmla="*/ 236 w 476"/>
                <a:gd name="T17" fmla="*/ 142 h 345"/>
                <a:gd name="T18" fmla="*/ 358 w 476"/>
                <a:gd name="T1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 h="345">
                  <a:moveTo>
                    <a:pt x="358" y="0"/>
                  </a:moveTo>
                  <a:cubicBezTo>
                    <a:pt x="476" y="109"/>
                    <a:pt x="476" y="109"/>
                    <a:pt x="476" y="109"/>
                  </a:cubicBezTo>
                  <a:cubicBezTo>
                    <a:pt x="410" y="118"/>
                    <a:pt x="410" y="118"/>
                    <a:pt x="410" y="118"/>
                  </a:cubicBezTo>
                  <a:cubicBezTo>
                    <a:pt x="392" y="224"/>
                    <a:pt x="308" y="315"/>
                    <a:pt x="207" y="329"/>
                  </a:cubicBezTo>
                  <a:cubicBezTo>
                    <a:pt x="93" y="345"/>
                    <a:pt x="0" y="258"/>
                    <a:pt x="1" y="136"/>
                  </a:cubicBezTo>
                  <a:cubicBezTo>
                    <a:pt x="108" y="121"/>
                    <a:pt x="108" y="121"/>
                    <a:pt x="108" y="121"/>
                  </a:cubicBezTo>
                  <a:cubicBezTo>
                    <a:pt x="108" y="180"/>
                    <a:pt x="152" y="221"/>
                    <a:pt x="207" y="214"/>
                  </a:cubicBezTo>
                  <a:cubicBezTo>
                    <a:pt x="248" y="208"/>
                    <a:pt x="284" y="175"/>
                    <a:pt x="299" y="134"/>
                  </a:cubicBezTo>
                  <a:cubicBezTo>
                    <a:pt x="236" y="142"/>
                    <a:pt x="236" y="142"/>
                    <a:pt x="236" y="142"/>
                  </a:cubicBezTo>
                  <a:lnTo>
                    <a:pt x="358" y="0"/>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ṣľiḍè">
              <a:extLst>
                <a:ext uri="{FF2B5EF4-FFF2-40B4-BE49-F238E27FC236}">
                  <a16:creationId xmlns:a16="http://schemas.microsoft.com/office/drawing/2014/main" id="{AEDFB30C-1DF8-1033-A167-525561E35E82}"/>
                </a:ext>
              </a:extLst>
            </p:cNvPr>
            <p:cNvSpPr/>
            <p:nvPr/>
          </p:nvSpPr>
          <p:spPr bwMode="auto">
            <a:xfrm>
              <a:off x="4159250" y="2232025"/>
              <a:ext cx="4397375" cy="3079750"/>
            </a:xfrm>
            <a:custGeom>
              <a:avLst/>
              <a:gdLst>
                <a:gd name="T0" fmla="*/ 181 w 479"/>
                <a:gd name="T1" fmla="*/ 335 h 335"/>
                <a:gd name="T2" fmla="*/ 57 w 479"/>
                <a:gd name="T3" fmla="*/ 284 h 335"/>
                <a:gd name="T4" fmla="*/ 0 w 479"/>
                <a:gd name="T5" fmla="*/ 138 h 335"/>
                <a:gd name="T6" fmla="*/ 1 w 479"/>
                <a:gd name="T7" fmla="*/ 136 h 335"/>
                <a:gd name="T8" fmla="*/ 109 w 479"/>
                <a:gd name="T9" fmla="*/ 121 h 335"/>
                <a:gd name="T10" fmla="*/ 110 w 479"/>
                <a:gd name="T11" fmla="*/ 121 h 335"/>
                <a:gd name="T12" fmla="*/ 110 w 479"/>
                <a:gd name="T13" fmla="*/ 123 h 335"/>
                <a:gd name="T14" fmla="*/ 137 w 479"/>
                <a:gd name="T15" fmla="*/ 191 h 335"/>
                <a:gd name="T16" fmla="*/ 208 w 479"/>
                <a:gd name="T17" fmla="*/ 214 h 335"/>
                <a:gd name="T18" fmla="*/ 297 w 479"/>
                <a:gd name="T19" fmla="*/ 138 h 335"/>
                <a:gd name="T20" fmla="*/ 237 w 479"/>
                <a:gd name="T21" fmla="*/ 146 h 335"/>
                <a:gd name="T22" fmla="*/ 235 w 479"/>
                <a:gd name="T23" fmla="*/ 145 h 335"/>
                <a:gd name="T24" fmla="*/ 236 w 479"/>
                <a:gd name="T25" fmla="*/ 143 h 335"/>
                <a:gd name="T26" fmla="*/ 358 w 479"/>
                <a:gd name="T27" fmla="*/ 1 h 335"/>
                <a:gd name="T28" fmla="*/ 359 w 479"/>
                <a:gd name="T29" fmla="*/ 0 h 335"/>
                <a:gd name="T30" fmla="*/ 360 w 479"/>
                <a:gd name="T31" fmla="*/ 0 h 335"/>
                <a:gd name="T32" fmla="*/ 479 w 479"/>
                <a:gd name="T33" fmla="*/ 109 h 335"/>
                <a:gd name="T34" fmla="*/ 479 w 479"/>
                <a:gd name="T35" fmla="*/ 111 h 335"/>
                <a:gd name="T36" fmla="*/ 478 w 479"/>
                <a:gd name="T37" fmla="*/ 112 h 335"/>
                <a:gd name="T38" fmla="*/ 412 w 479"/>
                <a:gd name="T39" fmla="*/ 122 h 335"/>
                <a:gd name="T40" fmla="*/ 208 w 479"/>
                <a:gd name="T41" fmla="*/ 333 h 335"/>
                <a:gd name="T42" fmla="*/ 181 w 479"/>
                <a:gd name="T43" fmla="*/ 335 h 335"/>
                <a:gd name="T44" fmla="*/ 3 w 479"/>
                <a:gd name="T45" fmla="*/ 139 h 335"/>
                <a:gd name="T46" fmla="*/ 59 w 479"/>
                <a:gd name="T47" fmla="*/ 281 h 335"/>
                <a:gd name="T48" fmla="*/ 181 w 479"/>
                <a:gd name="T49" fmla="*/ 332 h 335"/>
                <a:gd name="T50" fmla="*/ 207 w 479"/>
                <a:gd name="T51" fmla="*/ 330 h 335"/>
                <a:gd name="T52" fmla="*/ 409 w 479"/>
                <a:gd name="T53" fmla="*/ 120 h 335"/>
                <a:gd name="T54" fmla="*/ 411 w 479"/>
                <a:gd name="T55" fmla="*/ 118 h 335"/>
                <a:gd name="T56" fmla="*/ 474 w 479"/>
                <a:gd name="T57" fmla="*/ 109 h 335"/>
                <a:gd name="T58" fmla="*/ 359 w 479"/>
                <a:gd name="T59" fmla="*/ 4 h 335"/>
                <a:gd name="T60" fmla="*/ 241 w 479"/>
                <a:gd name="T61" fmla="*/ 142 h 335"/>
                <a:gd name="T62" fmla="*/ 300 w 479"/>
                <a:gd name="T63" fmla="*/ 134 h 335"/>
                <a:gd name="T64" fmla="*/ 301 w 479"/>
                <a:gd name="T65" fmla="*/ 135 h 335"/>
                <a:gd name="T66" fmla="*/ 302 w 479"/>
                <a:gd name="T67" fmla="*/ 136 h 335"/>
                <a:gd name="T68" fmla="*/ 208 w 479"/>
                <a:gd name="T69" fmla="*/ 217 h 335"/>
                <a:gd name="T70" fmla="*/ 135 w 479"/>
                <a:gd name="T71" fmla="*/ 194 h 335"/>
                <a:gd name="T72" fmla="*/ 107 w 479"/>
                <a:gd name="T73" fmla="*/ 125 h 335"/>
                <a:gd name="T74" fmla="*/ 3 w 479"/>
                <a:gd name="T75" fmla="*/ 13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9" h="335">
                  <a:moveTo>
                    <a:pt x="181" y="335"/>
                  </a:moveTo>
                  <a:cubicBezTo>
                    <a:pt x="134" y="335"/>
                    <a:pt x="90" y="317"/>
                    <a:pt x="57" y="284"/>
                  </a:cubicBezTo>
                  <a:cubicBezTo>
                    <a:pt x="20" y="247"/>
                    <a:pt x="0" y="195"/>
                    <a:pt x="0" y="138"/>
                  </a:cubicBezTo>
                  <a:cubicBezTo>
                    <a:pt x="0" y="137"/>
                    <a:pt x="1" y="136"/>
                    <a:pt x="1" y="136"/>
                  </a:cubicBezTo>
                  <a:cubicBezTo>
                    <a:pt x="109" y="121"/>
                    <a:pt x="109" y="121"/>
                    <a:pt x="109" y="121"/>
                  </a:cubicBezTo>
                  <a:cubicBezTo>
                    <a:pt x="109" y="121"/>
                    <a:pt x="109" y="121"/>
                    <a:pt x="110" y="121"/>
                  </a:cubicBezTo>
                  <a:cubicBezTo>
                    <a:pt x="110" y="122"/>
                    <a:pt x="110" y="122"/>
                    <a:pt x="110" y="123"/>
                  </a:cubicBezTo>
                  <a:cubicBezTo>
                    <a:pt x="110" y="150"/>
                    <a:pt x="120" y="174"/>
                    <a:pt x="137" y="191"/>
                  </a:cubicBezTo>
                  <a:cubicBezTo>
                    <a:pt x="155" y="209"/>
                    <a:pt x="181" y="218"/>
                    <a:pt x="208" y="214"/>
                  </a:cubicBezTo>
                  <a:cubicBezTo>
                    <a:pt x="247" y="209"/>
                    <a:pt x="282" y="179"/>
                    <a:pt x="297" y="138"/>
                  </a:cubicBezTo>
                  <a:cubicBezTo>
                    <a:pt x="237" y="146"/>
                    <a:pt x="237" y="146"/>
                    <a:pt x="237" y="146"/>
                  </a:cubicBezTo>
                  <a:cubicBezTo>
                    <a:pt x="236" y="146"/>
                    <a:pt x="236" y="146"/>
                    <a:pt x="235" y="145"/>
                  </a:cubicBezTo>
                  <a:cubicBezTo>
                    <a:pt x="235" y="145"/>
                    <a:pt x="235" y="144"/>
                    <a:pt x="236" y="143"/>
                  </a:cubicBezTo>
                  <a:cubicBezTo>
                    <a:pt x="358" y="1"/>
                    <a:pt x="358" y="1"/>
                    <a:pt x="358" y="1"/>
                  </a:cubicBezTo>
                  <a:cubicBezTo>
                    <a:pt x="358" y="0"/>
                    <a:pt x="358" y="0"/>
                    <a:pt x="359" y="0"/>
                  </a:cubicBezTo>
                  <a:cubicBezTo>
                    <a:pt x="359" y="0"/>
                    <a:pt x="360" y="0"/>
                    <a:pt x="360" y="0"/>
                  </a:cubicBezTo>
                  <a:cubicBezTo>
                    <a:pt x="479" y="109"/>
                    <a:pt x="479" y="109"/>
                    <a:pt x="479" y="109"/>
                  </a:cubicBezTo>
                  <a:cubicBezTo>
                    <a:pt x="479" y="110"/>
                    <a:pt x="479" y="111"/>
                    <a:pt x="479" y="111"/>
                  </a:cubicBezTo>
                  <a:cubicBezTo>
                    <a:pt x="479" y="112"/>
                    <a:pt x="478" y="112"/>
                    <a:pt x="478" y="112"/>
                  </a:cubicBezTo>
                  <a:cubicBezTo>
                    <a:pt x="412" y="122"/>
                    <a:pt x="412" y="122"/>
                    <a:pt x="412" y="122"/>
                  </a:cubicBezTo>
                  <a:cubicBezTo>
                    <a:pt x="394" y="230"/>
                    <a:pt x="308" y="319"/>
                    <a:pt x="208" y="333"/>
                  </a:cubicBezTo>
                  <a:cubicBezTo>
                    <a:pt x="199" y="334"/>
                    <a:pt x="190" y="335"/>
                    <a:pt x="181" y="335"/>
                  </a:cubicBezTo>
                  <a:close/>
                  <a:moveTo>
                    <a:pt x="3" y="139"/>
                  </a:moveTo>
                  <a:cubicBezTo>
                    <a:pt x="4" y="195"/>
                    <a:pt x="23" y="246"/>
                    <a:pt x="59" y="281"/>
                  </a:cubicBezTo>
                  <a:cubicBezTo>
                    <a:pt x="91" y="314"/>
                    <a:pt x="135" y="332"/>
                    <a:pt x="181" y="332"/>
                  </a:cubicBezTo>
                  <a:cubicBezTo>
                    <a:pt x="190" y="332"/>
                    <a:pt x="198" y="331"/>
                    <a:pt x="207" y="330"/>
                  </a:cubicBezTo>
                  <a:cubicBezTo>
                    <a:pt x="306" y="316"/>
                    <a:pt x="391" y="227"/>
                    <a:pt x="409" y="120"/>
                  </a:cubicBezTo>
                  <a:cubicBezTo>
                    <a:pt x="409" y="119"/>
                    <a:pt x="410" y="118"/>
                    <a:pt x="411" y="118"/>
                  </a:cubicBezTo>
                  <a:cubicBezTo>
                    <a:pt x="474" y="109"/>
                    <a:pt x="474" y="109"/>
                    <a:pt x="474" y="109"/>
                  </a:cubicBezTo>
                  <a:cubicBezTo>
                    <a:pt x="359" y="4"/>
                    <a:pt x="359" y="4"/>
                    <a:pt x="359" y="4"/>
                  </a:cubicBezTo>
                  <a:cubicBezTo>
                    <a:pt x="241" y="142"/>
                    <a:pt x="241" y="142"/>
                    <a:pt x="241" y="142"/>
                  </a:cubicBezTo>
                  <a:cubicBezTo>
                    <a:pt x="300" y="134"/>
                    <a:pt x="300" y="134"/>
                    <a:pt x="300" y="134"/>
                  </a:cubicBezTo>
                  <a:cubicBezTo>
                    <a:pt x="300" y="134"/>
                    <a:pt x="301" y="134"/>
                    <a:pt x="301" y="135"/>
                  </a:cubicBezTo>
                  <a:cubicBezTo>
                    <a:pt x="302" y="135"/>
                    <a:pt x="302" y="136"/>
                    <a:pt x="302" y="136"/>
                  </a:cubicBezTo>
                  <a:cubicBezTo>
                    <a:pt x="286" y="180"/>
                    <a:pt x="249" y="212"/>
                    <a:pt x="208" y="217"/>
                  </a:cubicBezTo>
                  <a:cubicBezTo>
                    <a:pt x="180" y="221"/>
                    <a:pt x="154" y="213"/>
                    <a:pt x="135" y="194"/>
                  </a:cubicBezTo>
                  <a:cubicBezTo>
                    <a:pt x="117" y="176"/>
                    <a:pt x="107" y="152"/>
                    <a:pt x="107" y="125"/>
                  </a:cubicBezTo>
                  <a:lnTo>
                    <a:pt x="3" y="139"/>
                  </a:lnTo>
                  <a:close/>
                </a:path>
              </a:pathLst>
            </a:custGeom>
            <a:solidFill>
              <a:srgbClr val="FF8F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Sľîḓe">
              <a:extLst>
                <a:ext uri="{FF2B5EF4-FFF2-40B4-BE49-F238E27FC236}">
                  <a16:creationId xmlns:a16="http://schemas.microsoft.com/office/drawing/2014/main" id="{A6F25553-96A2-67A6-14E8-C072AC433BFD}"/>
                </a:ext>
              </a:extLst>
            </p:cNvPr>
            <p:cNvSpPr/>
            <p:nvPr/>
          </p:nvSpPr>
          <p:spPr bwMode="auto">
            <a:xfrm>
              <a:off x="7573963" y="2571750"/>
              <a:ext cx="679450" cy="652462"/>
            </a:xfrm>
            <a:custGeom>
              <a:avLst/>
              <a:gdLst>
                <a:gd name="T0" fmla="*/ 428 w 428"/>
                <a:gd name="T1" fmla="*/ 359 h 411"/>
                <a:gd name="T2" fmla="*/ 18 w 428"/>
                <a:gd name="T3" fmla="*/ 411 h 411"/>
                <a:gd name="T4" fmla="*/ 156 w 428"/>
                <a:gd name="T5" fmla="*/ 278 h 411"/>
                <a:gd name="T6" fmla="*/ 0 w 428"/>
                <a:gd name="T7" fmla="*/ 0 h 411"/>
                <a:gd name="T8" fmla="*/ 428 w 428"/>
                <a:gd name="T9" fmla="*/ 359 h 411"/>
              </a:gdLst>
              <a:ahLst/>
              <a:cxnLst>
                <a:cxn ang="0">
                  <a:pos x="T0" y="T1"/>
                </a:cxn>
                <a:cxn ang="0">
                  <a:pos x="T2" y="T3"/>
                </a:cxn>
                <a:cxn ang="0">
                  <a:pos x="T4" y="T5"/>
                </a:cxn>
                <a:cxn ang="0">
                  <a:pos x="T6" y="T7"/>
                </a:cxn>
                <a:cxn ang="0">
                  <a:pos x="T8" y="T9"/>
                </a:cxn>
              </a:cxnLst>
              <a:rect l="0" t="0" r="r" b="b"/>
              <a:pathLst>
                <a:path w="428" h="411">
                  <a:moveTo>
                    <a:pt x="428" y="359"/>
                  </a:moveTo>
                  <a:lnTo>
                    <a:pt x="18" y="411"/>
                  </a:lnTo>
                  <a:lnTo>
                    <a:pt x="156" y="278"/>
                  </a:lnTo>
                  <a:lnTo>
                    <a:pt x="0" y="0"/>
                  </a:lnTo>
                  <a:lnTo>
                    <a:pt x="428" y="3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iḍè">
              <a:extLst>
                <a:ext uri="{FF2B5EF4-FFF2-40B4-BE49-F238E27FC236}">
                  <a16:creationId xmlns:a16="http://schemas.microsoft.com/office/drawing/2014/main" id="{E0BCE6F4-3ED9-5D23-4F26-3FADA0F7F7D6}"/>
                </a:ext>
              </a:extLst>
            </p:cNvPr>
            <p:cNvSpPr/>
            <p:nvPr/>
          </p:nvSpPr>
          <p:spPr bwMode="auto">
            <a:xfrm>
              <a:off x="4268788" y="3546475"/>
              <a:ext cx="431800" cy="1176337"/>
            </a:xfrm>
            <a:custGeom>
              <a:avLst/>
              <a:gdLst>
                <a:gd name="T0" fmla="*/ 22 w 47"/>
                <a:gd name="T1" fmla="*/ 27 h 128"/>
                <a:gd name="T2" fmla="*/ 46 w 47"/>
                <a:gd name="T3" fmla="*/ 0 h 128"/>
                <a:gd name="T4" fmla="*/ 3 w 47"/>
                <a:gd name="T5" fmla="*/ 5 h 128"/>
                <a:gd name="T6" fmla="*/ 47 w 47"/>
                <a:gd name="T7" fmla="*/ 128 h 128"/>
                <a:gd name="T8" fmla="*/ 22 w 47"/>
                <a:gd name="T9" fmla="*/ 27 h 128"/>
              </a:gdLst>
              <a:ahLst/>
              <a:cxnLst>
                <a:cxn ang="0">
                  <a:pos x="T0" y="T1"/>
                </a:cxn>
                <a:cxn ang="0">
                  <a:pos x="T2" y="T3"/>
                </a:cxn>
                <a:cxn ang="0">
                  <a:pos x="T4" y="T5"/>
                </a:cxn>
                <a:cxn ang="0">
                  <a:pos x="T6" y="T7"/>
                </a:cxn>
                <a:cxn ang="0">
                  <a:pos x="T8" y="T9"/>
                </a:cxn>
              </a:cxnLst>
              <a:rect l="0" t="0" r="r" b="b"/>
              <a:pathLst>
                <a:path w="47" h="128">
                  <a:moveTo>
                    <a:pt x="22" y="27"/>
                  </a:moveTo>
                  <a:cubicBezTo>
                    <a:pt x="46" y="0"/>
                    <a:pt x="46" y="0"/>
                    <a:pt x="46" y="0"/>
                  </a:cubicBezTo>
                  <a:cubicBezTo>
                    <a:pt x="3" y="5"/>
                    <a:pt x="3" y="5"/>
                    <a:pt x="3" y="5"/>
                  </a:cubicBezTo>
                  <a:cubicBezTo>
                    <a:pt x="3" y="5"/>
                    <a:pt x="0" y="66"/>
                    <a:pt x="47" y="128"/>
                  </a:cubicBezTo>
                  <a:cubicBezTo>
                    <a:pt x="47" y="128"/>
                    <a:pt x="16" y="63"/>
                    <a:pt x="22"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6" name="文本框 45">
            <a:extLst>
              <a:ext uri="{FF2B5EF4-FFF2-40B4-BE49-F238E27FC236}">
                <a16:creationId xmlns:a16="http://schemas.microsoft.com/office/drawing/2014/main" id="{5E674F4F-4783-9228-F49A-7A908A184C14}"/>
              </a:ext>
            </a:extLst>
          </p:cNvPr>
          <p:cNvSpPr txBox="1"/>
          <p:nvPr/>
        </p:nvSpPr>
        <p:spPr>
          <a:xfrm>
            <a:off x="2479070" y="2006399"/>
            <a:ext cx="353597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使用不同方式完成相同操作</a:t>
            </a:r>
            <a:endParaRPr lang="zh-CN" altLang="en-US"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8B08E026-28E4-0360-E704-FD23485531BA}"/>
              </a:ext>
            </a:extLst>
          </p:cNvPr>
          <p:cNvSpPr txBox="1"/>
          <p:nvPr/>
        </p:nvSpPr>
        <p:spPr>
          <a:xfrm>
            <a:off x="7207740" y="1975439"/>
            <a:ext cx="353597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同一函数执行不同操作</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519921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xit" presetSubtype="0" accel="50000" decel="50000" fill="hold" nodeType="withEffect">
                                  <p:stCondLst>
                                    <p:cond delay="0"/>
                                  </p:stCondLst>
                                  <p:childTnLst>
                                    <p:animEffect transition="out" filter="fade">
                                      <p:cBhvr>
                                        <p:cTn id="53" dur="2000"/>
                                        <p:tgtEl>
                                          <p:spTgt spid="13"/>
                                        </p:tgtEl>
                                      </p:cBhvr>
                                    </p:animEffect>
                                    <p:set>
                                      <p:cBhvr>
                                        <p:cTn id="54" dur="1" fill="hold">
                                          <p:stCondLst>
                                            <p:cond delay="1999"/>
                                          </p:stCondLst>
                                        </p:cTn>
                                        <p:tgtEl>
                                          <p:spTgt spid="13"/>
                                        </p:tgtEl>
                                        <p:attrNameLst>
                                          <p:attrName>style.visibility</p:attrName>
                                        </p:attrNameLst>
                                      </p:cBhvr>
                                      <p:to>
                                        <p:strVal val="hidden"/>
                                      </p:to>
                                    </p:set>
                                  </p:childTnLst>
                                </p:cTn>
                              </p:par>
                              <p:par>
                                <p:cTn id="55" presetID="10" presetClass="entr" presetSubtype="0" accel="50000" decel="5000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000"/>
                                        <p:tgtEl>
                                          <p:spTgt spid="14"/>
                                        </p:tgtEl>
                                      </p:cBhvr>
                                    </p:animEffect>
                                  </p:childTnLst>
                                </p:cTn>
                              </p:par>
                              <p:par>
                                <p:cTn id="58" presetID="63" presetClass="path" presetSubtype="0" accel="50000" decel="50000" fill="hold" nodeType="withEffect">
                                  <p:stCondLst>
                                    <p:cond delay="0"/>
                                  </p:stCondLst>
                                  <p:childTnLst>
                                    <p:animMotion origin="layout" path="M 0 0 L 0.467884 0.071718 E" pathEditMode="relative" ptsTypes="">
                                      <p:cBhvr>
                                        <p:cTn id="59" dur="2000" fill="hold"/>
                                        <p:tgtEl>
                                          <p:spTgt spid="13"/>
                                        </p:tgtEl>
                                        <p:attrNameLst>
                                          <p:attrName>ppt_x</p:attrName>
                                          <p:attrName>ppt_y</p:attrName>
                                        </p:attrNameLst>
                                      </p:cBhvr>
                                    </p:animMotion>
                                  </p:childTnLst>
                                </p:cTn>
                              </p:par>
                              <p:par>
                                <p:cTn id="60" presetID="63" presetClass="path" presetSubtype="0" accel="50000" decel="50000" fill="hold" nodeType="withEffect">
                                  <p:stCondLst>
                                    <p:cond delay="0"/>
                                  </p:stCondLst>
                                  <p:childTnLst>
                                    <p:animMotion origin="layout" path="M -0.46784 -0.07176 L 3.75E-6 1.85185E-6 " pathEditMode="relative" rAng="0" ptsTypes="AA">
                                      <p:cBhvr>
                                        <p:cTn id="61" dur="2000" fill="hold"/>
                                        <p:tgtEl>
                                          <p:spTgt spid="14"/>
                                        </p:tgtEl>
                                        <p:attrNameLst>
                                          <p:attrName>ppt_x</p:attrName>
                                          <p:attrName>ppt_y</p:attrName>
                                        </p:attrNameLst>
                                      </p:cBhvr>
                                      <p:rCtr x="23385" y="3588"/>
                                    </p:animMotion>
                                  </p:childTnLst>
                                </p:cTn>
                              </p:par>
                              <p:par>
                                <p:cTn id="62" presetID="6" presetClass="emph" presetSubtype="0" accel="50000" decel="50000" fill="hold" nodeType="withEffect">
                                  <p:stCondLst>
                                    <p:cond delay="0"/>
                                  </p:stCondLst>
                                  <p:childTnLst>
                                    <p:animScale>
                                      <p:cBhvr>
                                        <p:cTn id="63" dur="2000" fill="hold"/>
                                        <p:tgtEl>
                                          <p:spTgt spid="13"/>
                                        </p:tgtEl>
                                      </p:cBhvr>
                                      <p:by x="150000" y="150000"/>
                                      <p:from x="100000" y="100000"/>
                                      <p:to x="100000" y="100000"/>
                                    </p:animScale>
                                  </p:childTnLst>
                                </p:cTn>
                              </p:par>
                              <p:par>
                                <p:cTn id="64" presetID="6" presetClass="emph" presetSubtype="0" accel="50000" decel="50000" fill="hold" nodeType="withEffect">
                                  <p:stCondLst>
                                    <p:cond delay="0"/>
                                  </p:stCondLst>
                                  <p:childTnLst>
                                    <p:animScale>
                                      <p:cBhvr>
                                        <p:cTn id="65" dur="2000" fill="hold"/>
                                        <p:tgtEl>
                                          <p:spTgt spid="14"/>
                                        </p:tgtEl>
                                      </p:cBhvr>
                                      <p:by x="150000" y="150000"/>
                                      <p:from x="100000" y="100000"/>
                                      <p:to x="100000" y="100000"/>
                                    </p:animScale>
                                  </p:childTnLst>
                                </p:cTn>
                              </p:par>
                            </p:childTnLst>
                          </p:cTn>
                        </p:par>
                        <p:par>
                          <p:cTn id="66" fill="hold">
                            <p:stCondLst>
                              <p:cond delay="2500"/>
                            </p:stCondLst>
                            <p:childTnLst>
                              <p:par>
                                <p:cTn id="67" presetID="10" presetClass="entr" presetSubtype="0"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par>
                                <p:cTn id="80" presetID="10" presetClass="exit" presetSubtype="0" accel="50000" decel="50000" fill="hold" nodeType="withEffect">
                                  <p:stCondLst>
                                    <p:cond delay="0"/>
                                  </p:stCondLst>
                                  <p:childTnLst>
                                    <p:animEffect transition="out" filter="fade">
                                      <p:cBhvr>
                                        <p:cTn id="81" dur="2000"/>
                                        <p:tgtEl>
                                          <p:spTgt spid="11"/>
                                        </p:tgtEl>
                                      </p:cBhvr>
                                    </p:animEffect>
                                    <p:set>
                                      <p:cBhvr>
                                        <p:cTn id="82" dur="1" fill="hold">
                                          <p:stCondLst>
                                            <p:cond delay="1999"/>
                                          </p:stCondLst>
                                        </p:cTn>
                                        <p:tgtEl>
                                          <p:spTgt spid="11"/>
                                        </p:tgtEl>
                                        <p:attrNameLst>
                                          <p:attrName>style.visibility</p:attrName>
                                        </p:attrNameLst>
                                      </p:cBhvr>
                                      <p:to>
                                        <p:strVal val="hidden"/>
                                      </p:to>
                                    </p:set>
                                  </p:childTnLst>
                                </p:cTn>
                              </p:par>
                              <p:par>
                                <p:cTn id="83" presetID="10" presetClass="entr" presetSubtype="0" accel="50000" decel="5000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2000"/>
                                        <p:tgtEl>
                                          <p:spTgt spid="16"/>
                                        </p:tgtEl>
                                      </p:cBhvr>
                                    </p:animEffect>
                                  </p:childTnLst>
                                </p:cTn>
                              </p:par>
                              <p:par>
                                <p:cTn id="86" presetID="63" presetClass="path" presetSubtype="0" accel="50000" decel="50000" fill="hold" nodeType="withEffect">
                                  <p:stCondLst>
                                    <p:cond delay="0"/>
                                  </p:stCondLst>
                                  <p:childTnLst>
                                    <p:animMotion origin="layout" path="M 0 0 L 0.468524 0.382071 E" pathEditMode="relative" ptsTypes="">
                                      <p:cBhvr>
                                        <p:cTn id="87" dur="2000" fill="hold"/>
                                        <p:tgtEl>
                                          <p:spTgt spid="11"/>
                                        </p:tgtEl>
                                        <p:attrNameLst>
                                          <p:attrName>ppt_x</p:attrName>
                                          <p:attrName>ppt_y</p:attrName>
                                        </p:attrNameLst>
                                      </p:cBhvr>
                                    </p:animMotion>
                                  </p:childTnLst>
                                </p:cTn>
                              </p:par>
                              <p:par>
                                <p:cTn id="88" presetID="63" presetClass="path" presetSubtype="0" accel="50000" decel="50000" fill="hold" nodeType="withEffect">
                                  <p:stCondLst>
                                    <p:cond delay="0"/>
                                  </p:stCondLst>
                                  <p:childTnLst>
                                    <p:animMotion origin="layout" path="M -0.468524 -0.382071 L 0 0 E" pathEditMode="relative" ptsTypes="">
                                      <p:cBhvr>
                                        <p:cTn id="89" dur="2000" fill="hold"/>
                                        <p:tgtEl>
                                          <p:spTgt spid="16"/>
                                        </p:tgtEl>
                                        <p:attrNameLst>
                                          <p:attrName>ppt_x</p:attrName>
                                          <p:attrName>ppt_y</p:attrName>
                                        </p:attrNameLst>
                                      </p:cBhvr>
                                    </p:animMotion>
                                  </p:childTnLst>
                                </p:cTn>
                              </p:par>
                              <p:par>
                                <p:cTn id="90" presetID="6" presetClass="emph" presetSubtype="0" accel="50000" decel="50000" fill="hold" nodeType="withEffect">
                                  <p:stCondLst>
                                    <p:cond delay="0"/>
                                  </p:stCondLst>
                                  <p:childTnLst>
                                    <p:animScale>
                                      <p:cBhvr>
                                        <p:cTn id="91" dur="2000" fill="hold"/>
                                        <p:tgtEl>
                                          <p:spTgt spid="11"/>
                                        </p:tgtEl>
                                      </p:cBhvr>
                                      <p:by x="150000" y="150000"/>
                                      <p:from x="100000" y="100000"/>
                                      <p:to x="100000" y="100000"/>
                                    </p:animScale>
                                  </p:childTnLst>
                                </p:cTn>
                              </p:par>
                              <p:par>
                                <p:cTn id="92" presetID="6" presetClass="emph" presetSubtype="0" accel="50000" decel="50000" fill="hold" nodeType="withEffect">
                                  <p:stCondLst>
                                    <p:cond delay="0"/>
                                  </p:stCondLst>
                                  <p:childTnLst>
                                    <p:animScale>
                                      <p:cBhvr>
                                        <p:cTn id="93" dur="2000" fill="hold"/>
                                        <p:tgtEl>
                                          <p:spTgt spid="16"/>
                                        </p:tgtEl>
                                      </p:cBhvr>
                                      <p:by x="150000" y="150000"/>
                                      <p:from x="100000" y="100000"/>
                                      <p:to x="100000" y="100000"/>
                                    </p:animScale>
                                  </p:childTnLst>
                                </p:cTn>
                              </p:par>
                            </p:childTnLst>
                          </p:cTn>
                        </p:par>
                        <p:par>
                          <p:cTn id="94" fill="hold">
                            <p:stCondLst>
                              <p:cond delay="5000"/>
                            </p:stCondLst>
                            <p:childTnLst>
                              <p:par>
                                <p:cTn id="95" presetID="10" presetClass="entr" presetSubtype="0" fill="hold" grpId="0" nodeType="after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5" grpId="0"/>
      <p:bldP spid="21" grpId="0" animBg="1"/>
      <p:bldP spid="22" grpId="0" animBg="1"/>
      <p:bldP spid="23" grpId="0" animBg="1"/>
      <p:bldP spid="24" grpId="0" animBg="1"/>
      <p:bldP spid="4" grpId="0" animBg="1"/>
      <p:bldP spid="46"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图片 165" descr="PPT模板-03">
            <a:extLst>
              <a:ext uri="{FF2B5EF4-FFF2-40B4-BE49-F238E27FC236}">
                <a16:creationId xmlns:a16="http://schemas.microsoft.com/office/drawing/2014/main" id="{F70B3B93-7DD3-F42C-5243-D3AB2139BD8F}"/>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相关工作</a:t>
            </a:r>
          </a:p>
        </p:txBody>
      </p:sp>
      <p:pic>
        <p:nvPicPr>
          <p:cNvPr id="4" name="图片 3">
            <a:extLst>
              <a:ext uri="{FF2B5EF4-FFF2-40B4-BE49-F238E27FC236}">
                <a16:creationId xmlns:a16="http://schemas.microsoft.com/office/drawing/2014/main" id="{ECFD49DE-CE96-2AE8-5B73-9961E4775BE7}"/>
              </a:ext>
            </a:extLst>
          </p:cNvPr>
          <p:cNvPicPr>
            <a:picLocks noChangeAspect="1"/>
          </p:cNvPicPr>
          <p:nvPr/>
        </p:nvPicPr>
        <p:blipFill>
          <a:blip r:embed="rId5"/>
          <a:stretch>
            <a:fillRect/>
          </a:stretch>
        </p:blipFill>
        <p:spPr>
          <a:xfrm>
            <a:off x="6423028" y="959818"/>
            <a:ext cx="4167352" cy="5401044"/>
          </a:xfrm>
          <a:prstGeom prst="rect">
            <a:avLst/>
          </a:prstGeom>
        </p:spPr>
      </p:pic>
      <p:sp>
        <p:nvSpPr>
          <p:cNvPr id="8" name="文本框 7">
            <a:extLst>
              <a:ext uri="{FF2B5EF4-FFF2-40B4-BE49-F238E27FC236}">
                <a16:creationId xmlns:a16="http://schemas.microsoft.com/office/drawing/2014/main" id="{DFE5549D-ACEC-989B-BF58-1A9AEDC39156}"/>
              </a:ext>
            </a:extLst>
          </p:cNvPr>
          <p:cNvSpPr txBox="1"/>
          <p:nvPr/>
        </p:nvSpPr>
        <p:spPr>
          <a:xfrm>
            <a:off x="555440" y="2275047"/>
            <a:ext cx="5228897" cy="646331"/>
          </a:xfrm>
          <a:prstGeom prst="rect">
            <a:avLst/>
          </a:prstGeom>
          <a:noFill/>
        </p:spPr>
        <p:txBody>
          <a:bodyPr wrap="square" rtlCol="0">
            <a:spAutoFit/>
          </a:bodyPr>
          <a:lstStyle/>
          <a:p>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WrangleDoc</a:t>
            </a:r>
            <a:r>
              <a:rPr lang="en-US" altLang="zh-CN" baseline="30000" dirty="0">
                <a:latin typeface="微软雅黑" panose="020B0503020204020204" pitchFamily="34" charset="-122"/>
                <a:ea typeface="微软雅黑" panose="020B0503020204020204" pitchFamily="34" charset="-122"/>
                <a:cs typeface="Times New Roman" panose="02020603050405020304" pitchFamily="18" charset="0"/>
              </a:rPr>
              <a:t>[1]</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利用文字概述的方式来描述数据表在数据整理前后发生的变化</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28891AE-40DC-F54E-0644-2F7A80229997}"/>
              </a:ext>
            </a:extLst>
          </p:cNvPr>
          <p:cNvSpPr txBox="1"/>
          <p:nvPr/>
        </p:nvSpPr>
        <p:spPr>
          <a:xfrm>
            <a:off x="534609" y="6352226"/>
            <a:ext cx="11193518" cy="523220"/>
          </a:xfrm>
          <a:prstGeom prst="rect">
            <a:avLst/>
          </a:prstGeom>
          <a:noFill/>
        </p:spPr>
        <p:txBody>
          <a:bodyPr wrap="square" rtlCol="0">
            <a:spAutoFit/>
          </a:bodyPr>
          <a:lstStyle/>
          <a:p>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[1]Yang C, Zhou S, Guo J L C, et al. Subtle bugs everywhere: Generating documentation for data wrangling code[C]//2021 36th IEEE/ACM International Conference on Automated Software Engineering (ASE). IEEE, 2021: 304-316.</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115" name="组合 2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3D1E0D2-4874-CC63-0A14-E86CEF7490E4}"/>
              </a:ext>
            </a:extLst>
          </p:cNvPr>
          <p:cNvGrpSpPr>
            <a:grpSpLocks noChangeAspect="1"/>
          </p:cNvGrpSpPr>
          <p:nvPr/>
        </p:nvGrpSpPr>
        <p:grpSpPr>
          <a:xfrm>
            <a:off x="5250772" y="2369037"/>
            <a:ext cx="2079066" cy="2455212"/>
            <a:chOff x="9197" y="1358020"/>
            <a:chExt cx="4676985" cy="5523149"/>
          </a:xfrm>
        </p:grpSpPr>
        <p:sp>
          <p:nvSpPr>
            <p:cNvPr id="116" name="ïṩlïḍê">
              <a:extLst>
                <a:ext uri="{FF2B5EF4-FFF2-40B4-BE49-F238E27FC236}">
                  <a16:creationId xmlns:a16="http://schemas.microsoft.com/office/drawing/2014/main" id="{C6465405-C810-7DAC-FF7A-225B3749F906}"/>
                </a:ext>
              </a:extLst>
            </p:cNvPr>
            <p:cNvSpPr/>
            <p:nvPr/>
          </p:nvSpPr>
          <p:spPr bwMode="auto">
            <a:xfrm flipH="1">
              <a:off x="60848" y="4420044"/>
              <a:ext cx="3353432" cy="2461125"/>
            </a:xfrm>
            <a:custGeom>
              <a:avLst/>
              <a:gdLst>
                <a:gd name="T0" fmla="*/ 0 w 2597"/>
                <a:gd name="T1" fmla="*/ 658 h 1925"/>
                <a:gd name="T2" fmla="*/ 491 w 2597"/>
                <a:gd name="T3" fmla="*/ 0 h 1925"/>
                <a:gd name="T4" fmla="*/ 2597 w 2597"/>
                <a:gd name="T5" fmla="*/ 1569 h 1925"/>
                <a:gd name="T6" fmla="*/ 2597 w 2597"/>
                <a:gd name="T7" fmla="*/ 1925 h 1925"/>
                <a:gd name="T8" fmla="*/ 1700 w 2597"/>
                <a:gd name="T9" fmla="*/ 1925 h 1925"/>
                <a:gd name="T10" fmla="*/ 0 w 2597"/>
                <a:gd name="T11" fmla="*/ 658 h 1925"/>
              </a:gdLst>
              <a:ahLst/>
              <a:cxnLst>
                <a:cxn ang="0">
                  <a:pos x="T0" y="T1"/>
                </a:cxn>
                <a:cxn ang="0">
                  <a:pos x="T2" y="T3"/>
                </a:cxn>
                <a:cxn ang="0">
                  <a:pos x="T4" y="T5"/>
                </a:cxn>
                <a:cxn ang="0">
                  <a:pos x="T6" y="T7"/>
                </a:cxn>
                <a:cxn ang="0">
                  <a:pos x="T8" y="T9"/>
                </a:cxn>
                <a:cxn ang="0">
                  <a:pos x="T10" y="T11"/>
                </a:cxn>
              </a:cxnLst>
              <a:rect l="0" t="0" r="r" b="b"/>
              <a:pathLst>
                <a:path w="2597" h="1925">
                  <a:moveTo>
                    <a:pt x="0" y="658"/>
                  </a:moveTo>
                  <a:lnTo>
                    <a:pt x="491" y="0"/>
                  </a:lnTo>
                  <a:lnTo>
                    <a:pt x="2597" y="1569"/>
                  </a:lnTo>
                  <a:lnTo>
                    <a:pt x="2597" y="1925"/>
                  </a:lnTo>
                  <a:lnTo>
                    <a:pt x="1700" y="1925"/>
                  </a:lnTo>
                  <a:lnTo>
                    <a:pt x="0" y="658"/>
                  </a:lnTo>
                  <a:close/>
                </a:path>
              </a:pathLst>
            </a:custGeom>
            <a:solidFill>
              <a:srgbClr val="FCC3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sḻîďe">
              <a:extLst>
                <a:ext uri="{FF2B5EF4-FFF2-40B4-BE49-F238E27FC236}">
                  <a16:creationId xmlns:a16="http://schemas.microsoft.com/office/drawing/2014/main" id="{9A2D36BE-50EC-DDED-D06A-D18106553589}"/>
                </a:ext>
              </a:extLst>
            </p:cNvPr>
            <p:cNvSpPr/>
            <p:nvPr/>
          </p:nvSpPr>
          <p:spPr bwMode="auto">
            <a:xfrm flipH="1">
              <a:off x="807203" y="5065690"/>
              <a:ext cx="2607077" cy="1815479"/>
            </a:xfrm>
            <a:custGeom>
              <a:avLst/>
              <a:gdLst>
                <a:gd name="T0" fmla="*/ 0 w 2019"/>
                <a:gd name="T1" fmla="*/ 153 h 1420"/>
                <a:gd name="T2" fmla="*/ 114 w 2019"/>
                <a:gd name="T3" fmla="*/ 0 h 1420"/>
                <a:gd name="T4" fmla="*/ 2019 w 2019"/>
                <a:gd name="T5" fmla="*/ 1420 h 1420"/>
                <a:gd name="T6" fmla="*/ 1700 w 2019"/>
                <a:gd name="T7" fmla="*/ 1420 h 1420"/>
                <a:gd name="T8" fmla="*/ 0 w 2019"/>
                <a:gd name="T9" fmla="*/ 153 h 1420"/>
              </a:gdLst>
              <a:ahLst/>
              <a:cxnLst>
                <a:cxn ang="0">
                  <a:pos x="T0" y="T1"/>
                </a:cxn>
                <a:cxn ang="0">
                  <a:pos x="T2" y="T3"/>
                </a:cxn>
                <a:cxn ang="0">
                  <a:pos x="T4" y="T5"/>
                </a:cxn>
                <a:cxn ang="0">
                  <a:pos x="T6" y="T7"/>
                </a:cxn>
                <a:cxn ang="0">
                  <a:pos x="T8" y="T9"/>
                </a:cxn>
              </a:cxnLst>
              <a:rect l="0" t="0" r="r" b="b"/>
              <a:pathLst>
                <a:path w="2019" h="1420">
                  <a:moveTo>
                    <a:pt x="0" y="153"/>
                  </a:moveTo>
                  <a:lnTo>
                    <a:pt x="114" y="0"/>
                  </a:lnTo>
                  <a:lnTo>
                    <a:pt x="2019" y="1420"/>
                  </a:lnTo>
                  <a:lnTo>
                    <a:pt x="1700" y="1420"/>
                  </a:lnTo>
                  <a:lnTo>
                    <a:pt x="0" y="153"/>
                  </a:lnTo>
                  <a:close/>
                </a:path>
              </a:pathLst>
            </a:custGeom>
            <a:solidFill>
              <a:srgbClr val="F1A1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iṥľîḋê">
              <a:extLst>
                <a:ext uri="{FF2B5EF4-FFF2-40B4-BE49-F238E27FC236}">
                  <a16:creationId xmlns:a16="http://schemas.microsoft.com/office/drawing/2014/main" id="{C1372FB0-2290-BAE2-CA55-F80046818D28}"/>
                </a:ext>
              </a:extLst>
            </p:cNvPr>
            <p:cNvSpPr/>
            <p:nvPr/>
          </p:nvSpPr>
          <p:spPr bwMode="auto">
            <a:xfrm flipH="1">
              <a:off x="3030772" y="3661889"/>
              <a:ext cx="409333" cy="254423"/>
            </a:xfrm>
            <a:custGeom>
              <a:avLst/>
              <a:gdLst>
                <a:gd name="T0" fmla="*/ 178 w 189"/>
                <a:gd name="T1" fmla="*/ 0 h 119"/>
                <a:gd name="T2" fmla="*/ 0 w 189"/>
                <a:gd name="T3" fmla="*/ 35 h 119"/>
                <a:gd name="T4" fmla="*/ 11 w 189"/>
                <a:gd name="T5" fmla="*/ 104 h 119"/>
                <a:gd name="T6" fmla="*/ 189 w 189"/>
                <a:gd name="T7" fmla="*/ 69 h 119"/>
                <a:gd name="T8" fmla="*/ 178 w 189"/>
                <a:gd name="T9" fmla="*/ 0 h 119"/>
              </a:gdLst>
              <a:ahLst/>
              <a:cxnLst>
                <a:cxn ang="0">
                  <a:pos x="T0" y="T1"/>
                </a:cxn>
                <a:cxn ang="0">
                  <a:pos x="T2" y="T3"/>
                </a:cxn>
                <a:cxn ang="0">
                  <a:pos x="T4" y="T5"/>
                </a:cxn>
                <a:cxn ang="0">
                  <a:pos x="T6" y="T7"/>
                </a:cxn>
                <a:cxn ang="0">
                  <a:pos x="T8" y="T9"/>
                </a:cxn>
              </a:cxnLst>
              <a:rect l="0" t="0" r="r" b="b"/>
              <a:pathLst>
                <a:path w="189" h="119">
                  <a:moveTo>
                    <a:pt x="178" y="0"/>
                  </a:moveTo>
                  <a:cubicBezTo>
                    <a:pt x="0" y="35"/>
                    <a:pt x="0" y="35"/>
                    <a:pt x="0" y="35"/>
                  </a:cubicBezTo>
                  <a:cubicBezTo>
                    <a:pt x="11" y="104"/>
                    <a:pt x="11" y="104"/>
                    <a:pt x="11" y="104"/>
                  </a:cubicBezTo>
                  <a:cubicBezTo>
                    <a:pt x="80" y="119"/>
                    <a:pt x="139" y="108"/>
                    <a:pt x="189" y="69"/>
                  </a:cubicBezTo>
                  <a:lnTo>
                    <a:pt x="178"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ļíďê">
              <a:extLst>
                <a:ext uri="{FF2B5EF4-FFF2-40B4-BE49-F238E27FC236}">
                  <a16:creationId xmlns:a16="http://schemas.microsoft.com/office/drawing/2014/main" id="{53546FB9-C571-9CDC-64F0-6A12D07165FE}"/>
                </a:ext>
              </a:extLst>
            </p:cNvPr>
            <p:cNvSpPr/>
            <p:nvPr/>
          </p:nvSpPr>
          <p:spPr bwMode="auto">
            <a:xfrm flipH="1">
              <a:off x="1752414" y="3728372"/>
              <a:ext cx="1944655" cy="2744954"/>
            </a:xfrm>
            <a:custGeom>
              <a:avLst/>
              <a:gdLst>
                <a:gd name="T0" fmla="*/ 768 w 899"/>
                <a:gd name="T1" fmla="*/ 917 h 1282"/>
                <a:gd name="T2" fmla="*/ 838 w 899"/>
                <a:gd name="T3" fmla="*/ 523 h 1282"/>
                <a:gd name="T4" fmla="*/ 623 w 899"/>
                <a:gd name="T5" fmla="*/ 230 h 1282"/>
                <a:gd name="T6" fmla="*/ 354 w 899"/>
                <a:gd name="T7" fmla="*/ 32 h 1282"/>
                <a:gd name="T8" fmla="*/ 270 w 899"/>
                <a:gd name="T9" fmla="*/ 102 h 1282"/>
                <a:gd name="T10" fmla="*/ 175 w 899"/>
                <a:gd name="T11" fmla="*/ 123 h 1282"/>
                <a:gd name="T12" fmla="*/ 37 w 899"/>
                <a:gd name="T13" fmla="*/ 226 h 1282"/>
                <a:gd name="T14" fmla="*/ 72 w 899"/>
                <a:gd name="T15" fmla="*/ 338 h 1282"/>
                <a:gd name="T16" fmla="*/ 1 w 899"/>
                <a:gd name="T17" fmla="*/ 411 h 1282"/>
                <a:gd name="T18" fmla="*/ 105 w 899"/>
                <a:gd name="T19" fmla="*/ 536 h 1282"/>
                <a:gd name="T20" fmla="*/ 36 w 899"/>
                <a:gd name="T21" fmla="*/ 630 h 1282"/>
                <a:gd name="T22" fmla="*/ 106 w 899"/>
                <a:gd name="T23" fmla="*/ 720 h 1282"/>
                <a:gd name="T24" fmla="*/ 105 w 899"/>
                <a:gd name="T25" fmla="*/ 832 h 1282"/>
                <a:gd name="T26" fmla="*/ 768 w 899"/>
                <a:gd name="T27" fmla="*/ 917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9" h="1282">
                  <a:moveTo>
                    <a:pt x="768" y="917"/>
                  </a:moveTo>
                  <a:cubicBezTo>
                    <a:pt x="836" y="788"/>
                    <a:pt x="899" y="715"/>
                    <a:pt x="838" y="523"/>
                  </a:cubicBezTo>
                  <a:cubicBezTo>
                    <a:pt x="777" y="330"/>
                    <a:pt x="772" y="281"/>
                    <a:pt x="623" y="230"/>
                  </a:cubicBezTo>
                  <a:cubicBezTo>
                    <a:pt x="517" y="194"/>
                    <a:pt x="376" y="95"/>
                    <a:pt x="354" y="32"/>
                  </a:cubicBezTo>
                  <a:cubicBezTo>
                    <a:pt x="343" y="0"/>
                    <a:pt x="262" y="39"/>
                    <a:pt x="270" y="102"/>
                  </a:cubicBezTo>
                  <a:cubicBezTo>
                    <a:pt x="280" y="193"/>
                    <a:pt x="219" y="128"/>
                    <a:pt x="175" y="123"/>
                  </a:cubicBezTo>
                  <a:cubicBezTo>
                    <a:pt x="131" y="119"/>
                    <a:pt x="38" y="155"/>
                    <a:pt x="37" y="226"/>
                  </a:cubicBezTo>
                  <a:cubicBezTo>
                    <a:pt x="35" y="297"/>
                    <a:pt x="72" y="338"/>
                    <a:pt x="72" y="338"/>
                  </a:cubicBezTo>
                  <a:cubicBezTo>
                    <a:pt x="72" y="338"/>
                    <a:pt x="0" y="347"/>
                    <a:pt x="1" y="411"/>
                  </a:cubicBezTo>
                  <a:cubicBezTo>
                    <a:pt x="2" y="474"/>
                    <a:pt x="105" y="536"/>
                    <a:pt x="105" y="536"/>
                  </a:cubicBezTo>
                  <a:cubicBezTo>
                    <a:pt x="105" y="536"/>
                    <a:pt x="31" y="562"/>
                    <a:pt x="36" y="630"/>
                  </a:cubicBezTo>
                  <a:cubicBezTo>
                    <a:pt x="40" y="699"/>
                    <a:pt x="106" y="720"/>
                    <a:pt x="106" y="720"/>
                  </a:cubicBezTo>
                  <a:cubicBezTo>
                    <a:pt x="106" y="720"/>
                    <a:pt x="82" y="762"/>
                    <a:pt x="105" y="832"/>
                  </a:cubicBezTo>
                  <a:cubicBezTo>
                    <a:pt x="129" y="902"/>
                    <a:pt x="576" y="1282"/>
                    <a:pt x="768" y="917"/>
                  </a:cubicBezTo>
                  <a:close/>
                </a:path>
              </a:pathLst>
            </a:custGeom>
            <a:solidFill>
              <a:srgbClr val="FCC3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ṣḻíḍe">
              <a:extLst>
                <a:ext uri="{FF2B5EF4-FFF2-40B4-BE49-F238E27FC236}">
                  <a16:creationId xmlns:a16="http://schemas.microsoft.com/office/drawing/2014/main" id="{459F3DA1-D51E-457E-9042-5F9FE64CD12C}"/>
                </a:ext>
              </a:extLst>
            </p:cNvPr>
            <p:cNvSpPr/>
            <p:nvPr/>
          </p:nvSpPr>
          <p:spPr bwMode="auto">
            <a:xfrm flipH="1">
              <a:off x="2883567" y="4310092"/>
              <a:ext cx="335731" cy="373324"/>
            </a:xfrm>
            <a:custGeom>
              <a:avLst/>
              <a:gdLst>
                <a:gd name="T0" fmla="*/ 6 w 155"/>
                <a:gd name="T1" fmla="*/ 0 h 174"/>
                <a:gd name="T2" fmla="*/ 0 w 155"/>
                <a:gd name="T3" fmla="*/ 102 h 174"/>
                <a:gd name="T4" fmla="*/ 138 w 155"/>
                <a:gd name="T5" fmla="*/ 164 h 174"/>
                <a:gd name="T6" fmla="*/ 155 w 155"/>
                <a:gd name="T7" fmla="*/ 174 h 174"/>
                <a:gd name="T8" fmla="*/ 122 w 155"/>
                <a:gd name="T9" fmla="*/ 13 h 174"/>
                <a:gd name="T10" fmla="*/ 6 w 155"/>
                <a:gd name="T11" fmla="*/ 0 h 174"/>
              </a:gdLst>
              <a:ahLst/>
              <a:cxnLst>
                <a:cxn ang="0">
                  <a:pos x="T0" y="T1"/>
                </a:cxn>
                <a:cxn ang="0">
                  <a:pos x="T2" y="T3"/>
                </a:cxn>
                <a:cxn ang="0">
                  <a:pos x="T4" y="T5"/>
                </a:cxn>
                <a:cxn ang="0">
                  <a:pos x="T6" y="T7"/>
                </a:cxn>
                <a:cxn ang="0">
                  <a:pos x="T8" y="T9"/>
                </a:cxn>
                <a:cxn ang="0">
                  <a:pos x="T10" y="T11"/>
                </a:cxn>
              </a:cxnLst>
              <a:rect l="0" t="0" r="r" b="b"/>
              <a:pathLst>
                <a:path w="155" h="174">
                  <a:moveTo>
                    <a:pt x="6" y="0"/>
                  </a:moveTo>
                  <a:cubicBezTo>
                    <a:pt x="30" y="42"/>
                    <a:pt x="46" y="44"/>
                    <a:pt x="0" y="102"/>
                  </a:cubicBezTo>
                  <a:cubicBezTo>
                    <a:pt x="28" y="125"/>
                    <a:pt x="79" y="156"/>
                    <a:pt x="138" y="164"/>
                  </a:cubicBezTo>
                  <a:cubicBezTo>
                    <a:pt x="143" y="165"/>
                    <a:pt x="150" y="173"/>
                    <a:pt x="155" y="174"/>
                  </a:cubicBezTo>
                  <a:cubicBezTo>
                    <a:pt x="122" y="13"/>
                    <a:pt x="122" y="13"/>
                    <a:pt x="122" y="13"/>
                  </a:cubicBezTo>
                  <a:lnTo>
                    <a:pt x="6" y="0"/>
                  </a:lnTo>
                  <a:close/>
                </a:path>
              </a:pathLst>
            </a:custGeom>
            <a:solidFill>
              <a:srgbClr val="F1A1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ṩľîdé">
              <a:extLst>
                <a:ext uri="{FF2B5EF4-FFF2-40B4-BE49-F238E27FC236}">
                  <a16:creationId xmlns:a16="http://schemas.microsoft.com/office/drawing/2014/main" id="{99C4CE81-E34D-8DE6-0FD6-DE42B1447B15}"/>
                </a:ext>
              </a:extLst>
            </p:cNvPr>
            <p:cNvSpPr/>
            <p:nvPr/>
          </p:nvSpPr>
          <p:spPr bwMode="auto">
            <a:xfrm flipH="1">
              <a:off x="2254718" y="1358020"/>
              <a:ext cx="2431464" cy="2408707"/>
            </a:xfrm>
            <a:custGeom>
              <a:avLst/>
              <a:gdLst>
                <a:gd name="T0" fmla="*/ 564 w 1124"/>
                <a:gd name="T1" fmla="*/ 2 h 1125"/>
                <a:gd name="T2" fmla="*/ 1 w 1124"/>
                <a:gd name="T3" fmla="*/ 560 h 1125"/>
                <a:gd name="T4" fmla="*/ 560 w 1124"/>
                <a:gd name="T5" fmla="*/ 1123 h 1125"/>
                <a:gd name="T6" fmla="*/ 1123 w 1124"/>
                <a:gd name="T7" fmla="*/ 565 h 1125"/>
                <a:gd name="T8" fmla="*/ 564 w 1124"/>
                <a:gd name="T9" fmla="*/ 2 h 1125"/>
              </a:gdLst>
              <a:ahLst/>
              <a:cxnLst>
                <a:cxn ang="0">
                  <a:pos x="T0" y="T1"/>
                </a:cxn>
                <a:cxn ang="0">
                  <a:pos x="T2" y="T3"/>
                </a:cxn>
                <a:cxn ang="0">
                  <a:pos x="T4" y="T5"/>
                </a:cxn>
                <a:cxn ang="0">
                  <a:pos x="T6" y="T7"/>
                </a:cxn>
                <a:cxn ang="0">
                  <a:pos x="T8" y="T9"/>
                </a:cxn>
              </a:cxnLst>
              <a:rect l="0" t="0" r="r" b="b"/>
              <a:pathLst>
                <a:path w="1124" h="1125">
                  <a:moveTo>
                    <a:pt x="564" y="2"/>
                  </a:moveTo>
                  <a:cubicBezTo>
                    <a:pt x="254" y="0"/>
                    <a:pt x="2" y="251"/>
                    <a:pt x="1" y="560"/>
                  </a:cubicBezTo>
                  <a:cubicBezTo>
                    <a:pt x="0" y="870"/>
                    <a:pt x="250" y="1122"/>
                    <a:pt x="560" y="1123"/>
                  </a:cubicBezTo>
                  <a:cubicBezTo>
                    <a:pt x="869" y="1125"/>
                    <a:pt x="1121" y="874"/>
                    <a:pt x="1123" y="565"/>
                  </a:cubicBezTo>
                  <a:cubicBezTo>
                    <a:pt x="1124" y="255"/>
                    <a:pt x="874" y="3"/>
                    <a:pt x="564" y="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ṥ1ïḋé">
              <a:extLst>
                <a:ext uri="{FF2B5EF4-FFF2-40B4-BE49-F238E27FC236}">
                  <a16:creationId xmlns:a16="http://schemas.microsoft.com/office/drawing/2014/main" id="{8E44A2D0-9FD8-FD53-EC99-582572D01B22}"/>
                </a:ext>
              </a:extLst>
            </p:cNvPr>
            <p:cNvSpPr/>
            <p:nvPr/>
          </p:nvSpPr>
          <p:spPr bwMode="auto">
            <a:xfrm flipH="1">
              <a:off x="2386428" y="1488428"/>
              <a:ext cx="2169336" cy="2147892"/>
            </a:xfrm>
            <a:custGeom>
              <a:avLst/>
              <a:gdLst>
                <a:gd name="T0" fmla="*/ 504 w 1003"/>
                <a:gd name="T1" fmla="*/ 1 h 1003"/>
                <a:gd name="T2" fmla="*/ 1 w 1003"/>
                <a:gd name="T3" fmla="*/ 500 h 1003"/>
                <a:gd name="T4" fmla="*/ 500 w 1003"/>
                <a:gd name="T5" fmla="*/ 1002 h 1003"/>
                <a:gd name="T6" fmla="*/ 1002 w 1003"/>
                <a:gd name="T7" fmla="*/ 504 h 1003"/>
                <a:gd name="T8" fmla="*/ 504 w 1003"/>
                <a:gd name="T9" fmla="*/ 1 h 1003"/>
              </a:gdLst>
              <a:ahLst/>
              <a:cxnLst>
                <a:cxn ang="0">
                  <a:pos x="T0" y="T1"/>
                </a:cxn>
                <a:cxn ang="0">
                  <a:pos x="T2" y="T3"/>
                </a:cxn>
                <a:cxn ang="0">
                  <a:pos x="T4" y="T5"/>
                </a:cxn>
                <a:cxn ang="0">
                  <a:pos x="T6" y="T7"/>
                </a:cxn>
                <a:cxn ang="0">
                  <a:pos x="T8" y="T9"/>
                </a:cxn>
              </a:cxnLst>
              <a:rect l="0" t="0" r="r" b="b"/>
              <a:pathLst>
                <a:path w="1003" h="1003">
                  <a:moveTo>
                    <a:pt x="504" y="1"/>
                  </a:moveTo>
                  <a:cubicBezTo>
                    <a:pt x="227" y="0"/>
                    <a:pt x="2" y="223"/>
                    <a:pt x="1" y="500"/>
                  </a:cubicBezTo>
                  <a:cubicBezTo>
                    <a:pt x="0" y="776"/>
                    <a:pt x="223" y="1001"/>
                    <a:pt x="500" y="1002"/>
                  </a:cubicBezTo>
                  <a:cubicBezTo>
                    <a:pt x="776" y="1003"/>
                    <a:pt x="1001" y="780"/>
                    <a:pt x="1002" y="504"/>
                  </a:cubicBezTo>
                  <a:cubicBezTo>
                    <a:pt x="1003" y="227"/>
                    <a:pt x="780" y="2"/>
                    <a:pt x="504"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ṡļîḓè">
              <a:extLst>
                <a:ext uri="{FF2B5EF4-FFF2-40B4-BE49-F238E27FC236}">
                  <a16:creationId xmlns:a16="http://schemas.microsoft.com/office/drawing/2014/main" id="{86F34FFB-30C6-4880-8478-C59F225AF57C}"/>
                </a:ext>
              </a:extLst>
            </p:cNvPr>
            <p:cNvSpPr/>
            <p:nvPr/>
          </p:nvSpPr>
          <p:spPr bwMode="auto">
            <a:xfrm flipH="1">
              <a:off x="2444535" y="2058641"/>
              <a:ext cx="1570186" cy="1520145"/>
            </a:xfrm>
            <a:custGeom>
              <a:avLst/>
              <a:gdLst>
                <a:gd name="T0" fmla="*/ 0 w 726"/>
                <a:gd name="T1" fmla="*/ 642 h 710"/>
                <a:gd name="T2" fmla="*/ 244 w 726"/>
                <a:gd name="T3" fmla="*/ 709 h 710"/>
                <a:gd name="T4" fmla="*/ 726 w 726"/>
                <a:gd name="T5" fmla="*/ 231 h 710"/>
                <a:gd name="T6" fmla="*/ 667 w 726"/>
                <a:gd name="T7" fmla="*/ 0 h 710"/>
                <a:gd name="T8" fmla="*/ 696 w 726"/>
                <a:gd name="T9" fmla="*/ 171 h 710"/>
                <a:gd name="T10" fmla="*/ 185 w 726"/>
                <a:gd name="T11" fmla="*/ 677 h 710"/>
                <a:gd name="T12" fmla="*/ 0 w 726"/>
                <a:gd name="T13" fmla="*/ 642 h 710"/>
              </a:gdLst>
              <a:ahLst/>
              <a:cxnLst>
                <a:cxn ang="0">
                  <a:pos x="T0" y="T1"/>
                </a:cxn>
                <a:cxn ang="0">
                  <a:pos x="T2" y="T3"/>
                </a:cxn>
                <a:cxn ang="0">
                  <a:pos x="T4" y="T5"/>
                </a:cxn>
                <a:cxn ang="0">
                  <a:pos x="T6" y="T7"/>
                </a:cxn>
                <a:cxn ang="0">
                  <a:pos x="T8" y="T9"/>
                </a:cxn>
                <a:cxn ang="0">
                  <a:pos x="T10" y="T11"/>
                </a:cxn>
                <a:cxn ang="0">
                  <a:pos x="T12" y="T13"/>
                </a:cxn>
              </a:cxnLst>
              <a:rect l="0" t="0" r="r" b="b"/>
              <a:pathLst>
                <a:path w="726" h="710">
                  <a:moveTo>
                    <a:pt x="0" y="642"/>
                  </a:moveTo>
                  <a:cubicBezTo>
                    <a:pt x="72" y="684"/>
                    <a:pt x="155" y="709"/>
                    <a:pt x="244" y="709"/>
                  </a:cubicBezTo>
                  <a:cubicBezTo>
                    <a:pt x="509" y="710"/>
                    <a:pt x="725" y="496"/>
                    <a:pt x="726" y="231"/>
                  </a:cubicBezTo>
                  <a:cubicBezTo>
                    <a:pt x="726" y="147"/>
                    <a:pt x="705" y="68"/>
                    <a:pt x="667" y="0"/>
                  </a:cubicBezTo>
                  <a:cubicBezTo>
                    <a:pt x="686" y="53"/>
                    <a:pt x="696" y="111"/>
                    <a:pt x="696" y="171"/>
                  </a:cubicBezTo>
                  <a:cubicBezTo>
                    <a:pt x="695" y="452"/>
                    <a:pt x="466" y="679"/>
                    <a:pt x="185" y="677"/>
                  </a:cubicBezTo>
                  <a:cubicBezTo>
                    <a:pt x="120" y="677"/>
                    <a:pt x="58" y="665"/>
                    <a:pt x="0" y="64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ŝḻiḋê">
              <a:extLst>
                <a:ext uri="{FF2B5EF4-FFF2-40B4-BE49-F238E27FC236}">
                  <a16:creationId xmlns:a16="http://schemas.microsoft.com/office/drawing/2014/main" id="{BADC2EEC-2648-450C-20A3-F43F36BBBB4F}"/>
                </a:ext>
              </a:extLst>
            </p:cNvPr>
            <p:cNvSpPr/>
            <p:nvPr/>
          </p:nvSpPr>
          <p:spPr bwMode="auto">
            <a:xfrm flipH="1">
              <a:off x="2923597" y="3626091"/>
              <a:ext cx="466149" cy="1035590"/>
            </a:xfrm>
            <a:custGeom>
              <a:avLst/>
              <a:gdLst>
                <a:gd name="T0" fmla="*/ 122 w 216"/>
                <a:gd name="T1" fmla="*/ 0 h 484"/>
                <a:gd name="T2" fmla="*/ 0 w 216"/>
                <a:gd name="T3" fmla="*/ 23 h 484"/>
                <a:gd name="T4" fmla="*/ 29 w 216"/>
                <a:gd name="T5" fmla="*/ 172 h 484"/>
                <a:gd name="T6" fmla="*/ 63 w 216"/>
                <a:gd name="T7" fmla="*/ 420 h 484"/>
                <a:gd name="T8" fmla="*/ 216 w 216"/>
                <a:gd name="T9" fmla="*/ 484 h 484"/>
                <a:gd name="T10" fmla="*/ 178 w 216"/>
                <a:gd name="T11" fmla="*/ 290 h 484"/>
                <a:gd name="T12" fmla="*/ 142 w 216"/>
                <a:gd name="T13" fmla="*/ 100 h 484"/>
                <a:gd name="T14" fmla="*/ 122 w 216"/>
                <a:gd name="T15" fmla="*/ 0 h 4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484">
                  <a:moveTo>
                    <a:pt x="122" y="0"/>
                  </a:moveTo>
                  <a:cubicBezTo>
                    <a:pt x="0" y="23"/>
                    <a:pt x="0" y="23"/>
                    <a:pt x="0" y="23"/>
                  </a:cubicBezTo>
                  <a:cubicBezTo>
                    <a:pt x="29" y="172"/>
                    <a:pt x="29" y="172"/>
                    <a:pt x="29" y="172"/>
                  </a:cubicBezTo>
                  <a:cubicBezTo>
                    <a:pt x="27" y="295"/>
                    <a:pt x="141" y="321"/>
                    <a:pt x="63" y="420"/>
                  </a:cubicBezTo>
                  <a:cubicBezTo>
                    <a:pt x="94" y="445"/>
                    <a:pt x="150" y="479"/>
                    <a:pt x="216" y="484"/>
                  </a:cubicBezTo>
                  <a:cubicBezTo>
                    <a:pt x="203" y="419"/>
                    <a:pt x="191" y="355"/>
                    <a:pt x="178" y="290"/>
                  </a:cubicBezTo>
                  <a:cubicBezTo>
                    <a:pt x="141" y="234"/>
                    <a:pt x="124" y="173"/>
                    <a:pt x="142" y="100"/>
                  </a:cubicBezTo>
                  <a:lnTo>
                    <a:pt x="122"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ṡļíḋê">
              <a:extLst>
                <a:ext uri="{FF2B5EF4-FFF2-40B4-BE49-F238E27FC236}">
                  <a16:creationId xmlns:a16="http://schemas.microsoft.com/office/drawing/2014/main" id="{8BAFF59B-5642-5F25-DA7D-13C066230944}"/>
                </a:ext>
              </a:extLst>
            </p:cNvPr>
            <p:cNvSpPr/>
            <p:nvPr/>
          </p:nvSpPr>
          <p:spPr bwMode="auto">
            <a:xfrm flipH="1">
              <a:off x="2077814" y="4051834"/>
              <a:ext cx="1424272" cy="2273185"/>
            </a:xfrm>
            <a:custGeom>
              <a:avLst/>
              <a:gdLst>
                <a:gd name="T0" fmla="*/ 12 w 659"/>
                <a:gd name="T1" fmla="*/ 382 h 1062"/>
                <a:gd name="T2" fmla="*/ 15 w 659"/>
                <a:gd name="T3" fmla="*/ 385 h 1062"/>
                <a:gd name="T4" fmla="*/ 15 w 659"/>
                <a:gd name="T5" fmla="*/ 385 h 1062"/>
                <a:gd name="T6" fmla="*/ 84 w 659"/>
                <a:gd name="T7" fmla="*/ 422 h 1062"/>
                <a:gd name="T8" fmla="*/ 243 w 659"/>
                <a:gd name="T9" fmla="*/ 454 h 1062"/>
                <a:gd name="T10" fmla="*/ 369 w 659"/>
                <a:gd name="T11" fmla="*/ 439 h 1062"/>
                <a:gd name="T12" fmla="*/ 415 w 659"/>
                <a:gd name="T13" fmla="*/ 492 h 1062"/>
                <a:gd name="T14" fmla="*/ 392 w 659"/>
                <a:gd name="T15" fmla="*/ 560 h 1062"/>
                <a:gd name="T16" fmla="*/ 161 w 659"/>
                <a:gd name="T17" fmla="*/ 583 h 1062"/>
                <a:gd name="T18" fmla="*/ 16 w 659"/>
                <a:gd name="T19" fmla="*/ 568 h 1062"/>
                <a:gd name="T20" fmla="*/ 163 w 659"/>
                <a:gd name="T21" fmla="*/ 590 h 1062"/>
                <a:gd name="T22" fmla="*/ 360 w 659"/>
                <a:gd name="T23" fmla="*/ 586 h 1062"/>
                <a:gd name="T24" fmla="*/ 379 w 659"/>
                <a:gd name="T25" fmla="*/ 636 h 1062"/>
                <a:gd name="T26" fmla="*/ 320 w 659"/>
                <a:gd name="T27" fmla="*/ 700 h 1062"/>
                <a:gd name="T28" fmla="*/ 58 w 659"/>
                <a:gd name="T29" fmla="*/ 726 h 1062"/>
                <a:gd name="T30" fmla="*/ 48 w 659"/>
                <a:gd name="T31" fmla="*/ 725 h 1062"/>
                <a:gd name="T32" fmla="*/ 659 w 659"/>
                <a:gd name="T33" fmla="*/ 798 h 1062"/>
                <a:gd name="T34" fmla="*/ 376 w 659"/>
                <a:gd name="T35" fmla="*/ 878 h 1062"/>
                <a:gd name="T36" fmla="*/ 280 w 659"/>
                <a:gd name="T37" fmla="*/ 770 h 1062"/>
                <a:gd name="T38" fmla="*/ 387 w 659"/>
                <a:gd name="T39" fmla="*/ 635 h 1062"/>
                <a:gd name="T40" fmla="*/ 381 w 659"/>
                <a:gd name="T41" fmla="*/ 578 h 1062"/>
                <a:gd name="T42" fmla="*/ 444 w 659"/>
                <a:gd name="T43" fmla="*/ 705 h 1062"/>
                <a:gd name="T44" fmla="*/ 461 w 659"/>
                <a:gd name="T45" fmla="*/ 695 h 1062"/>
                <a:gd name="T46" fmla="*/ 425 w 659"/>
                <a:gd name="T47" fmla="*/ 495 h 1062"/>
                <a:gd name="T48" fmla="*/ 372 w 659"/>
                <a:gd name="T49" fmla="*/ 412 h 1062"/>
                <a:gd name="T50" fmla="*/ 359 w 659"/>
                <a:gd name="T51" fmla="*/ 329 h 1062"/>
                <a:gd name="T52" fmla="*/ 387 w 659"/>
                <a:gd name="T53" fmla="*/ 264 h 1062"/>
                <a:gd name="T54" fmla="*/ 567 w 659"/>
                <a:gd name="T55" fmla="*/ 295 h 1062"/>
                <a:gd name="T56" fmla="*/ 338 w 659"/>
                <a:gd name="T57" fmla="*/ 110 h 1062"/>
                <a:gd name="T58" fmla="*/ 191 w 659"/>
                <a:gd name="T59" fmla="*/ 0 h 1062"/>
                <a:gd name="T60" fmla="*/ 285 w 659"/>
                <a:gd name="T61" fmla="*/ 193 h 1062"/>
                <a:gd name="T62" fmla="*/ 318 w 659"/>
                <a:gd name="T63" fmla="*/ 276 h 1062"/>
                <a:gd name="T64" fmla="*/ 278 w 659"/>
                <a:gd name="T65" fmla="*/ 288 h 1062"/>
                <a:gd name="T66" fmla="*/ 294 w 659"/>
                <a:gd name="T67" fmla="*/ 307 h 1062"/>
                <a:gd name="T68" fmla="*/ 347 w 659"/>
                <a:gd name="T69" fmla="*/ 332 h 1062"/>
                <a:gd name="T70" fmla="*/ 358 w 659"/>
                <a:gd name="T71" fmla="*/ 412 h 1062"/>
                <a:gd name="T72" fmla="*/ 248 w 659"/>
                <a:gd name="T73" fmla="*/ 442 h 1062"/>
                <a:gd name="T74" fmla="*/ 91 w 659"/>
                <a:gd name="T75" fmla="*/ 412 h 1062"/>
                <a:gd name="T76" fmla="*/ 12 w 659"/>
                <a:gd name="T77" fmla="*/ 382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9" h="1062">
                  <a:moveTo>
                    <a:pt x="12" y="382"/>
                  </a:moveTo>
                  <a:cubicBezTo>
                    <a:pt x="14" y="384"/>
                    <a:pt x="15" y="385"/>
                    <a:pt x="15" y="385"/>
                  </a:cubicBezTo>
                  <a:cubicBezTo>
                    <a:pt x="15" y="385"/>
                    <a:pt x="15" y="385"/>
                    <a:pt x="15" y="385"/>
                  </a:cubicBezTo>
                  <a:cubicBezTo>
                    <a:pt x="25" y="391"/>
                    <a:pt x="39" y="401"/>
                    <a:pt x="84" y="422"/>
                  </a:cubicBezTo>
                  <a:cubicBezTo>
                    <a:pt x="132" y="445"/>
                    <a:pt x="194" y="452"/>
                    <a:pt x="243" y="454"/>
                  </a:cubicBezTo>
                  <a:cubicBezTo>
                    <a:pt x="291" y="456"/>
                    <a:pt x="343" y="432"/>
                    <a:pt x="369" y="439"/>
                  </a:cubicBezTo>
                  <a:cubicBezTo>
                    <a:pt x="394" y="446"/>
                    <a:pt x="408" y="465"/>
                    <a:pt x="415" y="492"/>
                  </a:cubicBezTo>
                  <a:cubicBezTo>
                    <a:pt x="422" y="519"/>
                    <a:pt x="412" y="544"/>
                    <a:pt x="392" y="560"/>
                  </a:cubicBezTo>
                  <a:cubicBezTo>
                    <a:pt x="372" y="576"/>
                    <a:pt x="222" y="585"/>
                    <a:pt x="161" y="583"/>
                  </a:cubicBezTo>
                  <a:cubicBezTo>
                    <a:pt x="101" y="581"/>
                    <a:pt x="0" y="558"/>
                    <a:pt x="16" y="568"/>
                  </a:cubicBezTo>
                  <a:cubicBezTo>
                    <a:pt x="31" y="579"/>
                    <a:pt x="100" y="587"/>
                    <a:pt x="163" y="590"/>
                  </a:cubicBezTo>
                  <a:cubicBezTo>
                    <a:pt x="226" y="593"/>
                    <a:pt x="346" y="577"/>
                    <a:pt x="360" y="586"/>
                  </a:cubicBezTo>
                  <a:cubicBezTo>
                    <a:pt x="374" y="594"/>
                    <a:pt x="380" y="608"/>
                    <a:pt x="379" y="636"/>
                  </a:cubicBezTo>
                  <a:cubicBezTo>
                    <a:pt x="378" y="663"/>
                    <a:pt x="358" y="685"/>
                    <a:pt x="320" y="700"/>
                  </a:cubicBezTo>
                  <a:cubicBezTo>
                    <a:pt x="281" y="715"/>
                    <a:pt x="124" y="732"/>
                    <a:pt x="58" y="726"/>
                  </a:cubicBezTo>
                  <a:cubicBezTo>
                    <a:pt x="55" y="726"/>
                    <a:pt x="52" y="726"/>
                    <a:pt x="48" y="725"/>
                  </a:cubicBezTo>
                  <a:cubicBezTo>
                    <a:pt x="155" y="838"/>
                    <a:pt x="486" y="1062"/>
                    <a:pt x="659" y="798"/>
                  </a:cubicBezTo>
                  <a:cubicBezTo>
                    <a:pt x="583" y="878"/>
                    <a:pt x="470" y="897"/>
                    <a:pt x="376" y="878"/>
                  </a:cubicBezTo>
                  <a:cubicBezTo>
                    <a:pt x="312" y="865"/>
                    <a:pt x="222" y="808"/>
                    <a:pt x="280" y="770"/>
                  </a:cubicBezTo>
                  <a:cubicBezTo>
                    <a:pt x="337" y="732"/>
                    <a:pt x="383" y="683"/>
                    <a:pt x="387" y="635"/>
                  </a:cubicBezTo>
                  <a:cubicBezTo>
                    <a:pt x="391" y="587"/>
                    <a:pt x="358" y="579"/>
                    <a:pt x="381" y="578"/>
                  </a:cubicBezTo>
                  <a:cubicBezTo>
                    <a:pt x="403" y="576"/>
                    <a:pt x="418" y="650"/>
                    <a:pt x="444" y="705"/>
                  </a:cubicBezTo>
                  <a:cubicBezTo>
                    <a:pt x="470" y="761"/>
                    <a:pt x="499" y="759"/>
                    <a:pt x="461" y="695"/>
                  </a:cubicBezTo>
                  <a:cubicBezTo>
                    <a:pt x="424" y="631"/>
                    <a:pt x="432" y="554"/>
                    <a:pt x="425" y="495"/>
                  </a:cubicBezTo>
                  <a:cubicBezTo>
                    <a:pt x="417" y="436"/>
                    <a:pt x="363" y="426"/>
                    <a:pt x="372" y="412"/>
                  </a:cubicBezTo>
                  <a:cubicBezTo>
                    <a:pt x="380" y="398"/>
                    <a:pt x="386" y="359"/>
                    <a:pt x="359" y="329"/>
                  </a:cubicBezTo>
                  <a:cubicBezTo>
                    <a:pt x="333" y="299"/>
                    <a:pt x="349" y="249"/>
                    <a:pt x="387" y="264"/>
                  </a:cubicBezTo>
                  <a:cubicBezTo>
                    <a:pt x="425" y="280"/>
                    <a:pt x="535" y="304"/>
                    <a:pt x="567" y="295"/>
                  </a:cubicBezTo>
                  <a:cubicBezTo>
                    <a:pt x="369" y="262"/>
                    <a:pt x="379" y="117"/>
                    <a:pt x="338" y="110"/>
                  </a:cubicBezTo>
                  <a:cubicBezTo>
                    <a:pt x="296" y="103"/>
                    <a:pt x="215" y="54"/>
                    <a:pt x="191" y="0"/>
                  </a:cubicBezTo>
                  <a:cubicBezTo>
                    <a:pt x="218" y="99"/>
                    <a:pt x="256" y="162"/>
                    <a:pt x="285" y="193"/>
                  </a:cubicBezTo>
                  <a:cubicBezTo>
                    <a:pt x="315" y="224"/>
                    <a:pt x="321" y="241"/>
                    <a:pt x="318" y="276"/>
                  </a:cubicBezTo>
                  <a:cubicBezTo>
                    <a:pt x="314" y="311"/>
                    <a:pt x="301" y="302"/>
                    <a:pt x="278" y="288"/>
                  </a:cubicBezTo>
                  <a:cubicBezTo>
                    <a:pt x="256" y="274"/>
                    <a:pt x="273" y="293"/>
                    <a:pt x="294" y="307"/>
                  </a:cubicBezTo>
                  <a:cubicBezTo>
                    <a:pt x="314" y="321"/>
                    <a:pt x="328" y="311"/>
                    <a:pt x="347" y="332"/>
                  </a:cubicBezTo>
                  <a:cubicBezTo>
                    <a:pt x="366" y="353"/>
                    <a:pt x="370" y="377"/>
                    <a:pt x="358" y="412"/>
                  </a:cubicBezTo>
                  <a:cubicBezTo>
                    <a:pt x="347" y="448"/>
                    <a:pt x="300" y="438"/>
                    <a:pt x="248" y="442"/>
                  </a:cubicBezTo>
                  <a:cubicBezTo>
                    <a:pt x="196" y="446"/>
                    <a:pt x="134" y="431"/>
                    <a:pt x="91" y="412"/>
                  </a:cubicBezTo>
                  <a:cubicBezTo>
                    <a:pt x="49" y="393"/>
                    <a:pt x="6" y="377"/>
                    <a:pt x="12" y="382"/>
                  </a:cubicBezTo>
                  <a:close/>
                </a:path>
              </a:pathLst>
            </a:custGeom>
            <a:solidFill>
              <a:srgbClr val="F1A1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ṥḷïdé">
              <a:extLst>
                <a:ext uri="{FF2B5EF4-FFF2-40B4-BE49-F238E27FC236}">
                  <a16:creationId xmlns:a16="http://schemas.microsoft.com/office/drawing/2014/main" id="{FDE19D23-2123-99AC-BBE2-CBD94051E980}"/>
                </a:ext>
              </a:extLst>
            </p:cNvPr>
            <p:cNvSpPr/>
            <p:nvPr/>
          </p:nvSpPr>
          <p:spPr bwMode="auto">
            <a:xfrm flipH="1">
              <a:off x="2862906" y="3782068"/>
              <a:ext cx="87806" cy="130408"/>
            </a:xfrm>
            <a:custGeom>
              <a:avLst/>
              <a:gdLst>
                <a:gd name="T0" fmla="*/ 41 w 41"/>
                <a:gd name="T1" fmla="*/ 54 h 61"/>
                <a:gd name="T2" fmla="*/ 9 w 41"/>
                <a:gd name="T3" fmla="*/ 7 h 61"/>
                <a:gd name="T4" fmla="*/ 5 w 41"/>
                <a:gd name="T5" fmla="*/ 0 h 61"/>
                <a:gd name="T6" fmla="*/ 18 w 41"/>
                <a:gd name="T7" fmla="*/ 53 h 61"/>
                <a:gd name="T8" fmla="*/ 41 w 41"/>
                <a:gd name="T9" fmla="*/ 54 h 61"/>
              </a:gdLst>
              <a:ahLst/>
              <a:cxnLst>
                <a:cxn ang="0">
                  <a:pos x="T0" y="T1"/>
                </a:cxn>
                <a:cxn ang="0">
                  <a:pos x="T2" y="T3"/>
                </a:cxn>
                <a:cxn ang="0">
                  <a:pos x="T4" y="T5"/>
                </a:cxn>
                <a:cxn ang="0">
                  <a:pos x="T6" y="T7"/>
                </a:cxn>
                <a:cxn ang="0">
                  <a:pos x="T8" y="T9"/>
                </a:cxn>
              </a:cxnLst>
              <a:rect l="0" t="0" r="r" b="b"/>
              <a:pathLst>
                <a:path w="41" h="61">
                  <a:moveTo>
                    <a:pt x="41" y="54"/>
                  </a:moveTo>
                  <a:cubicBezTo>
                    <a:pt x="25" y="37"/>
                    <a:pt x="14" y="21"/>
                    <a:pt x="9" y="7"/>
                  </a:cubicBezTo>
                  <a:cubicBezTo>
                    <a:pt x="8" y="4"/>
                    <a:pt x="6" y="2"/>
                    <a:pt x="5" y="0"/>
                  </a:cubicBezTo>
                  <a:cubicBezTo>
                    <a:pt x="0" y="17"/>
                    <a:pt x="7" y="39"/>
                    <a:pt x="18" y="53"/>
                  </a:cubicBezTo>
                  <a:cubicBezTo>
                    <a:pt x="24" y="61"/>
                    <a:pt x="32" y="60"/>
                    <a:pt x="41" y="54"/>
                  </a:cubicBezTo>
                  <a:close/>
                </a:path>
              </a:pathLst>
            </a:custGeom>
            <a:solidFill>
              <a:srgbClr val="FEEB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ṩľïḋé">
              <a:extLst>
                <a:ext uri="{FF2B5EF4-FFF2-40B4-BE49-F238E27FC236}">
                  <a16:creationId xmlns:a16="http://schemas.microsoft.com/office/drawing/2014/main" id="{658AEA1A-EBE2-7F0A-9BF8-BCE8516D99A7}"/>
                </a:ext>
              </a:extLst>
            </p:cNvPr>
            <p:cNvSpPr/>
            <p:nvPr/>
          </p:nvSpPr>
          <p:spPr bwMode="auto">
            <a:xfrm flipH="1">
              <a:off x="3254162" y="4436665"/>
              <a:ext cx="317653" cy="246752"/>
            </a:xfrm>
            <a:custGeom>
              <a:avLst/>
              <a:gdLst>
                <a:gd name="T0" fmla="*/ 9 w 147"/>
                <a:gd name="T1" fmla="*/ 0 h 115"/>
                <a:gd name="T2" fmla="*/ 14 w 147"/>
                <a:gd name="T3" fmla="*/ 7 h 115"/>
                <a:gd name="T4" fmla="*/ 0 w 147"/>
                <a:gd name="T5" fmla="*/ 10 h 115"/>
                <a:gd name="T6" fmla="*/ 99 w 147"/>
                <a:gd name="T7" fmla="*/ 94 h 115"/>
                <a:gd name="T8" fmla="*/ 147 w 147"/>
                <a:gd name="T9" fmla="*/ 44 h 115"/>
                <a:gd name="T10" fmla="*/ 108 w 147"/>
                <a:gd name="T11" fmla="*/ 51 h 115"/>
                <a:gd name="T12" fmla="*/ 14 w 147"/>
                <a:gd name="T13" fmla="*/ 3 h 115"/>
                <a:gd name="T14" fmla="*/ 9 w 147"/>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15">
                  <a:moveTo>
                    <a:pt x="9" y="0"/>
                  </a:moveTo>
                  <a:cubicBezTo>
                    <a:pt x="12" y="5"/>
                    <a:pt x="14" y="7"/>
                    <a:pt x="14" y="7"/>
                  </a:cubicBezTo>
                  <a:cubicBezTo>
                    <a:pt x="14" y="7"/>
                    <a:pt x="8" y="8"/>
                    <a:pt x="0" y="10"/>
                  </a:cubicBezTo>
                  <a:cubicBezTo>
                    <a:pt x="28" y="34"/>
                    <a:pt x="69" y="74"/>
                    <a:pt x="99" y="94"/>
                  </a:cubicBezTo>
                  <a:cubicBezTo>
                    <a:pt x="131" y="115"/>
                    <a:pt x="147" y="53"/>
                    <a:pt x="147" y="44"/>
                  </a:cubicBezTo>
                  <a:cubicBezTo>
                    <a:pt x="147" y="35"/>
                    <a:pt x="136" y="48"/>
                    <a:pt x="108" y="51"/>
                  </a:cubicBezTo>
                  <a:cubicBezTo>
                    <a:pt x="80" y="54"/>
                    <a:pt x="35" y="20"/>
                    <a:pt x="14" y="3"/>
                  </a:cubicBezTo>
                  <a:cubicBezTo>
                    <a:pt x="12" y="2"/>
                    <a:pt x="11" y="1"/>
                    <a:pt x="9" y="0"/>
                  </a:cubicBezTo>
                  <a:close/>
                </a:path>
              </a:pathLst>
            </a:custGeom>
            <a:solidFill>
              <a:srgbClr val="F1A1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sḻiḓè">
              <a:extLst>
                <a:ext uri="{FF2B5EF4-FFF2-40B4-BE49-F238E27FC236}">
                  <a16:creationId xmlns:a16="http://schemas.microsoft.com/office/drawing/2014/main" id="{9E96C47B-84D2-91D1-7A9B-E048B74EB730}"/>
                </a:ext>
              </a:extLst>
            </p:cNvPr>
            <p:cNvSpPr/>
            <p:nvPr/>
          </p:nvSpPr>
          <p:spPr bwMode="auto">
            <a:xfrm flipH="1">
              <a:off x="2689876" y="5302213"/>
              <a:ext cx="180778" cy="190498"/>
            </a:xfrm>
            <a:custGeom>
              <a:avLst/>
              <a:gdLst>
                <a:gd name="T0" fmla="*/ 5 w 84"/>
                <a:gd name="T1" fmla="*/ 20 h 89"/>
                <a:gd name="T2" fmla="*/ 5 w 84"/>
                <a:gd name="T3" fmla="*/ 75 h 89"/>
                <a:gd name="T4" fmla="*/ 68 w 84"/>
                <a:gd name="T5" fmla="*/ 77 h 89"/>
                <a:gd name="T6" fmla="*/ 60 w 84"/>
                <a:gd name="T7" fmla="*/ 6 h 89"/>
                <a:gd name="T8" fmla="*/ 5 w 84"/>
                <a:gd name="T9" fmla="*/ 20 h 89"/>
              </a:gdLst>
              <a:ahLst/>
              <a:cxnLst>
                <a:cxn ang="0">
                  <a:pos x="T0" y="T1"/>
                </a:cxn>
                <a:cxn ang="0">
                  <a:pos x="T2" y="T3"/>
                </a:cxn>
                <a:cxn ang="0">
                  <a:pos x="T4" y="T5"/>
                </a:cxn>
                <a:cxn ang="0">
                  <a:pos x="T6" y="T7"/>
                </a:cxn>
                <a:cxn ang="0">
                  <a:pos x="T8" y="T9"/>
                </a:cxn>
              </a:cxnLst>
              <a:rect l="0" t="0" r="r" b="b"/>
              <a:pathLst>
                <a:path w="84" h="89">
                  <a:moveTo>
                    <a:pt x="5" y="20"/>
                  </a:moveTo>
                  <a:cubicBezTo>
                    <a:pt x="2" y="27"/>
                    <a:pt x="0" y="67"/>
                    <a:pt x="5" y="75"/>
                  </a:cubicBezTo>
                  <a:cubicBezTo>
                    <a:pt x="10" y="84"/>
                    <a:pt x="57" y="89"/>
                    <a:pt x="68" y="77"/>
                  </a:cubicBezTo>
                  <a:cubicBezTo>
                    <a:pt x="79" y="65"/>
                    <a:pt x="84" y="12"/>
                    <a:pt x="60" y="6"/>
                  </a:cubicBezTo>
                  <a:cubicBezTo>
                    <a:pt x="42" y="0"/>
                    <a:pt x="9" y="15"/>
                    <a:pt x="5" y="20"/>
                  </a:cubicBezTo>
                  <a:close/>
                </a:path>
              </a:pathLst>
            </a:custGeom>
            <a:solidFill>
              <a:srgbClr val="FEEB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íšḻîḑé">
              <a:extLst>
                <a:ext uri="{FF2B5EF4-FFF2-40B4-BE49-F238E27FC236}">
                  <a16:creationId xmlns:a16="http://schemas.microsoft.com/office/drawing/2014/main" id="{974E8C58-FC21-E88A-E361-6E483792FCFE}"/>
                </a:ext>
              </a:extLst>
            </p:cNvPr>
            <p:cNvSpPr/>
            <p:nvPr/>
          </p:nvSpPr>
          <p:spPr bwMode="auto">
            <a:xfrm flipH="1">
              <a:off x="3225754" y="4270458"/>
              <a:ext cx="266002" cy="273600"/>
            </a:xfrm>
            <a:custGeom>
              <a:avLst/>
              <a:gdLst>
                <a:gd name="T0" fmla="*/ 25 w 123"/>
                <a:gd name="T1" fmla="*/ 24 h 128"/>
                <a:gd name="T2" fmla="*/ 49 w 123"/>
                <a:gd name="T3" fmla="*/ 110 h 128"/>
                <a:gd name="T4" fmla="*/ 100 w 123"/>
                <a:gd name="T5" fmla="*/ 39 h 128"/>
                <a:gd name="T6" fmla="*/ 25 w 123"/>
                <a:gd name="T7" fmla="*/ 24 h 128"/>
              </a:gdLst>
              <a:ahLst/>
              <a:cxnLst>
                <a:cxn ang="0">
                  <a:pos x="T0" y="T1"/>
                </a:cxn>
                <a:cxn ang="0">
                  <a:pos x="T2" y="T3"/>
                </a:cxn>
                <a:cxn ang="0">
                  <a:pos x="T4" y="T5"/>
                </a:cxn>
                <a:cxn ang="0">
                  <a:pos x="T6" y="T7"/>
                </a:cxn>
              </a:cxnLst>
              <a:rect l="0" t="0" r="r" b="b"/>
              <a:pathLst>
                <a:path w="123" h="128">
                  <a:moveTo>
                    <a:pt x="25" y="24"/>
                  </a:moveTo>
                  <a:cubicBezTo>
                    <a:pt x="0" y="56"/>
                    <a:pt x="37" y="99"/>
                    <a:pt x="49" y="110"/>
                  </a:cubicBezTo>
                  <a:cubicBezTo>
                    <a:pt x="69" y="128"/>
                    <a:pt x="123" y="58"/>
                    <a:pt x="100" y="39"/>
                  </a:cubicBezTo>
                  <a:cubicBezTo>
                    <a:pt x="82" y="25"/>
                    <a:pt x="43" y="0"/>
                    <a:pt x="25" y="24"/>
                  </a:cubicBezTo>
                  <a:close/>
                </a:path>
              </a:pathLst>
            </a:custGeom>
            <a:solidFill>
              <a:srgbClr val="FEEB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ṩ1îḍé">
              <a:extLst>
                <a:ext uri="{FF2B5EF4-FFF2-40B4-BE49-F238E27FC236}">
                  <a16:creationId xmlns:a16="http://schemas.microsoft.com/office/drawing/2014/main" id="{2FAEB61C-4138-4611-D50A-9280A848C9FA}"/>
                </a:ext>
              </a:extLst>
            </p:cNvPr>
            <p:cNvSpPr/>
            <p:nvPr/>
          </p:nvSpPr>
          <p:spPr bwMode="auto">
            <a:xfrm flipH="1">
              <a:off x="2710537" y="4749899"/>
              <a:ext cx="245341" cy="230132"/>
            </a:xfrm>
            <a:custGeom>
              <a:avLst/>
              <a:gdLst>
                <a:gd name="T0" fmla="*/ 16 w 113"/>
                <a:gd name="T1" fmla="*/ 90 h 108"/>
                <a:gd name="T2" fmla="*/ 83 w 113"/>
                <a:gd name="T3" fmla="*/ 103 h 108"/>
                <a:gd name="T4" fmla="*/ 82 w 113"/>
                <a:gd name="T5" fmla="*/ 7 h 108"/>
                <a:gd name="T6" fmla="*/ 16 w 113"/>
                <a:gd name="T7" fmla="*/ 24 h 108"/>
                <a:gd name="T8" fmla="*/ 16 w 113"/>
                <a:gd name="T9" fmla="*/ 90 h 108"/>
              </a:gdLst>
              <a:ahLst/>
              <a:cxnLst>
                <a:cxn ang="0">
                  <a:pos x="T0" y="T1"/>
                </a:cxn>
                <a:cxn ang="0">
                  <a:pos x="T2" y="T3"/>
                </a:cxn>
                <a:cxn ang="0">
                  <a:pos x="T4" y="T5"/>
                </a:cxn>
                <a:cxn ang="0">
                  <a:pos x="T6" y="T7"/>
                </a:cxn>
                <a:cxn ang="0">
                  <a:pos x="T8" y="T9"/>
                </a:cxn>
              </a:cxnLst>
              <a:rect l="0" t="0" r="r" b="b"/>
              <a:pathLst>
                <a:path w="113" h="108">
                  <a:moveTo>
                    <a:pt x="16" y="90"/>
                  </a:moveTo>
                  <a:cubicBezTo>
                    <a:pt x="35" y="103"/>
                    <a:pt x="67" y="108"/>
                    <a:pt x="83" y="103"/>
                  </a:cubicBezTo>
                  <a:cubicBezTo>
                    <a:pt x="106" y="97"/>
                    <a:pt x="113" y="21"/>
                    <a:pt x="82" y="7"/>
                  </a:cubicBezTo>
                  <a:cubicBezTo>
                    <a:pt x="64" y="0"/>
                    <a:pt x="32" y="8"/>
                    <a:pt x="16" y="24"/>
                  </a:cubicBezTo>
                  <a:cubicBezTo>
                    <a:pt x="0" y="39"/>
                    <a:pt x="1" y="79"/>
                    <a:pt x="16" y="90"/>
                  </a:cubicBezTo>
                  <a:close/>
                </a:path>
              </a:pathLst>
            </a:custGeom>
            <a:solidFill>
              <a:srgbClr val="FEEB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Sliďé">
              <a:extLst>
                <a:ext uri="{FF2B5EF4-FFF2-40B4-BE49-F238E27FC236}">
                  <a16:creationId xmlns:a16="http://schemas.microsoft.com/office/drawing/2014/main" id="{A952B8EC-8DEA-EA03-6236-608060F60EAC}"/>
                </a:ext>
              </a:extLst>
            </p:cNvPr>
            <p:cNvSpPr/>
            <p:nvPr/>
          </p:nvSpPr>
          <p:spPr bwMode="auto">
            <a:xfrm flipH="1">
              <a:off x="2591740" y="5010714"/>
              <a:ext cx="223390" cy="244194"/>
            </a:xfrm>
            <a:custGeom>
              <a:avLst/>
              <a:gdLst>
                <a:gd name="T0" fmla="*/ 7 w 103"/>
                <a:gd name="T1" fmla="*/ 25 h 114"/>
                <a:gd name="T2" fmla="*/ 65 w 103"/>
                <a:gd name="T3" fmla="*/ 6 h 114"/>
                <a:gd name="T4" fmla="*/ 75 w 103"/>
                <a:gd name="T5" fmla="*/ 94 h 114"/>
                <a:gd name="T6" fmla="*/ 11 w 103"/>
                <a:gd name="T7" fmla="*/ 97 h 114"/>
                <a:gd name="T8" fmla="*/ 7 w 103"/>
                <a:gd name="T9" fmla="*/ 25 h 114"/>
              </a:gdLst>
              <a:ahLst/>
              <a:cxnLst>
                <a:cxn ang="0">
                  <a:pos x="T0" y="T1"/>
                </a:cxn>
                <a:cxn ang="0">
                  <a:pos x="T2" y="T3"/>
                </a:cxn>
                <a:cxn ang="0">
                  <a:pos x="T4" y="T5"/>
                </a:cxn>
                <a:cxn ang="0">
                  <a:pos x="T6" y="T7"/>
                </a:cxn>
                <a:cxn ang="0">
                  <a:pos x="T8" y="T9"/>
                </a:cxn>
              </a:cxnLst>
              <a:rect l="0" t="0" r="r" b="b"/>
              <a:pathLst>
                <a:path w="103" h="114">
                  <a:moveTo>
                    <a:pt x="7" y="25"/>
                  </a:moveTo>
                  <a:cubicBezTo>
                    <a:pt x="14" y="15"/>
                    <a:pt x="47" y="0"/>
                    <a:pt x="65" y="6"/>
                  </a:cubicBezTo>
                  <a:cubicBezTo>
                    <a:pt x="83" y="12"/>
                    <a:pt x="103" y="73"/>
                    <a:pt x="75" y="94"/>
                  </a:cubicBezTo>
                  <a:cubicBezTo>
                    <a:pt x="47" y="114"/>
                    <a:pt x="18" y="111"/>
                    <a:pt x="11" y="97"/>
                  </a:cubicBezTo>
                  <a:cubicBezTo>
                    <a:pt x="4" y="82"/>
                    <a:pt x="0" y="34"/>
                    <a:pt x="7" y="25"/>
                  </a:cubicBezTo>
                  <a:close/>
                </a:path>
              </a:pathLst>
            </a:custGeom>
            <a:solidFill>
              <a:srgbClr val="FEEB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šľiďè">
              <a:extLst>
                <a:ext uri="{FF2B5EF4-FFF2-40B4-BE49-F238E27FC236}">
                  <a16:creationId xmlns:a16="http://schemas.microsoft.com/office/drawing/2014/main" id="{B9860A31-CE6B-EF4C-1730-7B356D848A7C}"/>
                </a:ext>
              </a:extLst>
            </p:cNvPr>
            <p:cNvSpPr/>
            <p:nvPr/>
          </p:nvSpPr>
          <p:spPr bwMode="auto">
            <a:xfrm flipH="1">
              <a:off x="1726588" y="5013270"/>
              <a:ext cx="495849" cy="669938"/>
            </a:xfrm>
            <a:custGeom>
              <a:avLst/>
              <a:gdLst>
                <a:gd name="T0" fmla="*/ 175 w 229"/>
                <a:gd name="T1" fmla="*/ 0 h 313"/>
                <a:gd name="T2" fmla="*/ 0 w 229"/>
                <a:gd name="T3" fmla="*/ 274 h 313"/>
                <a:gd name="T4" fmla="*/ 175 w 229"/>
                <a:gd name="T5" fmla="*/ 0 h 313"/>
              </a:gdLst>
              <a:ahLst/>
              <a:cxnLst>
                <a:cxn ang="0">
                  <a:pos x="T0" y="T1"/>
                </a:cxn>
                <a:cxn ang="0">
                  <a:pos x="T2" y="T3"/>
                </a:cxn>
                <a:cxn ang="0">
                  <a:pos x="T4" y="T5"/>
                </a:cxn>
              </a:cxnLst>
              <a:rect l="0" t="0" r="r" b="b"/>
              <a:pathLst>
                <a:path w="229" h="313">
                  <a:moveTo>
                    <a:pt x="175" y="0"/>
                  </a:moveTo>
                  <a:cubicBezTo>
                    <a:pt x="229" y="107"/>
                    <a:pt x="93" y="313"/>
                    <a:pt x="0" y="274"/>
                  </a:cubicBezTo>
                  <a:cubicBezTo>
                    <a:pt x="98" y="224"/>
                    <a:pt x="178" y="112"/>
                    <a:pt x="175" y="0"/>
                  </a:cubicBezTo>
                  <a:close/>
                </a:path>
              </a:pathLst>
            </a:custGeom>
            <a:solidFill>
              <a:srgbClr val="F1A1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ïŝľíde">
              <a:extLst>
                <a:ext uri="{FF2B5EF4-FFF2-40B4-BE49-F238E27FC236}">
                  <a16:creationId xmlns:a16="http://schemas.microsoft.com/office/drawing/2014/main" id="{B10377F6-C0FC-C287-84A3-A076EDB2D188}"/>
                </a:ext>
              </a:extLst>
            </p:cNvPr>
            <p:cNvSpPr/>
            <p:nvPr/>
          </p:nvSpPr>
          <p:spPr bwMode="auto">
            <a:xfrm flipH="1">
              <a:off x="9197" y="5254908"/>
              <a:ext cx="2251977" cy="1626261"/>
            </a:xfrm>
            <a:custGeom>
              <a:avLst/>
              <a:gdLst>
                <a:gd name="T0" fmla="*/ 0 w 1744"/>
                <a:gd name="T1" fmla="*/ 780 h 1272"/>
                <a:gd name="T2" fmla="*/ 581 w 1744"/>
                <a:gd name="T3" fmla="*/ 0 h 1272"/>
                <a:gd name="T4" fmla="*/ 1744 w 1744"/>
                <a:gd name="T5" fmla="*/ 869 h 1272"/>
                <a:gd name="T6" fmla="*/ 1744 w 1744"/>
                <a:gd name="T7" fmla="*/ 1272 h 1272"/>
                <a:gd name="T8" fmla="*/ 662 w 1744"/>
                <a:gd name="T9" fmla="*/ 1272 h 1272"/>
                <a:gd name="T10" fmla="*/ 0 w 1744"/>
                <a:gd name="T11" fmla="*/ 780 h 1272"/>
              </a:gdLst>
              <a:ahLst/>
              <a:cxnLst>
                <a:cxn ang="0">
                  <a:pos x="T0" y="T1"/>
                </a:cxn>
                <a:cxn ang="0">
                  <a:pos x="T2" y="T3"/>
                </a:cxn>
                <a:cxn ang="0">
                  <a:pos x="T4" y="T5"/>
                </a:cxn>
                <a:cxn ang="0">
                  <a:pos x="T6" y="T7"/>
                </a:cxn>
                <a:cxn ang="0">
                  <a:pos x="T8" y="T9"/>
                </a:cxn>
                <a:cxn ang="0">
                  <a:pos x="T10" y="T11"/>
                </a:cxn>
              </a:cxnLst>
              <a:rect l="0" t="0" r="r" b="b"/>
              <a:pathLst>
                <a:path w="1744" h="1272">
                  <a:moveTo>
                    <a:pt x="0" y="780"/>
                  </a:moveTo>
                  <a:lnTo>
                    <a:pt x="581" y="0"/>
                  </a:lnTo>
                  <a:lnTo>
                    <a:pt x="1744" y="869"/>
                  </a:lnTo>
                  <a:lnTo>
                    <a:pt x="1744" y="1272"/>
                  </a:lnTo>
                  <a:lnTo>
                    <a:pt x="662" y="1272"/>
                  </a:lnTo>
                  <a:lnTo>
                    <a:pt x="0" y="78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95" name="文本框 94">
            <a:extLst>
              <a:ext uri="{FF2B5EF4-FFF2-40B4-BE49-F238E27FC236}">
                <a16:creationId xmlns:a16="http://schemas.microsoft.com/office/drawing/2014/main" id="{32E96D46-AE0A-B1B4-3D5C-09EC4541B84D}"/>
              </a:ext>
            </a:extLst>
          </p:cNvPr>
          <p:cNvSpPr txBox="1"/>
          <p:nvPr/>
        </p:nvSpPr>
        <p:spPr>
          <a:xfrm>
            <a:off x="567352" y="3656790"/>
            <a:ext cx="3535977" cy="369332"/>
          </a:xfrm>
          <a:prstGeom prst="rect">
            <a:avLst/>
          </a:prstGeom>
          <a:noFill/>
        </p:spPr>
        <p:txBody>
          <a:bodyPr wrap="square" rtlCol="0">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然而，文本描述的方式并不直观</a:t>
            </a:r>
            <a:endParaRPr lang="zh-CN" altLang="en-US" dirty="0">
              <a:latin typeface="微软雅黑" panose="020B0503020204020204" pitchFamily="34" charset="-122"/>
              <a:ea typeface="微软雅黑" panose="020B0503020204020204" pitchFamily="34" charset="-122"/>
            </a:endParaRPr>
          </a:p>
        </p:txBody>
      </p:sp>
      <p:grpSp>
        <p:nvGrpSpPr>
          <p:cNvPr id="134" name="组合 3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E109F0-E10B-BE15-2A1C-B3535D05E78A}"/>
              </a:ext>
            </a:extLst>
          </p:cNvPr>
          <p:cNvGrpSpPr>
            <a:grpSpLocks noChangeAspect="1"/>
          </p:cNvGrpSpPr>
          <p:nvPr/>
        </p:nvGrpSpPr>
        <p:grpSpPr>
          <a:xfrm>
            <a:off x="4416399" y="2680485"/>
            <a:ext cx="1667819" cy="3294000"/>
            <a:chOff x="4887913" y="1123950"/>
            <a:chExt cx="2416174" cy="4772026"/>
          </a:xfrm>
        </p:grpSpPr>
        <p:sp>
          <p:nvSpPr>
            <p:cNvPr id="135" name="işľiḓè">
              <a:extLst>
                <a:ext uri="{FF2B5EF4-FFF2-40B4-BE49-F238E27FC236}">
                  <a16:creationId xmlns:a16="http://schemas.microsoft.com/office/drawing/2014/main" id="{53D7B0EA-0A52-2244-C914-747185CE4D6E}"/>
                </a:ext>
              </a:extLst>
            </p:cNvPr>
            <p:cNvSpPr/>
            <p:nvPr/>
          </p:nvSpPr>
          <p:spPr bwMode="auto">
            <a:xfrm>
              <a:off x="5113337" y="5527676"/>
              <a:ext cx="1925637" cy="368300"/>
            </a:xfrm>
            <a:custGeom>
              <a:avLst/>
              <a:gdLst>
                <a:gd name="T0" fmla="*/ 505 w 931"/>
                <a:gd name="T1" fmla="*/ 0 h 178"/>
                <a:gd name="T2" fmla="*/ 385 w 931"/>
                <a:gd name="T3" fmla="*/ 3 h 178"/>
                <a:gd name="T4" fmla="*/ 304 w 931"/>
                <a:gd name="T5" fmla="*/ 12 h 178"/>
                <a:gd name="T6" fmla="*/ 270 w 931"/>
                <a:gd name="T7" fmla="*/ 16 h 178"/>
                <a:gd name="T8" fmla="*/ 106 w 931"/>
                <a:gd name="T9" fmla="*/ 34 h 178"/>
                <a:gd name="T10" fmla="*/ 37 w 931"/>
                <a:gd name="T11" fmla="*/ 133 h 178"/>
                <a:gd name="T12" fmla="*/ 144 w 931"/>
                <a:gd name="T13" fmla="*/ 165 h 178"/>
                <a:gd name="T14" fmla="*/ 248 w 931"/>
                <a:gd name="T15" fmla="*/ 170 h 178"/>
                <a:gd name="T16" fmla="*/ 342 w 931"/>
                <a:gd name="T17" fmla="*/ 169 h 178"/>
                <a:gd name="T18" fmla="*/ 352 w 931"/>
                <a:gd name="T19" fmla="*/ 168 h 178"/>
                <a:gd name="T20" fmla="*/ 549 w 931"/>
                <a:gd name="T21" fmla="*/ 177 h 178"/>
                <a:gd name="T22" fmla="*/ 641 w 931"/>
                <a:gd name="T23" fmla="*/ 178 h 178"/>
                <a:gd name="T24" fmla="*/ 758 w 931"/>
                <a:gd name="T25" fmla="*/ 175 h 178"/>
                <a:gd name="T26" fmla="*/ 868 w 931"/>
                <a:gd name="T27" fmla="*/ 161 h 178"/>
                <a:gd name="T28" fmla="*/ 921 w 931"/>
                <a:gd name="T29" fmla="*/ 117 h 178"/>
                <a:gd name="T30" fmla="*/ 893 w 931"/>
                <a:gd name="T31" fmla="*/ 47 h 178"/>
                <a:gd name="T32" fmla="*/ 747 w 931"/>
                <a:gd name="T33" fmla="*/ 11 h 178"/>
                <a:gd name="T34" fmla="*/ 519 w 931"/>
                <a:gd name="T35" fmla="*/ 1 h 178"/>
                <a:gd name="T36" fmla="*/ 505 w 931"/>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1" h="178">
                  <a:moveTo>
                    <a:pt x="505" y="0"/>
                  </a:moveTo>
                  <a:cubicBezTo>
                    <a:pt x="465" y="0"/>
                    <a:pt x="425" y="2"/>
                    <a:pt x="385" y="3"/>
                  </a:cubicBezTo>
                  <a:cubicBezTo>
                    <a:pt x="359" y="5"/>
                    <a:pt x="331" y="7"/>
                    <a:pt x="304" y="12"/>
                  </a:cubicBezTo>
                  <a:cubicBezTo>
                    <a:pt x="292" y="13"/>
                    <a:pt x="281" y="15"/>
                    <a:pt x="270" y="16"/>
                  </a:cubicBezTo>
                  <a:cubicBezTo>
                    <a:pt x="215" y="22"/>
                    <a:pt x="159" y="18"/>
                    <a:pt x="106" y="34"/>
                  </a:cubicBezTo>
                  <a:cubicBezTo>
                    <a:pt x="64" y="47"/>
                    <a:pt x="0" y="82"/>
                    <a:pt x="37" y="133"/>
                  </a:cubicBezTo>
                  <a:cubicBezTo>
                    <a:pt x="57" y="162"/>
                    <a:pt x="113" y="162"/>
                    <a:pt x="144" y="165"/>
                  </a:cubicBezTo>
                  <a:cubicBezTo>
                    <a:pt x="179" y="169"/>
                    <a:pt x="213" y="170"/>
                    <a:pt x="248" y="170"/>
                  </a:cubicBezTo>
                  <a:cubicBezTo>
                    <a:pt x="279" y="170"/>
                    <a:pt x="311" y="169"/>
                    <a:pt x="342" y="169"/>
                  </a:cubicBezTo>
                  <a:cubicBezTo>
                    <a:pt x="345" y="169"/>
                    <a:pt x="349" y="168"/>
                    <a:pt x="352" y="168"/>
                  </a:cubicBezTo>
                  <a:cubicBezTo>
                    <a:pt x="418" y="168"/>
                    <a:pt x="483" y="174"/>
                    <a:pt x="549" y="177"/>
                  </a:cubicBezTo>
                  <a:cubicBezTo>
                    <a:pt x="580" y="178"/>
                    <a:pt x="611" y="178"/>
                    <a:pt x="641" y="178"/>
                  </a:cubicBezTo>
                  <a:cubicBezTo>
                    <a:pt x="680" y="178"/>
                    <a:pt x="719" y="177"/>
                    <a:pt x="758" y="175"/>
                  </a:cubicBezTo>
                  <a:cubicBezTo>
                    <a:pt x="794" y="173"/>
                    <a:pt x="833" y="172"/>
                    <a:pt x="868" y="161"/>
                  </a:cubicBezTo>
                  <a:cubicBezTo>
                    <a:pt x="891" y="154"/>
                    <a:pt x="912" y="142"/>
                    <a:pt x="921" y="117"/>
                  </a:cubicBezTo>
                  <a:cubicBezTo>
                    <a:pt x="931" y="90"/>
                    <a:pt x="914" y="63"/>
                    <a:pt x="893" y="47"/>
                  </a:cubicBezTo>
                  <a:cubicBezTo>
                    <a:pt x="855" y="16"/>
                    <a:pt x="793" y="15"/>
                    <a:pt x="747" y="11"/>
                  </a:cubicBezTo>
                  <a:cubicBezTo>
                    <a:pt x="671" y="5"/>
                    <a:pt x="595" y="1"/>
                    <a:pt x="519" y="1"/>
                  </a:cubicBezTo>
                  <a:cubicBezTo>
                    <a:pt x="514" y="0"/>
                    <a:pt x="510" y="0"/>
                    <a:pt x="505" y="0"/>
                  </a:cubicBezTo>
                </a:path>
              </a:pathLst>
            </a:custGeom>
            <a:solidFill>
              <a:schemeClr val="accent4">
                <a:lumMod val="75000"/>
                <a:alpha val="65000"/>
              </a:schemeClr>
            </a:solidFill>
            <a:ln>
              <a:noFill/>
            </a:ln>
          </p:spPr>
          <p:txBody>
            <a:bodyPr anchor="ctr"/>
            <a:lstStyle/>
            <a:p>
              <a:pPr algn="ctr"/>
              <a:endParaRPr/>
            </a:p>
          </p:txBody>
        </p:sp>
        <p:grpSp>
          <p:nvGrpSpPr>
            <p:cNvPr id="136" name="îsľíḍê">
              <a:extLst>
                <a:ext uri="{FF2B5EF4-FFF2-40B4-BE49-F238E27FC236}">
                  <a16:creationId xmlns:a16="http://schemas.microsoft.com/office/drawing/2014/main" id="{600C642F-46D9-FA5D-C66B-59DECB5F3742}"/>
                </a:ext>
              </a:extLst>
            </p:cNvPr>
            <p:cNvGrpSpPr/>
            <p:nvPr/>
          </p:nvGrpSpPr>
          <p:grpSpPr>
            <a:xfrm>
              <a:off x="5165725" y="1123950"/>
              <a:ext cx="2090737" cy="939801"/>
              <a:chOff x="782638" y="909637"/>
              <a:chExt cx="2090737" cy="939801"/>
            </a:xfrm>
          </p:grpSpPr>
          <p:sp>
            <p:nvSpPr>
              <p:cNvPr id="156" name="ïş1ïḋé">
                <a:extLst>
                  <a:ext uri="{FF2B5EF4-FFF2-40B4-BE49-F238E27FC236}">
                    <a16:creationId xmlns:a16="http://schemas.microsoft.com/office/drawing/2014/main" id="{8F6E52C9-9B15-C1B3-3B52-9ABBA9C15059}"/>
                  </a:ext>
                </a:extLst>
              </p:cNvPr>
              <p:cNvSpPr/>
              <p:nvPr/>
            </p:nvSpPr>
            <p:spPr bwMode="auto">
              <a:xfrm>
                <a:off x="2281238" y="909637"/>
                <a:ext cx="420687" cy="514350"/>
              </a:xfrm>
              <a:custGeom>
                <a:avLst/>
                <a:gdLst>
                  <a:gd name="T0" fmla="*/ 188 w 203"/>
                  <a:gd name="T1" fmla="*/ 66 h 249"/>
                  <a:gd name="T2" fmla="*/ 89 w 203"/>
                  <a:gd name="T3" fmla="*/ 0 h 249"/>
                  <a:gd name="T4" fmla="*/ 17 w 203"/>
                  <a:gd name="T5" fmla="*/ 67 h 249"/>
                  <a:gd name="T6" fmla="*/ 31 w 203"/>
                  <a:gd name="T7" fmla="*/ 69 h 249"/>
                  <a:gd name="T8" fmla="*/ 105 w 203"/>
                  <a:gd name="T9" fmla="*/ 50 h 249"/>
                  <a:gd name="T10" fmla="*/ 142 w 203"/>
                  <a:gd name="T11" fmla="*/ 103 h 249"/>
                  <a:gd name="T12" fmla="*/ 88 w 203"/>
                  <a:gd name="T13" fmla="*/ 148 h 249"/>
                  <a:gd name="T14" fmla="*/ 50 w 203"/>
                  <a:gd name="T15" fmla="*/ 222 h 249"/>
                  <a:gd name="T16" fmla="*/ 72 w 203"/>
                  <a:gd name="T17" fmla="*/ 247 h 249"/>
                  <a:gd name="T18" fmla="*/ 93 w 203"/>
                  <a:gd name="T19" fmla="*/ 243 h 249"/>
                  <a:gd name="T20" fmla="*/ 104 w 203"/>
                  <a:gd name="T21" fmla="*/ 219 h 249"/>
                  <a:gd name="T22" fmla="*/ 158 w 203"/>
                  <a:gd name="T23" fmla="*/ 159 h 249"/>
                  <a:gd name="T24" fmla="*/ 188 w 203"/>
                  <a:gd name="T25" fmla="*/ 6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249">
                    <a:moveTo>
                      <a:pt x="188" y="66"/>
                    </a:moveTo>
                    <a:cubicBezTo>
                      <a:pt x="172" y="26"/>
                      <a:pt x="132" y="1"/>
                      <a:pt x="89" y="0"/>
                    </a:cubicBezTo>
                    <a:cubicBezTo>
                      <a:pt x="54" y="0"/>
                      <a:pt x="0" y="22"/>
                      <a:pt x="17" y="67"/>
                    </a:cubicBezTo>
                    <a:cubicBezTo>
                      <a:pt x="19" y="72"/>
                      <a:pt x="26" y="74"/>
                      <a:pt x="31" y="69"/>
                    </a:cubicBezTo>
                    <a:cubicBezTo>
                      <a:pt x="51" y="46"/>
                      <a:pt x="75" y="42"/>
                      <a:pt x="105" y="50"/>
                    </a:cubicBezTo>
                    <a:cubicBezTo>
                      <a:pt x="125" y="55"/>
                      <a:pt x="153" y="80"/>
                      <a:pt x="142" y="103"/>
                    </a:cubicBezTo>
                    <a:cubicBezTo>
                      <a:pt x="133" y="122"/>
                      <a:pt x="104" y="135"/>
                      <a:pt x="88" y="148"/>
                    </a:cubicBezTo>
                    <a:cubicBezTo>
                      <a:pt x="65" y="167"/>
                      <a:pt x="48" y="192"/>
                      <a:pt x="50" y="222"/>
                    </a:cubicBezTo>
                    <a:cubicBezTo>
                      <a:pt x="51" y="235"/>
                      <a:pt x="60" y="244"/>
                      <a:pt x="72" y="247"/>
                    </a:cubicBezTo>
                    <a:cubicBezTo>
                      <a:pt x="80" y="249"/>
                      <a:pt x="86" y="247"/>
                      <a:pt x="93" y="243"/>
                    </a:cubicBezTo>
                    <a:cubicBezTo>
                      <a:pt x="100" y="238"/>
                      <a:pt x="105" y="229"/>
                      <a:pt x="104" y="219"/>
                    </a:cubicBezTo>
                    <a:cubicBezTo>
                      <a:pt x="102" y="192"/>
                      <a:pt x="140" y="174"/>
                      <a:pt x="158" y="159"/>
                    </a:cubicBezTo>
                    <a:cubicBezTo>
                      <a:pt x="186" y="135"/>
                      <a:pt x="203" y="104"/>
                      <a:pt x="188" y="66"/>
                    </a:cubicBezTo>
                    <a:close/>
                  </a:path>
                </a:pathLst>
              </a:custGeom>
              <a:solidFill>
                <a:srgbClr val="3235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s1îḓé">
                <a:extLst>
                  <a:ext uri="{FF2B5EF4-FFF2-40B4-BE49-F238E27FC236}">
                    <a16:creationId xmlns:a16="http://schemas.microsoft.com/office/drawing/2014/main" id="{BB24BF5A-EAB4-C7F8-CAE5-7DCCD48A16D5}"/>
                  </a:ext>
                </a:extLst>
              </p:cNvPr>
              <p:cNvSpPr/>
              <p:nvPr/>
            </p:nvSpPr>
            <p:spPr bwMode="auto">
              <a:xfrm>
                <a:off x="2343150" y="1501775"/>
                <a:ext cx="169862" cy="130175"/>
              </a:xfrm>
              <a:custGeom>
                <a:avLst/>
                <a:gdLst>
                  <a:gd name="T0" fmla="*/ 47 w 82"/>
                  <a:gd name="T1" fmla="*/ 4 h 63"/>
                  <a:gd name="T2" fmla="*/ 35 w 82"/>
                  <a:gd name="T3" fmla="*/ 59 h 63"/>
                  <a:gd name="T4" fmla="*/ 47 w 82"/>
                  <a:gd name="T5" fmla="*/ 4 h 63"/>
                </a:gdLst>
                <a:ahLst/>
                <a:cxnLst>
                  <a:cxn ang="0">
                    <a:pos x="T0" y="T1"/>
                  </a:cxn>
                  <a:cxn ang="0">
                    <a:pos x="T2" y="T3"/>
                  </a:cxn>
                  <a:cxn ang="0">
                    <a:pos x="T4" y="T5"/>
                  </a:cxn>
                </a:cxnLst>
                <a:rect l="0" t="0" r="r" b="b"/>
                <a:pathLst>
                  <a:path w="82" h="63">
                    <a:moveTo>
                      <a:pt x="47" y="4"/>
                    </a:moveTo>
                    <a:cubicBezTo>
                      <a:pt x="11" y="0"/>
                      <a:pt x="0" y="54"/>
                      <a:pt x="35" y="59"/>
                    </a:cubicBezTo>
                    <a:cubicBezTo>
                      <a:pt x="71" y="63"/>
                      <a:pt x="82" y="9"/>
                      <a:pt x="47" y="4"/>
                    </a:cubicBezTo>
                    <a:close/>
                  </a:path>
                </a:pathLst>
              </a:custGeom>
              <a:solidFill>
                <a:srgbClr val="3235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ślïḓè">
                <a:extLst>
                  <a:ext uri="{FF2B5EF4-FFF2-40B4-BE49-F238E27FC236}">
                    <a16:creationId xmlns:a16="http://schemas.microsoft.com/office/drawing/2014/main" id="{92C1C75F-7822-9CCF-B98F-303251F9CE2B}"/>
                  </a:ext>
                </a:extLst>
              </p:cNvPr>
              <p:cNvSpPr/>
              <p:nvPr/>
            </p:nvSpPr>
            <p:spPr bwMode="auto">
              <a:xfrm>
                <a:off x="2028825" y="1235075"/>
                <a:ext cx="223837" cy="282575"/>
              </a:xfrm>
              <a:custGeom>
                <a:avLst/>
                <a:gdLst>
                  <a:gd name="T0" fmla="*/ 7 w 108"/>
                  <a:gd name="T1" fmla="*/ 95 h 137"/>
                  <a:gd name="T2" fmla="*/ 58 w 108"/>
                  <a:gd name="T3" fmla="*/ 136 h 137"/>
                  <a:gd name="T4" fmla="*/ 100 w 108"/>
                  <a:gd name="T5" fmla="*/ 102 h 137"/>
                  <a:gd name="T6" fmla="*/ 93 w 108"/>
                  <a:gd name="T7" fmla="*/ 100 h 137"/>
                  <a:gd name="T8" fmla="*/ 51 w 108"/>
                  <a:gd name="T9" fmla="*/ 108 h 137"/>
                  <a:gd name="T10" fmla="*/ 33 w 108"/>
                  <a:gd name="T11" fmla="*/ 77 h 137"/>
                  <a:gd name="T12" fmla="*/ 65 w 108"/>
                  <a:gd name="T13" fmla="*/ 55 h 137"/>
                  <a:gd name="T14" fmla="*/ 88 w 108"/>
                  <a:gd name="T15" fmla="*/ 16 h 137"/>
                  <a:gd name="T16" fmla="*/ 78 w 108"/>
                  <a:gd name="T17" fmla="*/ 1 h 137"/>
                  <a:gd name="T18" fmla="*/ 66 w 108"/>
                  <a:gd name="T19" fmla="*/ 3 h 137"/>
                  <a:gd name="T20" fmla="*/ 59 w 108"/>
                  <a:gd name="T21" fmla="*/ 15 h 137"/>
                  <a:gd name="T22" fmla="*/ 27 w 108"/>
                  <a:gd name="T23" fmla="*/ 46 h 137"/>
                  <a:gd name="T24" fmla="*/ 7 w 108"/>
                  <a:gd name="T25" fmla="*/ 9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37">
                    <a:moveTo>
                      <a:pt x="7" y="95"/>
                    </a:moveTo>
                    <a:cubicBezTo>
                      <a:pt x="14" y="118"/>
                      <a:pt x="34" y="133"/>
                      <a:pt x="58" y="136"/>
                    </a:cubicBezTo>
                    <a:cubicBezTo>
                      <a:pt x="77" y="137"/>
                      <a:pt x="108" y="128"/>
                      <a:pt x="100" y="102"/>
                    </a:cubicBezTo>
                    <a:cubicBezTo>
                      <a:pt x="99" y="99"/>
                      <a:pt x="95" y="98"/>
                      <a:pt x="93" y="100"/>
                    </a:cubicBezTo>
                    <a:cubicBezTo>
                      <a:pt x="81" y="112"/>
                      <a:pt x="68" y="114"/>
                      <a:pt x="51" y="108"/>
                    </a:cubicBezTo>
                    <a:cubicBezTo>
                      <a:pt x="41" y="104"/>
                      <a:pt x="26" y="89"/>
                      <a:pt x="33" y="77"/>
                    </a:cubicBezTo>
                    <a:cubicBezTo>
                      <a:pt x="39" y="67"/>
                      <a:pt x="55" y="61"/>
                      <a:pt x="65" y="55"/>
                    </a:cubicBezTo>
                    <a:cubicBezTo>
                      <a:pt x="78" y="45"/>
                      <a:pt x="88" y="33"/>
                      <a:pt x="88" y="16"/>
                    </a:cubicBezTo>
                    <a:cubicBezTo>
                      <a:pt x="88" y="9"/>
                      <a:pt x="84" y="3"/>
                      <a:pt x="78" y="1"/>
                    </a:cubicBezTo>
                    <a:cubicBezTo>
                      <a:pt x="74" y="0"/>
                      <a:pt x="70" y="1"/>
                      <a:pt x="66" y="3"/>
                    </a:cubicBezTo>
                    <a:cubicBezTo>
                      <a:pt x="62" y="5"/>
                      <a:pt x="59" y="10"/>
                      <a:pt x="59" y="15"/>
                    </a:cubicBezTo>
                    <a:cubicBezTo>
                      <a:pt x="59" y="30"/>
                      <a:pt x="37" y="38"/>
                      <a:pt x="27" y="46"/>
                    </a:cubicBezTo>
                    <a:cubicBezTo>
                      <a:pt x="10" y="58"/>
                      <a:pt x="0" y="74"/>
                      <a:pt x="7" y="95"/>
                    </a:cubicBezTo>
                    <a:close/>
                  </a:path>
                </a:pathLst>
              </a:custGeom>
              <a:solidFill>
                <a:schemeClr val="bg1">
                  <a:lumMod val="75000"/>
                </a:schemeClr>
              </a:solidFill>
              <a:ln>
                <a:noFill/>
              </a:ln>
            </p:spPr>
            <p:txBody>
              <a:bodyPr anchor="ctr"/>
              <a:lstStyle/>
              <a:p>
                <a:pPr algn="ctr"/>
                <a:endParaRPr/>
              </a:p>
            </p:txBody>
          </p:sp>
          <p:sp>
            <p:nvSpPr>
              <p:cNvPr id="159" name="ïṡľîḍê">
                <a:extLst>
                  <a:ext uri="{FF2B5EF4-FFF2-40B4-BE49-F238E27FC236}">
                    <a16:creationId xmlns:a16="http://schemas.microsoft.com/office/drawing/2014/main" id="{26455387-E7A6-5412-4914-7C03080D2507}"/>
                  </a:ext>
                </a:extLst>
              </p:cNvPr>
              <p:cNvSpPr/>
              <p:nvPr/>
            </p:nvSpPr>
            <p:spPr bwMode="auto">
              <a:xfrm>
                <a:off x="2149475" y="1119188"/>
                <a:ext cx="96837" cy="77788"/>
              </a:xfrm>
              <a:custGeom>
                <a:avLst/>
                <a:gdLst>
                  <a:gd name="T0" fmla="*/ 19 w 47"/>
                  <a:gd name="T1" fmla="*/ 33 h 37"/>
                  <a:gd name="T2" fmla="*/ 27 w 47"/>
                  <a:gd name="T3" fmla="*/ 4 h 37"/>
                  <a:gd name="T4" fmla="*/ 19 w 47"/>
                  <a:gd name="T5" fmla="*/ 33 h 37"/>
                </a:gdLst>
                <a:ahLst/>
                <a:cxnLst>
                  <a:cxn ang="0">
                    <a:pos x="T0" y="T1"/>
                  </a:cxn>
                  <a:cxn ang="0">
                    <a:pos x="T2" y="T3"/>
                  </a:cxn>
                  <a:cxn ang="0">
                    <a:pos x="T4" y="T5"/>
                  </a:cxn>
                </a:cxnLst>
                <a:rect l="0" t="0" r="r" b="b"/>
                <a:pathLst>
                  <a:path w="47" h="37">
                    <a:moveTo>
                      <a:pt x="19" y="33"/>
                    </a:moveTo>
                    <a:cubicBezTo>
                      <a:pt x="38" y="37"/>
                      <a:pt x="47" y="8"/>
                      <a:pt x="27" y="4"/>
                    </a:cubicBezTo>
                    <a:cubicBezTo>
                      <a:pt x="8" y="0"/>
                      <a:pt x="0" y="29"/>
                      <a:pt x="19" y="33"/>
                    </a:cubicBezTo>
                    <a:close/>
                  </a:path>
                </a:pathLst>
              </a:custGeom>
              <a:solidFill>
                <a:schemeClr val="bg1">
                  <a:lumMod val="75000"/>
                </a:schemeClr>
              </a:solidFill>
              <a:ln>
                <a:noFill/>
              </a:ln>
            </p:spPr>
            <p:txBody>
              <a:bodyPr anchor="ctr"/>
              <a:lstStyle/>
              <a:p>
                <a:pPr algn="ctr"/>
                <a:endParaRPr/>
              </a:p>
            </p:txBody>
          </p:sp>
          <p:sp>
            <p:nvSpPr>
              <p:cNvPr id="160" name="íṥḻïḋé">
                <a:extLst>
                  <a:ext uri="{FF2B5EF4-FFF2-40B4-BE49-F238E27FC236}">
                    <a16:creationId xmlns:a16="http://schemas.microsoft.com/office/drawing/2014/main" id="{B5B828BE-2CA6-B773-9CEF-350BC9144959}"/>
                  </a:ext>
                </a:extLst>
              </p:cNvPr>
              <p:cNvSpPr/>
              <p:nvPr/>
            </p:nvSpPr>
            <p:spPr bwMode="auto">
              <a:xfrm>
                <a:off x="2697163" y="1624013"/>
                <a:ext cx="176212" cy="166688"/>
              </a:xfrm>
              <a:custGeom>
                <a:avLst/>
                <a:gdLst>
                  <a:gd name="T0" fmla="*/ 79 w 85"/>
                  <a:gd name="T1" fmla="*/ 60 h 81"/>
                  <a:gd name="T2" fmla="*/ 71 w 85"/>
                  <a:gd name="T3" fmla="*/ 17 h 81"/>
                  <a:gd name="T4" fmla="*/ 35 w 85"/>
                  <a:gd name="T5" fmla="*/ 15 h 81"/>
                  <a:gd name="T6" fmla="*/ 38 w 85"/>
                  <a:gd name="T7" fmla="*/ 20 h 81"/>
                  <a:gd name="T8" fmla="*/ 62 w 85"/>
                  <a:gd name="T9" fmla="*/ 34 h 81"/>
                  <a:gd name="T10" fmla="*/ 58 w 85"/>
                  <a:gd name="T11" fmla="*/ 57 h 81"/>
                  <a:gd name="T12" fmla="*/ 32 w 85"/>
                  <a:gd name="T13" fmla="*/ 54 h 81"/>
                  <a:gd name="T14" fmla="*/ 4 w 85"/>
                  <a:gd name="T15" fmla="*/ 64 h 81"/>
                  <a:gd name="T16" fmla="*/ 3 w 85"/>
                  <a:gd name="T17" fmla="*/ 76 h 81"/>
                  <a:gd name="T18" fmla="*/ 9 w 85"/>
                  <a:gd name="T19" fmla="*/ 80 h 81"/>
                  <a:gd name="T20" fmla="*/ 18 w 85"/>
                  <a:gd name="T21" fmla="*/ 77 h 81"/>
                  <a:gd name="T22" fmla="*/ 47 w 85"/>
                  <a:gd name="T23" fmla="*/ 75 h 81"/>
                  <a:gd name="T24" fmla="*/ 79 w 85"/>
                  <a:gd name="T25" fmla="*/ 6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1">
                    <a:moveTo>
                      <a:pt x="79" y="60"/>
                    </a:moveTo>
                    <a:cubicBezTo>
                      <a:pt x="85" y="45"/>
                      <a:pt x="82" y="29"/>
                      <a:pt x="71" y="17"/>
                    </a:cubicBezTo>
                    <a:cubicBezTo>
                      <a:pt x="62" y="8"/>
                      <a:pt x="43" y="0"/>
                      <a:pt x="35" y="15"/>
                    </a:cubicBezTo>
                    <a:cubicBezTo>
                      <a:pt x="34" y="17"/>
                      <a:pt x="36" y="20"/>
                      <a:pt x="38" y="20"/>
                    </a:cubicBezTo>
                    <a:cubicBezTo>
                      <a:pt x="49" y="19"/>
                      <a:pt x="56" y="24"/>
                      <a:pt x="62" y="34"/>
                    </a:cubicBezTo>
                    <a:cubicBezTo>
                      <a:pt x="66" y="40"/>
                      <a:pt x="67" y="54"/>
                      <a:pt x="58" y="57"/>
                    </a:cubicBezTo>
                    <a:cubicBezTo>
                      <a:pt x="50" y="60"/>
                      <a:pt x="40" y="55"/>
                      <a:pt x="32" y="54"/>
                    </a:cubicBezTo>
                    <a:cubicBezTo>
                      <a:pt x="21" y="53"/>
                      <a:pt x="11" y="55"/>
                      <a:pt x="4" y="64"/>
                    </a:cubicBezTo>
                    <a:cubicBezTo>
                      <a:pt x="0" y="67"/>
                      <a:pt x="0" y="72"/>
                      <a:pt x="3" y="76"/>
                    </a:cubicBezTo>
                    <a:cubicBezTo>
                      <a:pt x="4" y="78"/>
                      <a:pt x="6" y="79"/>
                      <a:pt x="9" y="80"/>
                    </a:cubicBezTo>
                    <a:cubicBezTo>
                      <a:pt x="12" y="81"/>
                      <a:pt x="16" y="79"/>
                      <a:pt x="18" y="77"/>
                    </a:cubicBezTo>
                    <a:cubicBezTo>
                      <a:pt x="24" y="69"/>
                      <a:pt x="39" y="75"/>
                      <a:pt x="47" y="75"/>
                    </a:cubicBezTo>
                    <a:cubicBezTo>
                      <a:pt x="61" y="77"/>
                      <a:pt x="73" y="73"/>
                      <a:pt x="79" y="60"/>
                    </a:cubicBezTo>
                    <a:close/>
                  </a:path>
                </a:pathLst>
              </a:custGeom>
              <a:solidFill>
                <a:schemeClr val="bg1">
                  <a:lumMod val="75000"/>
                </a:schemeClr>
              </a:solidFill>
              <a:ln>
                <a:noFill/>
              </a:ln>
            </p:spPr>
            <p:txBody>
              <a:bodyPr anchor="ctr"/>
              <a:lstStyle/>
              <a:p>
                <a:pPr algn="ctr"/>
                <a:endParaRPr/>
              </a:p>
            </p:txBody>
          </p:sp>
          <p:sp>
            <p:nvSpPr>
              <p:cNvPr id="161" name="îš1îďe">
                <a:extLst>
                  <a:ext uri="{FF2B5EF4-FFF2-40B4-BE49-F238E27FC236}">
                    <a16:creationId xmlns:a16="http://schemas.microsoft.com/office/drawing/2014/main" id="{FA7DC10B-410A-BEBC-1B5F-FE908ECF6ADC}"/>
                  </a:ext>
                </a:extLst>
              </p:cNvPr>
              <p:cNvSpPr/>
              <p:nvPr/>
            </p:nvSpPr>
            <p:spPr bwMode="auto">
              <a:xfrm>
                <a:off x="2628900" y="1784350"/>
                <a:ext cx="68262" cy="65088"/>
              </a:xfrm>
              <a:custGeom>
                <a:avLst/>
                <a:gdLst>
                  <a:gd name="T0" fmla="*/ 25 w 33"/>
                  <a:gd name="T1" fmla="*/ 10 h 31"/>
                  <a:gd name="T2" fmla="*/ 8 w 33"/>
                  <a:gd name="T3" fmla="*/ 21 h 31"/>
                  <a:gd name="T4" fmla="*/ 25 w 33"/>
                  <a:gd name="T5" fmla="*/ 10 h 31"/>
                </a:gdLst>
                <a:ahLst/>
                <a:cxnLst>
                  <a:cxn ang="0">
                    <a:pos x="T0" y="T1"/>
                  </a:cxn>
                  <a:cxn ang="0">
                    <a:pos x="T2" y="T3"/>
                  </a:cxn>
                  <a:cxn ang="0">
                    <a:pos x="T4" y="T5"/>
                  </a:cxn>
                </a:cxnLst>
                <a:rect l="0" t="0" r="r" b="b"/>
                <a:pathLst>
                  <a:path w="33" h="31">
                    <a:moveTo>
                      <a:pt x="25" y="10"/>
                    </a:moveTo>
                    <a:cubicBezTo>
                      <a:pt x="17" y="0"/>
                      <a:pt x="0" y="10"/>
                      <a:pt x="8" y="21"/>
                    </a:cubicBezTo>
                    <a:cubicBezTo>
                      <a:pt x="16" y="31"/>
                      <a:pt x="33" y="20"/>
                      <a:pt x="25" y="10"/>
                    </a:cubicBezTo>
                    <a:close/>
                  </a:path>
                </a:pathLst>
              </a:custGeom>
              <a:solidFill>
                <a:schemeClr val="bg1">
                  <a:lumMod val="75000"/>
                </a:schemeClr>
              </a:solidFill>
              <a:ln>
                <a:noFill/>
              </a:ln>
            </p:spPr>
            <p:txBody>
              <a:bodyPr anchor="ctr"/>
              <a:lstStyle/>
              <a:p>
                <a:pPr algn="ctr"/>
                <a:endParaRPr/>
              </a:p>
            </p:txBody>
          </p:sp>
          <p:sp>
            <p:nvSpPr>
              <p:cNvPr id="162" name="îśľiḍê">
                <a:extLst>
                  <a:ext uri="{FF2B5EF4-FFF2-40B4-BE49-F238E27FC236}">
                    <a16:creationId xmlns:a16="http://schemas.microsoft.com/office/drawing/2014/main" id="{71CC5F34-04FF-7194-C7AE-2996EC99431D}"/>
                  </a:ext>
                </a:extLst>
              </p:cNvPr>
              <p:cNvSpPr/>
              <p:nvPr/>
            </p:nvSpPr>
            <p:spPr bwMode="auto">
              <a:xfrm>
                <a:off x="1139825" y="973138"/>
                <a:ext cx="263525" cy="307975"/>
              </a:xfrm>
              <a:custGeom>
                <a:avLst/>
                <a:gdLst>
                  <a:gd name="T0" fmla="*/ 113 w 127"/>
                  <a:gd name="T1" fmla="*/ 31 h 149"/>
                  <a:gd name="T2" fmla="*/ 48 w 127"/>
                  <a:gd name="T3" fmla="*/ 5 h 149"/>
                  <a:gd name="T4" fmla="*/ 15 w 127"/>
                  <a:gd name="T5" fmla="*/ 52 h 149"/>
                  <a:gd name="T6" fmla="*/ 24 w 127"/>
                  <a:gd name="T7" fmla="*/ 52 h 149"/>
                  <a:gd name="T8" fmla="*/ 64 w 127"/>
                  <a:gd name="T9" fmla="*/ 32 h 149"/>
                  <a:gd name="T10" fmla="*/ 92 w 127"/>
                  <a:gd name="T11" fmla="*/ 57 h 149"/>
                  <a:gd name="T12" fmla="*/ 66 w 127"/>
                  <a:gd name="T13" fmla="*/ 90 h 149"/>
                  <a:gd name="T14" fmla="*/ 54 w 127"/>
                  <a:gd name="T15" fmla="*/ 137 h 149"/>
                  <a:gd name="T16" fmla="*/ 70 w 127"/>
                  <a:gd name="T17" fmla="*/ 149 h 149"/>
                  <a:gd name="T18" fmla="*/ 81 w 127"/>
                  <a:gd name="T19" fmla="*/ 144 h 149"/>
                  <a:gd name="T20" fmla="*/ 85 w 127"/>
                  <a:gd name="T21" fmla="*/ 129 h 149"/>
                  <a:gd name="T22" fmla="*/ 108 w 127"/>
                  <a:gd name="T23" fmla="*/ 88 h 149"/>
                  <a:gd name="T24" fmla="*/ 113 w 127"/>
                  <a:gd name="T25" fmla="*/ 3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49">
                    <a:moveTo>
                      <a:pt x="113" y="31"/>
                    </a:moveTo>
                    <a:cubicBezTo>
                      <a:pt x="99" y="9"/>
                      <a:pt x="73" y="0"/>
                      <a:pt x="48" y="5"/>
                    </a:cubicBezTo>
                    <a:cubicBezTo>
                      <a:pt x="28" y="9"/>
                      <a:pt x="0" y="29"/>
                      <a:pt x="15" y="52"/>
                    </a:cubicBezTo>
                    <a:cubicBezTo>
                      <a:pt x="17" y="55"/>
                      <a:pt x="22" y="55"/>
                      <a:pt x="24" y="52"/>
                    </a:cubicBezTo>
                    <a:cubicBezTo>
                      <a:pt x="32" y="36"/>
                      <a:pt x="45" y="31"/>
                      <a:pt x="64" y="32"/>
                    </a:cubicBezTo>
                    <a:cubicBezTo>
                      <a:pt x="76" y="32"/>
                      <a:pt x="95" y="43"/>
                      <a:pt x="92" y="57"/>
                    </a:cubicBezTo>
                    <a:cubicBezTo>
                      <a:pt x="89" y="70"/>
                      <a:pt x="74" y="80"/>
                      <a:pt x="66" y="90"/>
                    </a:cubicBezTo>
                    <a:cubicBezTo>
                      <a:pt x="55" y="104"/>
                      <a:pt x="49" y="120"/>
                      <a:pt x="54" y="137"/>
                    </a:cubicBezTo>
                    <a:cubicBezTo>
                      <a:pt x="56" y="145"/>
                      <a:pt x="63" y="149"/>
                      <a:pt x="70" y="149"/>
                    </a:cubicBezTo>
                    <a:cubicBezTo>
                      <a:pt x="74" y="149"/>
                      <a:pt x="78" y="147"/>
                      <a:pt x="81" y="144"/>
                    </a:cubicBezTo>
                    <a:cubicBezTo>
                      <a:pt x="85" y="140"/>
                      <a:pt x="86" y="134"/>
                      <a:pt x="85" y="129"/>
                    </a:cubicBezTo>
                    <a:cubicBezTo>
                      <a:pt x="80" y="114"/>
                      <a:pt x="100" y="99"/>
                      <a:pt x="108" y="88"/>
                    </a:cubicBezTo>
                    <a:cubicBezTo>
                      <a:pt x="121" y="70"/>
                      <a:pt x="127" y="50"/>
                      <a:pt x="113" y="31"/>
                    </a:cubicBezTo>
                    <a:close/>
                  </a:path>
                </a:pathLst>
              </a:custGeom>
              <a:solidFill>
                <a:schemeClr val="bg1">
                  <a:lumMod val="75000"/>
                </a:schemeClr>
              </a:solidFill>
              <a:ln>
                <a:noFill/>
              </a:ln>
            </p:spPr>
            <p:txBody>
              <a:bodyPr anchor="ctr"/>
              <a:lstStyle/>
              <a:p>
                <a:pPr algn="ctr"/>
                <a:endParaRPr/>
              </a:p>
            </p:txBody>
          </p:sp>
          <p:sp>
            <p:nvSpPr>
              <p:cNvPr id="163" name="îśļídé">
                <a:extLst>
                  <a:ext uri="{FF2B5EF4-FFF2-40B4-BE49-F238E27FC236}">
                    <a16:creationId xmlns:a16="http://schemas.microsoft.com/office/drawing/2014/main" id="{6F8C23BD-4B07-5160-CE06-AE41972D6ED3}"/>
                  </a:ext>
                </a:extLst>
              </p:cNvPr>
              <p:cNvSpPr/>
              <p:nvPr/>
            </p:nvSpPr>
            <p:spPr bwMode="auto">
              <a:xfrm>
                <a:off x="1257300" y="1328738"/>
                <a:ext cx="87312" cy="74613"/>
              </a:xfrm>
              <a:custGeom>
                <a:avLst/>
                <a:gdLst>
                  <a:gd name="T0" fmla="*/ 21 w 42"/>
                  <a:gd name="T1" fmla="*/ 2 h 36"/>
                  <a:gd name="T2" fmla="*/ 21 w 42"/>
                  <a:gd name="T3" fmla="*/ 34 h 36"/>
                  <a:gd name="T4" fmla="*/ 21 w 42"/>
                  <a:gd name="T5" fmla="*/ 2 h 36"/>
                </a:gdLst>
                <a:ahLst/>
                <a:cxnLst>
                  <a:cxn ang="0">
                    <a:pos x="T0" y="T1"/>
                  </a:cxn>
                  <a:cxn ang="0">
                    <a:pos x="T2" y="T3"/>
                  </a:cxn>
                  <a:cxn ang="0">
                    <a:pos x="T4" y="T5"/>
                  </a:cxn>
                </a:cxnLst>
                <a:rect l="0" t="0" r="r" b="b"/>
                <a:pathLst>
                  <a:path w="42" h="36">
                    <a:moveTo>
                      <a:pt x="21" y="2"/>
                    </a:moveTo>
                    <a:cubicBezTo>
                      <a:pt x="0" y="3"/>
                      <a:pt x="0" y="36"/>
                      <a:pt x="21" y="34"/>
                    </a:cubicBezTo>
                    <a:cubicBezTo>
                      <a:pt x="42" y="33"/>
                      <a:pt x="42" y="0"/>
                      <a:pt x="21" y="2"/>
                    </a:cubicBezTo>
                    <a:close/>
                  </a:path>
                </a:pathLst>
              </a:custGeom>
              <a:solidFill>
                <a:schemeClr val="bg1"/>
              </a:solidFill>
              <a:ln>
                <a:noFill/>
              </a:ln>
            </p:spPr>
            <p:txBody>
              <a:bodyPr anchor="ctr"/>
              <a:lstStyle/>
              <a:p>
                <a:pPr algn="ctr"/>
                <a:endParaRPr/>
              </a:p>
            </p:txBody>
          </p:sp>
          <p:sp>
            <p:nvSpPr>
              <p:cNvPr id="164" name="ïs1iḍè">
                <a:extLst>
                  <a:ext uri="{FF2B5EF4-FFF2-40B4-BE49-F238E27FC236}">
                    <a16:creationId xmlns:a16="http://schemas.microsoft.com/office/drawing/2014/main" id="{0EE9CF48-5CCF-EA28-79A9-D3B9DC45B3F2}"/>
                  </a:ext>
                </a:extLst>
              </p:cNvPr>
              <p:cNvSpPr/>
              <p:nvPr/>
            </p:nvSpPr>
            <p:spPr bwMode="auto">
              <a:xfrm>
                <a:off x="862013" y="1557338"/>
                <a:ext cx="204787" cy="192088"/>
              </a:xfrm>
              <a:custGeom>
                <a:avLst/>
                <a:gdLst>
                  <a:gd name="T0" fmla="*/ 36 w 99"/>
                  <a:gd name="T1" fmla="*/ 89 h 93"/>
                  <a:gd name="T2" fmla="*/ 84 w 99"/>
                  <a:gd name="T3" fmla="*/ 71 h 93"/>
                  <a:gd name="T4" fmla="*/ 79 w 99"/>
                  <a:gd name="T5" fmla="*/ 30 h 93"/>
                  <a:gd name="T6" fmla="*/ 75 w 99"/>
                  <a:gd name="T7" fmla="*/ 34 h 93"/>
                  <a:gd name="T8" fmla="*/ 63 w 99"/>
                  <a:gd name="T9" fmla="*/ 64 h 93"/>
                  <a:gd name="T10" fmla="*/ 35 w 99"/>
                  <a:gd name="T11" fmla="*/ 64 h 93"/>
                  <a:gd name="T12" fmla="*/ 34 w 99"/>
                  <a:gd name="T13" fmla="*/ 34 h 93"/>
                  <a:gd name="T14" fmla="*/ 18 w 99"/>
                  <a:gd name="T15" fmla="*/ 3 h 93"/>
                  <a:gd name="T16" fmla="*/ 4 w 99"/>
                  <a:gd name="T17" fmla="*/ 4 h 93"/>
                  <a:gd name="T18" fmla="*/ 0 w 99"/>
                  <a:gd name="T19" fmla="*/ 12 h 93"/>
                  <a:gd name="T20" fmla="*/ 5 w 99"/>
                  <a:gd name="T21" fmla="*/ 22 h 93"/>
                  <a:gd name="T22" fmla="*/ 12 w 99"/>
                  <a:gd name="T23" fmla="*/ 55 h 93"/>
                  <a:gd name="T24" fmla="*/ 36 w 99"/>
                  <a:gd name="T25"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93">
                    <a:moveTo>
                      <a:pt x="36" y="89"/>
                    </a:moveTo>
                    <a:cubicBezTo>
                      <a:pt x="54" y="93"/>
                      <a:pt x="73" y="86"/>
                      <a:pt x="84" y="71"/>
                    </a:cubicBezTo>
                    <a:cubicBezTo>
                      <a:pt x="93" y="60"/>
                      <a:pt x="99" y="36"/>
                      <a:pt x="79" y="30"/>
                    </a:cubicBezTo>
                    <a:cubicBezTo>
                      <a:pt x="77" y="30"/>
                      <a:pt x="74" y="32"/>
                      <a:pt x="75" y="34"/>
                    </a:cubicBezTo>
                    <a:cubicBezTo>
                      <a:pt x="78" y="47"/>
                      <a:pt x="73" y="56"/>
                      <a:pt x="63" y="64"/>
                    </a:cubicBezTo>
                    <a:cubicBezTo>
                      <a:pt x="56" y="70"/>
                      <a:pt x="40" y="73"/>
                      <a:pt x="35" y="64"/>
                    </a:cubicBezTo>
                    <a:cubicBezTo>
                      <a:pt x="31" y="56"/>
                      <a:pt x="34" y="43"/>
                      <a:pt x="34" y="34"/>
                    </a:cubicBezTo>
                    <a:cubicBezTo>
                      <a:pt x="33" y="21"/>
                      <a:pt x="29" y="10"/>
                      <a:pt x="18" y="3"/>
                    </a:cubicBezTo>
                    <a:cubicBezTo>
                      <a:pt x="13" y="0"/>
                      <a:pt x="8" y="0"/>
                      <a:pt x="4" y="4"/>
                    </a:cubicBezTo>
                    <a:cubicBezTo>
                      <a:pt x="1" y="6"/>
                      <a:pt x="0" y="9"/>
                      <a:pt x="0" y="12"/>
                    </a:cubicBezTo>
                    <a:cubicBezTo>
                      <a:pt x="0" y="16"/>
                      <a:pt x="2" y="20"/>
                      <a:pt x="5" y="22"/>
                    </a:cubicBezTo>
                    <a:cubicBezTo>
                      <a:pt x="15" y="28"/>
                      <a:pt x="12" y="45"/>
                      <a:pt x="12" y="55"/>
                    </a:cubicBezTo>
                    <a:cubicBezTo>
                      <a:pt x="13" y="71"/>
                      <a:pt x="20" y="84"/>
                      <a:pt x="36" y="89"/>
                    </a:cubicBezTo>
                    <a:close/>
                  </a:path>
                </a:pathLst>
              </a:custGeom>
              <a:solidFill>
                <a:schemeClr val="bg1">
                  <a:lumMod val="75000"/>
                </a:schemeClr>
              </a:solidFill>
              <a:ln>
                <a:noFill/>
              </a:ln>
            </p:spPr>
            <p:txBody>
              <a:bodyPr anchor="ctr"/>
              <a:lstStyle/>
              <a:p>
                <a:pPr algn="ctr"/>
                <a:endParaRPr/>
              </a:p>
            </p:txBody>
          </p:sp>
          <p:sp>
            <p:nvSpPr>
              <p:cNvPr id="165" name="ïṩļiḑê">
                <a:extLst>
                  <a:ext uri="{FF2B5EF4-FFF2-40B4-BE49-F238E27FC236}">
                    <a16:creationId xmlns:a16="http://schemas.microsoft.com/office/drawing/2014/main" id="{312BFE23-C31E-A91B-4189-9EE63E3F109C}"/>
                  </a:ext>
                </a:extLst>
              </p:cNvPr>
              <p:cNvSpPr/>
              <p:nvPr/>
            </p:nvSpPr>
            <p:spPr bwMode="auto">
              <a:xfrm>
                <a:off x="782638" y="1487488"/>
                <a:ext cx="76200" cy="80963"/>
              </a:xfrm>
              <a:custGeom>
                <a:avLst/>
                <a:gdLst>
                  <a:gd name="T0" fmla="*/ 27 w 37"/>
                  <a:gd name="T1" fmla="*/ 28 h 39"/>
                  <a:gd name="T2" fmla="*/ 11 w 37"/>
                  <a:gd name="T3" fmla="*/ 11 h 39"/>
                  <a:gd name="T4" fmla="*/ 27 w 37"/>
                  <a:gd name="T5" fmla="*/ 28 h 39"/>
                </a:gdLst>
                <a:ahLst/>
                <a:cxnLst>
                  <a:cxn ang="0">
                    <a:pos x="T0" y="T1"/>
                  </a:cxn>
                  <a:cxn ang="0">
                    <a:pos x="T2" y="T3"/>
                  </a:cxn>
                  <a:cxn ang="0">
                    <a:pos x="T4" y="T5"/>
                  </a:cxn>
                </a:cxnLst>
                <a:rect l="0" t="0" r="r" b="b"/>
                <a:pathLst>
                  <a:path w="37" h="39">
                    <a:moveTo>
                      <a:pt x="27" y="28"/>
                    </a:moveTo>
                    <a:cubicBezTo>
                      <a:pt x="37" y="17"/>
                      <a:pt x="21" y="0"/>
                      <a:pt x="11" y="11"/>
                    </a:cubicBezTo>
                    <a:cubicBezTo>
                      <a:pt x="0" y="22"/>
                      <a:pt x="16" y="39"/>
                      <a:pt x="27" y="28"/>
                    </a:cubicBezTo>
                    <a:close/>
                  </a:path>
                </a:pathLst>
              </a:custGeom>
              <a:solidFill>
                <a:schemeClr val="bg1"/>
              </a:solidFill>
              <a:ln>
                <a:noFill/>
              </a:ln>
            </p:spPr>
            <p:txBody>
              <a:bodyPr anchor="ctr"/>
              <a:lstStyle/>
              <a:p>
                <a:pPr algn="ctr"/>
                <a:endParaRPr/>
              </a:p>
            </p:txBody>
          </p:sp>
        </p:grpSp>
        <p:grpSp>
          <p:nvGrpSpPr>
            <p:cNvPr id="137" name="îṧ1ïdè">
              <a:extLst>
                <a:ext uri="{FF2B5EF4-FFF2-40B4-BE49-F238E27FC236}">
                  <a16:creationId xmlns:a16="http://schemas.microsoft.com/office/drawing/2014/main" id="{CCAC9B6E-BC31-1D55-440E-834FD131FF46}"/>
                </a:ext>
              </a:extLst>
            </p:cNvPr>
            <p:cNvGrpSpPr/>
            <p:nvPr/>
          </p:nvGrpSpPr>
          <p:grpSpPr>
            <a:xfrm>
              <a:off x="4887913" y="1798638"/>
              <a:ext cx="2416174" cy="3941763"/>
              <a:chOff x="504826" y="1584325"/>
              <a:chExt cx="2416174" cy="3941763"/>
            </a:xfrm>
          </p:grpSpPr>
          <p:sp>
            <p:nvSpPr>
              <p:cNvPr id="138" name="îsḻídê">
                <a:extLst>
                  <a:ext uri="{FF2B5EF4-FFF2-40B4-BE49-F238E27FC236}">
                    <a16:creationId xmlns:a16="http://schemas.microsoft.com/office/drawing/2014/main" id="{B72DCF2E-8B70-5DF9-265C-9A4EDEB72023}"/>
                  </a:ext>
                </a:extLst>
              </p:cNvPr>
              <p:cNvSpPr/>
              <p:nvPr/>
            </p:nvSpPr>
            <p:spPr bwMode="auto">
              <a:xfrm>
                <a:off x="709613" y="1584325"/>
                <a:ext cx="1889125" cy="1812925"/>
              </a:xfrm>
              <a:custGeom>
                <a:avLst/>
                <a:gdLst>
                  <a:gd name="T0" fmla="*/ 878 w 913"/>
                  <a:gd name="T1" fmla="*/ 747 h 878"/>
                  <a:gd name="T2" fmla="*/ 881 w 913"/>
                  <a:gd name="T3" fmla="*/ 746 h 878"/>
                  <a:gd name="T4" fmla="*/ 809 w 913"/>
                  <a:gd name="T5" fmla="*/ 247 h 878"/>
                  <a:gd name="T6" fmla="*/ 135 w 913"/>
                  <a:gd name="T7" fmla="*/ 225 h 878"/>
                  <a:gd name="T8" fmla="*/ 77 w 913"/>
                  <a:gd name="T9" fmla="*/ 772 h 878"/>
                  <a:gd name="T10" fmla="*/ 78 w 913"/>
                  <a:gd name="T11" fmla="*/ 772 h 878"/>
                  <a:gd name="T12" fmla="*/ 878 w 913"/>
                  <a:gd name="T13" fmla="*/ 747 h 878"/>
                </a:gdLst>
                <a:ahLst/>
                <a:cxnLst>
                  <a:cxn ang="0">
                    <a:pos x="T0" y="T1"/>
                  </a:cxn>
                  <a:cxn ang="0">
                    <a:pos x="T2" y="T3"/>
                  </a:cxn>
                  <a:cxn ang="0">
                    <a:pos x="T4" y="T5"/>
                  </a:cxn>
                  <a:cxn ang="0">
                    <a:pos x="T6" y="T7"/>
                  </a:cxn>
                  <a:cxn ang="0">
                    <a:pos x="T8" y="T9"/>
                  </a:cxn>
                  <a:cxn ang="0">
                    <a:pos x="T10" y="T11"/>
                  </a:cxn>
                  <a:cxn ang="0">
                    <a:pos x="T12" y="T13"/>
                  </a:cxn>
                </a:cxnLst>
                <a:rect l="0" t="0" r="r" b="b"/>
                <a:pathLst>
                  <a:path w="913" h="878">
                    <a:moveTo>
                      <a:pt x="878" y="747"/>
                    </a:moveTo>
                    <a:cubicBezTo>
                      <a:pt x="880" y="746"/>
                      <a:pt x="881" y="746"/>
                      <a:pt x="881" y="746"/>
                    </a:cubicBezTo>
                    <a:cubicBezTo>
                      <a:pt x="913" y="526"/>
                      <a:pt x="881" y="350"/>
                      <a:pt x="809" y="247"/>
                    </a:cubicBezTo>
                    <a:cubicBezTo>
                      <a:pt x="636" y="0"/>
                      <a:pt x="253" y="67"/>
                      <a:pt x="135" y="225"/>
                    </a:cubicBezTo>
                    <a:cubicBezTo>
                      <a:pt x="0" y="407"/>
                      <a:pt x="77" y="772"/>
                      <a:pt x="77" y="772"/>
                    </a:cubicBezTo>
                    <a:cubicBezTo>
                      <a:pt x="77" y="772"/>
                      <a:pt x="78" y="772"/>
                      <a:pt x="78" y="772"/>
                    </a:cubicBezTo>
                    <a:cubicBezTo>
                      <a:pt x="467" y="878"/>
                      <a:pt x="840" y="759"/>
                      <a:pt x="878" y="747"/>
                    </a:cubicBezTo>
                    <a:close/>
                  </a:path>
                </a:pathLst>
              </a:custGeom>
              <a:solidFill>
                <a:srgbClr val="F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ṧľiḋè">
                <a:extLst>
                  <a:ext uri="{FF2B5EF4-FFF2-40B4-BE49-F238E27FC236}">
                    <a16:creationId xmlns:a16="http://schemas.microsoft.com/office/drawing/2014/main" id="{A4526715-1E80-93B0-7CE6-EC53CD57DFB6}"/>
                  </a:ext>
                </a:extLst>
              </p:cNvPr>
              <p:cNvSpPr/>
              <p:nvPr/>
            </p:nvSpPr>
            <p:spPr bwMode="auto">
              <a:xfrm>
                <a:off x="796925" y="1600200"/>
                <a:ext cx="1755775" cy="1328738"/>
              </a:xfrm>
              <a:custGeom>
                <a:avLst/>
                <a:gdLst>
                  <a:gd name="T0" fmla="*/ 12 w 849"/>
                  <a:gd name="T1" fmla="*/ 549 h 643"/>
                  <a:gd name="T2" fmla="*/ 78 w 849"/>
                  <a:gd name="T3" fmla="*/ 530 h 643"/>
                  <a:gd name="T4" fmla="*/ 83 w 849"/>
                  <a:gd name="T5" fmla="*/ 640 h 643"/>
                  <a:gd name="T6" fmla="*/ 133 w 849"/>
                  <a:gd name="T7" fmla="*/ 643 h 643"/>
                  <a:gd name="T8" fmla="*/ 133 w 849"/>
                  <a:gd name="T9" fmla="*/ 462 h 643"/>
                  <a:gd name="T10" fmla="*/ 162 w 849"/>
                  <a:gd name="T11" fmla="*/ 253 h 643"/>
                  <a:gd name="T12" fmla="*/ 439 w 849"/>
                  <a:gd name="T13" fmla="*/ 253 h 643"/>
                  <a:gd name="T14" fmla="*/ 686 w 849"/>
                  <a:gd name="T15" fmla="*/ 253 h 643"/>
                  <a:gd name="T16" fmla="*/ 752 w 849"/>
                  <a:gd name="T17" fmla="*/ 457 h 643"/>
                  <a:gd name="T18" fmla="*/ 758 w 849"/>
                  <a:gd name="T19" fmla="*/ 614 h 643"/>
                  <a:gd name="T20" fmla="*/ 792 w 849"/>
                  <a:gd name="T21" fmla="*/ 614 h 643"/>
                  <a:gd name="T22" fmla="*/ 849 w 849"/>
                  <a:gd name="T23" fmla="*/ 504 h 643"/>
                  <a:gd name="T24" fmla="*/ 828 w 849"/>
                  <a:gd name="T25" fmla="*/ 255 h 643"/>
                  <a:gd name="T26" fmla="*/ 707 w 849"/>
                  <a:gd name="T27" fmla="*/ 46 h 643"/>
                  <a:gd name="T28" fmla="*/ 620 w 849"/>
                  <a:gd name="T29" fmla="*/ 46 h 643"/>
                  <a:gd name="T30" fmla="*/ 503 w 849"/>
                  <a:gd name="T31" fmla="*/ 2 h 643"/>
                  <a:gd name="T32" fmla="*/ 366 w 849"/>
                  <a:gd name="T33" fmla="*/ 21 h 643"/>
                  <a:gd name="T34" fmla="*/ 247 w 849"/>
                  <a:gd name="T35" fmla="*/ 14 h 643"/>
                  <a:gd name="T36" fmla="*/ 147 w 849"/>
                  <a:gd name="T37" fmla="*/ 106 h 643"/>
                  <a:gd name="T38" fmla="*/ 64 w 849"/>
                  <a:gd name="T39" fmla="*/ 151 h 643"/>
                  <a:gd name="T40" fmla="*/ 22 w 849"/>
                  <a:gd name="T41" fmla="*/ 308 h 643"/>
                  <a:gd name="T42" fmla="*/ 12 w 849"/>
                  <a:gd name="T43" fmla="*/ 54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9" h="643">
                    <a:moveTo>
                      <a:pt x="12" y="549"/>
                    </a:moveTo>
                    <a:cubicBezTo>
                      <a:pt x="12" y="549"/>
                      <a:pt x="38" y="496"/>
                      <a:pt x="78" y="530"/>
                    </a:cubicBezTo>
                    <a:cubicBezTo>
                      <a:pt x="119" y="564"/>
                      <a:pt x="83" y="640"/>
                      <a:pt x="83" y="640"/>
                    </a:cubicBezTo>
                    <a:cubicBezTo>
                      <a:pt x="133" y="643"/>
                      <a:pt x="133" y="643"/>
                      <a:pt x="133" y="643"/>
                    </a:cubicBezTo>
                    <a:cubicBezTo>
                      <a:pt x="133" y="643"/>
                      <a:pt x="154" y="536"/>
                      <a:pt x="133" y="462"/>
                    </a:cubicBezTo>
                    <a:cubicBezTo>
                      <a:pt x="113" y="387"/>
                      <a:pt x="115" y="300"/>
                      <a:pt x="162" y="253"/>
                    </a:cubicBezTo>
                    <a:cubicBezTo>
                      <a:pt x="209" y="206"/>
                      <a:pt x="277" y="253"/>
                      <a:pt x="439" y="253"/>
                    </a:cubicBezTo>
                    <a:cubicBezTo>
                      <a:pt x="601" y="253"/>
                      <a:pt x="622" y="195"/>
                      <a:pt x="686" y="253"/>
                    </a:cubicBezTo>
                    <a:cubicBezTo>
                      <a:pt x="750" y="310"/>
                      <a:pt x="758" y="395"/>
                      <a:pt x="752" y="457"/>
                    </a:cubicBezTo>
                    <a:cubicBezTo>
                      <a:pt x="745" y="519"/>
                      <a:pt x="758" y="614"/>
                      <a:pt x="758" y="614"/>
                    </a:cubicBezTo>
                    <a:cubicBezTo>
                      <a:pt x="792" y="614"/>
                      <a:pt x="792" y="614"/>
                      <a:pt x="792" y="614"/>
                    </a:cubicBezTo>
                    <a:cubicBezTo>
                      <a:pt x="792" y="614"/>
                      <a:pt x="769" y="459"/>
                      <a:pt x="849" y="504"/>
                    </a:cubicBezTo>
                    <a:cubicBezTo>
                      <a:pt x="849" y="504"/>
                      <a:pt x="828" y="330"/>
                      <a:pt x="828" y="255"/>
                    </a:cubicBezTo>
                    <a:cubicBezTo>
                      <a:pt x="828" y="163"/>
                      <a:pt x="784" y="68"/>
                      <a:pt x="707" y="46"/>
                    </a:cubicBezTo>
                    <a:cubicBezTo>
                      <a:pt x="676" y="38"/>
                      <a:pt x="648" y="57"/>
                      <a:pt x="620" y="46"/>
                    </a:cubicBezTo>
                    <a:cubicBezTo>
                      <a:pt x="578" y="31"/>
                      <a:pt x="538" y="3"/>
                      <a:pt x="503" y="2"/>
                    </a:cubicBezTo>
                    <a:cubicBezTo>
                      <a:pt x="443" y="0"/>
                      <a:pt x="437" y="29"/>
                      <a:pt x="366" y="21"/>
                    </a:cubicBezTo>
                    <a:cubicBezTo>
                      <a:pt x="347" y="19"/>
                      <a:pt x="290" y="2"/>
                      <a:pt x="247" y="14"/>
                    </a:cubicBezTo>
                    <a:cubicBezTo>
                      <a:pt x="205" y="27"/>
                      <a:pt x="179" y="93"/>
                      <a:pt x="147" y="106"/>
                    </a:cubicBezTo>
                    <a:cubicBezTo>
                      <a:pt x="115" y="119"/>
                      <a:pt x="100" y="108"/>
                      <a:pt x="64" y="151"/>
                    </a:cubicBezTo>
                    <a:cubicBezTo>
                      <a:pt x="29" y="193"/>
                      <a:pt x="25" y="285"/>
                      <a:pt x="22" y="308"/>
                    </a:cubicBezTo>
                    <a:cubicBezTo>
                      <a:pt x="20" y="332"/>
                      <a:pt x="0" y="493"/>
                      <a:pt x="12" y="549"/>
                    </a:cubicBezTo>
                    <a:close/>
                  </a:path>
                </a:pathLst>
              </a:custGeom>
              <a:solidFill>
                <a:srgbClr val="F0AF2C"/>
              </a:solidFill>
              <a:ln>
                <a:noFill/>
              </a:ln>
            </p:spPr>
            <p:txBody>
              <a:bodyPr anchor="ctr"/>
              <a:lstStyle/>
              <a:p>
                <a:pPr algn="ctr"/>
                <a:endParaRPr/>
              </a:p>
            </p:txBody>
          </p:sp>
          <p:sp>
            <p:nvSpPr>
              <p:cNvPr id="140" name="iṥ1îďe">
                <a:extLst>
                  <a:ext uri="{FF2B5EF4-FFF2-40B4-BE49-F238E27FC236}">
                    <a16:creationId xmlns:a16="http://schemas.microsoft.com/office/drawing/2014/main" id="{1F4C5E87-4F2D-998A-63ED-8252F9A8EC30}"/>
                  </a:ext>
                </a:extLst>
              </p:cNvPr>
              <p:cNvSpPr/>
              <p:nvPr/>
            </p:nvSpPr>
            <p:spPr bwMode="auto">
              <a:xfrm>
                <a:off x="1584325" y="2598738"/>
                <a:ext cx="225425" cy="334963"/>
              </a:xfrm>
              <a:custGeom>
                <a:avLst/>
                <a:gdLst>
                  <a:gd name="T0" fmla="*/ 56 w 109"/>
                  <a:gd name="T1" fmla="*/ 0 h 162"/>
                  <a:gd name="T2" fmla="*/ 32 w 109"/>
                  <a:gd name="T3" fmla="*/ 136 h 162"/>
                  <a:gd name="T4" fmla="*/ 100 w 109"/>
                  <a:gd name="T5" fmla="*/ 121 h 162"/>
                  <a:gd name="T6" fmla="*/ 56 w 109"/>
                  <a:gd name="T7" fmla="*/ 0 h 162"/>
                </a:gdLst>
                <a:ahLst/>
                <a:cxnLst>
                  <a:cxn ang="0">
                    <a:pos x="T0" y="T1"/>
                  </a:cxn>
                  <a:cxn ang="0">
                    <a:pos x="T2" y="T3"/>
                  </a:cxn>
                  <a:cxn ang="0">
                    <a:pos x="T4" y="T5"/>
                  </a:cxn>
                  <a:cxn ang="0">
                    <a:pos x="T6" y="T7"/>
                  </a:cxn>
                </a:cxnLst>
                <a:rect l="0" t="0" r="r" b="b"/>
                <a:pathLst>
                  <a:path w="109" h="162">
                    <a:moveTo>
                      <a:pt x="56" y="0"/>
                    </a:moveTo>
                    <a:cubicBezTo>
                      <a:pt x="56" y="0"/>
                      <a:pt x="0" y="111"/>
                      <a:pt x="32" y="136"/>
                    </a:cubicBezTo>
                    <a:cubicBezTo>
                      <a:pt x="64" y="162"/>
                      <a:pt x="92" y="145"/>
                      <a:pt x="100" y="121"/>
                    </a:cubicBezTo>
                    <a:cubicBezTo>
                      <a:pt x="109" y="98"/>
                      <a:pt x="56" y="0"/>
                      <a:pt x="56" y="0"/>
                    </a:cubicBezTo>
                    <a:close/>
                  </a:path>
                </a:pathLst>
              </a:custGeom>
              <a:solidFill>
                <a:srgbClr val="E9BF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íşľide">
                <a:extLst>
                  <a:ext uri="{FF2B5EF4-FFF2-40B4-BE49-F238E27FC236}">
                    <a16:creationId xmlns:a16="http://schemas.microsoft.com/office/drawing/2014/main" id="{EFD121B9-56CE-AA4B-5CF1-802F92405BB3}"/>
                  </a:ext>
                </a:extLst>
              </p:cNvPr>
              <p:cNvSpPr/>
              <p:nvPr/>
            </p:nvSpPr>
            <p:spPr bwMode="auto">
              <a:xfrm>
                <a:off x="1690688" y="2986088"/>
                <a:ext cx="65087" cy="119063"/>
              </a:xfrm>
              <a:custGeom>
                <a:avLst/>
                <a:gdLst>
                  <a:gd name="T0" fmla="*/ 22 w 32"/>
                  <a:gd name="T1" fmla="*/ 4 h 57"/>
                  <a:gd name="T2" fmla="*/ 4 w 32"/>
                  <a:gd name="T3" fmla="*/ 13 h 57"/>
                  <a:gd name="T4" fmla="*/ 11 w 32"/>
                  <a:gd name="T5" fmla="*/ 36 h 57"/>
                  <a:gd name="T6" fmla="*/ 13 w 32"/>
                  <a:gd name="T7" fmla="*/ 37 h 57"/>
                  <a:gd name="T8" fmla="*/ 5 w 32"/>
                  <a:gd name="T9" fmla="*/ 45 h 57"/>
                  <a:gd name="T10" fmla="*/ 11 w 32"/>
                  <a:gd name="T11" fmla="*/ 55 h 57"/>
                  <a:gd name="T12" fmla="*/ 31 w 32"/>
                  <a:gd name="T13" fmla="*/ 30 h 57"/>
                  <a:gd name="T14" fmla="*/ 22 w 32"/>
                  <a:gd name="T15" fmla="*/ 4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7">
                    <a:moveTo>
                      <a:pt x="22" y="4"/>
                    </a:moveTo>
                    <a:cubicBezTo>
                      <a:pt x="14" y="0"/>
                      <a:pt x="7" y="5"/>
                      <a:pt x="4" y="13"/>
                    </a:cubicBezTo>
                    <a:cubicBezTo>
                      <a:pt x="1" y="21"/>
                      <a:pt x="4" y="32"/>
                      <a:pt x="11" y="36"/>
                    </a:cubicBezTo>
                    <a:cubicBezTo>
                      <a:pt x="12" y="37"/>
                      <a:pt x="12" y="37"/>
                      <a:pt x="13" y="37"/>
                    </a:cubicBezTo>
                    <a:cubicBezTo>
                      <a:pt x="11" y="40"/>
                      <a:pt x="8" y="43"/>
                      <a:pt x="5" y="45"/>
                    </a:cubicBezTo>
                    <a:cubicBezTo>
                      <a:pt x="0" y="50"/>
                      <a:pt x="6" y="57"/>
                      <a:pt x="11" y="55"/>
                    </a:cubicBezTo>
                    <a:cubicBezTo>
                      <a:pt x="22" y="51"/>
                      <a:pt x="29" y="41"/>
                      <a:pt x="31" y="30"/>
                    </a:cubicBezTo>
                    <a:cubicBezTo>
                      <a:pt x="32" y="22"/>
                      <a:pt x="31" y="8"/>
                      <a:pt x="22" y="4"/>
                    </a:cubicBezTo>
                    <a:close/>
                  </a:path>
                </a:pathLst>
              </a:custGeom>
              <a:solidFill>
                <a:srgbClr val="8337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ŝľïḑè">
                <a:extLst>
                  <a:ext uri="{FF2B5EF4-FFF2-40B4-BE49-F238E27FC236}">
                    <a16:creationId xmlns:a16="http://schemas.microsoft.com/office/drawing/2014/main" id="{86B585ED-6E83-CDEE-762C-0817E431ADBD}"/>
                  </a:ext>
                </a:extLst>
              </p:cNvPr>
              <p:cNvSpPr/>
              <p:nvPr/>
            </p:nvSpPr>
            <p:spPr bwMode="auto">
              <a:xfrm>
                <a:off x="1446213" y="2174875"/>
                <a:ext cx="455612" cy="266700"/>
              </a:xfrm>
              <a:custGeom>
                <a:avLst/>
                <a:gdLst>
                  <a:gd name="T0" fmla="*/ 206 w 220"/>
                  <a:gd name="T1" fmla="*/ 67 h 129"/>
                  <a:gd name="T2" fmla="*/ 127 w 220"/>
                  <a:gd name="T3" fmla="*/ 89 h 129"/>
                  <a:gd name="T4" fmla="*/ 122 w 220"/>
                  <a:gd name="T5" fmla="*/ 89 h 129"/>
                  <a:gd name="T6" fmla="*/ 132 w 220"/>
                  <a:gd name="T7" fmla="*/ 28 h 129"/>
                  <a:gd name="T8" fmla="*/ 78 w 220"/>
                  <a:gd name="T9" fmla="*/ 14 h 129"/>
                  <a:gd name="T10" fmla="*/ 61 w 220"/>
                  <a:gd name="T11" fmla="*/ 61 h 129"/>
                  <a:gd name="T12" fmla="*/ 94 w 220"/>
                  <a:gd name="T13" fmla="*/ 96 h 129"/>
                  <a:gd name="T14" fmla="*/ 9 w 220"/>
                  <a:gd name="T15" fmla="*/ 100 h 129"/>
                  <a:gd name="T16" fmla="*/ 4 w 220"/>
                  <a:gd name="T17" fmla="*/ 107 h 129"/>
                  <a:gd name="T18" fmla="*/ 109 w 220"/>
                  <a:gd name="T19" fmla="*/ 102 h 129"/>
                  <a:gd name="T20" fmla="*/ 216 w 220"/>
                  <a:gd name="T21" fmla="*/ 75 h 129"/>
                  <a:gd name="T22" fmla="*/ 206 w 220"/>
                  <a:gd name="T23" fmla="*/ 67 h 129"/>
                  <a:gd name="T24" fmla="*/ 75 w 220"/>
                  <a:gd name="T25" fmla="*/ 45 h 129"/>
                  <a:gd name="T26" fmla="*/ 88 w 220"/>
                  <a:gd name="T27" fmla="*/ 25 h 129"/>
                  <a:gd name="T28" fmla="*/ 122 w 220"/>
                  <a:gd name="T29" fmla="*/ 39 h 129"/>
                  <a:gd name="T30" fmla="*/ 108 w 220"/>
                  <a:gd name="T31" fmla="*/ 84 h 129"/>
                  <a:gd name="T32" fmla="*/ 75 w 220"/>
                  <a:gd name="T33" fmla="*/ 4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129">
                    <a:moveTo>
                      <a:pt x="206" y="67"/>
                    </a:moveTo>
                    <a:cubicBezTo>
                      <a:pt x="184" y="87"/>
                      <a:pt x="156" y="94"/>
                      <a:pt x="127" y="89"/>
                    </a:cubicBezTo>
                    <a:cubicBezTo>
                      <a:pt x="125" y="89"/>
                      <a:pt x="124" y="89"/>
                      <a:pt x="122" y="89"/>
                    </a:cubicBezTo>
                    <a:cubicBezTo>
                      <a:pt x="137" y="71"/>
                      <a:pt x="142" y="50"/>
                      <a:pt x="132" y="28"/>
                    </a:cubicBezTo>
                    <a:cubicBezTo>
                      <a:pt x="122" y="6"/>
                      <a:pt x="97" y="0"/>
                      <a:pt x="78" y="14"/>
                    </a:cubicBezTo>
                    <a:cubicBezTo>
                      <a:pt x="64" y="24"/>
                      <a:pt x="57" y="44"/>
                      <a:pt x="61" y="61"/>
                    </a:cubicBezTo>
                    <a:cubicBezTo>
                      <a:pt x="65" y="77"/>
                      <a:pt x="80" y="88"/>
                      <a:pt x="94" y="96"/>
                    </a:cubicBezTo>
                    <a:cubicBezTo>
                      <a:pt x="70" y="112"/>
                      <a:pt x="34" y="117"/>
                      <a:pt x="9" y="100"/>
                    </a:cubicBezTo>
                    <a:cubicBezTo>
                      <a:pt x="5" y="97"/>
                      <a:pt x="0" y="104"/>
                      <a:pt x="4" y="107"/>
                    </a:cubicBezTo>
                    <a:cubicBezTo>
                      <a:pt x="33" y="129"/>
                      <a:pt x="79" y="123"/>
                      <a:pt x="109" y="102"/>
                    </a:cubicBezTo>
                    <a:cubicBezTo>
                      <a:pt x="145" y="114"/>
                      <a:pt x="194" y="108"/>
                      <a:pt x="216" y="75"/>
                    </a:cubicBezTo>
                    <a:cubicBezTo>
                      <a:pt x="220" y="69"/>
                      <a:pt x="212" y="62"/>
                      <a:pt x="206" y="67"/>
                    </a:cubicBezTo>
                    <a:close/>
                    <a:moveTo>
                      <a:pt x="75" y="45"/>
                    </a:moveTo>
                    <a:cubicBezTo>
                      <a:pt x="77" y="37"/>
                      <a:pt x="82" y="30"/>
                      <a:pt x="88" y="25"/>
                    </a:cubicBezTo>
                    <a:cubicBezTo>
                      <a:pt x="102" y="11"/>
                      <a:pt x="116" y="28"/>
                      <a:pt x="122" y="39"/>
                    </a:cubicBezTo>
                    <a:cubicBezTo>
                      <a:pt x="129" y="55"/>
                      <a:pt x="119" y="73"/>
                      <a:pt x="108" y="84"/>
                    </a:cubicBezTo>
                    <a:cubicBezTo>
                      <a:pt x="89" y="78"/>
                      <a:pt x="71" y="64"/>
                      <a:pt x="75" y="45"/>
                    </a:cubicBezTo>
                    <a:close/>
                  </a:path>
                </a:pathLst>
              </a:custGeom>
              <a:solidFill>
                <a:srgbClr val="E9BF9E"/>
              </a:solidFill>
              <a:ln>
                <a:noFill/>
              </a:ln>
            </p:spPr>
            <p:txBody>
              <a:bodyPr anchor="ctr"/>
              <a:lstStyle/>
              <a:p>
                <a:pPr algn="ctr"/>
                <a:endParaRPr/>
              </a:p>
            </p:txBody>
          </p:sp>
          <p:sp>
            <p:nvSpPr>
              <p:cNvPr id="143" name="îṡḷîḑè">
                <a:extLst>
                  <a:ext uri="{FF2B5EF4-FFF2-40B4-BE49-F238E27FC236}">
                    <a16:creationId xmlns:a16="http://schemas.microsoft.com/office/drawing/2014/main" id="{16A53027-9163-A10B-E1FD-379621F18A62}"/>
                  </a:ext>
                </a:extLst>
              </p:cNvPr>
              <p:cNvSpPr/>
              <p:nvPr/>
            </p:nvSpPr>
            <p:spPr bwMode="auto">
              <a:xfrm>
                <a:off x="1133475" y="5426075"/>
                <a:ext cx="250825" cy="100013"/>
              </a:xfrm>
              <a:custGeom>
                <a:avLst/>
                <a:gdLst>
                  <a:gd name="T0" fmla="*/ 67 w 121"/>
                  <a:gd name="T1" fmla="*/ 4 h 49"/>
                  <a:gd name="T2" fmla="*/ 33 w 121"/>
                  <a:gd name="T3" fmla="*/ 7 h 49"/>
                  <a:gd name="T4" fmla="*/ 8 w 121"/>
                  <a:gd name="T5" fmla="*/ 21 h 49"/>
                  <a:gd name="T6" fmla="*/ 39 w 121"/>
                  <a:gd name="T7" fmla="*/ 48 h 49"/>
                  <a:gd name="T8" fmla="*/ 93 w 121"/>
                  <a:gd name="T9" fmla="*/ 40 h 49"/>
                  <a:gd name="T10" fmla="*/ 112 w 121"/>
                  <a:gd name="T11" fmla="*/ 0 h 49"/>
                  <a:gd name="T12" fmla="*/ 67 w 121"/>
                  <a:gd name="T13" fmla="*/ 4 h 49"/>
                </a:gdLst>
                <a:ahLst/>
                <a:cxnLst>
                  <a:cxn ang="0">
                    <a:pos x="T0" y="T1"/>
                  </a:cxn>
                  <a:cxn ang="0">
                    <a:pos x="T2" y="T3"/>
                  </a:cxn>
                  <a:cxn ang="0">
                    <a:pos x="T4" y="T5"/>
                  </a:cxn>
                  <a:cxn ang="0">
                    <a:pos x="T6" y="T7"/>
                  </a:cxn>
                  <a:cxn ang="0">
                    <a:pos x="T8" y="T9"/>
                  </a:cxn>
                  <a:cxn ang="0">
                    <a:pos x="T10" y="T11"/>
                  </a:cxn>
                  <a:cxn ang="0">
                    <a:pos x="T12" y="T13"/>
                  </a:cxn>
                </a:cxnLst>
                <a:rect l="0" t="0" r="r" b="b"/>
                <a:pathLst>
                  <a:path w="121" h="49">
                    <a:moveTo>
                      <a:pt x="67" y="4"/>
                    </a:moveTo>
                    <a:cubicBezTo>
                      <a:pt x="67" y="4"/>
                      <a:pt x="39" y="6"/>
                      <a:pt x="33" y="7"/>
                    </a:cubicBezTo>
                    <a:cubicBezTo>
                      <a:pt x="23" y="8"/>
                      <a:pt x="12" y="12"/>
                      <a:pt x="8" y="21"/>
                    </a:cubicBezTo>
                    <a:cubicBezTo>
                      <a:pt x="0" y="41"/>
                      <a:pt x="25" y="48"/>
                      <a:pt x="39" y="48"/>
                    </a:cubicBezTo>
                    <a:cubicBezTo>
                      <a:pt x="58" y="49"/>
                      <a:pt x="76" y="45"/>
                      <a:pt x="93" y="40"/>
                    </a:cubicBezTo>
                    <a:cubicBezTo>
                      <a:pt x="121" y="33"/>
                      <a:pt x="112" y="0"/>
                      <a:pt x="112" y="0"/>
                    </a:cubicBezTo>
                    <a:lnTo>
                      <a:pt x="67" y="4"/>
                    </a:lnTo>
                    <a:close/>
                  </a:path>
                </a:pathLst>
              </a:custGeom>
              <a:solidFill>
                <a:srgbClr val="3235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ïṡlîďè">
                <a:extLst>
                  <a:ext uri="{FF2B5EF4-FFF2-40B4-BE49-F238E27FC236}">
                    <a16:creationId xmlns:a16="http://schemas.microsoft.com/office/drawing/2014/main" id="{B0F1516B-C010-5219-F226-079143098F84}"/>
                  </a:ext>
                </a:extLst>
              </p:cNvPr>
              <p:cNvSpPr/>
              <p:nvPr/>
            </p:nvSpPr>
            <p:spPr bwMode="auto">
              <a:xfrm>
                <a:off x="2014538" y="5413375"/>
                <a:ext cx="266700" cy="109538"/>
              </a:xfrm>
              <a:custGeom>
                <a:avLst/>
                <a:gdLst>
                  <a:gd name="T0" fmla="*/ 0 w 129"/>
                  <a:gd name="T1" fmla="*/ 16 h 53"/>
                  <a:gd name="T2" fmla="*/ 104 w 129"/>
                  <a:gd name="T3" fmla="*/ 41 h 53"/>
                  <a:gd name="T4" fmla="*/ 111 w 129"/>
                  <a:gd name="T5" fmla="*/ 5 h 53"/>
                  <a:gd name="T6" fmla="*/ 79 w 129"/>
                  <a:gd name="T7" fmla="*/ 3 h 53"/>
                  <a:gd name="T8" fmla="*/ 47 w 129"/>
                  <a:gd name="T9" fmla="*/ 6 h 53"/>
                  <a:gd name="T10" fmla="*/ 0 w 129"/>
                  <a:gd name="T11" fmla="*/ 16 h 53"/>
                </a:gdLst>
                <a:ahLst/>
                <a:cxnLst>
                  <a:cxn ang="0">
                    <a:pos x="T0" y="T1"/>
                  </a:cxn>
                  <a:cxn ang="0">
                    <a:pos x="T2" y="T3"/>
                  </a:cxn>
                  <a:cxn ang="0">
                    <a:pos x="T4" y="T5"/>
                  </a:cxn>
                  <a:cxn ang="0">
                    <a:pos x="T6" y="T7"/>
                  </a:cxn>
                  <a:cxn ang="0">
                    <a:pos x="T8" y="T9"/>
                  </a:cxn>
                  <a:cxn ang="0">
                    <a:pos x="T10" y="T11"/>
                  </a:cxn>
                </a:cxnLst>
                <a:rect l="0" t="0" r="r" b="b"/>
                <a:pathLst>
                  <a:path w="129" h="53">
                    <a:moveTo>
                      <a:pt x="0" y="16"/>
                    </a:moveTo>
                    <a:cubicBezTo>
                      <a:pt x="5" y="53"/>
                      <a:pt x="78" y="49"/>
                      <a:pt x="104" y="41"/>
                    </a:cubicBezTo>
                    <a:cubicBezTo>
                      <a:pt x="122" y="35"/>
                      <a:pt x="129" y="16"/>
                      <a:pt x="111" y="5"/>
                    </a:cubicBezTo>
                    <a:cubicBezTo>
                      <a:pt x="102" y="0"/>
                      <a:pt x="89" y="2"/>
                      <a:pt x="79" y="3"/>
                    </a:cubicBezTo>
                    <a:cubicBezTo>
                      <a:pt x="69" y="5"/>
                      <a:pt x="47" y="6"/>
                      <a:pt x="47" y="6"/>
                    </a:cubicBezTo>
                    <a:lnTo>
                      <a:pt x="0" y="16"/>
                    </a:lnTo>
                    <a:close/>
                  </a:path>
                </a:pathLst>
              </a:custGeom>
              <a:solidFill>
                <a:srgbClr val="3235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ṣḻîdê">
                <a:extLst>
                  <a:ext uri="{FF2B5EF4-FFF2-40B4-BE49-F238E27FC236}">
                    <a16:creationId xmlns:a16="http://schemas.microsoft.com/office/drawing/2014/main" id="{694C4F09-9788-29AC-01ED-2633CD5EA8D2}"/>
                  </a:ext>
                </a:extLst>
              </p:cNvPr>
              <p:cNvSpPr/>
              <p:nvPr/>
            </p:nvSpPr>
            <p:spPr bwMode="auto">
              <a:xfrm>
                <a:off x="874713" y="4383088"/>
                <a:ext cx="1624012" cy="1063625"/>
              </a:xfrm>
              <a:custGeom>
                <a:avLst/>
                <a:gdLst>
                  <a:gd name="T0" fmla="*/ 785 w 785"/>
                  <a:gd name="T1" fmla="*/ 2 h 515"/>
                  <a:gd name="T2" fmla="*/ 772 w 785"/>
                  <a:gd name="T3" fmla="*/ 0 h 515"/>
                  <a:gd name="T4" fmla="*/ 2 w 785"/>
                  <a:gd name="T5" fmla="*/ 0 h 515"/>
                  <a:gd name="T6" fmla="*/ 0 w 785"/>
                  <a:gd name="T7" fmla="*/ 4 h 515"/>
                  <a:gd name="T8" fmla="*/ 165 w 785"/>
                  <a:gd name="T9" fmla="*/ 128 h 515"/>
                  <a:gd name="T10" fmla="*/ 167 w 785"/>
                  <a:gd name="T11" fmla="*/ 271 h 515"/>
                  <a:gd name="T12" fmla="*/ 191 w 785"/>
                  <a:gd name="T13" fmla="*/ 502 h 515"/>
                  <a:gd name="T14" fmla="*/ 192 w 785"/>
                  <a:gd name="T15" fmla="*/ 509 h 515"/>
                  <a:gd name="T16" fmla="*/ 237 w 785"/>
                  <a:gd name="T17" fmla="*/ 505 h 515"/>
                  <a:gd name="T18" fmla="*/ 237 w 785"/>
                  <a:gd name="T19" fmla="*/ 498 h 515"/>
                  <a:gd name="T20" fmla="*/ 237 w 785"/>
                  <a:gd name="T21" fmla="*/ 295 h 515"/>
                  <a:gd name="T22" fmla="*/ 263 w 785"/>
                  <a:gd name="T23" fmla="*/ 162 h 515"/>
                  <a:gd name="T24" fmla="*/ 497 w 785"/>
                  <a:gd name="T25" fmla="*/ 161 h 515"/>
                  <a:gd name="T26" fmla="*/ 538 w 785"/>
                  <a:gd name="T27" fmla="*/ 339 h 515"/>
                  <a:gd name="T28" fmla="*/ 550 w 785"/>
                  <a:gd name="T29" fmla="*/ 515 h 515"/>
                  <a:gd name="T30" fmla="*/ 552 w 785"/>
                  <a:gd name="T31" fmla="*/ 515 h 515"/>
                  <a:gd name="T32" fmla="*/ 598 w 785"/>
                  <a:gd name="T33" fmla="*/ 505 h 515"/>
                  <a:gd name="T34" fmla="*/ 598 w 785"/>
                  <a:gd name="T35" fmla="*/ 502 h 515"/>
                  <a:gd name="T36" fmla="*/ 601 w 785"/>
                  <a:gd name="T37" fmla="*/ 315 h 515"/>
                  <a:gd name="T38" fmla="*/ 591 w 785"/>
                  <a:gd name="T39" fmla="*/ 137 h 515"/>
                  <a:gd name="T40" fmla="*/ 785 w 785"/>
                  <a:gd name="T41" fmla="*/ 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515">
                    <a:moveTo>
                      <a:pt x="785" y="2"/>
                    </a:moveTo>
                    <a:cubicBezTo>
                      <a:pt x="785" y="2"/>
                      <a:pt x="781" y="1"/>
                      <a:pt x="772" y="0"/>
                    </a:cubicBezTo>
                    <a:cubicBezTo>
                      <a:pt x="396" y="81"/>
                      <a:pt x="35" y="7"/>
                      <a:pt x="2" y="0"/>
                    </a:cubicBezTo>
                    <a:cubicBezTo>
                      <a:pt x="1" y="1"/>
                      <a:pt x="0" y="3"/>
                      <a:pt x="0" y="4"/>
                    </a:cubicBezTo>
                    <a:cubicBezTo>
                      <a:pt x="0" y="4"/>
                      <a:pt x="21" y="60"/>
                      <a:pt x="165" y="128"/>
                    </a:cubicBezTo>
                    <a:cubicBezTo>
                      <a:pt x="165" y="128"/>
                      <a:pt x="164" y="192"/>
                      <a:pt x="167" y="271"/>
                    </a:cubicBezTo>
                    <a:cubicBezTo>
                      <a:pt x="170" y="366"/>
                      <a:pt x="187" y="474"/>
                      <a:pt x="191" y="502"/>
                    </a:cubicBezTo>
                    <a:cubicBezTo>
                      <a:pt x="192" y="507"/>
                      <a:pt x="192" y="509"/>
                      <a:pt x="192" y="509"/>
                    </a:cubicBezTo>
                    <a:cubicBezTo>
                      <a:pt x="237" y="505"/>
                      <a:pt x="237" y="505"/>
                      <a:pt x="237" y="505"/>
                    </a:cubicBezTo>
                    <a:cubicBezTo>
                      <a:pt x="237" y="505"/>
                      <a:pt x="237" y="502"/>
                      <a:pt x="237" y="498"/>
                    </a:cubicBezTo>
                    <a:cubicBezTo>
                      <a:pt x="235" y="471"/>
                      <a:pt x="230" y="363"/>
                      <a:pt x="237" y="295"/>
                    </a:cubicBezTo>
                    <a:cubicBezTo>
                      <a:pt x="243" y="231"/>
                      <a:pt x="263" y="162"/>
                      <a:pt x="263" y="162"/>
                    </a:cubicBezTo>
                    <a:cubicBezTo>
                      <a:pt x="263" y="162"/>
                      <a:pt x="395" y="188"/>
                      <a:pt x="497" y="161"/>
                    </a:cubicBezTo>
                    <a:cubicBezTo>
                      <a:pt x="497" y="161"/>
                      <a:pt x="532" y="285"/>
                      <a:pt x="538" y="339"/>
                    </a:cubicBezTo>
                    <a:cubicBezTo>
                      <a:pt x="543" y="386"/>
                      <a:pt x="550" y="515"/>
                      <a:pt x="550" y="515"/>
                    </a:cubicBezTo>
                    <a:cubicBezTo>
                      <a:pt x="552" y="515"/>
                      <a:pt x="552" y="515"/>
                      <a:pt x="552" y="515"/>
                    </a:cubicBezTo>
                    <a:cubicBezTo>
                      <a:pt x="598" y="505"/>
                      <a:pt x="598" y="505"/>
                      <a:pt x="598" y="505"/>
                    </a:cubicBezTo>
                    <a:cubicBezTo>
                      <a:pt x="598" y="505"/>
                      <a:pt x="598" y="504"/>
                      <a:pt x="598" y="502"/>
                    </a:cubicBezTo>
                    <a:cubicBezTo>
                      <a:pt x="600" y="481"/>
                      <a:pt x="606" y="380"/>
                      <a:pt x="601" y="315"/>
                    </a:cubicBezTo>
                    <a:cubicBezTo>
                      <a:pt x="597" y="276"/>
                      <a:pt x="603" y="228"/>
                      <a:pt x="591" y="137"/>
                    </a:cubicBezTo>
                    <a:cubicBezTo>
                      <a:pt x="591" y="137"/>
                      <a:pt x="735" y="63"/>
                      <a:pt x="785" y="2"/>
                    </a:cubicBezTo>
                    <a:close/>
                  </a:path>
                </a:pathLst>
              </a:custGeom>
              <a:solidFill>
                <a:srgbClr val="4448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śļíďé">
                <a:extLst>
                  <a:ext uri="{FF2B5EF4-FFF2-40B4-BE49-F238E27FC236}">
                    <a16:creationId xmlns:a16="http://schemas.microsoft.com/office/drawing/2014/main" id="{040A913B-DBF4-31DF-598A-9BFB965BA3C1}"/>
                  </a:ext>
                </a:extLst>
              </p:cNvPr>
              <p:cNvSpPr/>
              <p:nvPr/>
            </p:nvSpPr>
            <p:spPr bwMode="auto">
              <a:xfrm>
                <a:off x="765175" y="3127375"/>
                <a:ext cx="1930400" cy="1422400"/>
              </a:xfrm>
              <a:custGeom>
                <a:avLst/>
                <a:gdLst>
                  <a:gd name="T0" fmla="*/ 860 w 933"/>
                  <a:gd name="T1" fmla="*/ 30 h 689"/>
                  <a:gd name="T2" fmla="*/ 851 w 933"/>
                  <a:gd name="T3" fmla="*/ 0 h 689"/>
                  <a:gd name="T4" fmla="*/ 51 w 933"/>
                  <a:gd name="T5" fmla="*/ 25 h 689"/>
                  <a:gd name="T6" fmla="*/ 53 w 933"/>
                  <a:gd name="T7" fmla="*/ 607 h 689"/>
                  <a:gd name="T8" fmla="*/ 55 w 933"/>
                  <a:gd name="T9" fmla="*/ 608 h 689"/>
                  <a:gd name="T10" fmla="*/ 825 w 933"/>
                  <a:gd name="T11" fmla="*/ 608 h 689"/>
                  <a:gd name="T12" fmla="*/ 838 w 933"/>
                  <a:gd name="T13" fmla="*/ 605 h 689"/>
                  <a:gd name="T14" fmla="*/ 860 w 933"/>
                  <a:gd name="T15" fmla="*/ 30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3" h="689">
                    <a:moveTo>
                      <a:pt x="860" y="30"/>
                    </a:moveTo>
                    <a:cubicBezTo>
                      <a:pt x="858" y="19"/>
                      <a:pt x="854" y="9"/>
                      <a:pt x="851" y="0"/>
                    </a:cubicBezTo>
                    <a:cubicBezTo>
                      <a:pt x="813" y="12"/>
                      <a:pt x="440" y="131"/>
                      <a:pt x="51" y="25"/>
                    </a:cubicBezTo>
                    <a:cubicBezTo>
                      <a:pt x="37" y="94"/>
                      <a:pt x="0" y="319"/>
                      <a:pt x="53" y="607"/>
                    </a:cubicBezTo>
                    <a:cubicBezTo>
                      <a:pt x="53" y="607"/>
                      <a:pt x="54" y="607"/>
                      <a:pt x="55" y="608"/>
                    </a:cubicBezTo>
                    <a:cubicBezTo>
                      <a:pt x="88" y="615"/>
                      <a:pt x="449" y="689"/>
                      <a:pt x="825" y="608"/>
                    </a:cubicBezTo>
                    <a:cubicBezTo>
                      <a:pt x="830" y="607"/>
                      <a:pt x="834" y="606"/>
                      <a:pt x="838" y="605"/>
                    </a:cubicBezTo>
                    <a:cubicBezTo>
                      <a:pt x="838" y="605"/>
                      <a:pt x="933" y="346"/>
                      <a:pt x="86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íṡḻîḓè">
                <a:extLst>
                  <a:ext uri="{FF2B5EF4-FFF2-40B4-BE49-F238E27FC236}">
                    <a16:creationId xmlns:a16="http://schemas.microsoft.com/office/drawing/2014/main" id="{11FC7527-2DCF-60F2-EE82-5A2C4D08DA94}"/>
                  </a:ext>
                </a:extLst>
              </p:cNvPr>
              <p:cNvSpPr/>
              <p:nvPr/>
            </p:nvSpPr>
            <p:spPr bwMode="auto">
              <a:xfrm>
                <a:off x="812800" y="2209800"/>
                <a:ext cx="338137" cy="344488"/>
              </a:xfrm>
              <a:custGeom>
                <a:avLst/>
                <a:gdLst>
                  <a:gd name="T0" fmla="*/ 139 w 163"/>
                  <a:gd name="T1" fmla="*/ 82 h 167"/>
                  <a:gd name="T2" fmla="*/ 147 w 163"/>
                  <a:gd name="T3" fmla="*/ 61 h 167"/>
                  <a:gd name="T4" fmla="*/ 124 w 163"/>
                  <a:gd name="T5" fmla="*/ 52 h 167"/>
                  <a:gd name="T6" fmla="*/ 126 w 163"/>
                  <a:gd name="T7" fmla="*/ 10 h 167"/>
                  <a:gd name="T8" fmla="*/ 97 w 163"/>
                  <a:gd name="T9" fmla="*/ 23 h 167"/>
                  <a:gd name="T10" fmla="*/ 86 w 163"/>
                  <a:gd name="T11" fmla="*/ 1 h 167"/>
                  <a:gd name="T12" fmla="*/ 58 w 163"/>
                  <a:gd name="T13" fmla="*/ 52 h 167"/>
                  <a:gd name="T14" fmla="*/ 12 w 163"/>
                  <a:gd name="T15" fmla="*/ 92 h 167"/>
                  <a:gd name="T16" fmla="*/ 3 w 163"/>
                  <a:gd name="T17" fmla="*/ 145 h 167"/>
                  <a:gd name="T18" fmla="*/ 0 w 163"/>
                  <a:gd name="T19" fmla="*/ 167 h 167"/>
                  <a:gd name="T20" fmla="*/ 70 w 163"/>
                  <a:gd name="T21" fmla="*/ 101 h 167"/>
                  <a:gd name="T22" fmla="*/ 79 w 163"/>
                  <a:gd name="T23" fmla="*/ 104 h 167"/>
                  <a:gd name="T24" fmla="*/ 149 w 163"/>
                  <a:gd name="T25" fmla="*/ 111 h 167"/>
                  <a:gd name="T26" fmla="*/ 139 w 163"/>
                  <a:gd name="T27" fmla="*/ 82 h 167"/>
                  <a:gd name="T28" fmla="*/ 61 w 163"/>
                  <a:gd name="T29" fmla="*/ 57 h 167"/>
                  <a:gd name="T30" fmla="*/ 62 w 163"/>
                  <a:gd name="T31" fmla="*/ 58 h 167"/>
                  <a:gd name="T32" fmla="*/ 62 w 163"/>
                  <a:gd name="T33" fmla="*/ 58 h 167"/>
                  <a:gd name="T34" fmla="*/ 61 w 163"/>
                  <a:gd name="T35" fmla="*/ 58 h 167"/>
                  <a:gd name="T36" fmla="*/ 61 w 163"/>
                  <a:gd name="T37" fmla="*/ 5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67">
                    <a:moveTo>
                      <a:pt x="139" y="82"/>
                    </a:moveTo>
                    <a:cubicBezTo>
                      <a:pt x="145" y="76"/>
                      <a:pt x="151" y="68"/>
                      <a:pt x="147" y="61"/>
                    </a:cubicBezTo>
                    <a:cubicBezTo>
                      <a:pt x="144" y="52"/>
                      <a:pt x="133" y="51"/>
                      <a:pt x="124" y="52"/>
                    </a:cubicBezTo>
                    <a:cubicBezTo>
                      <a:pt x="129" y="38"/>
                      <a:pt x="142" y="20"/>
                      <a:pt x="126" y="10"/>
                    </a:cubicBezTo>
                    <a:cubicBezTo>
                      <a:pt x="117" y="4"/>
                      <a:pt x="106" y="14"/>
                      <a:pt x="97" y="23"/>
                    </a:cubicBezTo>
                    <a:cubicBezTo>
                      <a:pt x="97" y="12"/>
                      <a:pt x="95" y="0"/>
                      <a:pt x="86" y="1"/>
                    </a:cubicBezTo>
                    <a:cubicBezTo>
                      <a:pt x="64" y="5"/>
                      <a:pt x="64" y="35"/>
                      <a:pt x="58" y="52"/>
                    </a:cubicBezTo>
                    <a:cubicBezTo>
                      <a:pt x="41" y="66"/>
                      <a:pt x="26" y="79"/>
                      <a:pt x="12" y="92"/>
                    </a:cubicBezTo>
                    <a:cubicBezTo>
                      <a:pt x="10" y="110"/>
                      <a:pt x="6" y="127"/>
                      <a:pt x="3" y="145"/>
                    </a:cubicBezTo>
                    <a:cubicBezTo>
                      <a:pt x="2" y="153"/>
                      <a:pt x="2" y="159"/>
                      <a:pt x="0" y="167"/>
                    </a:cubicBezTo>
                    <a:cubicBezTo>
                      <a:pt x="38" y="125"/>
                      <a:pt x="70" y="101"/>
                      <a:pt x="70" y="101"/>
                    </a:cubicBezTo>
                    <a:cubicBezTo>
                      <a:pt x="70" y="101"/>
                      <a:pt x="76" y="102"/>
                      <a:pt x="79" y="104"/>
                    </a:cubicBezTo>
                    <a:cubicBezTo>
                      <a:pt x="95" y="114"/>
                      <a:pt x="132" y="126"/>
                      <a:pt x="149" y="111"/>
                    </a:cubicBezTo>
                    <a:cubicBezTo>
                      <a:pt x="163" y="98"/>
                      <a:pt x="152" y="87"/>
                      <a:pt x="139" y="82"/>
                    </a:cubicBezTo>
                    <a:close/>
                    <a:moveTo>
                      <a:pt x="61" y="57"/>
                    </a:moveTo>
                    <a:cubicBezTo>
                      <a:pt x="62" y="57"/>
                      <a:pt x="62" y="57"/>
                      <a:pt x="62" y="58"/>
                    </a:cubicBezTo>
                    <a:cubicBezTo>
                      <a:pt x="62" y="58"/>
                      <a:pt x="62" y="58"/>
                      <a:pt x="62" y="58"/>
                    </a:cubicBezTo>
                    <a:cubicBezTo>
                      <a:pt x="62" y="58"/>
                      <a:pt x="62" y="58"/>
                      <a:pt x="61" y="58"/>
                    </a:cubicBezTo>
                    <a:lnTo>
                      <a:pt x="61" y="57"/>
                    </a:lnTo>
                    <a:close/>
                  </a:path>
                </a:pathLst>
              </a:custGeom>
              <a:solidFill>
                <a:srgbClr val="493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ṣ1ïḑê">
                <a:extLst>
                  <a:ext uri="{FF2B5EF4-FFF2-40B4-BE49-F238E27FC236}">
                    <a16:creationId xmlns:a16="http://schemas.microsoft.com/office/drawing/2014/main" id="{45599D4D-B459-E308-66BD-A04F99996EF7}"/>
                  </a:ext>
                </a:extLst>
              </p:cNvPr>
              <p:cNvSpPr/>
              <p:nvPr/>
            </p:nvSpPr>
            <p:spPr bwMode="auto">
              <a:xfrm>
                <a:off x="912813" y="2182813"/>
                <a:ext cx="220662" cy="260350"/>
              </a:xfrm>
              <a:custGeom>
                <a:avLst/>
                <a:gdLst>
                  <a:gd name="T0" fmla="*/ 82 w 107"/>
                  <a:gd name="T1" fmla="*/ 82 h 126"/>
                  <a:gd name="T2" fmla="*/ 91 w 107"/>
                  <a:gd name="T3" fmla="*/ 61 h 126"/>
                  <a:gd name="T4" fmla="*/ 67 w 107"/>
                  <a:gd name="T5" fmla="*/ 52 h 126"/>
                  <a:gd name="T6" fmla="*/ 70 w 107"/>
                  <a:gd name="T7" fmla="*/ 10 h 126"/>
                  <a:gd name="T8" fmla="*/ 41 w 107"/>
                  <a:gd name="T9" fmla="*/ 23 h 126"/>
                  <a:gd name="T10" fmla="*/ 30 w 107"/>
                  <a:gd name="T11" fmla="*/ 1 h 126"/>
                  <a:gd name="T12" fmla="*/ 0 w 107"/>
                  <a:gd name="T13" fmla="*/ 56 h 126"/>
                  <a:gd name="T14" fmla="*/ 21 w 107"/>
                  <a:gd name="T15" fmla="*/ 98 h 126"/>
                  <a:gd name="T16" fmla="*/ 93 w 107"/>
                  <a:gd name="T17" fmla="*/ 111 h 126"/>
                  <a:gd name="T18" fmla="*/ 82 w 107"/>
                  <a:gd name="T19" fmla="*/ 8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26">
                    <a:moveTo>
                      <a:pt x="82" y="82"/>
                    </a:moveTo>
                    <a:cubicBezTo>
                      <a:pt x="88" y="76"/>
                      <a:pt x="94" y="69"/>
                      <a:pt x="91" y="61"/>
                    </a:cubicBezTo>
                    <a:cubicBezTo>
                      <a:pt x="87" y="53"/>
                      <a:pt x="77" y="52"/>
                      <a:pt x="67" y="52"/>
                    </a:cubicBezTo>
                    <a:cubicBezTo>
                      <a:pt x="72" y="38"/>
                      <a:pt x="86" y="20"/>
                      <a:pt x="70" y="10"/>
                    </a:cubicBezTo>
                    <a:cubicBezTo>
                      <a:pt x="60" y="4"/>
                      <a:pt x="49" y="14"/>
                      <a:pt x="41" y="23"/>
                    </a:cubicBezTo>
                    <a:cubicBezTo>
                      <a:pt x="41" y="13"/>
                      <a:pt x="39" y="0"/>
                      <a:pt x="30" y="1"/>
                    </a:cubicBezTo>
                    <a:cubicBezTo>
                      <a:pt x="6" y="5"/>
                      <a:pt x="8" y="39"/>
                      <a:pt x="0" y="56"/>
                    </a:cubicBezTo>
                    <a:cubicBezTo>
                      <a:pt x="1" y="55"/>
                      <a:pt x="11" y="87"/>
                      <a:pt x="21" y="98"/>
                    </a:cubicBezTo>
                    <a:cubicBezTo>
                      <a:pt x="20" y="100"/>
                      <a:pt x="76" y="126"/>
                      <a:pt x="93" y="111"/>
                    </a:cubicBezTo>
                    <a:cubicBezTo>
                      <a:pt x="107" y="99"/>
                      <a:pt x="95" y="88"/>
                      <a:pt x="82" y="82"/>
                    </a:cubicBezTo>
                    <a:close/>
                  </a:path>
                </a:pathLst>
              </a:custGeom>
              <a:solidFill>
                <a:srgbClr val="F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ṩ1ïḑé">
                <a:extLst>
                  <a:ext uri="{FF2B5EF4-FFF2-40B4-BE49-F238E27FC236}">
                    <a16:creationId xmlns:a16="http://schemas.microsoft.com/office/drawing/2014/main" id="{08B2CDD0-C182-94A0-6382-8D7C0E0A9598}"/>
                  </a:ext>
                </a:extLst>
              </p:cNvPr>
              <p:cNvSpPr/>
              <p:nvPr/>
            </p:nvSpPr>
            <p:spPr bwMode="auto">
              <a:xfrm>
                <a:off x="504826" y="2290763"/>
                <a:ext cx="457200" cy="1317625"/>
              </a:xfrm>
              <a:custGeom>
                <a:avLst/>
                <a:gdLst>
                  <a:gd name="T0" fmla="*/ 217 w 221"/>
                  <a:gd name="T1" fmla="*/ 46 h 638"/>
                  <a:gd name="T2" fmla="*/ 67 w 221"/>
                  <a:gd name="T3" fmla="*/ 266 h 638"/>
                  <a:gd name="T4" fmla="*/ 221 w 221"/>
                  <a:gd name="T5" fmla="*/ 588 h 638"/>
                  <a:gd name="T6" fmla="*/ 190 w 221"/>
                  <a:gd name="T7" fmla="*/ 638 h 638"/>
                  <a:gd name="T8" fmla="*/ 11 w 221"/>
                  <a:gd name="T9" fmla="*/ 300 h 638"/>
                  <a:gd name="T10" fmla="*/ 199 w 221"/>
                  <a:gd name="T11" fmla="*/ 0 h 638"/>
                </a:gdLst>
                <a:ahLst/>
                <a:cxnLst>
                  <a:cxn ang="0">
                    <a:pos x="T0" y="T1"/>
                  </a:cxn>
                  <a:cxn ang="0">
                    <a:pos x="T2" y="T3"/>
                  </a:cxn>
                  <a:cxn ang="0">
                    <a:pos x="T4" y="T5"/>
                  </a:cxn>
                  <a:cxn ang="0">
                    <a:pos x="T6" y="T7"/>
                  </a:cxn>
                  <a:cxn ang="0">
                    <a:pos x="T8" y="T9"/>
                  </a:cxn>
                  <a:cxn ang="0">
                    <a:pos x="T10" y="T11"/>
                  </a:cxn>
                </a:cxnLst>
                <a:rect l="0" t="0" r="r" b="b"/>
                <a:pathLst>
                  <a:path w="221" h="638">
                    <a:moveTo>
                      <a:pt x="217" y="46"/>
                    </a:moveTo>
                    <a:cubicBezTo>
                      <a:pt x="217" y="46"/>
                      <a:pt x="61" y="163"/>
                      <a:pt x="67" y="266"/>
                    </a:cubicBezTo>
                    <a:cubicBezTo>
                      <a:pt x="73" y="369"/>
                      <a:pt x="221" y="588"/>
                      <a:pt x="221" y="588"/>
                    </a:cubicBezTo>
                    <a:cubicBezTo>
                      <a:pt x="190" y="638"/>
                      <a:pt x="190" y="638"/>
                      <a:pt x="190" y="638"/>
                    </a:cubicBezTo>
                    <a:cubicBezTo>
                      <a:pt x="190" y="638"/>
                      <a:pt x="21" y="412"/>
                      <a:pt x="11" y="300"/>
                    </a:cubicBezTo>
                    <a:cubicBezTo>
                      <a:pt x="0" y="189"/>
                      <a:pt x="54" y="121"/>
                      <a:pt x="19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ṣ1iďé">
                <a:extLst>
                  <a:ext uri="{FF2B5EF4-FFF2-40B4-BE49-F238E27FC236}">
                    <a16:creationId xmlns:a16="http://schemas.microsoft.com/office/drawing/2014/main" id="{9FE270E0-1E23-5BF6-815E-679670F34074}"/>
                  </a:ext>
                </a:extLst>
              </p:cNvPr>
              <p:cNvSpPr/>
              <p:nvPr/>
            </p:nvSpPr>
            <p:spPr bwMode="auto">
              <a:xfrm>
                <a:off x="2298700" y="2159000"/>
                <a:ext cx="228600" cy="263525"/>
              </a:xfrm>
              <a:custGeom>
                <a:avLst/>
                <a:gdLst>
                  <a:gd name="T0" fmla="*/ 78 w 111"/>
                  <a:gd name="T1" fmla="*/ 101 h 128"/>
                  <a:gd name="T2" fmla="*/ 111 w 111"/>
                  <a:gd name="T3" fmla="*/ 128 h 128"/>
                  <a:gd name="T4" fmla="*/ 110 w 111"/>
                  <a:gd name="T5" fmla="*/ 87 h 128"/>
                  <a:gd name="T6" fmla="*/ 108 w 111"/>
                  <a:gd name="T7" fmla="*/ 77 h 128"/>
                  <a:gd name="T8" fmla="*/ 108 w 111"/>
                  <a:gd name="T9" fmla="*/ 76 h 128"/>
                  <a:gd name="T10" fmla="*/ 105 w 111"/>
                  <a:gd name="T11" fmla="*/ 61 h 128"/>
                  <a:gd name="T12" fmla="*/ 104 w 111"/>
                  <a:gd name="T13" fmla="*/ 52 h 128"/>
                  <a:gd name="T14" fmla="*/ 101 w 111"/>
                  <a:gd name="T15" fmla="*/ 49 h 128"/>
                  <a:gd name="T16" fmla="*/ 101 w 111"/>
                  <a:gd name="T17" fmla="*/ 51 h 128"/>
                  <a:gd name="T18" fmla="*/ 98 w 111"/>
                  <a:gd name="T19" fmla="*/ 49 h 128"/>
                  <a:gd name="T20" fmla="*/ 85 w 111"/>
                  <a:gd name="T21" fmla="*/ 14 h 128"/>
                  <a:gd name="T22" fmla="*/ 71 w 111"/>
                  <a:gd name="T23" fmla="*/ 9 h 128"/>
                  <a:gd name="T24" fmla="*/ 68 w 111"/>
                  <a:gd name="T25" fmla="*/ 9 h 128"/>
                  <a:gd name="T26" fmla="*/ 65 w 111"/>
                  <a:gd name="T27" fmla="*/ 11 h 128"/>
                  <a:gd name="T28" fmla="*/ 60 w 111"/>
                  <a:gd name="T29" fmla="*/ 20 h 128"/>
                  <a:gd name="T30" fmla="*/ 26 w 111"/>
                  <a:gd name="T31" fmla="*/ 11 h 128"/>
                  <a:gd name="T32" fmla="*/ 32 w 111"/>
                  <a:gd name="T33" fmla="*/ 31 h 128"/>
                  <a:gd name="T34" fmla="*/ 5 w 111"/>
                  <a:gd name="T35" fmla="*/ 41 h 128"/>
                  <a:gd name="T36" fmla="*/ 22 w 111"/>
                  <a:gd name="T37" fmla="*/ 61 h 128"/>
                  <a:gd name="T38" fmla="*/ 11 w 111"/>
                  <a:gd name="T39" fmla="*/ 78 h 128"/>
                  <a:gd name="T40" fmla="*/ 34 w 111"/>
                  <a:gd name="T41" fmla="*/ 90 h 128"/>
                  <a:gd name="T42" fmla="*/ 78 w 111"/>
                  <a:gd name="T43" fmla="*/ 100 h 128"/>
                  <a:gd name="T44" fmla="*/ 78 w 111"/>
                  <a:gd name="T45" fmla="*/ 10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28">
                    <a:moveTo>
                      <a:pt x="78" y="101"/>
                    </a:moveTo>
                    <a:cubicBezTo>
                      <a:pt x="78" y="101"/>
                      <a:pt x="90" y="111"/>
                      <a:pt x="111" y="128"/>
                    </a:cubicBezTo>
                    <a:cubicBezTo>
                      <a:pt x="110" y="114"/>
                      <a:pt x="111" y="101"/>
                      <a:pt x="110" y="87"/>
                    </a:cubicBezTo>
                    <a:cubicBezTo>
                      <a:pt x="109" y="84"/>
                      <a:pt x="108" y="81"/>
                      <a:pt x="108" y="77"/>
                    </a:cubicBezTo>
                    <a:cubicBezTo>
                      <a:pt x="108" y="77"/>
                      <a:pt x="108" y="76"/>
                      <a:pt x="108" y="76"/>
                    </a:cubicBezTo>
                    <a:cubicBezTo>
                      <a:pt x="106" y="72"/>
                      <a:pt x="105" y="67"/>
                      <a:pt x="105" y="61"/>
                    </a:cubicBezTo>
                    <a:cubicBezTo>
                      <a:pt x="105" y="58"/>
                      <a:pt x="105" y="55"/>
                      <a:pt x="104" y="52"/>
                    </a:cubicBezTo>
                    <a:cubicBezTo>
                      <a:pt x="103" y="51"/>
                      <a:pt x="102" y="50"/>
                      <a:pt x="101" y="49"/>
                    </a:cubicBezTo>
                    <a:cubicBezTo>
                      <a:pt x="101" y="51"/>
                      <a:pt x="101" y="51"/>
                      <a:pt x="101" y="51"/>
                    </a:cubicBezTo>
                    <a:cubicBezTo>
                      <a:pt x="100" y="50"/>
                      <a:pt x="99" y="50"/>
                      <a:pt x="98" y="49"/>
                    </a:cubicBezTo>
                    <a:cubicBezTo>
                      <a:pt x="99" y="37"/>
                      <a:pt x="92" y="22"/>
                      <a:pt x="85" y="14"/>
                    </a:cubicBezTo>
                    <a:cubicBezTo>
                      <a:pt x="81" y="10"/>
                      <a:pt x="76" y="8"/>
                      <a:pt x="71" y="9"/>
                    </a:cubicBezTo>
                    <a:cubicBezTo>
                      <a:pt x="70" y="9"/>
                      <a:pt x="69" y="9"/>
                      <a:pt x="68" y="9"/>
                    </a:cubicBezTo>
                    <a:cubicBezTo>
                      <a:pt x="67" y="10"/>
                      <a:pt x="66" y="10"/>
                      <a:pt x="65" y="11"/>
                    </a:cubicBezTo>
                    <a:cubicBezTo>
                      <a:pt x="62" y="13"/>
                      <a:pt x="61" y="17"/>
                      <a:pt x="60" y="20"/>
                    </a:cubicBezTo>
                    <a:cubicBezTo>
                      <a:pt x="50" y="10"/>
                      <a:pt x="35" y="0"/>
                      <a:pt x="26" y="11"/>
                    </a:cubicBezTo>
                    <a:cubicBezTo>
                      <a:pt x="21" y="17"/>
                      <a:pt x="26" y="25"/>
                      <a:pt x="32" y="31"/>
                    </a:cubicBezTo>
                    <a:cubicBezTo>
                      <a:pt x="21" y="31"/>
                      <a:pt x="9" y="32"/>
                      <a:pt x="5" y="41"/>
                    </a:cubicBezTo>
                    <a:cubicBezTo>
                      <a:pt x="0" y="52"/>
                      <a:pt x="11" y="58"/>
                      <a:pt x="22" y="61"/>
                    </a:cubicBezTo>
                    <a:cubicBezTo>
                      <a:pt x="13" y="63"/>
                      <a:pt x="6" y="68"/>
                      <a:pt x="11" y="78"/>
                    </a:cubicBezTo>
                    <a:cubicBezTo>
                      <a:pt x="15" y="86"/>
                      <a:pt x="26" y="88"/>
                      <a:pt x="34" y="90"/>
                    </a:cubicBezTo>
                    <a:cubicBezTo>
                      <a:pt x="47" y="94"/>
                      <a:pt x="63" y="98"/>
                      <a:pt x="78" y="100"/>
                    </a:cubicBezTo>
                    <a:lnTo>
                      <a:pt x="78" y="101"/>
                    </a:lnTo>
                    <a:close/>
                  </a:path>
                </a:pathLst>
              </a:custGeom>
              <a:solidFill>
                <a:srgbClr val="493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šļîḑè">
                <a:extLst>
                  <a:ext uri="{FF2B5EF4-FFF2-40B4-BE49-F238E27FC236}">
                    <a16:creationId xmlns:a16="http://schemas.microsoft.com/office/drawing/2014/main" id="{5C73A208-3D30-C9F0-12AE-C44CB28889B5}"/>
                  </a:ext>
                </a:extLst>
              </p:cNvPr>
              <p:cNvSpPr/>
              <p:nvPr/>
            </p:nvSpPr>
            <p:spPr bwMode="auto">
              <a:xfrm>
                <a:off x="2298700" y="2132013"/>
                <a:ext cx="207962" cy="207963"/>
              </a:xfrm>
              <a:custGeom>
                <a:avLst/>
                <a:gdLst>
                  <a:gd name="T0" fmla="*/ 98 w 101"/>
                  <a:gd name="T1" fmla="*/ 49 h 101"/>
                  <a:gd name="T2" fmla="*/ 85 w 101"/>
                  <a:gd name="T3" fmla="*/ 15 h 101"/>
                  <a:gd name="T4" fmla="*/ 71 w 101"/>
                  <a:gd name="T5" fmla="*/ 9 h 101"/>
                  <a:gd name="T6" fmla="*/ 68 w 101"/>
                  <a:gd name="T7" fmla="*/ 10 h 101"/>
                  <a:gd name="T8" fmla="*/ 65 w 101"/>
                  <a:gd name="T9" fmla="*/ 11 h 101"/>
                  <a:gd name="T10" fmla="*/ 60 w 101"/>
                  <a:gd name="T11" fmla="*/ 21 h 101"/>
                  <a:gd name="T12" fmla="*/ 26 w 101"/>
                  <a:gd name="T13" fmla="*/ 11 h 101"/>
                  <a:gd name="T14" fmla="*/ 32 w 101"/>
                  <a:gd name="T15" fmla="*/ 32 h 101"/>
                  <a:gd name="T16" fmla="*/ 5 w 101"/>
                  <a:gd name="T17" fmla="*/ 42 h 101"/>
                  <a:gd name="T18" fmla="*/ 22 w 101"/>
                  <a:gd name="T19" fmla="*/ 61 h 101"/>
                  <a:gd name="T20" fmla="*/ 11 w 101"/>
                  <a:gd name="T21" fmla="*/ 78 h 101"/>
                  <a:gd name="T22" fmla="*/ 34 w 101"/>
                  <a:gd name="T23" fmla="*/ 90 h 101"/>
                  <a:gd name="T24" fmla="*/ 78 w 101"/>
                  <a:gd name="T25" fmla="*/ 101 h 101"/>
                  <a:gd name="T26" fmla="*/ 101 w 101"/>
                  <a:gd name="T27" fmla="*/ 51 h 101"/>
                  <a:gd name="T28" fmla="*/ 98 w 101"/>
                  <a:gd name="T2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01">
                    <a:moveTo>
                      <a:pt x="98" y="49"/>
                    </a:moveTo>
                    <a:cubicBezTo>
                      <a:pt x="99" y="37"/>
                      <a:pt x="92" y="23"/>
                      <a:pt x="85" y="15"/>
                    </a:cubicBezTo>
                    <a:cubicBezTo>
                      <a:pt x="81" y="11"/>
                      <a:pt x="76" y="8"/>
                      <a:pt x="71" y="9"/>
                    </a:cubicBezTo>
                    <a:cubicBezTo>
                      <a:pt x="70" y="9"/>
                      <a:pt x="69" y="9"/>
                      <a:pt x="68" y="10"/>
                    </a:cubicBezTo>
                    <a:cubicBezTo>
                      <a:pt x="67" y="10"/>
                      <a:pt x="66" y="11"/>
                      <a:pt x="65" y="11"/>
                    </a:cubicBezTo>
                    <a:cubicBezTo>
                      <a:pt x="62" y="13"/>
                      <a:pt x="61" y="17"/>
                      <a:pt x="60" y="21"/>
                    </a:cubicBezTo>
                    <a:cubicBezTo>
                      <a:pt x="50" y="11"/>
                      <a:pt x="35" y="0"/>
                      <a:pt x="26" y="11"/>
                    </a:cubicBezTo>
                    <a:cubicBezTo>
                      <a:pt x="21" y="17"/>
                      <a:pt x="26" y="25"/>
                      <a:pt x="32" y="32"/>
                    </a:cubicBezTo>
                    <a:cubicBezTo>
                      <a:pt x="21" y="31"/>
                      <a:pt x="9" y="32"/>
                      <a:pt x="5" y="42"/>
                    </a:cubicBezTo>
                    <a:cubicBezTo>
                      <a:pt x="0" y="53"/>
                      <a:pt x="11" y="58"/>
                      <a:pt x="22" y="61"/>
                    </a:cubicBezTo>
                    <a:cubicBezTo>
                      <a:pt x="13" y="63"/>
                      <a:pt x="6" y="68"/>
                      <a:pt x="11" y="78"/>
                    </a:cubicBezTo>
                    <a:cubicBezTo>
                      <a:pt x="15" y="86"/>
                      <a:pt x="26" y="88"/>
                      <a:pt x="34" y="90"/>
                    </a:cubicBezTo>
                    <a:cubicBezTo>
                      <a:pt x="47" y="94"/>
                      <a:pt x="63" y="99"/>
                      <a:pt x="78" y="101"/>
                    </a:cubicBezTo>
                    <a:cubicBezTo>
                      <a:pt x="101" y="51"/>
                      <a:pt x="101" y="51"/>
                      <a:pt x="101" y="51"/>
                    </a:cubicBezTo>
                    <a:cubicBezTo>
                      <a:pt x="100" y="51"/>
                      <a:pt x="99" y="50"/>
                      <a:pt x="98" y="49"/>
                    </a:cubicBezTo>
                    <a:close/>
                  </a:path>
                </a:pathLst>
              </a:custGeom>
              <a:solidFill>
                <a:srgbClr val="F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ľiḋe">
                <a:extLst>
                  <a:ext uri="{FF2B5EF4-FFF2-40B4-BE49-F238E27FC236}">
                    <a16:creationId xmlns:a16="http://schemas.microsoft.com/office/drawing/2014/main" id="{104F620A-5D95-0C84-8695-77D561B50C4C}"/>
                  </a:ext>
                </a:extLst>
              </p:cNvPr>
              <p:cNvSpPr/>
              <p:nvPr/>
            </p:nvSpPr>
            <p:spPr bwMode="auto">
              <a:xfrm>
                <a:off x="2455863" y="2233613"/>
                <a:ext cx="465137" cy="1374775"/>
              </a:xfrm>
              <a:custGeom>
                <a:avLst/>
                <a:gdLst>
                  <a:gd name="T0" fmla="*/ 25 w 225"/>
                  <a:gd name="T1" fmla="*/ 0 h 666"/>
                  <a:gd name="T2" fmla="*/ 25 w 225"/>
                  <a:gd name="T3" fmla="*/ 2 h 666"/>
                  <a:gd name="T4" fmla="*/ 2 w 225"/>
                  <a:gd name="T5" fmla="*/ 52 h 666"/>
                  <a:gd name="T6" fmla="*/ 2 w 225"/>
                  <a:gd name="T7" fmla="*/ 52 h 666"/>
                  <a:gd name="T8" fmla="*/ 158 w 225"/>
                  <a:gd name="T9" fmla="*/ 264 h 666"/>
                  <a:gd name="T10" fmla="*/ 0 w 225"/>
                  <a:gd name="T11" fmla="*/ 616 h 666"/>
                  <a:gd name="T12" fmla="*/ 30 w 225"/>
                  <a:gd name="T13" fmla="*/ 666 h 666"/>
                  <a:gd name="T14" fmla="*/ 214 w 225"/>
                  <a:gd name="T15" fmla="*/ 299 h 666"/>
                  <a:gd name="T16" fmla="*/ 25 w 225"/>
                  <a:gd name="T1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666">
                    <a:moveTo>
                      <a:pt x="25" y="0"/>
                    </a:moveTo>
                    <a:cubicBezTo>
                      <a:pt x="25" y="2"/>
                      <a:pt x="25" y="2"/>
                      <a:pt x="25" y="2"/>
                    </a:cubicBezTo>
                    <a:cubicBezTo>
                      <a:pt x="2" y="52"/>
                      <a:pt x="2" y="52"/>
                      <a:pt x="2" y="52"/>
                    </a:cubicBezTo>
                    <a:cubicBezTo>
                      <a:pt x="2" y="52"/>
                      <a:pt x="2" y="52"/>
                      <a:pt x="2" y="52"/>
                    </a:cubicBezTo>
                    <a:cubicBezTo>
                      <a:pt x="2" y="52"/>
                      <a:pt x="164" y="161"/>
                      <a:pt x="158" y="264"/>
                    </a:cubicBezTo>
                    <a:cubicBezTo>
                      <a:pt x="152" y="367"/>
                      <a:pt x="0" y="616"/>
                      <a:pt x="0" y="616"/>
                    </a:cubicBezTo>
                    <a:cubicBezTo>
                      <a:pt x="30" y="666"/>
                      <a:pt x="30" y="666"/>
                      <a:pt x="30" y="666"/>
                    </a:cubicBezTo>
                    <a:cubicBezTo>
                      <a:pt x="30" y="666"/>
                      <a:pt x="204" y="410"/>
                      <a:pt x="214" y="299"/>
                    </a:cubicBezTo>
                    <a:cubicBezTo>
                      <a:pt x="225" y="187"/>
                      <a:pt x="170" y="121"/>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śļïḋe">
                <a:extLst>
                  <a:ext uri="{FF2B5EF4-FFF2-40B4-BE49-F238E27FC236}">
                    <a16:creationId xmlns:a16="http://schemas.microsoft.com/office/drawing/2014/main" id="{0B3BE27E-53C1-BB92-5306-51E2F5348099}"/>
                  </a:ext>
                </a:extLst>
              </p:cNvPr>
              <p:cNvSpPr/>
              <p:nvPr/>
            </p:nvSpPr>
            <p:spPr bwMode="auto">
              <a:xfrm>
                <a:off x="1643063" y="3260725"/>
                <a:ext cx="255587" cy="933450"/>
              </a:xfrm>
              <a:custGeom>
                <a:avLst/>
                <a:gdLst>
                  <a:gd name="T0" fmla="*/ 37 w 124"/>
                  <a:gd name="T1" fmla="*/ 70 h 452"/>
                  <a:gd name="T2" fmla="*/ 10 w 124"/>
                  <a:gd name="T3" fmla="*/ 268 h 452"/>
                  <a:gd name="T4" fmla="*/ 72 w 124"/>
                  <a:gd name="T5" fmla="*/ 450 h 452"/>
                  <a:gd name="T6" fmla="*/ 122 w 124"/>
                  <a:gd name="T7" fmla="*/ 264 h 452"/>
                  <a:gd name="T8" fmla="*/ 70 w 124"/>
                  <a:gd name="T9" fmla="*/ 69 h 452"/>
                  <a:gd name="T10" fmla="*/ 90 w 124"/>
                  <a:gd name="T11" fmla="*/ 40 h 452"/>
                  <a:gd name="T12" fmla="*/ 49 w 124"/>
                  <a:gd name="T13" fmla="*/ 2 h 452"/>
                  <a:gd name="T14" fmla="*/ 37 w 124"/>
                  <a:gd name="T15" fmla="*/ 70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452">
                    <a:moveTo>
                      <a:pt x="37" y="70"/>
                    </a:moveTo>
                    <a:cubicBezTo>
                      <a:pt x="37" y="70"/>
                      <a:pt x="3" y="231"/>
                      <a:pt x="10" y="268"/>
                    </a:cubicBezTo>
                    <a:cubicBezTo>
                      <a:pt x="16" y="305"/>
                      <a:pt x="59" y="448"/>
                      <a:pt x="72" y="450"/>
                    </a:cubicBezTo>
                    <a:cubicBezTo>
                      <a:pt x="85" y="452"/>
                      <a:pt x="124" y="290"/>
                      <a:pt x="122" y="264"/>
                    </a:cubicBezTo>
                    <a:cubicBezTo>
                      <a:pt x="120" y="238"/>
                      <a:pt x="70" y="69"/>
                      <a:pt x="70" y="69"/>
                    </a:cubicBezTo>
                    <a:cubicBezTo>
                      <a:pt x="70" y="69"/>
                      <a:pt x="86" y="58"/>
                      <a:pt x="90" y="40"/>
                    </a:cubicBezTo>
                    <a:cubicBezTo>
                      <a:pt x="94" y="19"/>
                      <a:pt x="77" y="0"/>
                      <a:pt x="49" y="2"/>
                    </a:cubicBezTo>
                    <a:cubicBezTo>
                      <a:pt x="21" y="4"/>
                      <a:pt x="0" y="39"/>
                      <a:pt x="37" y="70"/>
                    </a:cubicBezTo>
                    <a:close/>
                  </a:path>
                </a:pathLst>
              </a:custGeom>
              <a:solidFill>
                <a:schemeClr val="accent3"/>
              </a:solidFill>
              <a:ln>
                <a:noFill/>
              </a:ln>
            </p:spPr>
            <p:txBody>
              <a:bodyPr anchor="ctr"/>
              <a:lstStyle/>
              <a:p>
                <a:pPr algn="ctr"/>
                <a:endParaRPr/>
              </a:p>
            </p:txBody>
          </p:sp>
          <p:sp>
            <p:nvSpPr>
              <p:cNvPr id="154" name="iṡḻïďé">
                <a:extLst>
                  <a:ext uri="{FF2B5EF4-FFF2-40B4-BE49-F238E27FC236}">
                    <a16:creationId xmlns:a16="http://schemas.microsoft.com/office/drawing/2014/main" id="{75966102-338A-D64C-F3F6-D88492B9803A}"/>
                  </a:ext>
                </a:extLst>
              </p:cNvPr>
              <p:cNvSpPr/>
              <p:nvPr/>
            </p:nvSpPr>
            <p:spPr bwMode="auto">
              <a:xfrm>
                <a:off x="857250" y="3151188"/>
                <a:ext cx="884237" cy="342900"/>
              </a:xfrm>
              <a:custGeom>
                <a:avLst/>
                <a:gdLst>
                  <a:gd name="T0" fmla="*/ 5 w 428"/>
                  <a:gd name="T1" fmla="*/ 0 h 166"/>
                  <a:gd name="T2" fmla="*/ 0 w 428"/>
                  <a:gd name="T3" fmla="*/ 53 h 166"/>
                  <a:gd name="T4" fmla="*/ 328 w 428"/>
                  <a:gd name="T5" fmla="*/ 166 h 166"/>
                  <a:gd name="T6" fmla="*/ 428 w 428"/>
                  <a:gd name="T7" fmla="*/ 55 h 166"/>
                  <a:gd name="T8" fmla="*/ 5 w 428"/>
                  <a:gd name="T9" fmla="*/ 0 h 166"/>
                </a:gdLst>
                <a:ahLst/>
                <a:cxnLst>
                  <a:cxn ang="0">
                    <a:pos x="T0" y="T1"/>
                  </a:cxn>
                  <a:cxn ang="0">
                    <a:pos x="T2" y="T3"/>
                  </a:cxn>
                  <a:cxn ang="0">
                    <a:pos x="T4" y="T5"/>
                  </a:cxn>
                  <a:cxn ang="0">
                    <a:pos x="T6" y="T7"/>
                  </a:cxn>
                  <a:cxn ang="0">
                    <a:pos x="T8" y="T9"/>
                  </a:cxn>
                </a:cxnLst>
                <a:rect l="0" t="0" r="r" b="b"/>
                <a:pathLst>
                  <a:path w="428" h="166">
                    <a:moveTo>
                      <a:pt x="5" y="0"/>
                    </a:moveTo>
                    <a:cubicBezTo>
                      <a:pt x="0" y="53"/>
                      <a:pt x="0" y="53"/>
                      <a:pt x="0" y="53"/>
                    </a:cubicBezTo>
                    <a:cubicBezTo>
                      <a:pt x="0" y="53"/>
                      <a:pt x="236" y="108"/>
                      <a:pt x="328" y="166"/>
                    </a:cubicBezTo>
                    <a:cubicBezTo>
                      <a:pt x="328" y="166"/>
                      <a:pt x="357" y="59"/>
                      <a:pt x="428" y="55"/>
                    </a:cubicBezTo>
                    <a:cubicBezTo>
                      <a:pt x="428" y="55"/>
                      <a:pt x="192" y="65"/>
                      <a:pt x="5" y="0"/>
                    </a:cubicBezTo>
                    <a:close/>
                  </a:path>
                </a:pathLst>
              </a:custGeom>
              <a:solidFill>
                <a:srgbClr val="DBDE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ṥļiḍè">
                <a:extLst>
                  <a:ext uri="{FF2B5EF4-FFF2-40B4-BE49-F238E27FC236}">
                    <a16:creationId xmlns:a16="http://schemas.microsoft.com/office/drawing/2014/main" id="{E0C5D91D-4B69-CC35-83E3-814E1439EC97}"/>
                  </a:ext>
                </a:extLst>
              </p:cNvPr>
              <p:cNvSpPr/>
              <p:nvPr/>
            </p:nvSpPr>
            <p:spPr bwMode="auto">
              <a:xfrm>
                <a:off x="1814513" y="3125788"/>
                <a:ext cx="739775" cy="333375"/>
              </a:xfrm>
              <a:custGeom>
                <a:avLst/>
                <a:gdLst>
                  <a:gd name="T0" fmla="*/ 0 w 358"/>
                  <a:gd name="T1" fmla="*/ 66 h 162"/>
                  <a:gd name="T2" fmla="*/ 154 w 358"/>
                  <a:gd name="T3" fmla="*/ 162 h 162"/>
                  <a:gd name="T4" fmla="*/ 358 w 358"/>
                  <a:gd name="T5" fmla="*/ 51 h 162"/>
                  <a:gd name="T6" fmla="*/ 347 w 358"/>
                  <a:gd name="T7" fmla="*/ 0 h 162"/>
                  <a:gd name="T8" fmla="*/ 0 w 358"/>
                  <a:gd name="T9" fmla="*/ 66 h 162"/>
                </a:gdLst>
                <a:ahLst/>
                <a:cxnLst>
                  <a:cxn ang="0">
                    <a:pos x="T0" y="T1"/>
                  </a:cxn>
                  <a:cxn ang="0">
                    <a:pos x="T2" y="T3"/>
                  </a:cxn>
                  <a:cxn ang="0">
                    <a:pos x="T4" y="T5"/>
                  </a:cxn>
                  <a:cxn ang="0">
                    <a:pos x="T6" y="T7"/>
                  </a:cxn>
                  <a:cxn ang="0">
                    <a:pos x="T8" y="T9"/>
                  </a:cxn>
                </a:cxnLst>
                <a:rect l="0" t="0" r="r" b="b"/>
                <a:pathLst>
                  <a:path w="358" h="162">
                    <a:moveTo>
                      <a:pt x="0" y="66"/>
                    </a:moveTo>
                    <a:cubicBezTo>
                      <a:pt x="0" y="66"/>
                      <a:pt x="135" y="82"/>
                      <a:pt x="154" y="162"/>
                    </a:cubicBezTo>
                    <a:cubicBezTo>
                      <a:pt x="154" y="162"/>
                      <a:pt x="259" y="69"/>
                      <a:pt x="358" y="51"/>
                    </a:cubicBezTo>
                    <a:cubicBezTo>
                      <a:pt x="358" y="51"/>
                      <a:pt x="353" y="11"/>
                      <a:pt x="347" y="0"/>
                    </a:cubicBezTo>
                    <a:cubicBezTo>
                      <a:pt x="347" y="0"/>
                      <a:pt x="163" y="46"/>
                      <a:pt x="0" y="66"/>
                    </a:cubicBezTo>
                    <a:close/>
                  </a:path>
                </a:pathLst>
              </a:custGeom>
              <a:solidFill>
                <a:srgbClr val="DBDE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custDataLst>
      <p:tags r:id="rId1"/>
    </p:custDataLst>
    <p:extLst>
      <p:ext uri="{BB962C8B-B14F-4D97-AF65-F5344CB8AC3E}">
        <p14:creationId xmlns:p14="http://schemas.microsoft.com/office/powerpoint/2010/main" val="2319286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5"/>
                                        </p:tgtEl>
                                      </p:cBhvr>
                                    </p:animEffect>
                                    <p:set>
                                      <p:cBhvr>
                                        <p:cTn id="15" dur="1" fill="hold">
                                          <p:stCondLst>
                                            <p:cond delay="499"/>
                                          </p:stCondLst>
                                        </p:cTn>
                                        <p:tgtEl>
                                          <p:spTgt spid="11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34"/>
                                        </p:tgtEl>
                                        <p:attrNameLst>
                                          <p:attrName>style.visibility</p:attrName>
                                        </p:attrNameLst>
                                      </p:cBhvr>
                                      <p:to>
                                        <p:strVal val="visible"/>
                                      </p:to>
                                    </p:set>
                                    <p:animEffect transition="in" filter="fade">
                                      <p:cBhvr>
                                        <p:cTn id="1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图片 165" descr="PPT模板-03">
            <a:extLst>
              <a:ext uri="{FF2B5EF4-FFF2-40B4-BE49-F238E27FC236}">
                <a16:creationId xmlns:a16="http://schemas.microsoft.com/office/drawing/2014/main" id="{F70B3B93-7DD3-F42C-5243-D3AB2139BD8F}"/>
              </a:ext>
            </a:extLst>
          </p:cNvPr>
          <p:cNvPicPr>
            <a:picLocks noChangeAspect="1"/>
          </p:cNvPicPr>
          <p:nvPr/>
        </p:nvPicPr>
        <p:blipFill>
          <a:blip r:embed="rId4"/>
          <a:stretch>
            <a:fillRect/>
          </a:stretch>
        </p:blipFill>
        <p:spPr>
          <a:xfrm>
            <a:off x="0" y="0"/>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相关工作</a:t>
            </a:r>
          </a:p>
        </p:txBody>
      </p:sp>
      <p:sp>
        <p:nvSpPr>
          <p:cNvPr id="8" name="文本框 7">
            <a:extLst>
              <a:ext uri="{FF2B5EF4-FFF2-40B4-BE49-F238E27FC236}">
                <a16:creationId xmlns:a16="http://schemas.microsoft.com/office/drawing/2014/main" id="{DFE5549D-ACEC-989B-BF58-1A9AEDC39156}"/>
              </a:ext>
            </a:extLst>
          </p:cNvPr>
          <p:cNvSpPr txBox="1"/>
          <p:nvPr/>
        </p:nvSpPr>
        <p:spPr>
          <a:xfrm>
            <a:off x="555440" y="2275047"/>
            <a:ext cx="4927917" cy="646331"/>
          </a:xfrm>
          <a:prstGeom prst="rect">
            <a:avLst/>
          </a:prstGeom>
          <a:noFill/>
        </p:spPr>
        <p:txBody>
          <a:bodyPr wrap="square" rtlCol="0">
            <a:spAutoFit/>
          </a:bodyPr>
          <a:lstStyle/>
          <a:p>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SOMNUS</a:t>
            </a:r>
            <a:r>
              <a:rPr lang="en-US" altLang="zh-CN" baseline="30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利用可视化展示数据整理脚本中的数据转换操作的语义</a:t>
            </a:r>
            <a:endParaRPr lang="zh-CN" altLang="en-US"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28891AE-40DC-F54E-0644-2F7A80229997}"/>
              </a:ext>
            </a:extLst>
          </p:cNvPr>
          <p:cNvSpPr txBox="1"/>
          <p:nvPr/>
        </p:nvSpPr>
        <p:spPr>
          <a:xfrm>
            <a:off x="2437840" y="6343671"/>
            <a:ext cx="7571791" cy="523220"/>
          </a:xfrm>
          <a:prstGeom prst="rect">
            <a:avLst/>
          </a:prstGeom>
          <a:noFill/>
        </p:spPr>
        <p:txBody>
          <a:bodyPr wrap="square" rtlCol="0">
            <a:spAutoFit/>
          </a:bodyPr>
          <a:lstStyle/>
          <a:p>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[2] </a:t>
            </a:r>
            <a:r>
              <a:rPr lang="en-US" altLang="zh-CN" sz="1400" kern="100" spc="20" dirty="0" err="1">
                <a:effectLst/>
                <a:latin typeface="Arial" panose="020B0604020202020204" pitchFamily="34" charset="0"/>
                <a:ea typeface="方正书宋_GBK" panose="03000509000000000000" pitchFamily="65" charset="-122"/>
                <a:cs typeface="Arial" panose="020B0604020202020204" pitchFamily="34" charset="0"/>
              </a:rPr>
              <a:t>Xiong</a:t>
            </a:r>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 K, Fu S, Ding G, et al. Visualizing the Scripts of Data Wrangling With SOMNUS[J]. IEEE Transactions on Visualization &amp; Computer Graphics, 2022 (01): T</a:t>
            </a:r>
            <a:r>
              <a:rPr lang="en-US" altLang="zh-CN" sz="1400" kern="100" spc="20" dirty="0">
                <a:latin typeface="Arial" panose="020B0604020202020204" pitchFamily="34" charset="0"/>
                <a:ea typeface="方正书宋_GBK" panose="03000509000000000000" pitchFamily="65" charset="-122"/>
                <a:cs typeface="Arial" panose="020B0604020202020204" pitchFamily="34" charset="0"/>
              </a:rPr>
              <a:t>o Appear</a:t>
            </a:r>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pic>
        <p:nvPicPr>
          <p:cNvPr id="5" name="图片 4">
            <a:extLst>
              <a:ext uri="{FF2B5EF4-FFF2-40B4-BE49-F238E27FC236}">
                <a16:creationId xmlns:a16="http://schemas.microsoft.com/office/drawing/2014/main" id="{3B10A48A-30F5-E1BB-2418-F2D38AAB848D}"/>
              </a:ext>
            </a:extLst>
          </p:cNvPr>
          <p:cNvPicPr>
            <a:picLocks noChangeAspect="1"/>
          </p:cNvPicPr>
          <p:nvPr/>
        </p:nvPicPr>
        <p:blipFill>
          <a:blip r:embed="rId5"/>
          <a:stretch>
            <a:fillRect/>
          </a:stretch>
        </p:blipFill>
        <p:spPr>
          <a:xfrm>
            <a:off x="6096000" y="2723076"/>
            <a:ext cx="4927916" cy="3447703"/>
          </a:xfrm>
          <a:prstGeom prst="rect">
            <a:avLst/>
          </a:prstGeom>
        </p:spPr>
      </p:pic>
      <p:pic>
        <p:nvPicPr>
          <p:cNvPr id="7" name="图片 6">
            <a:extLst>
              <a:ext uri="{FF2B5EF4-FFF2-40B4-BE49-F238E27FC236}">
                <a16:creationId xmlns:a16="http://schemas.microsoft.com/office/drawing/2014/main" id="{CC1372A4-9BB6-4F0B-B261-1D341157A4C2}"/>
              </a:ext>
            </a:extLst>
          </p:cNvPr>
          <p:cNvPicPr>
            <a:picLocks noChangeAspect="1"/>
          </p:cNvPicPr>
          <p:nvPr/>
        </p:nvPicPr>
        <p:blipFill>
          <a:blip r:embed="rId6"/>
          <a:stretch>
            <a:fillRect/>
          </a:stretch>
        </p:blipFill>
        <p:spPr>
          <a:xfrm>
            <a:off x="471343" y="3046791"/>
            <a:ext cx="4927917" cy="2008137"/>
          </a:xfrm>
          <a:prstGeom prst="rect">
            <a:avLst/>
          </a:prstGeom>
        </p:spPr>
      </p:pic>
      <p:sp>
        <p:nvSpPr>
          <p:cNvPr id="9" name="梯形 8">
            <a:extLst>
              <a:ext uri="{FF2B5EF4-FFF2-40B4-BE49-F238E27FC236}">
                <a16:creationId xmlns:a16="http://schemas.microsoft.com/office/drawing/2014/main" id="{2F710417-1F69-A8E4-18B4-AA65ACEC7930}"/>
              </a:ext>
            </a:extLst>
          </p:cNvPr>
          <p:cNvSpPr/>
          <p:nvPr/>
        </p:nvSpPr>
        <p:spPr>
          <a:xfrm rot="16200000">
            <a:off x="4145460" y="4036758"/>
            <a:ext cx="3254356" cy="746752"/>
          </a:xfrm>
          <a:prstGeom prst="trapezoid">
            <a:avLst>
              <a:gd name="adj" fmla="val 204971"/>
            </a:avLst>
          </a:prstGeom>
          <a:solidFill>
            <a:srgbClr val="B6D7E5"/>
          </a:solidFill>
          <a:ln>
            <a:solidFill>
              <a:srgbClr val="B6D7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72291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图片 448" descr="PPT模板-03">
            <a:extLst>
              <a:ext uri="{FF2B5EF4-FFF2-40B4-BE49-F238E27FC236}">
                <a16:creationId xmlns:a16="http://schemas.microsoft.com/office/drawing/2014/main" id="{6F32ACB7-322F-17D6-4900-F4119649EE07}"/>
              </a:ext>
            </a:extLst>
          </p:cNvPr>
          <p:cNvPicPr>
            <a:picLocks noChangeAspect="1"/>
          </p:cNvPicPr>
          <p:nvPr/>
        </p:nvPicPr>
        <p:blipFill>
          <a:blip r:embed="rId4"/>
          <a:stretch>
            <a:fillRect/>
          </a:stretch>
        </p:blipFill>
        <p:spPr>
          <a:xfrm>
            <a:off x="0" y="635"/>
            <a:ext cx="12192000" cy="6856730"/>
          </a:xfrm>
          <a:prstGeom prst="rect">
            <a:avLst/>
          </a:prstGeom>
        </p:spPr>
      </p:pic>
      <p:cxnSp>
        <p:nvCxnSpPr>
          <p:cNvPr id="3" name="直接连接符 2"/>
          <p:cNvCxnSpPr/>
          <p:nvPr/>
        </p:nvCxnSpPr>
        <p:spPr>
          <a:xfrm>
            <a:off x="383760" y="1732980"/>
            <a:ext cx="3354705"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文本框 61">
            <a:extLst>
              <a:ext uri="{FF2B5EF4-FFF2-40B4-BE49-F238E27FC236}">
                <a16:creationId xmlns:a16="http://schemas.microsoft.com/office/drawing/2014/main" id="{6211F6D1-433D-D361-670F-37CDD24CA477}"/>
              </a:ext>
            </a:extLst>
          </p:cNvPr>
          <p:cNvSpPr txBox="1"/>
          <p:nvPr/>
        </p:nvSpPr>
        <p:spPr>
          <a:xfrm>
            <a:off x="534609" y="1221299"/>
            <a:ext cx="7819696" cy="461665"/>
          </a:xfrm>
          <a:prstGeom prst="rect">
            <a:avLst/>
          </a:prstGeom>
          <a:noFill/>
        </p:spPr>
        <p:txBody>
          <a:bodyPr wrap="square" rtlCol="0">
            <a:spAutoFit/>
          </a:bodyPr>
          <a:lstStyle/>
          <a:p>
            <a:r>
              <a:rPr lang="zh-CN" altLang="en-US" sz="2400" b="1" dirty="0">
                <a:solidFill>
                  <a:schemeClr val="accent1">
                    <a:lumMod val="75000"/>
                  </a:schemeClr>
                </a:solidFill>
                <a:latin typeface="微软雅黑" charset="-122"/>
                <a:ea typeface="微软雅黑" charset="-122"/>
              </a:rPr>
              <a:t>相关工作</a:t>
            </a:r>
          </a:p>
        </p:txBody>
      </p:sp>
      <p:pic>
        <p:nvPicPr>
          <p:cNvPr id="13" name="图片 12">
            <a:extLst>
              <a:ext uri="{FF2B5EF4-FFF2-40B4-BE49-F238E27FC236}">
                <a16:creationId xmlns:a16="http://schemas.microsoft.com/office/drawing/2014/main" id="{4D2A4749-CDDB-4650-9DB4-F28FAB5ACF53}"/>
              </a:ext>
            </a:extLst>
          </p:cNvPr>
          <p:cNvPicPr>
            <a:picLocks noChangeAspect="1"/>
          </p:cNvPicPr>
          <p:nvPr/>
        </p:nvPicPr>
        <p:blipFill>
          <a:blip r:embed="rId5"/>
          <a:stretch>
            <a:fillRect/>
          </a:stretch>
        </p:blipFill>
        <p:spPr>
          <a:xfrm>
            <a:off x="176065" y="4180117"/>
            <a:ext cx="11904584" cy="2055144"/>
          </a:xfrm>
          <a:prstGeom prst="rect">
            <a:avLst/>
          </a:prstGeom>
        </p:spPr>
      </p:pic>
      <p:pic>
        <p:nvPicPr>
          <p:cNvPr id="10" name="图片 9">
            <a:extLst>
              <a:ext uri="{FF2B5EF4-FFF2-40B4-BE49-F238E27FC236}">
                <a16:creationId xmlns:a16="http://schemas.microsoft.com/office/drawing/2014/main" id="{A6F7C531-3B83-F7B3-DE35-86377F20B29B}"/>
              </a:ext>
            </a:extLst>
          </p:cNvPr>
          <p:cNvPicPr>
            <a:picLocks noChangeAspect="1"/>
          </p:cNvPicPr>
          <p:nvPr/>
        </p:nvPicPr>
        <p:blipFill>
          <a:blip r:embed="rId6"/>
          <a:stretch>
            <a:fillRect/>
          </a:stretch>
        </p:blipFill>
        <p:spPr>
          <a:xfrm>
            <a:off x="4592820" y="4220736"/>
            <a:ext cx="1158357" cy="810418"/>
          </a:xfrm>
          <a:prstGeom prst="rect">
            <a:avLst/>
          </a:prstGeom>
        </p:spPr>
      </p:pic>
      <p:sp>
        <p:nvSpPr>
          <p:cNvPr id="19" name="文本框 18">
            <a:extLst>
              <a:ext uri="{FF2B5EF4-FFF2-40B4-BE49-F238E27FC236}">
                <a16:creationId xmlns:a16="http://schemas.microsoft.com/office/drawing/2014/main" id="{541004CA-4488-E945-146C-F60D1DBC8F0F}"/>
              </a:ext>
            </a:extLst>
          </p:cNvPr>
          <p:cNvSpPr txBox="1"/>
          <p:nvPr/>
        </p:nvSpPr>
        <p:spPr>
          <a:xfrm>
            <a:off x="555440" y="3201480"/>
            <a:ext cx="4675451" cy="646331"/>
          </a:xfrm>
          <a:prstGeom prst="rect">
            <a:avLst/>
          </a:prstGeom>
          <a:noFill/>
        </p:spPr>
        <p:txBody>
          <a:bodyPr wrap="square" rtlCol="0">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然而</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它们通常可扩展性较差</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不适用于展示一整段代码块的语义</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EA3CC8AD-0201-9FBC-AD38-902D758BFAF1}"/>
              </a:ext>
            </a:extLst>
          </p:cNvPr>
          <p:cNvGrpSpPr/>
          <p:nvPr/>
        </p:nvGrpSpPr>
        <p:grpSpPr>
          <a:xfrm>
            <a:off x="6407665" y="1063924"/>
            <a:ext cx="4243081" cy="2953413"/>
            <a:chOff x="6298397" y="1127185"/>
            <a:chExt cx="4243081" cy="2953413"/>
          </a:xfrm>
        </p:grpSpPr>
        <p:grpSp>
          <p:nvGrpSpPr>
            <p:cNvPr id="20" name="组合 19">
              <a:extLst>
                <a:ext uri="{FF2B5EF4-FFF2-40B4-BE49-F238E27FC236}">
                  <a16:creationId xmlns:a16="http://schemas.microsoft.com/office/drawing/2014/main" id="{A6AFD1B4-3EDB-E56F-5272-5CE1C415E7F3}"/>
                </a:ext>
              </a:extLst>
            </p:cNvPr>
            <p:cNvGrpSpPr/>
            <p:nvPr/>
          </p:nvGrpSpPr>
          <p:grpSpPr>
            <a:xfrm>
              <a:off x="6298397" y="1127185"/>
              <a:ext cx="4243081" cy="2953413"/>
              <a:chOff x="3286125" y="1338263"/>
              <a:chExt cx="5622925" cy="4184651"/>
            </a:xfrm>
          </p:grpSpPr>
          <p:sp>
            <p:nvSpPr>
              <p:cNvPr id="21" name="矩形 20">
                <a:extLst>
                  <a:ext uri="{FF2B5EF4-FFF2-40B4-BE49-F238E27FC236}">
                    <a16:creationId xmlns:a16="http://schemas.microsoft.com/office/drawing/2014/main" id="{2E239169-532A-E29D-7147-46A750F9B0A2}"/>
                  </a:ext>
                </a:extLst>
              </p:cNvPr>
              <p:cNvSpPr/>
              <p:nvPr/>
            </p:nvSpPr>
            <p:spPr bwMode="auto">
              <a:xfrm>
                <a:off x="3286125" y="5018088"/>
                <a:ext cx="5622925" cy="1588"/>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 name="矩形 21">
                <a:extLst>
                  <a:ext uri="{FF2B5EF4-FFF2-40B4-BE49-F238E27FC236}">
                    <a16:creationId xmlns:a16="http://schemas.microsoft.com/office/drawing/2014/main" id="{8FDA5DE5-0F61-553C-DDE1-AB87A97563FF}"/>
                  </a:ext>
                </a:extLst>
              </p:cNvPr>
              <p:cNvSpPr/>
              <p:nvPr/>
            </p:nvSpPr>
            <p:spPr bwMode="auto">
              <a:xfrm>
                <a:off x="3286125" y="5018088"/>
                <a:ext cx="56229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 name="矩形 22">
                <a:extLst>
                  <a:ext uri="{FF2B5EF4-FFF2-40B4-BE49-F238E27FC236}">
                    <a16:creationId xmlns:a16="http://schemas.microsoft.com/office/drawing/2014/main" id="{75D4D838-CAB1-6134-8F71-F1532DA8430F}"/>
                  </a:ext>
                </a:extLst>
              </p:cNvPr>
              <p:cNvSpPr/>
              <p:nvPr/>
            </p:nvSpPr>
            <p:spPr bwMode="auto">
              <a:xfrm>
                <a:off x="7972425" y="5197476"/>
                <a:ext cx="374650" cy="317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矩形 23">
                <a:extLst>
                  <a:ext uri="{FF2B5EF4-FFF2-40B4-BE49-F238E27FC236}">
                    <a16:creationId xmlns:a16="http://schemas.microsoft.com/office/drawing/2014/main" id="{F791506C-ACCF-724A-7903-5F0E0F3C4939}"/>
                  </a:ext>
                </a:extLst>
              </p:cNvPr>
              <p:cNvSpPr/>
              <p:nvPr/>
            </p:nvSpPr>
            <p:spPr bwMode="auto">
              <a:xfrm>
                <a:off x="6913563" y="5227638"/>
                <a:ext cx="98425" cy="317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矩形 24">
                <a:extLst>
                  <a:ext uri="{FF2B5EF4-FFF2-40B4-BE49-F238E27FC236}">
                    <a16:creationId xmlns:a16="http://schemas.microsoft.com/office/drawing/2014/main" id="{82C7F165-3966-4E9B-96AC-B72D08D40C18}"/>
                  </a:ext>
                </a:extLst>
              </p:cNvPr>
              <p:cNvSpPr/>
              <p:nvPr/>
            </p:nvSpPr>
            <p:spPr bwMode="auto">
              <a:xfrm>
                <a:off x="7745413" y="5092701"/>
                <a:ext cx="215900" cy="317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矩形 26">
                <a:extLst>
                  <a:ext uri="{FF2B5EF4-FFF2-40B4-BE49-F238E27FC236}">
                    <a16:creationId xmlns:a16="http://schemas.microsoft.com/office/drawing/2014/main" id="{0616D390-66F3-1D7B-0200-4F1DB5BBFF62}"/>
                  </a:ext>
                </a:extLst>
              </p:cNvPr>
              <p:cNvSpPr/>
              <p:nvPr/>
            </p:nvSpPr>
            <p:spPr bwMode="auto">
              <a:xfrm>
                <a:off x="3876675" y="5113338"/>
                <a:ext cx="485775" cy="317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矩形 27">
                <a:extLst>
                  <a:ext uri="{FF2B5EF4-FFF2-40B4-BE49-F238E27FC236}">
                    <a16:creationId xmlns:a16="http://schemas.microsoft.com/office/drawing/2014/main" id="{F6091AFA-43ED-0771-61F2-1D995293D13E}"/>
                  </a:ext>
                </a:extLst>
              </p:cNvPr>
              <p:cNvSpPr/>
              <p:nvPr/>
            </p:nvSpPr>
            <p:spPr bwMode="auto">
              <a:xfrm>
                <a:off x="4460875" y="5113338"/>
                <a:ext cx="73025" cy="317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矩形 28">
                <a:extLst>
                  <a:ext uri="{FF2B5EF4-FFF2-40B4-BE49-F238E27FC236}">
                    <a16:creationId xmlns:a16="http://schemas.microsoft.com/office/drawing/2014/main" id="{E9BE2FFE-1AB1-0AAD-7131-E2F751C5614F}"/>
                  </a:ext>
                </a:extLst>
              </p:cNvPr>
              <p:cNvSpPr/>
              <p:nvPr/>
            </p:nvSpPr>
            <p:spPr bwMode="auto">
              <a:xfrm>
                <a:off x="4764088" y="5157788"/>
                <a:ext cx="1055688" cy="3175"/>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 name="任意多边形 239">
                <a:extLst>
                  <a:ext uri="{FF2B5EF4-FFF2-40B4-BE49-F238E27FC236}">
                    <a16:creationId xmlns:a16="http://schemas.microsoft.com/office/drawing/2014/main" id="{339E8306-11E4-A81B-89E0-2C981B1B0319}"/>
                  </a:ext>
                </a:extLst>
              </p:cNvPr>
              <p:cNvSpPr/>
              <p:nvPr/>
            </p:nvSpPr>
            <p:spPr bwMode="auto">
              <a:xfrm>
                <a:off x="3716338" y="1338263"/>
                <a:ext cx="2300288" cy="3176588"/>
              </a:xfrm>
              <a:custGeom>
                <a:avLst/>
                <a:gdLst>
                  <a:gd name="T0" fmla="*/ 795 w 818"/>
                  <a:gd name="T1" fmla="*/ 1131 h 1131"/>
                  <a:gd name="T2" fmla="*/ 23 w 818"/>
                  <a:gd name="T3" fmla="*/ 1131 h 1131"/>
                  <a:gd name="T4" fmla="*/ 0 w 818"/>
                  <a:gd name="T5" fmla="*/ 1108 h 1131"/>
                  <a:gd name="T6" fmla="*/ 0 w 818"/>
                  <a:gd name="T7" fmla="*/ 23 h 1131"/>
                  <a:gd name="T8" fmla="*/ 23 w 818"/>
                  <a:gd name="T9" fmla="*/ 0 h 1131"/>
                  <a:gd name="T10" fmla="*/ 795 w 818"/>
                  <a:gd name="T11" fmla="*/ 0 h 1131"/>
                  <a:gd name="T12" fmla="*/ 818 w 818"/>
                  <a:gd name="T13" fmla="*/ 23 h 1131"/>
                  <a:gd name="T14" fmla="*/ 818 w 818"/>
                  <a:gd name="T15" fmla="*/ 1108 h 1131"/>
                  <a:gd name="T16" fmla="*/ 795 w 818"/>
                  <a:gd name="T17" fmla="*/ 1131 h 1131"/>
                  <a:gd name="T18" fmla="*/ 23 w 818"/>
                  <a:gd name="T19" fmla="*/ 1 h 1131"/>
                  <a:gd name="T20" fmla="*/ 1 w 818"/>
                  <a:gd name="T21" fmla="*/ 23 h 1131"/>
                  <a:gd name="T22" fmla="*/ 1 w 818"/>
                  <a:gd name="T23" fmla="*/ 1108 h 1131"/>
                  <a:gd name="T24" fmla="*/ 23 w 818"/>
                  <a:gd name="T25" fmla="*/ 1130 h 1131"/>
                  <a:gd name="T26" fmla="*/ 795 w 818"/>
                  <a:gd name="T27" fmla="*/ 1130 h 1131"/>
                  <a:gd name="T28" fmla="*/ 817 w 818"/>
                  <a:gd name="T29" fmla="*/ 1108 h 1131"/>
                  <a:gd name="T30" fmla="*/ 817 w 818"/>
                  <a:gd name="T31" fmla="*/ 23 h 1131"/>
                  <a:gd name="T32" fmla="*/ 795 w 818"/>
                  <a:gd name="T33" fmla="*/ 1 h 1131"/>
                  <a:gd name="T34" fmla="*/ 23 w 818"/>
                  <a:gd name="T35" fmla="*/ 1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1131">
                    <a:moveTo>
                      <a:pt x="795" y="1131"/>
                    </a:moveTo>
                    <a:cubicBezTo>
                      <a:pt x="23" y="1131"/>
                      <a:pt x="23" y="1131"/>
                      <a:pt x="23" y="1131"/>
                    </a:cubicBezTo>
                    <a:cubicBezTo>
                      <a:pt x="10" y="1131"/>
                      <a:pt x="0" y="1121"/>
                      <a:pt x="0" y="1108"/>
                    </a:cubicBezTo>
                    <a:cubicBezTo>
                      <a:pt x="0" y="23"/>
                      <a:pt x="0" y="23"/>
                      <a:pt x="0" y="23"/>
                    </a:cubicBezTo>
                    <a:cubicBezTo>
                      <a:pt x="0" y="10"/>
                      <a:pt x="10" y="0"/>
                      <a:pt x="23" y="0"/>
                    </a:cubicBezTo>
                    <a:cubicBezTo>
                      <a:pt x="795" y="0"/>
                      <a:pt x="795" y="0"/>
                      <a:pt x="795" y="0"/>
                    </a:cubicBezTo>
                    <a:cubicBezTo>
                      <a:pt x="808" y="0"/>
                      <a:pt x="818" y="10"/>
                      <a:pt x="818" y="23"/>
                    </a:cubicBezTo>
                    <a:cubicBezTo>
                      <a:pt x="818" y="1108"/>
                      <a:pt x="818" y="1108"/>
                      <a:pt x="818" y="1108"/>
                    </a:cubicBezTo>
                    <a:cubicBezTo>
                      <a:pt x="818" y="1121"/>
                      <a:pt x="808" y="1131"/>
                      <a:pt x="795" y="1131"/>
                    </a:cubicBezTo>
                    <a:moveTo>
                      <a:pt x="23" y="1"/>
                    </a:moveTo>
                    <a:cubicBezTo>
                      <a:pt x="11" y="1"/>
                      <a:pt x="1" y="11"/>
                      <a:pt x="1" y="23"/>
                    </a:cubicBezTo>
                    <a:cubicBezTo>
                      <a:pt x="1" y="1108"/>
                      <a:pt x="1" y="1108"/>
                      <a:pt x="1" y="1108"/>
                    </a:cubicBezTo>
                    <a:cubicBezTo>
                      <a:pt x="1" y="1120"/>
                      <a:pt x="11" y="1130"/>
                      <a:pt x="23" y="1130"/>
                    </a:cubicBezTo>
                    <a:cubicBezTo>
                      <a:pt x="795" y="1130"/>
                      <a:pt x="795" y="1130"/>
                      <a:pt x="795" y="1130"/>
                    </a:cubicBezTo>
                    <a:cubicBezTo>
                      <a:pt x="807" y="1130"/>
                      <a:pt x="817" y="1120"/>
                      <a:pt x="817" y="1108"/>
                    </a:cubicBezTo>
                    <a:cubicBezTo>
                      <a:pt x="817" y="23"/>
                      <a:pt x="817" y="23"/>
                      <a:pt x="817" y="23"/>
                    </a:cubicBezTo>
                    <a:cubicBezTo>
                      <a:pt x="817" y="11"/>
                      <a:pt x="807" y="1"/>
                      <a:pt x="795" y="1"/>
                    </a:cubicBezTo>
                    <a:cubicBezTo>
                      <a:pt x="23" y="1"/>
                      <a:pt x="23" y="1"/>
                      <a:pt x="23" y="1"/>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240">
                <a:extLst>
                  <a:ext uri="{FF2B5EF4-FFF2-40B4-BE49-F238E27FC236}">
                    <a16:creationId xmlns:a16="http://schemas.microsoft.com/office/drawing/2014/main" id="{880DAE46-B9D3-EF43-F11C-EA58E3102346}"/>
                  </a:ext>
                </a:extLst>
              </p:cNvPr>
              <p:cNvSpPr/>
              <p:nvPr/>
            </p:nvSpPr>
            <p:spPr bwMode="auto">
              <a:xfrm>
                <a:off x="6148388" y="1338263"/>
                <a:ext cx="2300288" cy="3176588"/>
              </a:xfrm>
              <a:custGeom>
                <a:avLst/>
                <a:gdLst>
                  <a:gd name="T0" fmla="*/ 795 w 818"/>
                  <a:gd name="T1" fmla="*/ 1131 h 1131"/>
                  <a:gd name="T2" fmla="*/ 23 w 818"/>
                  <a:gd name="T3" fmla="*/ 1131 h 1131"/>
                  <a:gd name="T4" fmla="*/ 0 w 818"/>
                  <a:gd name="T5" fmla="*/ 1108 h 1131"/>
                  <a:gd name="T6" fmla="*/ 0 w 818"/>
                  <a:gd name="T7" fmla="*/ 23 h 1131"/>
                  <a:gd name="T8" fmla="*/ 23 w 818"/>
                  <a:gd name="T9" fmla="*/ 0 h 1131"/>
                  <a:gd name="T10" fmla="*/ 795 w 818"/>
                  <a:gd name="T11" fmla="*/ 0 h 1131"/>
                  <a:gd name="T12" fmla="*/ 818 w 818"/>
                  <a:gd name="T13" fmla="*/ 23 h 1131"/>
                  <a:gd name="T14" fmla="*/ 818 w 818"/>
                  <a:gd name="T15" fmla="*/ 1108 h 1131"/>
                  <a:gd name="T16" fmla="*/ 795 w 818"/>
                  <a:gd name="T17" fmla="*/ 1131 h 1131"/>
                  <a:gd name="T18" fmla="*/ 23 w 818"/>
                  <a:gd name="T19" fmla="*/ 1 h 1131"/>
                  <a:gd name="T20" fmla="*/ 1 w 818"/>
                  <a:gd name="T21" fmla="*/ 23 h 1131"/>
                  <a:gd name="T22" fmla="*/ 1 w 818"/>
                  <a:gd name="T23" fmla="*/ 1108 h 1131"/>
                  <a:gd name="T24" fmla="*/ 23 w 818"/>
                  <a:gd name="T25" fmla="*/ 1130 h 1131"/>
                  <a:gd name="T26" fmla="*/ 795 w 818"/>
                  <a:gd name="T27" fmla="*/ 1130 h 1131"/>
                  <a:gd name="T28" fmla="*/ 817 w 818"/>
                  <a:gd name="T29" fmla="*/ 1108 h 1131"/>
                  <a:gd name="T30" fmla="*/ 817 w 818"/>
                  <a:gd name="T31" fmla="*/ 23 h 1131"/>
                  <a:gd name="T32" fmla="*/ 795 w 818"/>
                  <a:gd name="T33" fmla="*/ 1 h 1131"/>
                  <a:gd name="T34" fmla="*/ 23 w 818"/>
                  <a:gd name="T35" fmla="*/ 1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1131">
                    <a:moveTo>
                      <a:pt x="795" y="1131"/>
                    </a:moveTo>
                    <a:cubicBezTo>
                      <a:pt x="23" y="1131"/>
                      <a:pt x="23" y="1131"/>
                      <a:pt x="23" y="1131"/>
                    </a:cubicBezTo>
                    <a:cubicBezTo>
                      <a:pt x="10" y="1131"/>
                      <a:pt x="0" y="1121"/>
                      <a:pt x="0" y="1108"/>
                    </a:cubicBezTo>
                    <a:cubicBezTo>
                      <a:pt x="0" y="23"/>
                      <a:pt x="0" y="23"/>
                      <a:pt x="0" y="23"/>
                    </a:cubicBezTo>
                    <a:cubicBezTo>
                      <a:pt x="0" y="10"/>
                      <a:pt x="10" y="0"/>
                      <a:pt x="23" y="0"/>
                    </a:cubicBezTo>
                    <a:cubicBezTo>
                      <a:pt x="795" y="0"/>
                      <a:pt x="795" y="0"/>
                      <a:pt x="795" y="0"/>
                    </a:cubicBezTo>
                    <a:cubicBezTo>
                      <a:pt x="808" y="0"/>
                      <a:pt x="818" y="10"/>
                      <a:pt x="818" y="23"/>
                    </a:cubicBezTo>
                    <a:cubicBezTo>
                      <a:pt x="818" y="1108"/>
                      <a:pt x="818" y="1108"/>
                      <a:pt x="818" y="1108"/>
                    </a:cubicBezTo>
                    <a:cubicBezTo>
                      <a:pt x="818" y="1121"/>
                      <a:pt x="808" y="1131"/>
                      <a:pt x="795" y="1131"/>
                    </a:cubicBezTo>
                    <a:moveTo>
                      <a:pt x="23" y="1"/>
                    </a:moveTo>
                    <a:cubicBezTo>
                      <a:pt x="11" y="1"/>
                      <a:pt x="1" y="11"/>
                      <a:pt x="1" y="23"/>
                    </a:cubicBezTo>
                    <a:cubicBezTo>
                      <a:pt x="1" y="1108"/>
                      <a:pt x="1" y="1108"/>
                      <a:pt x="1" y="1108"/>
                    </a:cubicBezTo>
                    <a:cubicBezTo>
                      <a:pt x="1" y="1120"/>
                      <a:pt x="11" y="1130"/>
                      <a:pt x="23" y="1130"/>
                    </a:cubicBezTo>
                    <a:cubicBezTo>
                      <a:pt x="795" y="1130"/>
                      <a:pt x="795" y="1130"/>
                      <a:pt x="795" y="1130"/>
                    </a:cubicBezTo>
                    <a:cubicBezTo>
                      <a:pt x="807" y="1130"/>
                      <a:pt x="817" y="1120"/>
                      <a:pt x="817" y="1108"/>
                    </a:cubicBezTo>
                    <a:cubicBezTo>
                      <a:pt x="817" y="23"/>
                      <a:pt x="817" y="23"/>
                      <a:pt x="817" y="23"/>
                    </a:cubicBezTo>
                    <a:cubicBezTo>
                      <a:pt x="817" y="11"/>
                      <a:pt x="807" y="1"/>
                      <a:pt x="795" y="1"/>
                    </a:cubicBezTo>
                    <a:cubicBezTo>
                      <a:pt x="23" y="1"/>
                      <a:pt x="23" y="1"/>
                      <a:pt x="23" y="1"/>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矩形 31">
                <a:extLst>
                  <a:ext uri="{FF2B5EF4-FFF2-40B4-BE49-F238E27FC236}">
                    <a16:creationId xmlns:a16="http://schemas.microsoft.com/office/drawing/2014/main" id="{F33488A2-ABB0-A774-B2BC-23999984BF90}"/>
                  </a:ext>
                </a:extLst>
              </p:cNvPr>
              <p:cNvSpPr/>
              <p:nvPr/>
            </p:nvSpPr>
            <p:spPr bwMode="auto">
              <a:xfrm>
                <a:off x="6545263" y="1660526"/>
                <a:ext cx="1547813" cy="10144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 name="矩形 32">
                <a:extLst>
                  <a:ext uri="{FF2B5EF4-FFF2-40B4-BE49-F238E27FC236}">
                    <a16:creationId xmlns:a16="http://schemas.microsoft.com/office/drawing/2014/main" id="{C6BB98A7-B4AC-1C61-5EEA-F007FB5511FD}"/>
                  </a:ext>
                </a:extLst>
              </p:cNvPr>
              <p:cNvSpPr/>
              <p:nvPr/>
            </p:nvSpPr>
            <p:spPr bwMode="auto">
              <a:xfrm>
                <a:off x="6545263" y="1660526"/>
                <a:ext cx="15478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矩形 33">
                <a:extLst>
                  <a:ext uri="{FF2B5EF4-FFF2-40B4-BE49-F238E27FC236}">
                    <a16:creationId xmlns:a16="http://schemas.microsoft.com/office/drawing/2014/main" id="{3194A47B-B843-27E3-DC6B-416B290C4CF4}"/>
                  </a:ext>
                </a:extLst>
              </p:cNvPr>
              <p:cNvSpPr/>
              <p:nvPr/>
            </p:nvSpPr>
            <p:spPr bwMode="auto">
              <a:xfrm>
                <a:off x="6496050" y="1660526"/>
                <a:ext cx="1574800" cy="1014413"/>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 name="矩形 34">
                <a:extLst>
                  <a:ext uri="{FF2B5EF4-FFF2-40B4-BE49-F238E27FC236}">
                    <a16:creationId xmlns:a16="http://schemas.microsoft.com/office/drawing/2014/main" id="{9253EADC-C3CF-F0C8-3A9D-0EEE7E0B5271}"/>
                  </a:ext>
                </a:extLst>
              </p:cNvPr>
              <p:cNvSpPr/>
              <p:nvPr/>
            </p:nvSpPr>
            <p:spPr bwMode="auto">
              <a:xfrm>
                <a:off x="6496050" y="1660526"/>
                <a:ext cx="15748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 name="矩形 35">
                <a:extLst>
                  <a:ext uri="{FF2B5EF4-FFF2-40B4-BE49-F238E27FC236}">
                    <a16:creationId xmlns:a16="http://schemas.microsoft.com/office/drawing/2014/main" id="{AC35BC54-22CD-2A51-82EC-B6C495278F75}"/>
                  </a:ext>
                </a:extLst>
              </p:cNvPr>
              <p:cNvSpPr/>
              <p:nvPr/>
            </p:nvSpPr>
            <p:spPr bwMode="auto">
              <a:xfrm>
                <a:off x="6545263" y="2674938"/>
                <a:ext cx="1547813" cy="2000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 name="矩形 36">
                <a:extLst>
                  <a:ext uri="{FF2B5EF4-FFF2-40B4-BE49-F238E27FC236}">
                    <a16:creationId xmlns:a16="http://schemas.microsoft.com/office/drawing/2014/main" id="{3B206092-8531-8330-5627-6A403A3FEDB7}"/>
                  </a:ext>
                </a:extLst>
              </p:cNvPr>
              <p:cNvSpPr/>
              <p:nvPr/>
            </p:nvSpPr>
            <p:spPr bwMode="auto">
              <a:xfrm>
                <a:off x="6545263" y="2674938"/>
                <a:ext cx="15478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 name="矩形 37">
                <a:extLst>
                  <a:ext uri="{FF2B5EF4-FFF2-40B4-BE49-F238E27FC236}">
                    <a16:creationId xmlns:a16="http://schemas.microsoft.com/office/drawing/2014/main" id="{9412033D-5A48-9254-20BA-5CE2CE6A848E}"/>
                  </a:ext>
                </a:extLst>
              </p:cNvPr>
              <p:cNvSpPr/>
              <p:nvPr/>
            </p:nvSpPr>
            <p:spPr bwMode="auto">
              <a:xfrm>
                <a:off x="6418263" y="2674938"/>
                <a:ext cx="1574800" cy="200025"/>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 name="矩形 38">
                <a:extLst>
                  <a:ext uri="{FF2B5EF4-FFF2-40B4-BE49-F238E27FC236}">
                    <a16:creationId xmlns:a16="http://schemas.microsoft.com/office/drawing/2014/main" id="{4B53E1DD-BBEC-86DC-553A-A188E0E8762E}"/>
                  </a:ext>
                </a:extLst>
              </p:cNvPr>
              <p:cNvSpPr/>
              <p:nvPr/>
            </p:nvSpPr>
            <p:spPr bwMode="auto">
              <a:xfrm>
                <a:off x="6418263" y="2674938"/>
                <a:ext cx="1574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 name="矩形 39">
                <a:extLst>
                  <a:ext uri="{FF2B5EF4-FFF2-40B4-BE49-F238E27FC236}">
                    <a16:creationId xmlns:a16="http://schemas.microsoft.com/office/drawing/2014/main" id="{1FE8F1F8-1AC9-899B-4EEF-87D8C73BE135}"/>
                  </a:ext>
                </a:extLst>
              </p:cNvPr>
              <p:cNvSpPr/>
              <p:nvPr/>
            </p:nvSpPr>
            <p:spPr bwMode="auto">
              <a:xfrm>
                <a:off x="6561138" y="1728788"/>
                <a:ext cx="1443038" cy="881063"/>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矩形 40">
                <a:extLst>
                  <a:ext uri="{FF2B5EF4-FFF2-40B4-BE49-F238E27FC236}">
                    <a16:creationId xmlns:a16="http://schemas.microsoft.com/office/drawing/2014/main" id="{4BFE1033-8826-4029-B777-F1535093E61B}"/>
                  </a:ext>
                </a:extLst>
              </p:cNvPr>
              <p:cNvSpPr/>
              <p:nvPr/>
            </p:nvSpPr>
            <p:spPr bwMode="auto">
              <a:xfrm>
                <a:off x="6561138" y="1728788"/>
                <a:ext cx="1443038"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 name="任意多边形 251">
                <a:extLst>
                  <a:ext uri="{FF2B5EF4-FFF2-40B4-BE49-F238E27FC236}">
                    <a16:creationId xmlns:a16="http://schemas.microsoft.com/office/drawing/2014/main" id="{50F1ED13-959D-E527-F6A8-2C3D16513B9D}"/>
                  </a:ext>
                </a:extLst>
              </p:cNvPr>
              <p:cNvSpPr/>
              <p:nvPr/>
            </p:nvSpPr>
            <p:spPr bwMode="auto">
              <a:xfrm>
                <a:off x="7208838" y="1728788"/>
                <a:ext cx="471488" cy="881063"/>
              </a:xfrm>
              <a:custGeom>
                <a:avLst/>
                <a:gdLst>
                  <a:gd name="T0" fmla="*/ 297 w 297"/>
                  <a:gd name="T1" fmla="*/ 555 h 555"/>
                  <a:gd name="T2" fmla="*/ 180 w 297"/>
                  <a:gd name="T3" fmla="*/ 0 h 555"/>
                  <a:gd name="T4" fmla="*/ 0 w 297"/>
                  <a:gd name="T5" fmla="*/ 0 h 555"/>
                  <a:gd name="T6" fmla="*/ 116 w 297"/>
                  <a:gd name="T7" fmla="*/ 555 h 555"/>
                  <a:gd name="T8" fmla="*/ 297 w 297"/>
                  <a:gd name="T9" fmla="*/ 555 h 555"/>
                </a:gdLst>
                <a:ahLst/>
                <a:cxnLst>
                  <a:cxn ang="0">
                    <a:pos x="T0" y="T1"/>
                  </a:cxn>
                  <a:cxn ang="0">
                    <a:pos x="T2" y="T3"/>
                  </a:cxn>
                  <a:cxn ang="0">
                    <a:pos x="T4" y="T5"/>
                  </a:cxn>
                  <a:cxn ang="0">
                    <a:pos x="T6" y="T7"/>
                  </a:cxn>
                  <a:cxn ang="0">
                    <a:pos x="T8" y="T9"/>
                  </a:cxn>
                </a:cxnLst>
                <a:rect l="0" t="0" r="r" b="b"/>
                <a:pathLst>
                  <a:path w="297" h="555">
                    <a:moveTo>
                      <a:pt x="297" y="555"/>
                    </a:moveTo>
                    <a:lnTo>
                      <a:pt x="180" y="0"/>
                    </a:lnTo>
                    <a:lnTo>
                      <a:pt x="0" y="0"/>
                    </a:lnTo>
                    <a:lnTo>
                      <a:pt x="116" y="555"/>
                    </a:lnTo>
                    <a:lnTo>
                      <a:pt x="297" y="5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任意多边形 252">
                <a:extLst>
                  <a:ext uri="{FF2B5EF4-FFF2-40B4-BE49-F238E27FC236}">
                    <a16:creationId xmlns:a16="http://schemas.microsoft.com/office/drawing/2014/main" id="{F30E854B-28F1-6508-C7F8-CD9D7C7489C7}"/>
                  </a:ext>
                </a:extLst>
              </p:cNvPr>
              <p:cNvSpPr/>
              <p:nvPr/>
            </p:nvSpPr>
            <p:spPr bwMode="auto">
              <a:xfrm>
                <a:off x="7208838" y="1728788"/>
                <a:ext cx="471488" cy="881063"/>
              </a:xfrm>
              <a:custGeom>
                <a:avLst/>
                <a:gdLst>
                  <a:gd name="T0" fmla="*/ 297 w 297"/>
                  <a:gd name="T1" fmla="*/ 555 h 555"/>
                  <a:gd name="T2" fmla="*/ 180 w 297"/>
                  <a:gd name="T3" fmla="*/ 0 h 555"/>
                  <a:gd name="T4" fmla="*/ 0 w 297"/>
                  <a:gd name="T5" fmla="*/ 0 h 555"/>
                  <a:gd name="T6" fmla="*/ 116 w 297"/>
                  <a:gd name="T7" fmla="*/ 555 h 555"/>
                  <a:gd name="T8" fmla="*/ 297 w 297"/>
                  <a:gd name="T9" fmla="*/ 555 h 555"/>
                </a:gdLst>
                <a:ahLst/>
                <a:cxnLst>
                  <a:cxn ang="0">
                    <a:pos x="T0" y="T1"/>
                  </a:cxn>
                  <a:cxn ang="0">
                    <a:pos x="T2" y="T3"/>
                  </a:cxn>
                  <a:cxn ang="0">
                    <a:pos x="T4" y="T5"/>
                  </a:cxn>
                  <a:cxn ang="0">
                    <a:pos x="T6" y="T7"/>
                  </a:cxn>
                  <a:cxn ang="0">
                    <a:pos x="T8" y="T9"/>
                  </a:cxn>
                </a:cxnLst>
                <a:rect l="0" t="0" r="r" b="b"/>
                <a:pathLst>
                  <a:path w="297" h="555">
                    <a:moveTo>
                      <a:pt x="297" y="555"/>
                    </a:moveTo>
                    <a:lnTo>
                      <a:pt x="180" y="0"/>
                    </a:lnTo>
                    <a:lnTo>
                      <a:pt x="0" y="0"/>
                    </a:lnTo>
                    <a:lnTo>
                      <a:pt x="116" y="555"/>
                    </a:lnTo>
                    <a:lnTo>
                      <a:pt x="297" y="5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任意多边形 253">
                <a:extLst>
                  <a:ext uri="{FF2B5EF4-FFF2-40B4-BE49-F238E27FC236}">
                    <a16:creationId xmlns:a16="http://schemas.microsoft.com/office/drawing/2014/main" id="{4460D607-6AC7-F22B-BD7C-97E10FD50D00}"/>
                  </a:ext>
                </a:extLst>
              </p:cNvPr>
              <p:cNvSpPr/>
              <p:nvPr/>
            </p:nvSpPr>
            <p:spPr bwMode="auto">
              <a:xfrm>
                <a:off x="7969250" y="1768476"/>
                <a:ext cx="9525" cy="774700"/>
              </a:xfrm>
              <a:custGeom>
                <a:avLst/>
                <a:gdLst>
                  <a:gd name="T0" fmla="*/ 2 w 3"/>
                  <a:gd name="T1" fmla="*/ 276 h 276"/>
                  <a:gd name="T2" fmla="*/ 3 w 3"/>
                  <a:gd name="T3" fmla="*/ 275 h 276"/>
                  <a:gd name="T4" fmla="*/ 3 w 3"/>
                  <a:gd name="T5" fmla="*/ 1 h 276"/>
                  <a:gd name="T6" fmla="*/ 2 w 3"/>
                  <a:gd name="T7" fmla="*/ 0 h 276"/>
                  <a:gd name="T8" fmla="*/ 0 w 3"/>
                  <a:gd name="T9" fmla="*/ 1 h 276"/>
                  <a:gd name="T10" fmla="*/ 0 w 3"/>
                  <a:gd name="T11" fmla="*/ 275 h 276"/>
                  <a:gd name="T12" fmla="*/ 2 w 3"/>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3" h="276">
                    <a:moveTo>
                      <a:pt x="2" y="276"/>
                    </a:moveTo>
                    <a:cubicBezTo>
                      <a:pt x="3" y="276"/>
                      <a:pt x="3" y="276"/>
                      <a:pt x="3" y="275"/>
                    </a:cubicBezTo>
                    <a:cubicBezTo>
                      <a:pt x="3" y="1"/>
                      <a:pt x="3" y="1"/>
                      <a:pt x="3" y="1"/>
                    </a:cubicBezTo>
                    <a:cubicBezTo>
                      <a:pt x="3" y="0"/>
                      <a:pt x="3" y="0"/>
                      <a:pt x="2" y="0"/>
                    </a:cubicBezTo>
                    <a:cubicBezTo>
                      <a:pt x="1" y="0"/>
                      <a:pt x="0" y="0"/>
                      <a:pt x="0" y="1"/>
                    </a:cubicBezTo>
                    <a:cubicBezTo>
                      <a:pt x="0" y="275"/>
                      <a:pt x="0" y="275"/>
                      <a:pt x="0" y="275"/>
                    </a:cubicBezTo>
                    <a:cubicBezTo>
                      <a:pt x="0" y="276"/>
                      <a:pt x="1" y="276"/>
                      <a:pt x="2" y="276"/>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254">
                <a:extLst>
                  <a:ext uri="{FF2B5EF4-FFF2-40B4-BE49-F238E27FC236}">
                    <a16:creationId xmlns:a16="http://schemas.microsoft.com/office/drawing/2014/main" id="{B1D8B594-F92D-8AC3-353B-A6D5A788E0F8}"/>
                  </a:ext>
                </a:extLst>
              </p:cNvPr>
              <p:cNvSpPr/>
              <p:nvPr/>
            </p:nvSpPr>
            <p:spPr bwMode="auto">
              <a:xfrm>
                <a:off x="7034213" y="1728788"/>
                <a:ext cx="296863" cy="881063"/>
              </a:xfrm>
              <a:custGeom>
                <a:avLst/>
                <a:gdLst>
                  <a:gd name="T0" fmla="*/ 187 w 187"/>
                  <a:gd name="T1" fmla="*/ 555 h 555"/>
                  <a:gd name="T2" fmla="*/ 71 w 187"/>
                  <a:gd name="T3" fmla="*/ 0 h 555"/>
                  <a:gd name="T4" fmla="*/ 0 w 187"/>
                  <a:gd name="T5" fmla="*/ 0 h 555"/>
                  <a:gd name="T6" fmla="*/ 117 w 187"/>
                  <a:gd name="T7" fmla="*/ 555 h 555"/>
                  <a:gd name="T8" fmla="*/ 187 w 187"/>
                  <a:gd name="T9" fmla="*/ 555 h 555"/>
                </a:gdLst>
                <a:ahLst/>
                <a:cxnLst>
                  <a:cxn ang="0">
                    <a:pos x="T0" y="T1"/>
                  </a:cxn>
                  <a:cxn ang="0">
                    <a:pos x="T2" y="T3"/>
                  </a:cxn>
                  <a:cxn ang="0">
                    <a:pos x="T4" y="T5"/>
                  </a:cxn>
                  <a:cxn ang="0">
                    <a:pos x="T6" y="T7"/>
                  </a:cxn>
                  <a:cxn ang="0">
                    <a:pos x="T8" y="T9"/>
                  </a:cxn>
                </a:cxnLst>
                <a:rect l="0" t="0" r="r" b="b"/>
                <a:pathLst>
                  <a:path w="187" h="555">
                    <a:moveTo>
                      <a:pt x="187" y="555"/>
                    </a:moveTo>
                    <a:lnTo>
                      <a:pt x="71" y="0"/>
                    </a:lnTo>
                    <a:lnTo>
                      <a:pt x="0" y="0"/>
                    </a:lnTo>
                    <a:lnTo>
                      <a:pt x="117" y="555"/>
                    </a:lnTo>
                    <a:lnTo>
                      <a:pt x="187" y="5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255">
                <a:extLst>
                  <a:ext uri="{FF2B5EF4-FFF2-40B4-BE49-F238E27FC236}">
                    <a16:creationId xmlns:a16="http://schemas.microsoft.com/office/drawing/2014/main" id="{F40AF245-7FD6-ED42-B133-50D0385384E7}"/>
                  </a:ext>
                </a:extLst>
              </p:cNvPr>
              <p:cNvSpPr/>
              <p:nvPr/>
            </p:nvSpPr>
            <p:spPr bwMode="auto">
              <a:xfrm>
                <a:off x="7034213" y="1728788"/>
                <a:ext cx="296863" cy="881063"/>
              </a:xfrm>
              <a:custGeom>
                <a:avLst/>
                <a:gdLst>
                  <a:gd name="T0" fmla="*/ 187 w 187"/>
                  <a:gd name="T1" fmla="*/ 555 h 555"/>
                  <a:gd name="T2" fmla="*/ 71 w 187"/>
                  <a:gd name="T3" fmla="*/ 0 h 555"/>
                  <a:gd name="T4" fmla="*/ 0 w 187"/>
                  <a:gd name="T5" fmla="*/ 0 h 555"/>
                  <a:gd name="T6" fmla="*/ 117 w 187"/>
                  <a:gd name="T7" fmla="*/ 555 h 555"/>
                  <a:gd name="T8" fmla="*/ 187 w 187"/>
                  <a:gd name="T9" fmla="*/ 555 h 555"/>
                </a:gdLst>
                <a:ahLst/>
                <a:cxnLst>
                  <a:cxn ang="0">
                    <a:pos x="T0" y="T1"/>
                  </a:cxn>
                  <a:cxn ang="0">
                    <a:pos x="T2" y="T3"/>
                  </a:cxn>
                  <a:cxn ang="0">
                    <a:pos x="T4" y="T5"/>
                  </a:cxn>
                  <a:cxn ang="0">
                    <a:pos x="T6" y="T7"/>
                  </a:cxn>
                  <a:cxn ang="0">
                    <a:pos x="T8" y="T9"/>
                  </a:cxn>
                </a:cxnLst>
                <a:rect l="0" t="0" r="r" b="b"/>
                <a:pathLst>
                  <a:path w="187" h="555">
                    <a:moveTo>
                      <a:pt x="187" y="555"/>
                    </a:moveTo>
                    <a:lnTo>
                      <a:pt x="71" y="0"/>
                    </a:lnTo>
                    <a:lnTo>
                      <a:pt x="0" y="0"/>
                    </a:lnTo>
                    <a:lnTo>
                      <a:pt x="117" y="555"/>
                    </a:lnTo>
                    <a:lnTo>
                      <a:pt x="187" y="5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矩形 46">
                <a:extLst>
                  <a:ext uri="{FF2B5EF4-FFF2-40B4-BE49-F238E27FC236}">
                    <a16:creationId xmlns:a16="http://schemas.microsoft.com/office/drawing/2014/main" id="{CA04364D-BACD-7225-72E2-09A29D73481F}"/>
                  </a:ext>
                </a:extLst>
              </p:cNvPr>
              <p:cNvSpPr/>
              <p:nvPr/>
            </p:nvSpPr>
            <p:spPr bwMode="auto">
              <a:xfrm>
                <a:off x="6561138" y="1728788"/>
                <a:ext cx="7938" cy="8810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矩形 47">
                <a:extLst>
                  <a:ext uri="{FF2B5EF4-FFF2-40B4-BE49-F238E27FC236}">
                    <a16:creationId xmlns:a16="http://schemas.microsoft.com/office/drawing/2014/main" id="{54BEA1C7-3547-6CEE-8385-555739B6DC80}"/>
                  </a:ext>
                </a:extLst>
              </p:cNvPr>
              <p:cNvSpPr/>
              <p:nvPr/>
            </p:nvSpPr>
            <p:spPr bwMode="auto">
              <a:xfrm>
                <a:off x="6561138" y="1728788"/>
                <a:ext cx="7938"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任意多边形 258">
                <a:extLst>
                  <a:ext uri="{FF2B5EF4-FFF2-40B4-BE49-F238E27FC236}">
                    <a16:creationId xmlns:a16="http://schemas.microsoft.com/office/drawing/2014/main" id="{F6CFA0D7-58F9-BAE0-4B63-BCA15DA2EA0B}"/>
                  </a:ext>
                </a:extLst>
              </p:cNvPr>
              <p:cNvSpPr/>
              <p:nvPr/>
            </p:nvSpPr>
            <p:spPr bwMode="auto">
              <a:xfrm>
                <a:off x="8004175" y="1754188"/>
                <a:ext cx="33338" cy="73025"/>
              </a:xfrm>
              <a:custGeom>
                <a:avLst/>
                <a:gdLst>
                  <a:gd name="T0" fmla="*/ 21 w 21"/>
                  <a:gd name="T1" fmla="*/ 0 h 46"/>
                  <a:gd name="T2" fmla="*/ 0 w 21"/>
                  <a:gd name="T3" fmla="*/ 0 h 46"/>
                  <a:gd name="T4" fmla="*/ 0 w 21"/>
                  <a:gd name="T5" fmla="*/ 46 h 46"/>
                  <a:gd name="T6" fmla="*/ 17 w 21"/>
                  <a:gd name="T7" fmla="*/ 46 h 46"/>
                  <a:gd name="T8" fmla="*/ 21 w 21"/>
                  <a:gd name="T9" fmla="*/ 0 h 46"/>
                </a:gdLst>
                <a:ahLst/>
                <a:cxnLst>
                  <a:cxn ang="0">
                    <a:pos x="T0" y="T1"/>
                  </a:cxn>
                  <a:cxn ang="0">
                    <a:pos x="T2" y="T3"/>
                  </a:cxn>
                  <a:cxn ang="0">
                    <a:pos x="T4" y="T5"/>
                  </a:cxn>
                  <a:cxn ang="0">
                    <a:pos x="T6" y="T7"/>
                  </a:cxn>
                  <a:cxn ang="0">
                    <a:pos x="T8" y="T9"/>
                  </a:cxn>
                </a:cxnLst>
                <a:rect l="0" t="0" r="r" b="b"/>
                <a:pathLst>
                  <a:path w="21" h="46">
                    <a:moveTo>
                      <a:pt x="21" y="0"/>
                    </a:moveTo>
                    <a:lnTo>
                      <a:pt x="0" y="0"/>
                    </a:lnTo>
                    <a:lnTo>
                      <a:pt x="0" y="46"/>
                    </a:lnTo>
                    <a:lnTo>
                      <a:pt x="17" y="46"/>
                    </a:lnTo>
                    <a:lnTo>
                      <a:pt x="2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任意多边形 259">
                <a:extLst>
                  <a:ext uri="{FF2B5EF4-FFF2-40B4-BE49-F238E27FC236}">
                    <a16:creationId xmlns:a16="http://schemas.microsoft.com/office/drawing/2014/main" id="{69922853-95C8-48F1-262E-EA8EE9EF8D14}"/>
                  </a:ext>
                </a:extLst>
              </p:cNvPr>
              <p:cNvSpPr/>
              <p:nvPr/>
            </p:nvSpPr>
            <p:spPr bwMode="auto">
              <a:xfrm>
                <a:off x="8004175" y="1754188"/>
                <a:ext cx="33338" cy="73025"/>
              </a:xfrm>
              <a:custGeom>
                <a:avLst/>
                <a:gdLst>
                  <a:gd name="T0" fmla="*/ 21 w 21"/>
                  <a:gd name="T1" fmla="*/ 0 h 46"/>
                  <a:gd name="T2" fmla="*/ 0 w 21"/>
                  <a:gd name="T3" fmla="*/ 0 h 46"/>
                  <a:gd name="T4" fmla="*/ 0 w 21"/>
                  <a:gd name="T5" fmla="*/ 46 h 46"/>
                  <a:gd name="T6" fmla="*/ 17 w 21"/>
                  <a:gd name="T7" fmla="*/ 46 h 46"/>
                  <a:gd name="T8" fmla="*/ 21 w 21"/>
                  <a:gd name="T9" fmla="*/ 0 h 46"/>
                </a:gdLst>
                <a:ahLst/>
                <a:cxnLst>
                  <a:cxn ang="0">
                    <a:pos x="T0" y="T1"/>
                  </a:cxn>
                  <a:cxn ang="0">
                    <a:pos x="T2" y="T3"/>
                  </a:cxn>
                  <a:cxn ang="0">
                    <a:pos x="T4" y="T5"/>
                  </a:cxn>
                  <a:cxn ang="0">
                    <a:pos x="T6" y="T7"/>
                  </a:cxn>
                  <a:cxn ang="0">
                    <a:pos x="T8" y="T9"/>
                  </a:cxn>
                </a:cxnLst>
                <a:rect l="0" t="0" r="r" b="b"/>
                <a:pathLst>
                  <a:path w="21" h="46">
                    <a:moveTo>
                      <a:pt x="21" y="0"/>
                    </a:moveTo>
                    <a:lnTo>
                      <a:pt x="0" y="0"/>
                    </a:lnTo>
                    <a:lnTo>
                      <a:pt x="0" y="46"/>
                    </a:lnTo>
                    <a:lnTo>
                      <a:pt x="17" y="46"/>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任意多边形 260">
                <a:extLst>
                  <a:ext uri="{FF2B5EF4-FFF2-40B4-BE49-F238E27FC236}">
                    <a16:creationId xmlns:a16="http://schemas.microsoft.com/office/drawing/2014/main" id="{6C543A52-CE84-BDFA-2CE0-DDE1BEB8DC90}"/>
                  </a:ext>
                </a:extLst>
              </p:cNvPr>
              <p:cNvSpPr/>
              <p:nvPr/>
            </p:nvSpPr>
            <p:spPr bwMode="auto">
              <a:xfrm>
                <a:off x="7151688" y="1754188"/>
                <a:ext cx="852488" cy="73025"/>
              </a:xfrm>
              <a:custGeom>
                <a:avLst/>
                <a:gdLst>
                  <a:gd name="T0" fmla="*/ 22 w 303"/>
                  <a:gd name="T1" fmla="*/ 0 h 26"/>
                  <a:gd name="T2" fmla="*/ 0 w 303"/>
                  <a:gd name="T3" fmla="*/ 0 h 26"/>
                  <a:gd name="T4" fmla="*/ 5 w 303"/>
                  <a:gd name="T5" fmla="*/ 26 h 26"/>
                  <a:gd name="T6" fmla="*/ 27 w 303"/>
                  <a:gd name="T7" fmla="*/ 26 h 26"/>
                  <a:gd name="T8" fmla="*/ 22 w 303"/>
                  <a:gd name="T9" fmla="*/ 0 h 26"/>
                  <a:gd name="T10" fmla="*/ 303 w 303"/>
                  <a:gd name="T11" fmla="*/ 0 h 26"/>
                  <a:gd name="T12" fmla="*/ 124 w 303"/>
                  <a:gd name="T13" fmla="*/ 0 h 26"/>
                  <a:gd name="T14" fmla="*/ 130 w 303"/>
                  <a:gd name="T15" fmla="*/ 26 h 26"/>
                  <a:gd name="T16" fmla="*/ 291 w 303"/>
                  <a:gd name="T17" fmla="*/ 26 h 26"/>
                  <a:gd name="T18" fmla="*/ 291 w 303"/>
                  <a:gd name="T19" fmla="*/ 6 h 26"/>
                  <a:gd name="T20" fmla="*/ 293 w 303"/>
                  <a:gd name="T21" fmla="*/ 5 h 26"/>
                  <a:gd name="T22" fmla="*/ 294 w 303"/>
                  <a:gd name="T23" fmla="*/ 6 h 26"/>
                  <a:gd name="T24" fmla="*/ 294 w 303"/>
                  <a:gd name="T25" fmla="*/ 26 h 26"/>
                  <a:gd name="T26" fmla="*/ 303 w 303"/>
                  <a:gd name="T27" fmla="*/ 26 h 26"/>
                  <a:gd name="T28" fmla="*/ 303 w 303"/>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6">
                    <a:moveTo>
                      <a:pt x="22" y="0"/>
                    </a:moveTo>
                    <a:cubicBezTo>
                      <a:pt x="0" y="0"/>
                      <a:pt x="0" y="0"/>
                      <a:pt x="0" y="0"/>
                    </a:cubicBezTo>
                    <a:cubicBezTo>
                      <a:pt x="5" y="26"/>
                      <a:pt x="5" y="26"/>
                      <a:pt x="5" y="26"/>
                    </a:cubicBezTo>
                    <a:cubicBezTo>
                      <a:pt x="27" y="26"/>
                      <a:pt x="27" y="26"/>
                      <a:pt x="27" y="26"/>
                    </a:cubicBezTo>
                    <a:cubicBezTo>
                      <a:pt x="22" y="0"/>
                      <a:pt x="22" y="0"/>
                      <a:pt x="22" y="0"/>
                    </a:cubicBezTo>
                    <a:moveTo>
                      <a:pt x="303" y="0"/>
                    </a:moveTo>
                    <a:cubicBezTo>
                      <a:pt x="124" y="0"/>
                      <a:pt x="124" y="0"/>
                      <a:pt x="124" y="0"/>
                    </a:cubicBezTo>
                    <a:cubicBezTo>
                      <a:pt x="130" y="26"/>
                      <a:pt x="130" y="26"/>
                      <a:pt x="130" y="26"/>
                    </a:cubicBezTo>
                    <a:cubicBezTo>
                      <a:pt x="291" y="26"/>
                      <a:pt x="291" y="26"/>
                      <a:pt x="291" y="26"/>
                    </a:cubicBezTo>
                    <a:cubicBezTo>
                      <a:pt x="291" y="6"/>
                      <a:pt x="291" y="6"/>
                      <a:pt x="291" y="6"/>
                    </a:cubicBezTo>
                    <a:cubicBezTo>
                      <a:pt x="291" y="5"/>
                      <a:pt x="292" y="5"/>
                      <a:pt x="293" y="5"/>
                    </a:cubicBezTo>
                    <a:cubicBezTo>
                      <a:pt x="294" y="5"/>
                      <a:pt x="294" y="5"/>
                      <a:pt x="294" y="6"/>
                    </a:cubicBezTo>
                    <a:cubicBezTo>
                      <a:pt x="294" y="26"/>
                      <a:pt x="294" y="26"/>
                      <a:pt x="294" y="26"/>
                    </a:cubicBezTo>
                    <a:cubicBezTo>
                      <a:pt x="303" y="26"/>
                      <a:pt x="303" y="26"/>
                      <a:pt x="303" y="26"/>
                    </a:cubicBezTo>
                    <a:cubicBezTo>
                      <a:pt x="303" y="0"/>
                      <a:pt x="303" y="0"/>
                      <a:pt x="303"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任意多边形 261">
                <a:extLst>
                  <a:ext uri="{FF2B5EF4-FFF2-40B4-BE49-F238E27FC236}">
                    <a16:creationId xmlns:a16="http://schemas.microsoft.com/office/drawing/2014/main" id="{13312B59-AA0D-F312-85FE-9F353859A555}"/>
                  </a:ext>
                </a:extLst>
              </p:cNvPr>
              <p:cNvSpPr/>
              <p:nvPr/>
            </p:nvSpPr>
            <p:spPr bwMode="auto">
              <a:xfrm>
                <a:off x="7213600" y="1754188"/>
                <a:ext cx="303213" cy="73025"/>
              </a:xfrm>
              <a:custGeom>
                <a:avLst/>
                <a:gdLst>
                  <a:gd name="T0" fmla="*/ 181 w 191"/>
                  <a:gd name="T1" fmla="*/ 0 h 46"/>
                  <a:gd name="T2" fmla="*/ 0 w 191"/>
                  <a:gd name="T3" fmla="*/ 0 h 46"/>
                  <a:gd name="T4" fmla="*/ 9 w 191"/>
                  <a:gd name="T5" fmla="*/ 46 h 46"/>
                  <a:gd name="T6" fmla="*/ 191 w 191"/>
                  <a:gd name="T7" fmla="*/ 46 h 46"/>
                  <a:gd name="T8" fmla="*/ 181 w 191"/>
                  <a:gd name="T9" fmla="*/ 0 h 46"/>
                </a:gdLst>
                <a:ahLst/>
                <a:cxnLst>
                  <a:cxn ang="0">
                    <a:pos x="T0" y="T1"/>
                  </a:cxn>
                  <a:cxn ang="0">
                    <a:pos x="T2" y="T3"/>
                  </a:cxn>
                  <a:cxn ang="0">
                    <a:pos x="T4" y="T5"/>
                  </a:cxn>
                  <a:cxn ang="0">
                    <a:pos x="T6" y="T7"/>
                  </a:cxn>
                  <a:cxn ang="0">
                    <a:pos x="T8" y="T9"/>
                  </a:cxn>
                </a:cxnLst>
                <a:rect l="0" t="0" r="r" b="b"/>
                <a:pathLst>
                  <a:path w="191" h="46">
                    <a:moveTo>
                      <a:pt x="181" y="0"/>
                    </a:moveTo>
                    <a:lnTo>
                      <a:pt x="0" y="0"/>
                    </a:lnTo>
                    <a:lnTo>
                      <a:pt x="9" y="46"/>
                    </a:lnTo>
                    <a:lnTo>
                      <a:pt x="191" y="46"/>
                    </a:lnTo>
                    <a:lnTo>
                      <a:pt x="18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任意多边形 262">
                <a:extLst>
                  <a:ext uri="{FF2B5EF4-FFF2-40B4-BE49-F238E27FC236}">
                    <a16:creationId xmlns:a16="http://schemas.microsoft.com/office/drawing/2014/main" id="{DC72C708-EB8C-1368-FA0C-350434B32BDC}"/>
                  </a:ext>
                </a:extLst>
              </p:cNvPr>
              <p:cNvSpPr/>
              <p:nvPr/>
            </p:nvSpPr>
            <p:spPr bwMode="auto">
              <a:xfrm>
                <a:off x="7213600" y="1754188"/>
                <a:ext cx="303213" cy="73025"/>
              </a:xfrm>
              <a:custGeom>
                <a:avLst/>
                <a:gdLst>
                  <a:gd name="T0" fmla="*/ 181 w 191"/>
                  <a:gd name="T1" fmla="*/ 0 h 46"/>
                  <a:gd name="T2" fmla="*/ 0 w 191"/>
                  <a:gd name="T3" fmla="*/ 0 h 46"/>
                  <a:gd name="T4" fmla="*/ 9 w 191"/>
                  <a:gd name="T5" fmla="*/ 46 h 46"/>
                  <a:gd name="T6" fmla="*/ 191 w 191"/>
                  <a:gd name="T7" fmla="*/ 46 h 46"/>
                  <a:gd name="T8" fmla="*/ 181 w 191"/>
                  <a:gd name="T9" fmla="*/ 0 h 46"/>
                </a:gdLst>
                <a:ahLst/>
                <a:cxnLst>
                  <a:cxn ang="0">
                    <a:pos x="T0" y="T1"/>
                  </a:cxn>
                  <a:cxn ang="0">
                    <a:pos x="T2" y="T3"/>
                  </a:cxn>
                  <a:cxn ang="0">
                    <a:pos x="T4" y="T5"/>
                  </a:cxn>
                  <a:cxn ang="0">
                    <a:pos x="T6" y="T7"/>
                  </a:cxn>
                  <a:cxn ang="0">
                    <a:pos x="T8" y="T9"/>
                  </a:cxn>
                </a:cxnLst>
                <a:rect l="0" t="0" r="r" b="b"/>
                <a:pathLst>
                  <a:path w="191" h="46">
                    <a:moveTo>
                      <a:pt x="181" y="0"/>
                    </a:moveTo>
                    <a:lnTo>
                      <a:pt x="0" y="0"/>
                    </a:lnTo>
                    <a:lnTo>
                      <a:pt x="9" y="46"/>
                    </a:lnTo>
                    <a:lnTo>
                      <a:pt x="191" y="46"/>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任意多边形 263">
                <a:extLst>
                  <a:ext uri="{FF2B5EF4-FFF2-40B4-BE49-F238E27FC236}">
                    <a16:creationId xmlns:a16="http://schemas.microsoft.com/office/drawing/2014/main" id="{96522DC5-2FFC-99A8-7A60-85EB87EDB926}"/>
                  </a:ext>
                </a:extLst>
              </p:cNvPr>
              <p:cNvSpPr/>
              <p:nvPr/>
            </p:nvSpPr>
            <p:spPr bwMode="auto">
              <a:xfrm>
                <a:off x="6569075" y="1754188"/>
                <a:ext cx="487363" cy="73025"/>
              </a:xfrm>
              <a:custGeom>
                <a:avLst/>
                <a:gdLst>
                  <a:gd name="T0" fmla="*/ 296 w 307"/>
                  <a:gd name="T1" fmla="*/ 0 h 46"/>
                  <a:gd name="T2" fmla="*/ 0 w 307"/>
                  <a:gd name="T3" fmla="*/ 0 h 46"/>
                  <a:gd name="T4" fmla="*/ 0 w 307"/>
                  <a:gd name="T5" fmla="*/ 46 h 46"/>
                  <a:gd name="T6" fmla="*/ 307 w 307"/>
                  <a:gd name="T7" fmla="*/ 46 h 46"/>
                  <a:gd name="T8" fmla="*/ 296 w 307"/>
                  <a:gd name="T9" fmla="*/ 0 h 46"/>
                </a:gdLst>
                <a:ahLst/>
                <a:cxnLst>
                  <a:cxn ang="0">
                    <a:pos x="T0" y="T1"/>
                  </a:cxn>
                  <a:cxn ang="0">
                    <a:pos x="T2" y="T3"/>
                  </a:cxn>
                  <a:cxn ang="0">
                    <a:pos x="T4" y="T5"/>
                  </a:cxn>
                  <a:cxn ang="0">
                    <a:pos x="T6" y="T7"/>
                  </a:cxn>
                  <a:cxn ang="0">
                    <a:pos x="T8" y="T9"/>
                  </a:cxn>
                </a:cxnLst>
                <a:rect l="0" t="0" r="r" b="b"/>
                <a:pathLst>
                  <a:path w="307" h="46">
                    <a:moveTo>
                      <a:pt x="296" y="0"/>
                    </a:moveTo>
                    <a:lnTo>
                      <a:pt x="0" y="0"/>
                    </a:lnTo>
                    <a:lnTo>
                      <a:pt x="0" y="46"/>
                    </a:lnTo>
                    <a:lnTo>
                      <a:pt x="307" y="46"/>
                    </a:lnTo>
                    <a:lnTo>
                      <a:pt x="296"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264">
                <a:extLst>
                  <a:ext uri="{FF2B5EF4-FFF2-40B4-BE49-F238E27FC236}">
                    <a16:creationId xmlns:a16="http://schemas.microsoft.com/office/drawing/2014/main" id="{1753089F-2346-8D55-A65D-F6089FB32FEF}"/>
                  </a:ext>
                </a:extLst>
              </p:cNvPr>
              <p:cNvSpPr/>
              <p:nvPr/>
            </p:nvSpPr>
            <p:spPr bwMode="auto">
              <a:xfrm>
                <a:off x="6569075" y="1754188"/>
                <a:ext cx="487363" cy="73025"/>
              </a:xfrm>
              <a:custGeom>
                <a:avLst/>
                <a:gdLst>
                  <a:gd name="T0" fmla="*/ 296 w 307"/>
                  <a:gd name="T1" fmla="*/ 0 h 46"/>
                  <a:gd name="T2" fmla="*/ 0 w 307"/>
                  <a:gd name="T3" fmla="*/ 0 h 46"/>
                  <a:gd name="T4" fmla="*/ 0 w 307"/>
                  <a:gd name="T5" fmla="*/ 46 h 46"/>
                  <a:gd name="T6" fmla="*/ 307 w 307"/>
                  <a:gd name="T7" fmla="*/ 46 h 46"/>
                  <a:gd name="T8" fmla="*/ 296 w 307"/>
                  <a:gd name="T9" fmla="*/ 0 h 46"/>
                </a:gdLst>
                <a:ahLst/>
                <a:cxnLst>
                  <a:cxn ang="0">
                    <a:pos x="T0" y="T1"/>
                  </a:cxn>
                  <a:cxn ang="0">
                    <a:pos x="T2" y="T3"/>
                  </a:cxn>
                  <a:cxn ang="0">
                    <a:pos x="T4" y="T5"/>
                  </a:cxn>
                  <a:cxn ang="0">
                    <a:pos x="T6" y="T7"/>
                  </a:cxn>
                  <a:cxn ang="0">
                    <a:pos x="T8" y="T9"/>
                  </a:cxn>
                </a:cxnLst>
                <a:rect l="0" t="0" r="r" b="b"/>
                <a:pathLst>
                  <a:path w="307" h="46">
                    <a:moveTo>
                      <a:pt x="296" y="0"/>
                    </a:moveTo>
                    <a:lnTo>
                      <a:pt x="0" y="0"/>
                    </a:lnTo>
                    <a:lnTo>
                      <a:pt x="0" y="46"/>
                    </a:lnTo>
                    <a:lnTo>
                      <a:pt x="307" y="46"/>
                    </a:lnTo>
                    <a:lnTo>
                      <a:pt x="2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265">
                <a:extLst>
                  <a:ext uri="{FF2B5EF4-FFF2-40B4-BE49-F238E27FC236}">
                    <a16:creationId xmlns:a16="http://schemas.microsoft.com/office/drawing/2014/main" id="{78F1BE94-4784-915D-F1A9-766209BCA4D6}"/>
                  </a:ext>
                </a:extLst>
              </p:cNvPr>
              <p:cNvSpPr/>
              <p:nvPr/>
            </p:nvSpPr>
            <p:spPr bwMode="auto">
              <a:xfrm>
                <a:off x="7969250" y="1768476"/>
                <a:ext cx="9525" cy="58738"/>
              </a:xfrm>
              <a:custGeom>
                <a:avLst/>
                <a:gdLst>
                  <a:gd name="T0" fmla="*/ 2 w 3"/>
                  <a:gd name="T1" fmla="*/ 0 h 21"/>
                  <a:gd name="T2" fmla="*/ 0 w 3"/>
                  <a:gd name="T3" fmla="*/ 1 h 21"/>
                  <a:gd name="T4" fmla="*/ 0 w 3"/>
                  <a:gd name="T5" fmla="*/ 21 h 21"/>
                  <a:gd name="T6" fmla="*/ 3 w 3"/>
                  <a:gd name="T7" fmla="*/ 21 h 21"/>
                  <a:gd name="T8" fmla="*/ 3 w 3"/>
                  <a:gd name="T9" fmla="*/ 1 h 21"/>
                  <a:gd name="T10" fmla="*/ 2 w 3"/>
                  <a:gd name="T11" fmla="*/ 0 h 21"/>
                </a:gdLst>
                <a:ahLst/>
                <a:cxnLst>
                  <a:cxn ang="0">
                    <a:pos x="T0" y="T1"/>
                  </a:cxn>
                  <a:cxn ang="0">
                    <a:pos x="T2" y="T3"/>
                  </a:cxn>
                  <a:cxn ang="0">
                    <a:pos x="T4" y="T5"/>
                  </a:cxn>
                  <a:cxn ang="0">
                    <a:pos x="T6" y="T7"/>
                  </a:cxn>
                  <a:cxn ang="0">
                    <a:pos x="T8" y="T9"/>
                  </a:cxn>
                  <a:cxn ang="0">
                    <a:pos x="T10" y="T11"/>
                  </a:cxn>
                </a:cxnLst>
                <a:rect l="0" t="0" r="r" b="b"/>
                <a:pathLst>
                  <a:path w="3" h="21">
                    <a:moveTo>
                      <a:pt x="2" y="0"/>
                    </a:moveTo>
                    <a:cubicBezTo>
                      <a:pt x="1" y="0"/>
                      <a:pt x="0" y="0"/>
                      <a:pt x="0" y="1"/>
                    </a:cubicBezTo>
                    <a:cubicBezTo>
                      <a:pt x="0" y="21"/>
                      <a:pt x="0" y="21"/>
                      <a:pt x="0" y="21"/>
                    </a:cubicBezTo>
                    <a:cubicBezTo>
                      <a:pt x="3" y="21"/>
                      <a:pt x="3" y="21"/>
                      <a:pt x="3" y="21"/>
                    </a:cubicBezTo>
                    <a:cubicBezTo>
                      <a:pt x="3" y="1"/>
                      <a:pt x="3" y="1"/>
                      <a:pt x="3" y="1"/>
                    </a:cubicBezTo>
                    <a:cubicBezTo>
                      <a:pt x="3" y="0"/>
                      <a:pt x="3" y="0"/>
                      <a:pt x="2"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266">
                <a:extLst>
                  <a:ext uri="{FF2B5EF4-FFF2-40B4-BE49-F238E27FC236}">
                    <a16:creationId xmlns:a16="http://schemas.microsoft.com/office/drawing/2014/main" id="{E4D49467-C5D8-5308-EE8A-43C771FFDC05}"/>
                  </a:ext>
                </a:extLst>
              </p:cNvPr>
              <p:cNvSpPr/>
              <p:nvPr/>
            </p:nvSpPr>
            <p:spPr bwMode="auto">
              <a:xfrm>
                <a:off x="7038975" y="1754188"/>
                <a:ext cx="127000" cy="73025"/>
              </a:xfrm>
              <a:custGeom>
                <a:avLst/>
                <a:gdLst>
                  <a:gd name="T0" fmla="*/ 71 w 80"/>
                  <a:gd name="T1" fmla="*/ 0 h 46"/>
                  <a:gd name="T2" fmla="*/ 0 w 80"/>
                  <a:gd name="T3" fmla="*/ 0 h 46"/>
                  <a:gd name="T4" fmla="*/ 11 w 80"/>
                  <a:gd name="T5" fmla="*/ 46 h 46"/>
                  <a:gd name="T6" fmla="*/ 80 w 80"/>
                  <a:gd name="T7" fmla="*/ 46 h 46"/>
                  <a:gd name="T8" fmla="*/ 71 w 80"/>
                  <a:gd name="T9" fmla="*/ 0 h 46"/>
                </a:gdLst>
                <a:ahLst/>
                <a:cxnLst>
                  <a:cxn ang="0">
                    <a:pos x="T0" y="T1"/>
                  </a:cxn>
                  <a:cxn ang="0">
                    <a:pos x="T2" y="T3"/>
                  </a:cxn>
                  <a:cxn ang="0">
                    <a:pos x="T4" y="T5"/>
                  </a:cxn>
                  <a:cxn ang="0">
                    <a:pos x="T6" y="T7"/>
                  </a:cxn>
                  <a:cxn ang="0">
                    <a:pos x="T8" y="T9"/>
                  </a:cxn>
                </a:cxnLst>
                <a:rect l="0" t="0" r="r" b="b"/>
                <a:pathLst>
                  <a:path w="80" h="46">
                    <a:moveTo>
                      <a:pt x="71" y="0"/>
                    </a:moveTo>
                    <a:lnTo>
                      <a:pt x="0" y="0"/>
                    </a:lnTo>
                    <a:lnTo>
                      <a:pt x="11" y="46"/>
                    </a:lnTo>
                    <a:lnTo>
                      <a:pt x="80" y="46"/>
                    </a:lnTo>
                    <a:lnTo>
                      <a:pt x="7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267">
                <a:extLst>
                  <a:ext uri="{FF2B5EF4-FFF2-40B4-BE49-F238E27FC236}">
                    <a16:creationId xmlns:a16="http://schemas.microsoft.com/office/drawing/2014/main" id="{7D55AA63-C881-5100-DB03-A34F396A1937}"/>
                  </a:ext>
                </a:extLst>
              </p:cNvPr>
              <p:cNvSpPr/>
              <p:nvPr/>
            </p:nvSpPr>
            <p:spPr bwMode="auto">
              <a:xfrm>
                <a:off x="7038975" y="1754188"/>
                <a:ext cx="127000" cy="73025"/>
              </a:xfrm>
              <a:custGeom>
                <a:avLst/>
                <a:gdLst>
                  <a:gd name="T0" fmla="*/ 71 w 80"/>
                  <a:gd name="T1" fmla="*/ 0 h 46"/>
                  <a:gd name="T2" fmla="*/ 0 w 80"/>
                  <a:gd name="T3" fmla="*/ 0 h 46"/>
                  <a:gd name="T4" fmla="*/ 11 w 80"/>
                  <a:gd name="T5" fmla="*/ 46 h 46"/>
                  <a:gd name="T6" fmla="*/ 80 w 80"/>
                  <a:gd name="T7" fmla="*/ 46 h 46"/>
                  <a:gd name="T8" fmla="*/ 71 w 80"/>
                  <a:gd name="T9" fmla="*/ 0 h 46"/>
                </a:gdLst>
                <a:ahLst/>
                <a:cxnLst>
                  <a:cxn ang="0">
                    <a:pos x="T0" y="T1"/>
                  </a:cxn>
                  <a:cxn ang="0">
                    <a:pos x="T2" y="T3"/>
                  </a:cxn>
                  <a:cxn ang="0">
                    <a:pos x="T4" y="T5"/>
                  </a:cxn>
                  <a:cxn ang="0">
                    <a:pos x="T6" y="T7"/>
                  </a:cxn>
                  <a:cxn ang="0">
                    <a:pos x="T8" y="T9"/>
                  </a:cxn>
                </a:cxnLst>
                <a:rect l="0" t="0" r="r" b="b"/>
                <a:pathLst>
                  <a:path w="80" h="46">
                    <a:moveTo>
                      <a:pt x="71" y="0"/>
                    </a:moveTo>
                    <a:lnTo>
                      <a:pt x="0" y="0"/>
                    </a:lnTo>
                    <a:lnTo>
                      <a:pt x="11" y="46"/>
                    </a:lnTo>
                    <a:lnTo>
                      <a:pt x="80" y="4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268">
                <a:extLst>
                  <a:ext uri="{FF2B5EF4-FFF2-40B4-BE49-F238E27FC236}">
                    <a16:creationId xmlns:a16="http://schemas.microsoft.com/office/drawing/2014/main" id="{C751AD23-59E5-4BE3-7275-284CB5FAF766}"/>
                  </a:ext>
                </a:extLst>
              </p:cNvPr>
              <p:cNvSpPr/>
              <p:nvPr/>
            </p:nvSpPr>
            <p:spPr bwMode="auto">
              <a:xfrm>
                <a:off x="6480175" y="1754188"/>
                <a:ext cx="15875" cy="73025"/>
              </a:xfrm>
              <a:custGeom>
                <a:avLst/>
                <a:gdLst>
                  <a:gd name="T0" fmla="*/ 10 w 10"/>
                  <a:gd name="T1" fmla="*/ 0 h 46"/>
                  <a:gd name="T2" fmla="*/ 5 w 10"/>
                  <a:gd name="T3" fmla="*/ 0 h 46"/>
                  <a:gd name="T4" fmla="*/ 0 w 10"/>
                  <a:gd name="T5" fmla="*/ 46 h 46"/>
                  <a:gd name="T6" fmla="*/ 10 w 10"/>
                  <a:gd name="T7" fmla="*/ 46 h 46"/>
                  <a:gd name="T8" fmla="*/ 10 w 10"/>
                  <a:gd name="T9" fmla="*/ 0 h 46"/>
                </a:gdLst>
                <a:ahLst/>
                <a:cxnLst>
                  <a:cxn ang="0">
                    <a:pos x="T0" y="T1"/>
                  </a:cxn>
                  <a:cxn ang="0">
                    <a:pos x="T2" y="T3"/>
                  </a:cxn>
                  <a:cxn ang="0">
                    <a:pos x="T4" y="T5"/>
                  </a:cxn>
                  <a:cxn ang="0">
                    <a:pos x="T6" y="T7"/>
                  </a:cxn>
                  <a:cxn ang="0">
                    <a:pos x="T8" y="T9"/>
                  </a:cxn>
                </a:cxnLst>
                <a:rect l="0" t="0" r="r" b="b"/>
                <a:pathLst>
                  <a:path w="10" h="46">
                    <a:moveTo>
                      <a:pt x="10" y="0"/>
                    </a:moveTo>
                    <a:lnTo>
                      <a:pt x="5" y="0"/>
                    </a:lnTo>
                    <a:lnTo>
                      <a:pt x="0" y="46"/>
                    </a:lnTo>
                    <a:lnTo>
                      <a:pt x="10" y="46"/>
                    </a:lnTo>
                    <a:lnTo>
                      <a:pt x="1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269">
                <a:extLst>
                  <a:ext uri="{FF2B5EF4-FFF2-40B4-BE49-F238E27FC236}">
                    <a16:creationId xmlns:a16="http://schemas.microsoft.com/office/drawing/2014/main" id="{8C5500AC-2416-A927-3353-EDC40D874275}"/>
                  </a:ext>
                </a:extLst>
              </p:cNvPr>
              <p:cNvSpPr/>
              <p:nvPr/>
            </p:nvSpPr>
            <p:spPr bwMode="auto">
              <a:xfrm>
                <a:off x="6480175" y="1754188"/>
                <a:ext cx="15875" cy="73025"/>
              </a:xfrm>
              <a:custGeom>
                <a:avLst/>
                <a:gdLst>
                  <a:gd name="T0" fmla="*/ 10 w 10"/>
                  <a:gd name="T1" fmla="*/ 0 h 46"/>
                  <a:gd name="T2" fmla="*/ 5 w 10"/>
                  <a:gd name="T3" fmla="*/ 0 h 46"/>
                  <a:gd name="T4" fmla="*/ 0 w 10"/>
                  <a:gd name="T5" fmla="*/ 46 h 46"/>
                  <a:gd name="T6" fmla="*/ 10 w 10"/>
                  <a:gd name="T7" fmla="*/ 46 h 46"/>
                  <a:gd name="T8" fmla="*/ 10 w 10"/>
                  <a:gd name="T9" fmla="*/ 0 h 46"/>
                </a:gdLst>
                <a:ahLst/>
                <a:cxnLst>
                  <a:cxn ang="0">
                    <a:pos x="T0" y="T1"/>
                  </a:cxn>
                  <a:cxn ang="0">
                    <a:pos x="T2" y="T3"/>
                  </a:cxn>
                  <a:cxn ang="0">
                    <a:pos x="T4" y="T5"/>
                  </a:cxn>
                  <a:cxn ang="0">
                    <a:pos x="T6" y="T7"/>
                  </a:cxn>
                  <a:cxn ang="0">
                    <a:pos x="T8" y="T9"/>
                  </a:cxn>
                </a:cxnLst>
                <a:rect l="0" t="0" r="r" b="b"/>
                <a:pathLst>
                  <a:path w="10" h="46">
                    <a:moveTo>
                      <a:pt x="10" y="0"/>
                    </a:moveTo>
                    <a:lnTo>
                      <a:pt x="5" y="0"/>
                    </a:lnTo>
                    <a:lnTo>
                      <a:pt x="0" y="46"/>
                    </a:lnTo>
                    <a:lnTo>
                      <a:pt x="10" y="46"/>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矩形 60">
                <a:extLst>
                  <a:ext uri="{FF2B5EF4-FFF2-40B4-BE49-F238E27FC236}">
                    <a16:creationId xmlns:a16="http://schemas.microsoft.com/office/drawing/2014/main" id="{E33BD058-2A14-0B3D-F89E-77E026497A73}"/>
                  </a:ext>
                </a:extLst>
              </p:cNvPr>
              <p:cNvSpPr/>
              <p:nvPr/>
            </p:nvSpPr>
            <p:spPr bwMode="auto">
              <a:xfrm>
                <a:off x="6496050" y="1754188"/>
                <a:ext cx="65088" cy="7302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3" name="矩形 62">
                <a:extLst>
                  <a:ext uri="{FF2B5EF4-FFF2-40B4-BE49-F238E27FC236}">
                    <a16:creationId xmlns:a16="http://schemas.microsoft.com/office/drawing/2014/main" id="{3B122258-6CB9-7326-FD11-1952D36A17F4}"/>
                  </a:ext>
                </a:extLst>
              </p:cNvPr>
              <p:cNvSpPr/>
              <p:nvPr/>
            </p:nvSpPr>
            <p:spPr bwMode="auto">
              <a:xfrm>
                <a:off x="6496050" y="1754188"/>
                <a:ext cx="65088"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4" name="矩形 63">
                <a:extLst>
                  <a:ext uri="{FF2B5EF4-FFF2-40B4-BE49-F238E27FC236}">
                    <a16:creationId xmlns:a16="http://schemas.microsoft.com/office/drawing/2014/main" id="{CE93CA17-BFDA-4AF3-84EB-A46DD3042D63}"/>
                  </a:ext>
                </a:extLst>
              </p:cNvPr>
              <p:cNvSpPr/>
              <p:nvPr/>
            </p:nvSpPr>
            <p:spPr bwMode="auto">
              <a:xfrm>
                <a:off x="6561138" y="1754188"/>
                <a:ext cx="7938" cy="73025"/>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5" name="矩形 64">
                <a:extLst>
                  <a:ext uri="{FF2B5EF4-FFF2-40B4-BE49-F238E27FC236}">
                    <a16:creationId xmlns:a16="http://schemas.microsoft.com/office/drawing/2014/main" id="{13EFCFE3-7787-934D-9654-FD516AA11E9E}"/>
                  </a:ext>
                </a:extLst>
              </p:cNvPr>
              <p:cNvSpPr/>
              <p:nvPr/>
            </p:nvSpPr>
            <p:spPr bwMode="auto">
              <a:xfrm>
                <a:off x="6561138" y="1754188"/>
                <a:ext cx="7938"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6" name="任意多边形 274">
                <a:extLst>
                  <a:ext uri="{FF2B5EF4-FFF2-40B4-BE49-F238E27FC236}">
                    <a16:creationId xmlns:a16="http://schemas.microsoft.com/office/drawing/2014/main" id="{5A663AA3-C971-367D-3BAB-735F936A6DA4}"/>
                  </a:ext>
                </a:extLst>
              </p:cNvPr>
              <p:cNvSpPr/>
              <p:nvPr/>
            </p:nvSpPr>
            <p:spPr bwMode="auto">
              <a:xfrm>
                <a:off x="8004175" y="1874838"/>
                <a:ext cx="33338" cy="76200"/>
              </a:xfrm>
              <a:custGeom>
                <a:avLst/>
                <a:gdLst>
                  <a:gd name="T0" fmla="*/ 21 w 21"/>
                  <a:gd name="T1" fmla="*/ 0 h 48"/>
                  <a:gd name="T2" fmla="*/ 0 w 21"/>
                  <a:gd name="T3" fmla="*/ 0 h 48"/>
                  <a:gd name="T4" fmla="*/ 0 w 21"/>
                  <a:gd name="T5" fmla="*/ 48 h 48"/>
                  <a:gd name="T6" fmla="*/ 17 w 21"/>
                  <a:gd name="T7" fmla="*/ 48 h 48"/>
                  <a:gd name="T8" fmla="*/ 21 w 21"/>
                  <a:gd name="T9" fmla="*/ 0 h 48"/>
                </a:gdLst>
                <a:ahLst/>
                <a:cxnLst>
                  <a:cxn ang="0">
                    <a:pos x="T0" y="T1"/>
                  </a:cxn>
                  <a:cxn ang="0">
                    <a:pos x="T2" y="T3"/>
                  </a:cxn>
                  <a:cxn ang="0">
                    <a:pos x="T4" y="T5"/>
                  </a:cxn>
                  <a:cxn ang="0">
                    <a:pos x="T6" y="T7"/>
                  </a:cxn>
                  <a:cxn ang="0">
                    <a:pos x="T8" y="T9"/>
                  </a:cxn>
                </a:cxnLst>
                <a:rect l="0" t="0" r="r" b="b"/>
                <a:pathLst>
                  <a:path w="21" h="48">
                    <a:moveTo>
                      <a:pt x="21" y="0"/>
                    </a:moveTo>
                    <a:lnTo>
                      <a:pt x="0" y="0"/>
                    </a:lnTo>
                    <a:lnTo>
                      <a:pt x="0" y="48"/>
                    </a:lnTo>
                    <a:lnTo>
                      <a:pt x="17" y="48"/>
                    </a:lnTo>
                    <a:lnTo>
                      <a:pt x="2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275">
                <a:extLst>
                  <a:ext uri="{FF2B5EF4-FFF2-40B4-BE49-F238E27FC236}">
                    <a16:creationId xmlns:a16="http://schemas.microsoft.com/office/drawing/2014/main" id="{68DF2558-C7C0-1313-D0F6-DA6064D4E5D0}"/>
                  </a:ext>
                </a:extLst>
              </p:cNvPr>
              <p:cNvSpPr/>
              <p:nvPr/>
            </p:nvSpPr>
            <p:spPr bwMode="auto">
              <a:xfrm>
                <a:off x="8004175" y="1874838"/>
                <a:ext cx="33338" cy="76200"/>
              </a:xfrm>
              <a:custGeom>
                <a:avLst/>
                <a:gdLst>
                  <a:gd name="T0" fmla="*/ 21 w 21"/>
                  <a:gd name="T1" fmla="*/ 0 h 48"/>
                  <a:gd name="T2" fmla="*/ 0 w 21"/>
                  <a:gd name="T3" fmla="*/ 0 h 48"/>
                  <a:gd name="T4" fmla="*/ 0 w 21"/>
                  <a:gd name="T5" fmla="*/ 48 h 48"/>
                  <a:gd name="T6" fmla="*/ 17 w 21"/>
                  <a:gd name="T7" fmla="*/ 48 h 48"/>
                  <a:gd name="T8" fmla="*/ 21 w 21"/>
                  <a:gd name="T9" fmla="*/ 0 h 48"/>
                </a:gdLst>
                <a:ahLst/>
                <a:cxnLst>
                  <a:cxn ang="0">
                    <a:pos x="T0" y="T1"/>
                  </a:cxn>
                  <a:cxn ang="0">
                    <a:pos x="T2" y="T3"/>
                  </a:cxn>
                  <a:cxn ang="0">
                    <a:pos x="T4" y="T5"/>
                  </a:cxn>
                  <a:cxn ang="0">
                    <a:pos x="T6" y="T7"/>
                  </a:cxn>
                  <a:cxn ang="0">
                    <a:pos x="T8" y="T9"/>
                  </a:cxn>
                </a:cxnLst>
                <a:rect l="0" t="0" r="r" b="b"/>
                <a:pathLst>
                  <a:path w="21" h="48">
                    <a:moveTo>
                      <a:pt x="21" y="0"/>
                    </a:moveTo>
                    <a:lnTo>
                      <a:pt x="0" y="0"/>
                    </a:lnTo>
                    <a:lnTo>
                      <a:pt x="0" y="48"/>
                    </a:lnTo>
                    <a:lnTo>
                      <a:pt x="17" y="48"/>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276">
                <a:extLst>
                  <a:ext uri="{FF2B5EF4-FFF2-40B4-BE49-F238E27FC236}">
                    <a16:creationId xmlns:a16="http://schemas.microsoft.com/office/drawing/2014/main" id="{8FA0A823-3CD4-13EE-C8C9-2DE691EC9A37}"/>
                  </a:ext>
                </a:extLst>
              </p:cNvPr>
              <p:cNvSpPr/>
              <p:nvPr/>
            </p:nvSpPr>
            <p:spPr bwMode="auto">
              <a:xfrm>
                <a:off x="7177088" y="1874838"/>
                <a:ext cx="827088" cy="76200"/>
              </a:xfrm>
              <a:custGeom>
                <a:avLst/>
                <a:gdLst>
                  <a:gd name="T0" fmla="*/ 39 w 521"/>
                  <a:gd name="T1" fmla="*/ 0 h 48"/>
                  <a:gd name="T2" fmla="*/ 0 w 521"/>
                  <a:gd name="T3" fmla="*/ 0 h 48"/>
                  <a:gd name="T4" fmla="*/ 11 w 521"/>
                  <a:gd name="T5" fmla="*/ 48 h 48"/>
                  <a:gd name="T6" fmla="*/ 48 w 521"/>
                  <a:gd name="T7" fmla="*/ 48 h 48"/>
                  <a:gd name="T8" fmla="*/ 39 w 521"/>
                  <a:gd name="T9" fmla="*/ 0 h 48"/>
                  <a:gd name="T10" fmla="*/ 499 w 521"/>
                  <a:gd name="T11" fmla="*/ 0 h 48"/>
                  <a:gd name="T12" fmla="*/ 220 w 521"/>
                  <a:gd name="T13" fmla="*/ 0 h 48"/>
                  <a:gd name="T14" fmla="*/ 230 w 521"/>
                  <a:gd name="T15" fmla="*/ 48 h 48"/>
                  <a:gd name="T16" fmla="*/ 499 w 521"/>
                  <a:gd name="T17" fmla="*/ 48 h 48"/>
                  <a:gd name="T18" fmla="*/ 499 w 521"/>
                  <a:gd name="T19" fmla="*/ 0 h 48"/>
                  <a:gd name="T20" fmla="*/ 521 w 521"/>
                  <a:gd name="T21" fmla="*/ 0 h 48"/>
                  <a:gd name="T22" fmla="*/ 505 w 521"/>
                  <a:gd name="T23" fmla="*/ 0 h 48"/>
                  <a:gd name="T24" fmla="*/ 505 w 521"/>
                  <a:gd name="T25" fmla="*/ 48 h 48"/>
                  <a:gd name="T26" fmla="*/ 521 w 521"/>
                  <a:gd name="T27" fmla="*/ 48 h 48"/>
                  <a:gd name="T28" fmla="*/ 521 w 521"/>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1" h="48">
                    <a:moveTo>
                      <a:pt x="39" y="0"/>
                    </a:moveTo>
                    <a:lnTo>
                      <a:pt x="0" y="0"/>
                    </a:lnTo>
                    <a:lnTo>
                      <a:pt x="11" y="48"/>
                    </a:lnTo>
                    <a:lnTo>
                      <a:pt x="48" y="48"/>
                    </a:lnTo>
                    <a:lnTo>
                      <a:pt x="39" y="0"/>
                    </a:lnTo>
                    <a:close/>
                    <a:moveTo>
                      <a:pt x="499" y="0"/>
                    </a:moveTo>
                    <a:lnTo>
                      <a:pt x="220" y="0"/>
                    </a:lnTo>
                    <a:lnTo>
                      <a:pt x="230" y="48"/>
                    </a:lnTo>
                    <a:lnTo>
                      <a:pt x="499" y="48"/>
                    </a:lnTo>
                    <a:lnTo>
                      <a:pt x="499" y="0"/>
                    </a:lnTo>
                    <a:close/>
                    <a:moveTo>
                      <a:pt x="521" y="0"/>
                    </a:moveTo>
                    <a:lnTo>
                      <a:pt x="505" y="0"/>
                    </a:lnTo>
                    <a:lnTo>
                      <a:pt x="505" y="48"/>
                    </a:lnTo>
                    <a:lnTo>
                      <a:pt x="521" y="48"/>
                    </a:lnTo>
                    <a:lnTo>
                      <a:pt x="521"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277">
                <a:extLst>
                  <a:ext uri="{FF2B5EF4-FFF2-40B4-BE49-F238E27FC236}">
                    <a16:creationId xmlns:a16="http://schemas.microsoft.com/office/drawing/2014/main" id="{F07A63E7-A6BD-7382-0468-43A1BBE844F3}"/>
                  </a:ext>
                </a:extLst>
              </p:cNvPr>
              <p:cNvSpPr/>
              <p:nvPr/>
            </p:nvSpPr>
            <p:spPr bwMode="auto">
              <a:xfrm>
                <a:off x="7177088" y="1874838"/>
                <a:ext cx="827088" cy="76200"/>
              </a:xfrm>
              <a:custGeom>
                <a:avLst/>
                <a:gdLst>
                  <a:gd name="T0" fmla="*/ 39 w 521"/>
                  <a:gd name="T1" fmla="*/ 0 h 48"/>
                  <a:gd name="T2" fmla="*/ 0 w 521"/>
                  <a:gd name="T3" fmla="*/ 0 h 48"/>
                  <a:gd name="T4" fmla="*/ 11 w 521"/>
                  <a:gd name="T5" fmla="*/ 48 h 48"/>
                  <a:gd name="T6" fmla="*/ 48 w 521"/>
                  <a:gd name="T7" fmla="*/ 48 h 48"/>
                  <a:gd name="T8" fmla="*/ 39 w 521"/>
                  <a:gd name="T9" fmla="*/ 0 h 48"/>
                  <a:gd name="T10" fmla="*/ 499 w 521"/>
                  <a:gd name="T11" fmla="*/ 0 h 48"/>
                  <a:gd name="T12" fmla="*/ 220 w 521"/>
                  <a:gd name="T13" fmla="*/ 0 h 48"/>
                  <a:gd name="T14" fmla="*/ 230 w 521"/>
                  <a:gd name="T15" fmla="*/ 48 h 48"/>
                  <a:gd name="T16" fmla="*/ 499 w 521"/>
                  <a:gd name="T17" fmla="*/ 48 h 48"/>
                  <a:gd name="T18" fmla="*/ 499 w 521"/>
                  <a:gd name="T19" fmla="*/ 0 h 48"/>
                  <a:gd name="T20" fmla="*/ 521 w 521"/>
                  <a:gd name="T21" fmla="*/ 0 h 48"/>
                  <a:gd name="T22" fmla="*/ 505 w 521"/>
                  <a:gd name="T23" fmla="*/ 0 h 48"/>
                  <a:gd name="T24" fmla="*/ 505 w 521"/>
                  <a:gd name="T25" fmla="*/ 48 h 48"/>
                  <a:gd name="T26" fmla="*/ 521 w 521"/>
                  <a:gd name="T27" fmla="*/ 48 h 48"/>
                  <a:gd name="T28" fmla="*/ 521 w 521"/>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1" h="48">
                    <a:moveTo>
                      <a:pt x="39" y="0"/>
                    </a:moveTo>
                    <a:lnTo>
                      <a:pt x="0" y="0"/>
                    </a:lnTo>
                    <a:lnTo>
                      <a:pt x="11" y="48"/>
                    </a:lnTo>
                    <a:lnTo>
                      <a:pt x="48" y="48"/>
                    </a:lnTo>
                    <a:lnTo>
                      <a:pt x="39" y="0"/>
                    </a:lnTo>
                    <a:moveTo>
                      <a:pt x="499" y="0"/>
                    </a:moveTo>
                    <a:lnTo>
                      <a:pt x="220" y="0"/>
                    </a:lnTo>
                    <a:lnTo>
                      <a:pt x="230" y="48"/>
                    </a:lnTo>
                    <a:lnTo>
                      <a:pt x="499" y="48"/>
                    </a:lnTo>
                    <a:lnTo>
                      <a:pt x="499" y="0"/>
                    </a:lnTo>
                    <a:moveTo>
                      <a:pt x="521" y="0"/>
                    </a:moveTo>
                    <a:lnTo>
                      <a:pt x="505" y="0"/>
                    </a:lnTo>
                    <a:lnTo>
                      <a:pt x="505" y="48"/>
                    </a:lnTo>
                    <a:lnTo>
                      <a:pt x="521" y="48"/>
                    </a:lnTo>
                    <a:lnTo>
                      <a:pt x="5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278">
                <a:extLst>
                  <a:ext uri="{FF2B5EF4-FFF2-40B4-BE49-F238E27FC236}">
                    <a16:creationId xmlns:a16="http://schemas.microsoft.com/office/drawing/2014/main" id="{8E735901-5507-F086-260C-C17369710FC9}"/>
                  </a:ext>
                </a:extLst>
              </p:cNvPr>
              <p:cNvSpPr/>
              <p:nvPr/>
            </p:nvSpPr>
            <p:spPr bwMode="auto">
              <a:xfrm>
                <a:off x="7239000" y="1874838"/>
                <a:ext cx="303213" cy="76200"/>
              </a:xfrm>
              <a:custGeom>
                <a:avLst/>
                <a:gdLst>
                  <a:gd name="T0" fmla="*/ 181 w 191"/>
                  <a:gd name="T1" fmla="*/ 0 h 48"/>
                  <a:gd name="T2" fmla="*/ 0 w 191"/>
                  <a:gd name="T3" fmla="*/ 0 h 48"/>
                  <a:gd name="T4" fmla="*/ 9 w 191"/>
                  <a:gd name="T5" fmla="*/ 48 h 48"/>
                  <a:gd name="T6" fmla="*/ 191 w 191"/>
                  <a:gd name="T7" fmla="*/ 48 h 48"/>
                  <a:gd name="T8" fmla="*/ 181 w 191"/>
                  <a:gd name="T9" fmla="*/ 0 h 48"/>
                </a:gdLst>
                <a:ahLst/>
                <a:cxnLst>
                  <a:cxn ang="0">
                    <a:pos x="T0" y="T1"/>
                  </a:cxn>
                  <a:cxn ang="0">
                    <a:pos x="T2" y="T3"/>
                  </a:cxn>
                  <a:cxn ang="0">
                    <a:pos x="T4" y="T5"/>
                  </a:cxn>
                  <a:cxn ang="0">
                    <a:pos x="T6" y="T7"/>
                  </a:cxn>
                  <a:cxn ang="0">
                    <a:pos x="T8" y="T9"/>
                  </a:cxn>
                </a:cxnLst>
                <a:rect l="0" t="0" r="r" b="b"/>
                <a:pathLst>
                  <a:path w="191" h="48">
                    <a:moveTo>
                      <a:pt x="181" y="0"/>
                    </a:moveTo>
                    <a:lnTo>
                      <a:pt x="0" y="0"/>
                    </a:lnTo>
                    <a:lnTo>
                      <a:pt x="9" y="48"/>
                    </a:lnTo>
                    <a:lnTo>
                      <a:pt x="191" y="48"/>
                    </a:lnTo>
                    <a:lnTo>
                      <a:pt x="18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279">
                <a:extLst>
                  <a:ext uri="{FF2B5EF4-FFF2-40B4-BE49-F238E27FC236}">
                    <a16:creationId xmlns:a16="http://schemas.microsoft.com/office/drawing/2014/main" id="{A8F8C6E0-CD8C-DBAD-6DB4-CC99BB44F16C}"/>
                  </a:ext>
                </a:extLst>
              </p:cNvPr>
              <p:cNvSpPr/>
              <p:nvPr/>
            </p:nvSpPr>
            <p:spPr bwMode="auto">
              <a:xfrm>
                <a:off x="7239000" y="1874838"/>
                <a:ext cx="303213" cy="76200"/>
              </a:xfrm>
              <a:custGeom>
                <a:avLst/>
                <a:gdLst>
                  <a:gd name="T0" fmla="*/ 181 w 191"/>
                  <a:gd name="T1" fmla="*/ 0 h 48"/>
                  <a:gd name="T2" fmla="*/ 0 w 191"/>
                  <a:gd name="T3" fmla="*/ 0 h 48"/>
                  <a:gd name="T4" fmla="*/ 9 w 191"/>
                  <a:gd name="T5" fmla="*/ 48 h 48"/>
                  <a:gd name="T6" fmla="*/ 191 w 191"/>
                  <a:gd name="T7" fmla="*/ 48 h 48"/>
                  <a:gd name="T8" fmla="*/ 181 w 191"/>
                  <a:gd name="T9" fmla="*/ 0 h 48"/>
                </a:gdLst>
                <a:ahLst/>
                <a:cxnLst>
                  <a:cxn ang="0">
                    <a:pos x="T0" y="T1"/>
                  </a:cxn>
                  <a:cxn ang="0">
                    <a:pos x="T2" y="T3"/>
                  </a:cxn>
                  <a:cxn ang="0">
                    <a:pos x="T4" y="T5"/>
                  </a:cxn>
                  <a:cxn ang="0">
                    <a:pos x="T6" y="T7"/>
                  </a:cxn>
                  <a:cxn ang="0">
                    <a:pos x="T8" y="T9"/>
                  </a:cxn>
                </a:cxnLst>
                <a:rect l="0" t="0" r="r" b="b"/>
                <a:pathLst>
                  <a:path w="191" h="48">
                    <a:moveTo>
                      <a:pt x="181" y="0"/>
                    </a:moveTo>
                    <a:lnTo>
                      <a:pt x="0" y="0"/>
                    </a:lnTo>
                    <a:lnTo>
                      <a:pt x="9" y="48"/>
                    </a:lnTo>
                    <a:lnTo>
                      <a:pt x="191" y="48"/>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280">
                <a:extLst>
                  <a:ext uri="{FF2B5EF4-FFF2-40B4-BE49-F238E27FC236}">
                    <a16:creationId xmlns:a16="http://schemas.microsoft.com/office/drawing/2014/main" id="{7A22E75F-F96C-D341-540E-622A92400CF5}"/>
                  </a:ext>
                </a:extLst>
              </p:cNvPr>
              <p:cNvSpPr/>
              <p:nvPr/>
            </p:nvSpPr>
            <p:spPr bwMode="auto">
              <a:xfrm>
                <a:off x="6569075" y="1874838"/>
                <a:ext cx="512763" cy="76200"/>
              </a:xfrm>
              <a:custGeom>
                <a:avLst/>
                <a:gdLst>
                  <a:gd name="T0" fmla="*/ 312 w 323"/>
                  <a:gd name="T1" fmla="*/ 0 h 48"/>
                  <a:gd name="T2" fmla="*/ 0 w 323"/>
                  <a:gd name="T3" fmla="*/ 0 h 48"/>
                  <a:gd name="T4" fmla="*/ 0 w 323"/>
                  <a:gd name="T5" fmla="*/ 48 h 48"/>
                  <a:gd name="T6" fmla="*/ 323 w 323"/>
                  <a:gd name="T7" fmla="*/ 48 h 48"/>
                  <a:gd name="T8" fmla="*/ 312 w 323"/>
                  <a:gd name="T9" fmla="*/ 0 h 48"/>
                </a:gdLst>
                <a:ahLst/>
                <a:cxnLst>
                  <a:cxn ang="0">
                    <a:pos x="T0" y="T1"/>
                  </a:cxn>
                  <a:cxn ang="0">
                    <a:pos x="T2" y="T3"/>
                  </a:cxn>
                  <a:cxn ang="0">
                    <a:pos x="T4" y="T5"/>
                  </a:cxn>
                  <a:cxn ang="0">
                    <a:pos x="T6" y="T7"/>
                  </a:cxn>
                  <a:cxn ang="0">
                    <a:pos x="T8" y="T9"/>
                  </a:cxn>
                </a:cxnLst>
                <a:rect l="0" t="0" r="r" b="b"/>
                <a:pathLst>
                  <a:path w="323" h="48">
                    <a:moveTo>
                      <a:pt x="312" y="0"/>
                    </a:moveTo>
                    <a:lnTo>
                      <a:pt x="0" y="0"/>
                    </a:lnTo>
                    <a:lnTo>
                      <a:pt x="0" y="48"/>
                    </a:lnTo>
                    <a:lnTo>
                      <a:pt x="323" y="48"/>
                    </a:lnTo>
                    <a:lnTo>
                      <a:pt x="312"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281">
                <a:extLst>
                  <a:ext uri="{FF2B5EF4-FFF2-40B4-BE49-F238E27FC236}">
                    <a16:creationId xmlns:a16="http://schemas.microsoft.com/office/drawing/2014/main" id="{758C1515-7172-4252-9473-371D0F3287AA}"/>
                  </a:ext>
                </a:extLst>
              </p:cNvPr>
              <p:cNvSpPr/>
              <p:nvPr/>
            </p:nvSpPr>
            <p:spPr bwMode="auto">
              <a:xfrm>
                <a:off x="6569075" y="1874838"/>
                <a:ext cx="512763" cy="76200"/>
              </a:xfrm>
              <a:custGeom>
                <a:avLst/>
                <a:gdLst>
                  <a:gd name="T0" fmla="*/ 312 w 323"/>
                  <a:gd name="T1" fmla="*/ 0 h 48"/>
                  <a:gd name="T2" fmla="*/ 0 w 323"/>
                  <a:gd name="T3" fmla="*/ 0 h 48"/>
                  <a:gd name="T4" fmla="*/ 0 w 323"/>
                  <a:gd name="T5" fmla="*/ 48 h 48"/>
                  <a:gd name="T6" fmla="*/ 323 w 323"/>
                  <a:gd name="T7" fmla="*/ 48 h 48"/>
                  <a:gd name="T8" fmla="*/ 312 w 323"/>
                  <a:gd name="T9" fmla="*/ 0 h 48"/>
                </a:gdLst>
                <a:ahLst/>
                <a:cxnLst>
                  <a:cxn ang="0">
                    <a:pos x="T0" y="T1"/>
                  </a:cxn>
                  <a:cxn ang="0">
                    <a:pos x="T2" y="T3"/>
                  </a:cxn>
                  <a:cxn ang="0">
                    <a:pos x="T4" y="T5"/>
                  </a:cxn>
                  <a:cxn ang="0">
                    <a:pos x="T6" y="T7"/>
                  </a:cxn>
                  <a:cxn ang="0">
                    <a:pos x="T8" y="T9"/>
                  </a:cxn>
                </a:cxnLst>
                <a:rect l="0" t="0" r="r" b="b"/>
                <a:pathLst>
                  <a:path w="323" h="48">
                    <a:moveTo>
                      <a:pt x="312" y="0"/>
                    </a:moveTo>
                    <a:lnTo>
                      <a:pt x="0" y="0"/>
                    </a:lnTo>
                    <a:lnTo>
                      <a:pt x="0" y="48"/>
                    </a:lnTo>
                    <a:lnTo>
                      <a:pt x="323" y="48"/>
                    </a:lnTo>
                    <a:lnTo>
                      <a:pt x="3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282">
                <a:extLst>
                  <a:ext uri="{FF2B5EF4-FFF2-40B4-BE49-F238E27FC236}">
                    <a16:creationId xmlns:a16="http://schemas.microsoft.com/office/drawing/2014/main" id="{5B0755C3-31CD-D285-1EA6-5CF752CD6D5F}"/>
                  </a:ext>
                </a:extLst>
              </p:cNvPr>
              <p:cNvSpPr/>
              <p:nvPr/>
            </p:nvSpPr>
            <p:spPr bwMode="auto">
              <a:xfrm>
                <a:off x="6480175" y="1874838"/>
                <a:ext cx="15875" cy="76200"/>
              </a:xfrm>
              <a:custGeom>
                <a:avLst/>
                <a:gdLst>
                  <a:gd name="T0" fmla="*/ 10 w 10"/>
                  <a:gd name="T1" fmla="*/ 0 h 48"/>
                  <a:gd name="T2" fmla="*/ 5 w 10"/>
                  <a:gd name="T3" fmla="*/ 0 h 48"/>
                  <a:gd name="T4" fmla="*/ 0 w 10"/>
                  <a:gd name="T5" fmla="*/ 48 h 48"/>
                  <a:gd name="T6" fmla="*/ 10 w 10"/>
                  <a:gd name="T7" fmla="*/ 48 h 48"/>
                  <a:gd name="T8" fmla="*/ 10 w 10"/>
                  <a:gd name="T9" fmla="*/ 0 h 48"/>
                </a:gdLst>
                <a:ahLst/>
                <a:cxnLst>
                  <a:cxn ang="0">
                    <a:pos x="T0" y="T1"/>
                  </a:cxn>
                  <a:cxn ang="0">
                    <a:pos x="T2" y="T3"/>
                  </a:cxn>
                  <a:cxn ang="0">
                    <a:pos x="T4" y="T5"/>
                  </a:cxn>
                  <a:cxn ang="0">
                    <a:pos x="T6" y="T7"/>
                  </a:cxn>
                  <a:cxn ang="0">
                    <a:pos x="T8" y="T9"/>
                  </a:cxn>
                </a:cxnLst>
                <a:rect l="0" t="0" r="r" b="b"/>
                <a:pathLst>
                  <a:path w="10" h="48">
                    <a:moveTo>
                      <a:pt x="10" y="0"/>
                    </a:moveTo>
                    <a:lnTo>
                      <a:pt x="5" y="0"/>
                    </a:lnTo>
                    <a:lnTo>
                      <a:pt x="0" y="48"/>
                    </a:lnTo>
                    <a:lnTo>
                      <a:pt x="10" y="48"/>
                    </a:lnTo>
                    <a:lnTo>
                      <a:pt x="1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任意多边形 283">
                <a:extLst>
                  <a:ext uri="{FF2B5EF4-FFF2-40B4-BE49-F238E27FC236}">
                    <a16:creationId xmlns:a16="http://schemas.microsoft.com/office/drawing/2014/main" id="{B5A2B2B4-1525-703B-4B8D-DFA917810BED}"/>
                  </a:ext>
                </a:extLst>
              </p:cNvPr>
              <p:cNvSpPr/>
              <p:nvPr/>
            </p:nvSpPr>
            <p:spPr bwMode="auto">
              <a:xfrm>
                <a:off x="6480175" y="1874838"/>
                <a:ext cx="15875" cy="76200"/>
              </a:xfrm>
              <a:custGeom>
                <a:avLst/>
                <a:gdLst>
                  <a:gd name="T0" fmla="*/ 10 w 10"/>
                  <a:gd name="T1" fmla="*/ 0 h 48"/>
                  <a:gd name="T2" fmla="*/ 5 w 10"/>
                  <a:gd name="T3" fmla="*/ 0 h 48"/>
                  <a:gd name="T4" fmla="*/ 0 w 10"/>
                  <a:gd name="T5" fmla="*/ 48 h 48"/>
                  <a:gd name="T6" fmla="*/ 10 w 10"/>
                  <a:gd name="T7" fmla="*/ 48 h 48"/>
                  <a:gd name="T8" fmla="*/ 10 w 10"/>
                  <a:gd name="T9" fmla="*/ 0 h 48"/>
                </a:gdLst>
                <a:ahLst/>
                <a:cxnLst>
                  <a:cxn ang="0">
                    <a:pos x="T0" y="T1"/>
                  </a:cxn>
                  <a:cxn ang="0">
                    <a:pos x="T2" y="T3"/>
                  </a:cxn>
                  <a:cxn ang="0">
                    <a:pos x="T4" y="T5"/>
                  </a:cxn>
                  <a:cxn ang="0">
                    <a:pos x="T6" y="T7"/>
                  </a:cxn>
                  <a:cxn ang="0">
                    <a:pos x="T8" y="T9"/>
                  </a:cxn>
                </a:cxnLst>
                <a:rect l="0" t="0" r="r" b="b"/>
                <a:pathLst>
                  <a:path w="10" h="48">
                    <a:moveTo>
                      <a:pt x="10" y="0"/>
                    </a:moveTo>
                    <a:lnTo>
                      <a:pt x="5" y="0"/>
                    </a:lnTo>
                    <a:lnTo>
                      <a:pt x="0" y="48"/>
                    </a:lnTo>
                    <a:lnTo>
                      <a:pt x="10" y="4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矩形 75">
                <a:extLst>
                  <a:ext uri="{FF2B5EF4-FFF2-40B4-BE49-F238E27FC236}">
                    <a16:creationId xmlns:a16="http://schemas.microsoft.com/office/drawing/2014/main" id="{0D891C78-6DA9-E8A7-2F10-8D48C0F06218}"/>
                  </a:ext>
                </a:extLst>
              </p:cNvPr>
              <p:cNvSpPr/>
              <p:nvPr/>
            </p:nvSpPr>
            <p:spPr bwMode="auto">
              <a:xfrm>
                <a:off x="6496050" y="1874838"/>
                <a:ext cx="65088" cy="76200"/>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矩形 76">
                <a:extLst>
                  <a:ext uri="{FF2B5EF4-FFF2-40B4-BE49-F238E27FC236}">
                    <a16:creationId xmlns:a16="http://schemas.microsoft.com/office/drawing/2014/main" id="{901ED541-3013-E1C4-2A73-81882E215823}"/>
                  </a:ext>
                </a:extLst>
              </p:cNvPr>
              <p:cNvSpPr/>
              <p:nvPr/>
            </p:nvSpPr>
            <p:spPr bwMode="auto">
              <a:xfrm>
                <a:off x="6496050" y="1874838"/>
                <a:ext cx="65088"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矩形 77">
                <a:extLst>
                  <a:ext uri="{FF2B5EF4-FFF2-40B4-BE49-F238E27FC236}">
                    <a16:creationId xmlns:a16="http://schemas.microsoft.com/office/drawing/2014/main" id="{AC2B3538-B2C8-C819-A67B-DD1535B47537}"/>
                  </a:ext>
                </a:extLst>
              </p:cNvPr>
              <p:cNvSpPr/>
              <p:nvPr/>
            </p:nvSpPr>
            <p:spPr bwMode="auto">
              <a:xfrm>
                <a:off x="7969250" y="1874838"/>
                <a:ext cx="9525" cy="76200"/>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矩形 78">
                <a:extLst>
                  <a:ext uri="{FF2B5EF4-FFF2-40B4-BE49-F238E27FC236}">
                    <a16:creationId xmlns:a16="http://schemas.microsoft.com/office/drawing/2014/main" id="{7168DB02-2E45-4FC7-9DF3-AC1498D5D127}"/>
                  </a:ext>
                </a:extLst>
              </p:cNvPr>
              <p:cNvSpPr/>
              <p:nvPr/>
            </p:nvSpPr>
            <p:spPr bwMode="auto">
              <a:xfrm>
                <a:off x="7969250" y="1874838"/>
                <a:ext cx="95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任意多边形 288">
                <a:extLst>
                  <a:ext uri="{FF2B5EF4-FFF2-40B4-BE49-F238E27FC236}">
                    <a16:creationId xmlns:a16="http://schemas.microsoft.com/office/drawing/2014/main" id="{6D9F01DF-4559-53DE-7595-1FFDB07979EC}"/>
                  </a:ext>
                </a:extLst>
              </p:cNvPr>
              <p:cNvSpPr/>
              <p:nvPr/>
            </p:nvSpPr>
            <p:spPr bwMode="auto">
              <a:xfrm>
                <a:off x="7064375" y="1874838"/>
                <a:ext cx="130175" cy="76200"/>
              </a:xfrm>
              <a:custGeom>
                <a:avLst/>
                <a:gdLst>
                  <a:gd name="T0" fmla="*/ 71 w 82"/>
                  <a:gd name="T1" fmla="*/ 0 h 48"/>
                  <a:gd name="T2" fmla="*/ 0 w 82"/>
                  <a:gd name="T3" fmla="*/ 0 h 48"/>
                  <a:gd name="T4" fmla="*/ 11 w 82"/>
                  <a:gd name="T5" fmla="*/ 48 h 48"/>
                  <a:gd name="T6" fmla="*/ 82 w 82"/>
                  <a:gd name="T7" fmla="*/ 48 h 48"/>
                  <a:gd name="T8" fmla="*/ 71 w 82"/>
                  <a:gd name="T9" fmla="*/ 0 h 48"/>
                </a:gdLst>
                <a:ahLst/>
                <a:cxnLst>
                  <a:cxn ang="0">
                    <a:pos x="T0" y="T1"/>
                  </a:cxn>
                  <a:cxn ang="0">
                    <a:pos x="T2" y="T3"/>
                  </a:cxn>
                  <a:cxn ang="0">
                    <a:pos x="T4" y="T5"/>
                  </a:cxn>
                  <a:cxn ang="0">
                    <a:pos x="T6" y="T7"/>
                  </a:cxn>
                  <a:cxn ang="0">
                    <a:pos x="T8" y="T9"/>
                  </a:cxn>
                </a:cxnLst>
                <a:rect l="0" t="0" r="r" b="b"/>
                <a:pathLst>
                  <a:path w="82" h="48">
                    <a:moveTo>
                      <a:pt x="71" y="0"/>
                    </a:moveTo>
                    <a:lnTo>
                      <a:pt x="0" y="0"/>
                    </a:lnTo>
                    <a:lnTo>
                      <a:pt x="11" y="48"/>
                    </a:lnTo>
                    <a:lnTo>
                      <a:pt x="82" y="48"/>
                    </a:lnTo>
                    <a:lnTo>
                      <a:pt x="7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任意多边形 289">
                <a:extLst>
                  <a:ext uri="{FF2B5EF4-FFF2-40B4-BE49-F238E27FC236}">
                    <a16:creationId xmlns:a16="http://schemas.microsoft.com/office/drawing/2014/main" id="{FDF8D012-F24C-E6F6-C926-3CC533861480}"/>
                  </a:ext>
                </a:extLst>
              </p:cNvPr>
              <p:cNvSpPr/>
              <p:nvPr/>
            </p:nvSpPr>
            <p:spPr bwMode="auto">
              <a:xfrm>
                <a:off x="7064375" y="1874838"/>
                <a:ext cx="130175" cy="76200"/>
              </a:xfrm>
              <a:custGeom>
                <a:avLst/>
                <a:gdLst>
                  <a:gd name="T0" fmla="*/ 71 w 82"/>
                  <a:gd name="T1" fmla="*/ 0 h 48"/>
                  <a:gd name="T2" fmla="*/ 0 w 82"/>
                  <a:gd name="T3" fmla="*/ 0 h 48"/>
                  <a:gd name="T4" fmla="*/ 11 w 82"/>
                  <a:gd name="T5" fmla="*/ 48 h 48"/>
                  <a:gd name="T6" fmla="*/ 82 w 82"/>
                  <a:gd name="T7" fmla="*/ 48 h 48"/>
                  <a:gd name="T8" fmla="*/ 71 w 82"/>
                  <a:gd name="T9" fmla="*/ 0 h 48"/>
                </a:gdLst>
                <a:ahLst/>
                <a:cxnLst>
                  <a:cxn ang="0">
                    <a:pos x="T0" y="T1"/>
                  </a:cxn>
                  <a:cxn ang="0">
                    <a:pos x="T2" y="T3"/>
                  </a:cxn>
                  <a:cxn ang="0">
                    <a:pos x="T4" y="T5"/>
                  </a:cxn>
                  <a:cxn ang="0">
                    <a:pos x="T6" y="T7"/>
                  </a:cxn>
                  <a:cxn ang="0">
                    <a:pos x="T8" y="T9"/>
                  </a:cxn>
                </a:cxnLst>
                <a:rect l="0" t="0" r="r" b="b"/>
                <a:pathLst>
                  <a:path w="82" h="48">
                    <a:moveTo>
                      <a:pt x="71" y="0"/>
                    </a:moveTo>
                    <a:lnTo>
                      <a:pt x="0" y="0"/>
                    </a:lnTo>
                    <a:lnTo>
                      <a:pt x="11" y="48"/>
                    </a:lnTo>
                    <a:lnTo>
                      <a:pt x="82" y="4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矩形 81">
                <a:extLst>
                  <a:ext uri="{FF2B5EF4-FFF2-40B4-BE49-F238E27FC236}">
                    <a16:creationId xmlns:a16="http://schemas.microsoft.com/office/drawing/2014/main" id="{984659AF-238A-A9FA-61F0-13AD065D90D7}"/>
                  </a:ext>
                </a:extLst>
              </p:cNvPr>
              <p:cNvSpPr/>
              <p:nvPr/>
            </p:nvSpPr>
            <p:spPr bwMode="auto">
              <a:xfrm>
                <a:off x="6561138" y="1874838"/>
                <a:ext cx="7938" cy="76200"/>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3" name="矩形 82">
                <a:extLst>
                  <a:ext uri="{FF2B5EF4-FFF2-40B4-BE49-F238E27FC236}">
                    <a16:creationId xmlns:a16="http://schemas.microsoft.com/office/drawing/2014/main" id="{40180432-D2C5-B038-12F3-B8F26D0A2C73}"/>
                  </a:ext>
                </a:extLst>
              </p:cNvPr>
              <p:cNvSpPr/>
              <p:nvPr/>
            </p:nvSpPr>
            <p:spPr bwMode="auto">
              <a:xfrm>
                <a:off x="6561138" y="1874838"/>
                <a:ext cx="7938"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4" name="任意多边形 292">
                <a:extLst>
                  <a:ext uri="{FF2B5EF4-FFF2-40B4-BE49-F238E27FC236}">
                    <a16:creationId xmlns:a16="http://schemas.microsoft.com/office/drawing/2014/main" id="{3FB8DFFE-992B-D9BE-1204-806C6B23EE60}"/>
                  </a:ext>
                </a:extLst>
              </p:cNvPr>
              <p:cNvSpPr/>
              <p:nvPr/>
            </p:nvSpPr>
            <p:spPr bwMode="auto">
              <a:xfrm>
                <a:off x="8004175" y="1995488"/>
                <a:ext cx="33338" cy="76200"/>
              </a:xfrm>
              <a:custGeom>
                <a:avLst/>
                <a:gdLst>
                  <a:gd name="T0" fmla="*/ 21 w 21"/>
                  <a:gd name="T1" fmla="*/ 0 h 48"/>
                  <a:gd name="T2" fmla="*/ 0 w 21"/>
                  <a:gd name="T3" fmla="*/ 0 h 48"/>
                  <a:gd name="T4" fmla="*/ 0 w 21"/>
                  <a:gd name="T5" fmla="*/ 48 h 48"/>
                  <a:gd name="T6" fmla="*/ 17 w 21"/>
                  <a:gd name="T7" fmla="*/ 48 h 48"/>
                  <a:gd name="T8" fmla="*/ 21 w 21"/>
                  <a:gd name="T9" fmla="*/ 0 h 48"/>
                </a:gdLst>
                <a:ahLst/>
                <a:cxnLst>
                  <a:cxn ang="0">
                    <a:pos x="T0" y="T1"/>
                  </a:cxn>
                  <a:cxn ang="0">
                    <a:pos x="T2" y="T3"/>
                  </a:cxn>
                  <a:cxn ang="0">
                    <a:pos x="T4" y="T5"/>
                  </a:cxn>
                  <a:cxn ang="0">
                    <a:pos x="T6" y="T7"/>
                  </a:cxn>
                  <a:cxn ang="0">
                    <a:pos x="T8" y="T9"/>
                  </a:cxn>
                </a:cxnLst>
                <a:rect l="0" t="0" r="r" b="b"/>
                <a:pathLst>
                  <a:path w="21" h="48">
                    <a:moveTo>
                      <a:pt x="21" y="0"/>
                    </a:moveTo>
                    <a:lnTo>
                      <a:pt x="0" y="0"/>
                    </a:lnTo>
                    <a:lnTo>
                      <a:pt x="0" y="48"/>
                    </a:lnTo>
                    <a:lnTo>
                      <a:pt x="17" y="48"/>
                    </a:lnTo>
                    <a:lnTo>
                      <a:pt x="2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任意多边形 293">
                <a:extLst>
                  <a:ext uri="{FF2B5EF4-FFF2-40B4-BE49-F238E27FC236}">
                    <a16:creationId xmlns:a16="http://schemas.microsoft.com/office/drawing/2014/main" id="{48A00BA9-3D21-A1B2-E516-2507EEAA945D}"/>
                  </a:ext>
                </a:extLst>
              </p:cNvPr>
              <p:cNvSpPr/>
              <p:nvPr/>
            </p:nvSpPr>
            <p:spPr bwMode="auto">
              <a:xfrm>
                <a:off x="8004175" y="1995488"/>
                <a:ext cx="33338" cy="76200"/>
              </a:xfrm>
              <a:custGeom>
                <a:avLst/>
                <a:gdLst>
                  <a:gd name="T0" fmla="*/ 21 w 21"/>
                  <a:gd name="T1" fmla="*/ 0 h 48"/>
                  <a:gd name="T2" fmla="*/ 0 w 21"/>
                  <a:gd name="T3" fmla="*/ 0 h 48"/>
                  <a:gd name="T4" fmla="*/ 0 w 21"/>
                  <a:gd name="T5" fmla="*/ 48 h 48"/>
                  <a:gd name="T6" fmla="*/ 17 w 21"/>
                  <a:gd name="T7" fmla="*/ 48 h 48"/>
                  <a:gd name="T8" fmla="*/ 21 w 21"/>
                  <a:gd name="T9" fmla="*/ 0 h 48"/>
                </a:gdLst>
                <a:ahLst/>
                <a:cxnLst>
                  <a:cxn ang="0">
                    <a:pos x="T0" y="T1"/>
                  </a:cxn>
                  <a:cxn ang="0">
                    <a:pos x="T2" y="T3"/>
                  </a:cxn>
                  <a:cxn ang="0">
                    <a:pos x="T4" y="T5"/>
                  </a:cxn>
                  <a:cxn ang="0">
                    <a:pos x="T6" y="T7"/>
                  </a:cxn>
                  <a:cxn ang="0">
                    <a:pos x="T8" y="T9"/>
                  </a:cxn>
                </a:cxnLst>
                <a:rect l="0" t="0" r="r" b="b"/>
                <a:pathLst>
                  <a:path w="21" h="48">
                    <a:moveTo>
                      <a:pt x="21" y="0"/>
                    </a:moveTo>
                    <a:lnTo>
                      <a:pt x="0" y="0"/>
                    </a:lnTo>
                    <a:lnTo>
                      <a:pt x="0" y="48"/>
                    </a:lnTo>
                    <a:lnTo>
                      <a:pt x="17" y="48"/>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任意多边形 294">
                <a:extLst>
                  <a:ext uri="{FF2B5EF4-FFF2-40B4-BE49-F238E27FC236}">
                    <a16:creationId xmlns:a16="http://schemas.microsoft.com/office/drawing/2014/main" id="{FB39A04C-6AD1-BD32-02DD-AA073BD60509}"/>
                  </a:ext>
                </a:extLst>
              </p:cNvPr>
              <p:cNvSpPr/>
              <p:nvPr/>
            </p:nvSpPr>
            <p:spPr bwMode="auto">
              <a:xfrm>
                <a:off x="7202488" y="1995488"/>
                <a:ext cx="801688" cy="76200"/>
              </a:xfrm>
              <a:custGeom>
                <a:avLst/>
                <a:gdLst>
                  <a:gd name="T0" fmla="*/ 39 w 505"/>
                  <a:gd name="T1" fmla="*/ 0 h 48"/>
                  <a:gd name="T2" fmla="*/ 0 w 505"/>
                  <a:gd name="T3" fmla="*/ 0 h 48"/>
                  <a:gd name="T4" fmla="*/ 11 w 505"/>
                  <a:gd name="T5" fmla="*/ 48 h 48"/>
                  <a:gd name="T6" fmla="*/ 48 w 505"/>
                  <a:gd name="T7" fmla="*/ 48 h 48"/>
                  <a:gd name="T8" fmla="*/ 39 w 505"/>
                  <a:gd name="T9" fmla="*/ 0 h 48"/>
                  <a:gd name="T10" fmla="*/ 483 w 505"/>
                  <a:gd name="T11" fmla="*/ 0 h 48"/>
                  <a:gd name="T12" fmla="*/ 220 w 505"/>
                  <a:gd name="T13" fmla="*/ 0 h 48"/>
                  <a:gd name="T14" fmla="*/ 230 w 505"/>
                  <a:gd name="T15" fmla="*/ 48 h 48"/>
                  <a:gd name="T16" fmla="*/ 483 w 505"/>
                  <a:gd name="T17" fmla="*/ 48 h 48"/>
                  <a:gd name="T18" fmla="*/ 483 w 505"/>
                  <a:gd name="T19" fmla="*/ 0 h 48"/>
                  <a:gd name="T20" fmla="*/ 505 w 505"/>
                  <a:gd name="T21" fmla="*/ 0 h 48"/>
                  <a:gd name="T22" fmla="*/ 489 w 505"/>
                  <a:gd name="T23" fmla="*/ 0 h 48"/>
                  <a:gd name="T24" fmla="*/ 489 w 505"/>
                  <a:gd name="T25" fmla="*/ 48 h 48"/>
                  <a:gd name="T26" fmla="*/ 505 w 505"/>
                  <a:gd name="T27" fmla="*/ 48 h 48"/>
                  <a:gd name="T28" fmla="*/ 505 w 505"/>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5" h="48">
                    <a:moveTo>
                      <a:pt x="39" y="0"/>
                    </a:moveTo>
                    <a:lnTo>
                      <a:pt x="0" y="0"/>
                    </a:lnTo>
                    <a:lnTo>
                      <a:pt x="11" y="48"/>
                    </a:lnTo>
                    <a:lnTo>
                      <a:pt x="48" y="48"/>
                    </a:lnTo>
                    <a:lnTo>
                      <a:pt x="39" y="0"/>
                    </a:lnTo>
                    <a:close/>
                    <a:moveTo>
                      <a:pt x="483" y="0"/>
                    </a:moveTo>
                    <a:lnTo>
                      <a:pt x="220" y="0"/>
                    </a:lnTo>
                    <a:lnTo>
                      <a:pt x="230" y="48"/>
                    </a:lnTo>
                    <a:lnTo>
                      <a:pt x="483" y="48"/>
                    </a:lnTo>
                    <a:lnTo>
                      <a:pt x="483" y="0"/>
                    </a:lnTo>
                    <a:close/>
                    <a:moveTo>
                      <a:pt x="505" y="0"/>
                    </a:moveTo>
                    <a:lnTo>
                      <a:pt x="489" y="0"/>
                    </a:lnTo>
                    <a:lnTo>
                      <a:pt x="489" y="48"/>
                    </a:lnTo>
                    <a:lnTo>
                      <a:pt x="505" y="48"/>
                    </a:lnTo>
                    <a:lnTo>
                      <a:pt x="505"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295">
                <a:extLst>
                  <a:ext uri="{FF2B5EF4-FFF2-40B4-BE49-F238E27FC236}">
                    <a16:creationId xmlns:a16="http://schemas.microsoft.com/office/drawing/2014/main" id="{4845CF25-DDB4-6AC8-FE09-67DD6F6D5783}"/>
                  </a:ext>
                </a:extLst>
              </p:cNvPr>
              <p:cNvSpPr/>
              <p:nvPr/>
            </p:nvSpPr>
            <p:spPr bwMode="auto">
              <a:xfrm>
                <a:off x="7202488" y="1995488"/>
                <a:ext cx="801688" cy="76200"/>
              </a:xfrm>
              <a:custGeom>
                <a:avLst/>
                <a:gdLst>
                  <a:gd name="T0" fmla="*/ 39 w 505"/>
                  <a:gd name="T1" fmla="*/ 0 h 48"/>
                  <a:gd name="T2" fmla="*/ 0 w 505"/>
                  <a:gd name="T3" fmla="*/ 0 h 48"/>
                  <a:gd name="T4" fmla="*/ 11 w 505"/>
                  <a:gd name="T5" fmla="*/ 48 h 48"/>
                  <a:gd name="T6" fmla="*/ 48 w 505"/>
                  <a:gd name="T7" fmla="*/ 48 h 48"/>
                  <a:gd name="T8" fmla="*/ 39 w 505"/>
                  <a:gd name="T9" fmla="*/ 0 h 48"/>
                  <a:gd name="T10" fmla="*/ 483 w 505"/>
                  <a:gd name="T11" fmla="*/ 0 h 48"/>
                  <a:gd name="T12" fmla="*/ 220 w 505"/>
                  <a:gd name="T13" fmla="*/ 0 h 48"/>
                  <a:gd name="T14" fmla="*/ 230 w 505"/>
                  <a:gd name="T15" fmla="*/ 48 h 48"/>
                  <a:gd name="T16" fmla="*/ 483 w 505"/>
                  <a:gd name="T17" fmla="*/ 48 h 48"/>
                  <a:gd name="T18" fmla="*/ 483 w 505"/>
                  <a:gd name="T19" fmla="*/ 0 h 48"/>
                  <a:gd name="T20" fmla="*/ 505 w 505"/>
                  <a:gd name="T21" fmla="*/ 0 h 48"/>
                  <a:gd name="T22" fmla="*/ 489 w 505"/>
                  <a:gd name="T23" fmla="*/ 0 h 48"/>
                  <a:gd name="T24" fmla="*/ 489 w 505"/>
                  <a:gd name="T25" fmla="*/ 48 h 48"/>
                  <a:gd name="T26" fmla="*/ 505 w 505"/>
                  <a:gd name="T27" fmla="*/ 48 h 48"/>
                  <a:gd name="T28" fmla="*/ 505 w 505"/>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5" h="48">
                    <a:moveTo>
                      <a:pt x="39" y="0"/>
                    </a:moveTo>
                    <a:lnTo>
                      <a:pt x="0" y="0"/>
                    </a:lnTo>
                    <a:lnTo>
                      <a:pt x="11" y="48"/>
                    </a:lnTo>
                    <a:lnTo>
                      <a:pt x="48" y="48"/>
                    </a:lnTo>
                    <a:lnTo>
                      <a:pt x="39" y="0"/>
                    </a:lnTo>
                    <a:moveTo>
                      <a:pt x="483" y="0"/>
                    </a:moveTo>
                    <a:lnTo>
                      <a:pt x="220" y="0"/>
                    </a:lnTo>
                    <a:lnTo>
                      <a:pt x="230" y="48"/>
                    </a:lnTo>
                    <a:lnTo>
                      <a:pt x="483" y="48"/>
                    </a:lnTo>
                    <a:lnTo>
                      <a:pt x="483" y="0"/>
                    </a:lnTo>
                    <a:moveTo>
                      <a:pt x="505" y="0"/>
                    </a:moveTo>
                    <a:lnTo>
                      <a:pt x="489" y="0"/>
                    </a:lnTo>
                    <a:lnTo>
                      <a:pt x="489" y="48"/>
                    </a:lnTo>
                    <a:lnTo>
                      <a:pt x="505" y="48"/>
                    </a:lnTo>
                    <a:lnTo>
                      <a:pt x="5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296">
                <a:extLst>
                  <a:ext uri="{FF2B5EF4-FFF2-40B4-BE49-F238E27FC236}">
                    <a16:creationId xmlns:a16="http://schemas.microsoft.com/office/drawing/2014/main" id="{AEC21764-B327-A391-45C2-F7775C9586FD}"/>
                  </a:ext>
                </a:extLst>
              </p:cNvPr>
              <p:cNvSpPr/>
              <p:nvPr/>
            </p:nvSpPr>
            <p:spPr bwMode="auto">
              <a:xfrm>
                <a:off x="7264400" y="1995488"/>
                <a:ext cx="303213" cy="76200"/>
              </a:xfrm>
              <a:custGeom>
                <a:avLst/>
                <a:gdLst>
                  <a:gd name="T0" fmla="*/ 181 w 191"/>
                  <a:gd name="T1" fmla="*/ 0 h 48"/>
                  <a:gd name="T2" fmla="*/ 0 w 191"/>
                  <a:gd name="T3" fmla="*/ 0 h 48"/>
                  <a:gd name="T4" fmla="*/ 9 w 191"/>
                  <a:gd name="T5" fmla="*/ 48 h 48"/>
                  <a:gd name="T6" fmla="*/ 191 w 191"/>
                  <a:gd name="T7" fmla="*/ 48 h 48"/>
                  <a:gd name="T8" fmla="*/ 181 w 191"/>
                  <a:gd name="T9" fmla="*/ 0 h 48"/>
                </a:gdLst>
                <a:ahLst/>
                <a:cxnLst>
                  <a:cxn ang="0">
                    <a:pos x="T0" y="T1"/>
                  </a:cxn>
                  <a:cxn ang="0">
                    <a:pos x="T2" y="T3"/>
                  </a:cxn>
                  <a:cxn ang="0">
                    <a:pos x="T4" y="T5"/>
                  </a:cxn>
                  <a:cxn ang="0">
                    <a:pos x="T6" y="T7"/>
                  </a:cxn>
                  <a:cxn ang="0">
                    <a:pos x="T8" y="T9"/>
                  </a:cxn>
                </a:cxnLst>
                <a:rect l="0" t="0" r="r" b="b"/>
                <a:pathLst>
                  <a:path w="191" h="48">
                    <a:moveTo>
                      <a:pt x="181" y="0"/>
                    </a:moveTo>
                    <a:lnTo>
                      <a:pt x="0" y="0"/>
                    </a:lnTo>
                    <a:lnTo>
                      <a:pt x="9" y="48"/>
                    </a:lnTo>
                    <a:lnTo>
                      <a:pt x="191" y="48"/>
                    </a:lnTo>
                    <a:lnTo>
                      <a:pt x="18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297">
                <a:extLst>
                  <a:ext uri="{FF2B5EF4-FFF2-40B4-BE49-F238E27FC236}">
                    <a16:creationId xmlns:a16="http://schemas.microsoft.com/office/drawing/2014/main" id="{BF0020AA-ABA7-F26F-4B86-26F09C7B2350}"/>
                  </a:ext>
                </a:extLst>
              </p:cNvPr>
              <p:cNvSpPr/>
              <p:nvPr/>
            </p:nvSpPr>
            <p:spPr bwMode="auto">
              <a:xfrm>
                <a:off x="7264400" y="1995488"/>
                <a:ext cx="303213" cy="76200"/>
              </a:xfrm>
              <a:custGeom>
                <a:avLst/>
                <a:gdLst>
                  <a:gd name="T0" fmla="*/ 181 w 191"/>
                  <a:gd name="T1" fmla="*/ 0 h 48"/>
                  <a:gd name="T2" fmla="*/ 0 w 191"/>
                  <a:gd name="T3" fmla="*/ 0 h 48"/>
                  <a:gd name="T4" fmla="*/ 9 w 191"/>
                  <a:gd name="T5" fmla="*/ 48 h 48"/>
                  <a:gd name="T6" fmla="*/ 191 w 191"/>
                  <a:gd name="T7" fmla="*/ 48 h 48"/>
                  <a:gd name="T8" fmla="*/ 181 w 191"/>
                  <a:gd name="T9" fmla="*/ 0 h 48"/>
                </a:gdLst>
                <a:ahLst/>
                <a:cxnLst>
                  <a:cxn ang="0">
                    <a:pos x="T0" y="T1"/>
                  </a:cxn>
                  <a:cxn ang="0">
                    <a:pos x="T2" y="T3"/>
                  </a:cxn>
                  <a:cxn ang="0">
                    <a:pos x="T4" y="T5"/>
                  </a:cxn>
                  <a:cxn ang="0">
                    <a:pos x="T6" y="T7"/>
                  </a:cxn>
                  <a:cxn ang="0">
                    <a:pos x="T8" y="T9"/>
                  </a:cxn>
                </a:cxnLst>
                <a:rect l="0" t="0" r="r" b="b"/>
                <a:pathLst>
                  <a:path w="191" h="48">
                    <a:moveTo>
                      <a:pt x="181" y="0"/>
                    </a:moveTo>
                    <a:lnTo>
                      <a:pt x="0" y="0"/>
                    </a:lnTo>
                    <a:lnTo>
                      <a:pt x="9" y="48"/>
                    </a:lnTo>
                    <a:lnTo>
                      <a:pt x="191" y="48"/>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298">
                <a:extLst>
                  <a:ext uri="{FF2B5EF4-FFF2-40B4-BE49-F238E27FC236}">
                    <a16:creationId xmlns:a16="http://schemas.microsoft.com/office/drawing/2014/main" id="{D2DBD28B-C151-93ED-306C-4E83D64E3B34}"/>
                  </a:ext>
                </a:extLst>
              </p:cNvPr>
              <p:cNvSpPr/>
              <p:nvPr/>
            </p:nvSpPr>
            <p:spPr bwMode="auto">
              <a:xfrm>
                <a:off x="6569075" y="1995488"/>
                <a:ext cx="538163" cy="76200"/>
              </a:xfrm>
              <a:custGeom>
                <a:avLst/>
                <a:gdLst>
                  <a:gd name="T0" fmla="*/ 328 w 339"/>
                  <a:gd name="T1" fmla="*/ 0 h 48"/>
                  <a:gd name="T2" fmla="*/ 0 w 339"/>
                  <a:gd name="T3" fmla="*/ 0 h 48"/>
                  <a:gd name="T4" fmla="*/ 0 w 339"/>
                  <a:gd name="T5" fmla="*/ 48 h 48"/>
                  <a:gd name="T6" fmla="*/ 339 w 339"/>
                  <a:gd name="T7" fmla="*/ 48 h 48"/>
                  <a:gd name="T8" fmla="*/ 328 w 339"/>
                  <a:gd name="T9" fmla="*/ 0 h 48"/>
                </a:gdLst>
                <a:ahLst/>
                <a:cxnLst>
                  <a:cxn ang="0">
                    <a:pos x="T0" y="T1"/>
                  </a:cxn>
                  <a:cxn ang="0">
                    <a:pos x="T2" y="T3"/>
                  </a:cxn>
                  <a:cxn ang="0">
                    <a:pos x="T4" y="T5"/>
                  </a:cxn>
                  <a:cxn ang="0">
                    <a:pos x="T6" y="T7"/>
                  </a:cxn>
                  <a:cxn ang="0">
                    <a:pos x="T8" y="T9"/>
                  </a:cxn>
                </a:cxnLst>
                <a:rect l="0" t="0" r="r" b="b"/>
                <a:pathLst>
                  <a:path w="339" h="48">
                    <a:moveTo>
                      <a:pt x="328" y="0"/>
                    </a:moveTo>
                    <a:lnTo>
                      <a:pt x="0" y="0"/>
                    </a:lnTo>
                    <a:lnTo>
                      <a:pt x="0" y="48"/>
                    </a:lnTo>
                    <a:lnTo>
                      <a:pt x="339" y="48"/>
                    </a:lnTo>
                    <a:lnTo>
                      <a:pt x="328"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299">
                <a:extLst>
                  <a:ext uri="{FF2B5EF4-FFF2-40B4-BE49-F238E27FC236}">
                    <a16:creationId xmlns:a16="http://schemas.microsoft.com/office/drawing/2014/main" id="{E1362539-B1F0-47C2-2EC1-63C5A355CED8}"/>
                  </a:ext>
                </a:extLst>
              </p:cNvPr>
              <p:cNvSpPr/>
              <p:nvPr/>
            </p:nvSpPr>
            <p:spPr bwMode="auto">
              <a:xfrm>
                <a:off x="6569075" y="1995488"/>
                <a:ext cx="538163" cy="76200"/>
              </a:xfrm>
              <a:custGeom>
                <a:avLst/>
                <a:gdLst>
                  <a:gd name="T0" fmla="*/ 328 w 339"/>
                  <a:gd name="T1" fmla="*/ 0 h 48"/>
                  <a:gd name="T2" fmla="*/ 0 w 339"/>
                  <a:gd name="T3" fmla="*/ 0 h 48"/>
                  <a:gd name="T4" fmla="*/ 0 w 339"/>
                  <a:gd name="T5" fmla="*/ 48 h 48"/>
                  <a:gd name="T6" fmla="*/ 339 w 339"/>
                  <a:gd name="T7" fmla="*/ 48 h 48"/>
                  <a:gd name="T8" fmla="*/ 328 w 339"/>
                  <a:gd name="T9" fmla="*/ 0 h 48"/>
                </a:gdLst>
                <a:ahLst/>
                <a:cxnLst>
                  <a:cxn ang="0">
                    <a:pos x="T0" y="T1"/>
                  </a:cxn>
                  <a:cxn ang="0">
                    <a:pos x="T2" y="T3"/>
                  </a:cxn>
                  <a:cxn ang="0">
                    <a:pos x="T4" y="T5"/>
                  </a:cxn>
                  <a:cxn ang="0">
                    <a:pos x="T6" y="T7"/>
                  </a:cxn>
                  <a:cxn ang="0">
                    <a:pos x="T8" y="T9"/>
                  </a:cxn>
                </a:cxnLst>
                <a:rect l="0" t="0" r="r" b="b"/>
                <a:pathLst>
                  <a:path w="339" h="48">
                    <a:moveTo>
                      <a:pt x="328" y="0"/>
                    </a:moveTo>
                    <a:lnTo>
                      <a:pt x="0" y="0"/>
                    </a:lnTo>
                    <a:lnTo>
                      <a:pt x="0" y="48"/>
                    </a:lnTo>
                    <a:lnTo>
                      <a:pt x="339" y="48"/>
                    </a:lnTo>
                    <a:lnTo>
                      <a:pt x="3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300">
                <a:extLst>
                  <a:ext uri="{FF2B5EF4-FFF2-40B4-BE49-F238E27FC236}">
                    <a16:creationId xmlns:a16="http://schemas.microsoft.com/office/drawing/2014/main" id="{7506C07E-8572-F251-E51C-5BFBBA09552B}"/>
                  </a:ext>
                </a:extLst>
              </p:cNvPr>
              <p:cNvSpPr/>
              <p:nvPr/>
            </p:nvSpPr>
            <p:spPr bwMode="auto">
              <a:xfrm>
                <a:off x="6480175" y="1995488"/>
                <a:ext cx="15875" cy="76200"/>
              </a:xfrm>
              <a:custGeom>
                <a:avLst/>
                <a:gdLst>
                  <a:gd name="T0" fmla="*/ 10 w 10"/>
                  <a:gd name="T1" fmla="*/ 0 h 48"/>
                  <a:gd name="T2" fmla="*/ 5 w 10"/>
                  <a:gd name="T3" fmla="*/ 0 h 48"/>
                  <a:gd name="T4" fmla="*/ 0 w 10"/>
                  <a:gd name="T5" fmla="*/ 48 h 48"/>
                  <a:gd name="T6" fmla="*/ 10 w 10"/>
                  <a:gd name="T7" fmla="*/ 48 h 48"/>
                  <a:gd name="T8" fmla="*/ 10 w 10"/>
                  <a:gd name="T9" fmla="*/ 0 h 48"/>
                </a:gdLst>
                <a:ahLst/>
                <a:cxnLst>
                  <a:cxn ang="0">
                    <a:pos x="T0" y="T1"/>
                  </a:cxn>
                  <a:cxn ang="0">
                    <a:pos x="T2" y="T3"/>
                  </a:cxn>
                  <a:cxn ang="0">
                    <a:pos x="T4" y="T5"/>
                  </a:cxn>
                  <a:cxn ang="0">
                    <a:pos x="T6" y="T7"/>
                  </a:cxn>
                  <a:cxn ang="0">
                    <a:pos x="T8" y="T9"/>
                  </a:cxn>
                </a:cxnLst>
                <a:rect l="0" t="0" r="r" b="b"/>
                <a:pathLst>
                  <a:path w="10" h="48">
                    <a:moveTo>
                      <a:pt x="10" y="0"/>
                    </a:moveTo>
                    <a:lnTo>
                      <a:pt x="5" y="0"/>
                    </a:lnTo>
                    <a:lnTo>
                      <a:pt x="0" y="48"/>
                    </a:lnTo>
                    <a:lnTo>
                      <a:pt x="10" y="48"/>
                    </a:lnTo>
                    <a:lnTo>
                      <a:pt x="1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301">
                <a:extLst>
                  <a:ext uri="{FF2B5EF4-FFF2-40B4-BE49-F238E27FC236}">
                    <a16:creationId xmlns:a16="http://schemas.microsoft.com/office/drawing/2014/main" id="{FF5FA3EC-8539-2B5F-D025-E633C0C57CE9}"/>
                  </a:ext>
                </a:extLst>
              </p:cNvPr>
              <p:cNvSpPr/>
              <p:nvPr/>
            </p:nvSpPr>
            <p:spPr bwMode="auto">
              <a:xfrm>
                <a:off x="6480175" y="1995488"/>
                <a:ext cx="15875" cy="76200"/>
              </a:xfrm>
              <a:custGeom>
                <a:avLst/>
                <a:gdLst>
                  <a:gd name="T0" fmla="*/ 10 w 10"/>
                  <a:gd name="T1" fmla="*/ 0 h 48"/>
                  <a:gd name="T2" fmla="*/ 5 w 10"/>
                  <a:gd name="T3" fmla="*/ 0 h 48"/>
                  <a:gd name="T4" fmla="*/ 0 w 10"/>
                  <a:gd name="T5" fmla="*/ 48 h 48"/>
                  <a:gd name="T6" fmla="*/ 10 w 10"/>
                  <a:gd name="T7" fmla="*/ 48 h 48"/>
                  <a:gd name="T8" fmla="*/ 10 w 10"/>
                  <a:gd name="T9" fmla="*/ 0 h 48"/>
                </a:gdLst>
                <a:ahLst/>
                <a:cxnLst>
                  <a:cxn ang="0">
                    <a:pos x="T0" y="T1"/>
                  </a:cxn>
                  <a:cxn ang="0">
                    <a:pos x="T2" y="T3"/>
                  </a:cxn>
                  <a:cxn ang="0">
                    <a:pos x="T4" y="T5"/>
                  </a:cxn>
                  <a:cxn ang="0">
                    <a:pos x="T6" y="T7"/>
                  </a:cxn>
                  <a:cxn ang="0">
                    <a:pos x="T8" y="T9"/>
                  </a:cxn>
                </a:cxnLst>
                <a:rect l="0" t="0" r="r" b="b"/>
                <a:pathLst>
                  <a:path w="10" h="48">
                    <a:moveTo>
                      <a:pt x="10" y="0"/>
                    </a:moveTo>
                    <a:lnTo>
                      <a:pt x="5" y="0"/>
                    </a:lnTo>
                    <a:lnTo>
                      <a:pt x="0" y="48"/>
                    </a:lnTo>
                    <a:lnTo>
                      <a:pt x="10" y="4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矩形 93">
                <a:extLst>
                  <a:ext uri="{FF2B5EF4-FFF2-40B4-BE49-F238E27FC236}">
                    <a16:creationId xmlns:a16="http://schemas.microsoft.com/office/drawing/2014/main" id="{BD1A3F2B-941C-3934-8B84-6F6733134CBD}"/>
                  </a:ext>
                </a:extLst>
              </p:cNvPr>
              <p:cNvSpPr/>
              <p:nvPr/>
            </p:nvSpPr>
            <p:spPr bwMode="auto">
              <a:xfrm>
                <a:off x="6496050" y="1995488"/>
                <a:ext cx="65088" cy="76200"/>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5" name="矩形 94">
                <a:extLst>
                  <a:ext uri="{FF2B5EF4-FFF2-40B4-BE49-F238E27FC236}">
                    <a16:creationId xmlns:a16="http://schemas.microsoft.com/office/drawing/2014/main" id="{06075E43-A6C0-20C4-A2A8-17B8B2B78350}"/>
                  </a:ext>
                </a:extLst>
              </p:cNvPr>
              <p:cNvSpPr/>
              <p:nvPr/>
            </p:nvSpPr>
            <p:spPr bwMode="auto">
              <a:xfrm>
                <a:off x="6496050" y="1995488"/>
                <a:ext cx="65088"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6" name="矩形 95">
                <a:extLst>
                  <a:ext uri="{FF2B5EF4-FFF2-40B4-BE49-F238E27FC236}">
                    <a16:creationId xmlns:a16="http://schemas.microsoft.com/office/drawing/2014/main" id="{5BF702CE-2DD7-C3B5-A260-1541F2F24AEA}"/>
                  </a:ext>
                </a:extLst>
              </p:cNvPr>
              <p:cNvSpPr/>
              <p:nvPr/>
            </p:nvSpPr>
            <p:spPr bwMode="auto">
              <a:xfrm>
                <a:off x="7969250" y="1995488"/>
                <a:ext cx="9525" cy="76200"/>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 name="矩形 96">
                <a:extLst>
                  <a:ext uri="{FF2B5EF4-FFF2-40B4-BE49-F238E27FC236}">
                    <a16:creationId xmlns:a16="http://schemas.microsoft.com/office/drawing/2014/main" id="{04D78DC8-8F95-EC63-32F0-C1D2C0FE8B19}"/>
                  </a:ext>
                </a:extLst>
              </p:cNvPr>
              <p:cNvSpPr/>
              <p:nvPr/>
            </p:nvSpPr>
            <p:spPr bwMode="auto">
              <a:xfrm>
                <a:off x="7969250" y="1995488"/>
                <a:ext cx="95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8" name="任意多边形 306">
                <a:extLst>
                  <a:ext uri="{FF2B5EF4-FFF2-40B4-BE49-F238E27FC236}">
                    <a16:creationId xmlns:a16="http://schemas.microsoft.com/office/drawing/2014/main" id="{4CCCE312-4EFB-31A4-2EB8-FB6B45F447E8}"/>
                  </a:ext>
                </a:extLst>
              </p:cNvPr>
              <p:cNvSpPr/>
              <p:nvPr/>
            </p:nvSpPr>
            <p:spPr bwMode="auto">
              <a:xfrm>
                <a:off x="7089775" y="1995488"/>
                <a:ext cx="130175" cy="76200"/>
              </a:xfrm>
              <a:custGeom>
                <a:avLst/>
                <a:gdLst>
                  <a:gd name="T0" fmla="*/ 71 w 82"/>
                  <a:gd name="T1" fmla="*/ 0 h 48"/>
                  <a:gd name="T2" fmla="*/ 0 w 82"/>
                  <a:gd name="T3" fmla="*/ 0 h 48"/>
                  <a:gd name="T4" fmla="*/ 11 w 82"/>
                  <a:gd name="T5" fmla="*/ 48 h 48"/>
                  <a:gd name="T6" fmla="*/ 82 w 82"/>
                  <a:gd name="T7" fmla="*/ 48 h 48"/>
                  <a:gd name="T8" fmla="*/ 71 w 82"/>
                  <a:gd name="T9" fmla="*/ 0 h 48"/>
                </a:gdLst>
                <a:ahLst/>
                <a:cxnLst>
                  <a:cxn ang="0">
                    <a:pos x="T0" y="T1"/>
                  </a:cxn>
                  <a:cxn ang="0">
                    <a:pos x="T2" y="T3"/>
                  </a:cxn>
                  <a:cxn ang="0">
                    <a:pos x="T4" y="T5"/>
                  </a:cxn>
                  <a:cxn ang="0">
                    <a:pos x="T6" y="T7"/>
                  </a:cxn>
                  <a:cxn ang="0">
                    <a:pos x="T8" y="T9"/>
                  </a:cxn>
                </a:cxnLst>
                <a:rect l="0" t="0" r="r" b="b"/>
                <a:pathLst>
                  <a:path w="82" h="48">
                    <a:moveTo>
                      <a:pt x="71" y="0"/>
                    </a:moveTo>
                    <a:lnTo>
                      <a:pt x="0" y="0"/>
                    </a:lnTo>
                    <a:lnTo>
                      <a:pt x="11" y="48"/>
                    </a:lnTo>
                    <a:lnTo>
                      <a:pt x="82" y="48"/>
                    </a:lnTo>
                    <a:lnTo>
                      <a:pt x="7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任意多边形 307">
                <a:extLst>
                  <a:ext uri="{FF2B5EF4-FFF2-40B4-BE49-F238E27FC236}">
                    <a16:creationId xmlns:a16="http://schemas.microsoft.com/office/drawing/2014/main" id="{81B0BE34-7110-69C0-8693-585A46DADF4B}"/>
                  </a:ext>
                </a:extLst>
              </p:cNvPr>
              <p:cNvSpPr/>
              <p:nvPr/>
            </p:nvSpPr>
            <p:spPr bwMode="auto">
              <a:xfrm>
                <a:off x="7089775" y="1995488"/>
                <a:ext cx="130175" cy="76200"/>
              </a:xfrm>
              <a:custGeom>
                <a:avLst/>
                <a:gdLst>
                  <a:gd name="T0" fmla="*/ 71 w 82"/>
                  <a:gd name="T1" fmla="*/ 0 h 48"/>
                  <a:gd name="T2" fmla="*/ 0 w 82"/>
                  <a:gd name="T3" fmla="*/ 0 h 48"/>
                  <a:gd name="T4" fmla="*/ 11 w 82"/>
                  <a:gd name="T5" fmla="*/ 48 h 48"/>
                  <a:gd name="T6" fmla="*/ 82 w 82"/>
                  <a:gd name="T7" fmla="*/ 48 h 48"/>
                  <a:gd name="T8" fmla="*/ 71 w 82"/>
                  <a:gd name="T9" fmla="*/ 0 h 48"/>
                </a:gdLst>
                <a:ahLst/>
                <a:cxnLst>
                  <a:cxn ang="0">
                    <a:pos x="T0" y="T1"/>
                  </a:cxn>
                  <a:cxn ang="0">
                    <a:pos x="T2" y="T3"/>
                  </a:cxn>
                  <a:cxn ang="0">
                    <a:pos x="T4" y="T5"/>
                  </a:cxn>
                  <a:cxn ang="0">
                    <a:pos x="T6" y="T7"/>
                  </a:cxn>
                  <a:cxn ang="0">
                    <a:pos x="T8" y="T9"/>
                  </a:cxn>
                </a:cxnLst>
                <a:rect l="0" t="0" r="r" b="b"/>
                <a:pathLst>
                  <a:path w="82" h="48">
                    <a:moveTo>
                      <a:pt x="71" y="0"/>
                    </a:moveTo>
                    <a:lnTo>
                      <a:pt x="0" y="0"/>
                    </a:lnTo>
                    <a:lnTo>
                      <a:pt x="11" y="48"/>
                    </a:lnTo>
                    <a:lnTo>
                      <a:pt x="82" y="4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矩形 99">
                <a:extLst>
                  <a:ext uri="{FF2B5EF4-FFF2-40B4-BE49-F238E27FC236}">
                    <a16:creationId xmlns:a16="http://schemas.microsoft.com/office/drawing/2014/main" id="{C811601A-8CE8-B572-9F43-010832B002C5}"/>
                  </a:ext>
                </a:extLst>
              </p:cNvPr>
              <p:cNvSpPr/>
              <p:nvPr/>
            </p:nvSpPr>
            <p:spPr bwMode="auto">
              <a:xfrm>
                <a:off x="6561138" y="1995488"/>
                <a:ext cx="7938" cy="76200"/>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1" name="矩形 100">
                <a:extLst>
                  <a:ext uri="{FF2B5EF4-FFF2-40B4-BE49-F238E27FC236}">
                    <a16:creationId xmlns:a16="http://schemas.microsoft.com/office/drawing/2014/main" id="{A3538DC8-8678-9276-7A48-1AE96000A4C7}"/>
                  </a:ext>
                </a:extLst>
              </p:cNvPr>
              <p:cNvSpPr/>
              <p:nvPr/>
            </p:nvSpPr>
            <p:spPr bwMode="auto">
              <a:xfrm>
                <a:off x="6561138" y="1995488"/>
                <a:ext cx="7938"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2" name="任意多边形 310">
                <a:extLst>
                  <a:ext uri="{FF2B5EF4-FFF2-40B4-BE49-F238E27FC236}">
                    <a16:creationId xmlns:a16="http://schemas.microsoft.com/office/drawing/2014/main" id="{807DC419-DB59-5F06-A523-476D145F2227}"/>
                  </a:ext>
                </a:extLst>
              </p:cNvPr>
              <p:cNvSpPr/>
              <p:nvPr/>
            </p:nvSpPr>
            <p:spPr bwMode="auto">
              <a:xfrm>
                <a:off x="8004175" y="2119313"/>
                <a:ext cx="33338" cy="73025"/>
              </a:xfrm>
              <a:custGeom>
                <a:avLst/>
                <a:gdLst>
                  <a:gd name="T0" fmla="*/ 21 w 21"/>
                  <a:gd name="T1" fmla="*/ 0 h 46"/>
                  <a:gd name="T2" fmla="*/ 0 w 21"/>
                  <a:gd name="T3" fmla="*/ 0 h 46"/>
                  <a:gd name="T4" fmla="*/ 0 w 21"/>
                  <a:gd name="T5" fmla="*/ 46 h 46"/>
                  <a:gd name="T6" fmla="*/ 17 w 21"/>
                  <a:gd name="T7" fmla="*/ 46 h 46"/>
                  <a:gd name="T8" fmla="*/ 21 w 21"/>
                  <a:gd name="T9" fmla="*/ 0 h 46"/>
                </a:gdLst>
                <a:ahLst/>
                <a:cxnLst>
                  <a:cxn ang="0">
                    <a:pos x="T0" y="T1"/>
                  </a:cxn>
                  <a:cxn ang="0">
                    <a:pos x="T2" y="T3"/>
                  </a:cxn>
                  <a:cxn ang="0">
                    <a:pos x="T4" y="T5"/>
                  </a:cxn>
                  <a:cxn ang="0">
                    <a:pos x="T6" y="T7"/>
                  </a:cxn>
                  <a:cxn ang="0">
                    <a:pos x="T8" y="T9"/>
                  </a:cxn>
                </a:cxnLst>
                <a:rect l="0" t="0" r="r" b="b"/>
                <a:pathLst>
                  <a:path w="21" h="46">
                    <a:moveTo>
                      <a:pt x="21" y="0"/>
                    </a:moveTo>
                    <a:lnTo>
                      <a:pt x="0" y="0"/>
                    </a:lnTo>
                    <a:lnTo>
                      <a:pt x="0" y="46"/>
                    </a:lnTo>
                    <a:lnTo>
                      <a:pt x="17" y="46"/>
                    </a:lnTo>
                    <a:lnTo>
                      <a:pt x="2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任意多边形 311">
                <a:extLst>
                  <a:ext uri="{FF2B5EF4-FFF2-40B4-BE49-F238E27FC236}">
                    <a16:creationId xmlns:a16="http://schemas.microsoft.com/office/drawing/2014/main" id="{9DDE6C46-1AF5-1DBF-611F-D8EAF7432BA7}"/>
                  </a:ext>
                </a:extLst>
              </p:cNvPr>
              <p:cNvSpPr/>
              <p:nvPr/>
            </p:nvSpPr>
            <p:spPr bwMode="auto">
              <a:xfrm>
                <a:off x="8004175" y="2119313"/>
                <a:ext cx="33338" cy="73025"/>
              </a:xfrm>
              <a:custGeom>
                <a:avLst/>
                <a:gdLst>
                  <a:gd name="T0" fmla="*/ 21 w 21"/>
                  <a:gd name="T1" fmla="*/ 0 h 46"/>
                  <a:gd name="T2" fmla="*/ 0 w 21"/>
                  <a:gd name="T3" fmla="*/ 0 h 46"/>
                  <a:gd name="T4" fmla="*/ 0 w 21"/>
                  <a:gd name="T5" fmla="*/ 46 h 46"/>
                  <a:gd name="T6" fmla="*/ 17 w 21"/>
                  <a:gd name="T7" fmla="*/ 46 h 46"/>
                  <a:gd name="T8" fmla="*/ 21 w 21"/>
                  <a:gd name="T9" fmla="*/ 0 h 46"/>
                </a:gdLst>
                <a:ahLst/>
                <a:cxnLst>
                  <a:cxn ang="0">
                    <a:pos x="T0" y="T1"/>
                  </a:cxn>
                  <a:cxn ang="0">
                    <a:pos x="T2" y="T3"/>
                  </a:cxn>
                  <a:cxn ang="0">
                    <a:pos x="T4" y="T5"/>
                  </a:cxn>
                  <a:cxn ang="0">
                    <a:pos x="T6" y="T7"/>
                  </a:cxn>
                  <a:cxn ang="0">
                    <a:pos x="T8" y="T9"/>
                  </a:cxn>
                </a:cxnLst>
                <a:rect l="0" t="0" r="r" b="b"/>
                <a:pathLst>
                  <a:path w="21" h="46">
                    <a:moveTo>
                      <a:pt x="21" y="0"/>
                    </a:moveTo>
                    <a:lnTo>
                      <a:pt x="0" y="0"/>
                    </a:lnTo>
                    <a:lnTo>
                      <a:pt x="0" y="46"/>
                    </a:lnTo>
                    <a:lnTo>
                      <a:pt x="17" y="46"/>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任意多边形 312">
                <a:extLst>
                  <a:ext uri="{FF2B5EF4-FFF2-40B4-BE49-F238E27FC236}">
                    <a16:creationId xmlns:a16="http://schemas.microsoft.com/office/drawing/2014/main" id="{C000F32A-C6CE-F007-7BD4-4A3571DA5782}"/>
                  </a:ext>
                </a:extLst>
              </p:cNvPr>
              <p:cNvSpPr/>
              <p:nvPr/>
            </p:nvSpPr>
            <p:spPr bwMode="auto">
              <a:xfrm>
                <a:off x="7227888" y="2119313"/>
                <a:ext cx="776288" cy="73025"/>
              </a:xfrm>
              <a:custGeom>
                <a:avLst/>
                <a:gdLst>
                  <a:gd name="T0" fmla="*/ 39 w 489"/>
                  <a:gd name="T1" fmla="*/ 0 h 46"/>
                  <a:gd name="T2" fmla="*/ 0 w 489"/>
                  <a:gd name="T3" fmla="*/ 0 h 46"/>
                  <a:gd name="T4" fmla="*/ 11 w 489"/>
                  <a:gd name="T5" fmla="*/ 46 h 46"/>
                  <a:gd name="T6" fmla="*/ 50 w 489"/>
                  <a:gd name="T7" fmla="*/ 46 h 46"/>
                  <a:gd name="T8" fmla="*/ 39 w 489"/>
                  <a:gd name="T9" fmla="*/ 0 h 46"/>
                  <a:gd name="T10" fmla="*/ 467 w 489"/>
                  <a:gd name="T11" fmla="*/ 0 h 46"/>
                  <a:gd name="T12" fmla="*/ 220 w 489"/>
                  <a:gd name="T13" fmla="*/ 0 h 46"/>
                  <a:gd name="T14" fmla="*/ 230 w 489"/>
                  <a:gd name="T15" fmla="*/ 46 h 46"/>
                  <a:gd name="T16" fmla="*/ 467 w 489"/>
                  <a:gd name="T17" fmla="*/ 46 h 46"/>
                  <a:gd name="T18" fmla="*/ 467 w 489"/>
                  <a:gd name="T19" fmla="*/ 0 h 46"/>
                  <a:gd name="T20" fmla="*/ 489 w 489"/>
                  <a:gd name="T21" fmla="*/ 0 h 46"/>
                  <a:gd name="T22" fmla="*/ 473 w 489"/>
                  <a:gd name="T23" fmla="*/ 0 h 46"/>
                  <a:gd name="T24" fmla="*/ 473 w 489"/>
                  <a:gd name="T25" fmla="*/ 46 h 46"/>
                  <a:gd name="T26" fmla="*/ 489 w 489"/>
                  <a:gd name="T27" fmla="*/ 46 h 46"/>
                  <a:gd name="T28" fmla="*/ 489 w 489"/>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46">
                    <a:moveTo>
                      <a:pt x="39" y="0"/>
                    </a:moveTo>
                    <a:lnTo>
                      <a:pt x="0" y="0"/>
                    </a:lnTo>
                    <a:lnTo>
                      <a:pt x="11" y="46"/>
                    </a:lnTo>
                    <a:lnTo>
                      <a:pt x="50" y="46"/>
                    </a:lnTo>
                    <a:lnTo>
                      <a:pt x="39" y="0"/>
                    </a:lnTo>
                    <a:close/>
                    <a:moveTo>
                      <a:pt x="467" y="0"/>
                    </a:moveTo>
                    <a:lnTo>
                      <a:pt x="220" y="0"/>
                    </a:lnTo>
                    <a:lnTo>
                      <a:pt x="230" y="46"/>
                    </a:lnTo>
                    <a:lnTo>
                      <a:pt x="467" y="46"/>
                    </a:lnTo>
                    <a:lnTo>
                      <a:pt x="467" y="0"/>
                    </a:lnTo>
                    <a:close/>
                    <a:moveTo>
                      <a:pt x="489" y="0"/>
                    </a:moveTo>
                    <a:lnTo>
                      <a:pt x="473" y="0"/>
                    </a:lnTo>
                    <a:lnTo>
                      <a:pt x="473" y="46"/>
                    </a:lnTo>
                    <a:lnTo>
                      <a:pt x="489" y="46"/>
                    </a:lnTo>
                    <a:lnTo>
                      <a:pt x="489"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313">
                <a:extLst>
                  <a:ext uri="{FF2B5EF4-FFF2-40B4-BE49-F238E27FC236}">
                    <a16:creationId xmlns:a16="http://schemas.microsoft.com/office/drawing/2014/main" id="{946D58AC-1B8C-0628-14B2-53938CB867B5}"/>
                  </a:ext>
                </a:extLst>
              </p:cNvPr>
              <p:cNvSpPr/>
              <p:nvPr/>
            </p:nvSpPr>
            <p:spPr bwMode="auto">
              <a:xfrm>
                <a:off x="7227888" y="2119313"/>
                <a:ext cx="776288" cy="73025"/>
              </a:xfrm>
              <a:custGeom>
                <a:avLst/>
                <a:gdLst>
                  <a:gd name="T0" fmla="*/ 39 w 489"/>
                  <a:gd name="T1" fmla="*/ 0 h 46"/>
                  <a:gd name="T2" fmla="*/ 0 w 489"/>
                  <a:gd name="T3" fmla="*/ 0 h 46"/>
                  <a:gd name="T4" fmla="*/ 11 w 489"/>
                  <a:gd name="T5" fmla="*/ 46 h 46"/>
                  <a:gd name="T6" fmla="*/ 50 w 489"/>
                  <a:gd name="T7" fmla="*/ 46 h 46"/>
                  <a:gd name="T8" fmla="*/ 39 w 489"/>
                  <a:gd name="T9" fmla="*/ 0 h 46"/>
                  <a:gd name="T10" fmla="*/ 467 w 489"/>
                  <a:gd name="T11" fmla="*/ 0 h 46"/>
                  <a:gd name="T12" fmla="*/ 220 w 489"/>
                  <a:gd name="T13" fmla="*/ 0 h 46"/>
                  <a:gd name="T14" fmla="*/ 230 w 489"/>
                  <a:gd name="T15" fmla="*/ 46 h 46"/>
                  <a:gd name="T16" fmla="*/ 467 w 489"/>
                  <a:gd name="T17" fmla="*/ 46 h 46"/>
                  <a:gd name="T18" fmla="*/ 467 w 489"/>
                  <a:gd name="T19" fmla="*/ 0 h 46"/>
                  <a:gd name="T20" fmla="*/ 489 w 489"/>
                  <a:gd name="T21" fmla="*/ 0 h 46"/>
                  <a:gd name="T22" fmla="*/ 473 w 489"/>
                  <a:gd name="T23" fmla="*/ 0 h 46"/>
                  <a:gd name="T24" fmla="*/ 473 w 489"/>
                  <a:gd name="T25" fmla="*/ 46 h 46"/>
                  <a:gd name="T26" fmla="*/ 489 w 489"/>
                  <a:gd name="T27" fmla="*/ 46 h 46"/>
                  <a:gd name="T28" fmla="*/ 489 w 489"/>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46">
                    <a:moveTo>
                      <a:pt x="39" y="0"/>
                    </a:moveTo>
                    <a:lnTo>
                      <a:pt x="0" y="0"/>
                    </a:lnTo>
                    <a:lnTo>
                      <a:pt x="11" y="46"/>
                    </a:lnTo>
                    <a:lnTo>
                      <a:pt x="50" y="46"/>
                    </a:lnTo>
                    <a:lnTo>
                      <a:pt x="39" y="0"/>
                    </a:lnTo>
                    <a:moveTo>
                      <a:pt x="467" y="0"/>
                    </a:moveTo>
                    <a:lnTo>
                      <a:pt x="220" y="0"/>
                    </a:lnTo>
                    <a:lnTo>
                      <a:pt x="230" y="46"/>
                    </a:lnTo>
                    <a:lnTo>
                      <a:pt x="467" y="46"/>
                    </a:lnTo>
                    <a:lnTo>
                      <a:pt x="467" y="0"/>
                    </a:lnTo>
                    <a:moveTo>
                      <a:pt x="489" y="0"/>
                    </a:moveTo>
                    <a:lnTo>
                      <a:pt x="473" y="0"/>
                    </a:lnTo>
                    <a:lnTo>
                      <a:pt x="473" y="46"/>
                    </a:lnTo>
                    <a:lnTo>
                      <a:pt x="489" y="46"/>
                    </a:lnTo>
                    <a:lnTo>
                      <a:pt x="4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任意多边形 314">
                <a:extLst>
                  <a:ext uri="{FF2B5EF4-FFF2-40B4-BE49-F238E27FC236}">
                    <a16:creationId xmlns:a16="http://schemas.microsoft.com/office/drawing/2014/main" id="{D814EF8A-4358-827C-5350-F9AF5056E5CF}"/>
                  </a:ext>
                </a:extLst>
              </p:cNvPr>
              <p:cNvSpPr/>
              <p:nvPr/>
            </p:nvSpPr>
            <p:spPr bwMode="auto">
              <a:xfrm>
                <a:off x="7289800" y="2119313"/>
                <a:ext cx="303213" cy="73025"/>
              </a:xfrm>
              <a:custGeom>
                <a:avLst/>
                <a:gdLst>
                  <a:gd name="T0" fmla="*/ 181 w 191"/>
                  <a:gd name="T1" fmla="*/ 0 h 46"/>
                  <a:gd name="T2" fmla="*/ 0 w 191"/>
                  <a:gd name="T3" fmla="*/ 0 h 46"/>
                  <a:gd name="T4" fmla="*/ 11 w 191"/>
                  <a:gd name="T5" fmla="*/ 46 h 46"/>
                  <a:gd name="T6" fmla="*/ 191 w 191"/>
                  <a:gd name="T7" fmla="*/ 46 h 46"/>
                  <a:gd name="T8" fmla="*/ 181 w 191"/>
                  <a:gd name="T9" fmla="*/ 0 h 46"/>
                </a:gdLst>
                <a:ahLst/>
                <a:cxnLst>
                  <a:cxn ang="0">
                    <a:pos x="T0" y="T1"/>
                  </a:cxn>
                  <a:cxn ang="0">
                    <a:pos x="T2" y="T3"/>
                  </a:cxn>
                  <a:cxn ang="0">
                    <a:pos x="T4" y="T5"/>
                  </a:cxn>
                  <a:cxn ang="0">
                    <a:pos x="T6" y="T7"/>
                  </a:cxn>
                  <a:cxn ang="0">
                    <a:pos x="T8" y="T9"/>
                  </a:cxn>
                </a:cxnLst>
                <a:rect l="0" t="0" r="r" b="b"/>
                <a:pathLst>
                  <a:path w="191" h="46">
                    <a:moveTo>
                      <a:pt x="181" y="0"/>
                    </a:moveTo>
                    <a:lnTo>
                      <a:pt x="0" y="0"/>
                    </a:lnTo>
                    <a:lnTo>
                      <a:pt x="11" y="46"/>
                    </a:lnTo>
                    <a:lnTo>
                      <a:pt x="191" y="46"/>
                    </a:lnTo>
                    <a:lnTo>
                      <a:pt x="18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任意多边形 315">
                <a:extLst>
                  <a:ext uri="{FF2B5EF4-FFF2-40B4-BE49-F238E27FC236}">
                    <a16:creationId xmlns:a16="http://schemas.microsoft.com/office/drawing/2014/main" id="{54749143-6FCB-673A-A612-666DE92C8FB0}"/>
                  </a:ext>
                </a:extLst>
              </p:cNvPr>
              <p:cNvSpPr/>
              <p:nvPr/>
            </p:nvSpPr>
            <p:spPr bwMode="auto">
              <a:xfrm>
                <a:off x="7289800" y="2119313"/>
                <a:ext cx="303213" cy="73025"/>
              </a:xfrm>
              <a:custGeom>
                <a:avLst/>
                <a:gdLst>
                  <a:gd name="T0" fmla="*/ 181 w 191"/>
                  <a:gd name="T1" fmla="*/ 0 h 46"/>
                  <a:gd name="T2" fmla="*/ 0 w 191"/>
                  <a:gd name="T3" fmla="*/ 0 h 46"/>
                  <a:gd name="T4" fmla="*/ 11 w 191"/>
                  <a:gd name="T5" fmla="*/ 46 h 46"/>
                  <a:gd name="T6" fmla="*/ 191 w 191"/>
                  <a:gd name="T7" fmla="*/ 46 h 46"/>
                  <a:gd name="T8" fmla="*/ 181 w 191"/>
                  <a:gd name="T9" fmla="*/ 0 h 46"/>
                </a:gdLst>
                <a:ahLst/>
                <a:cxnLst>
                  <a:cxn ang="0">
                    <a:pos x="T0" y="T1"/>
                  </a:cxn>
                  <a:cxn ang="0">
                    <a:pos x="T2" y="T3"/>
                  </a:cxn>
                  <a:cxn ang="0">
                    <a:pos x="T4" y="T5"/>
                  </a:cxn>
                  <a:cxn ang="0">
                    <a:pos x="T6" y="T7"/>
                  </a:cxn>
                  <a:cxn ang="0">
                    <a:pos x="T8" y="T9"/>
                  </a:cxn>
                </a:cxnLst>
                <a:rect l="0" t="0" r="r" b="b"/>
                <a:pathLst>
                  <a:path w="191" h="46">
                    <a:moveTo>
                      <a:pt x="181" y="0"/>
                    </a:moveTo>
                    <a:lnTo>
                      <a:pt x="0" y="0"/>
                    </a:lnTo>
                    <a:lnTo>
                      <a:pt x="11" y="46"/>
                    </a:lnTo>
                    <a:lnTo>
                      <a:pt x="191" y="46"/>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任意多边形 316">
                <a:extLst>
                  <a:ext uri="{FF2B5EF4-FFF2-40B4-BE49-F238E27FC236}">
                    <a16:creationId xmlns:a16="http://schemas.microsoft.com/office/drawing/2014/main" id="{0801F126-E9B9-9CE9-5B85-6035551557ED}"/>
                  </a:ext>
                </a:extLst>
              </p:cNvPr>
              <p:cNvSpPr/>
              <p:nvPr/>
            </p:nvSpPr>
            <p:spPr bwMode="auto">
              <a:xfrm>
                <a:off x="6569075" y="2119313"/>
                <a:ext cx="563563" cy="73025"/>
              </a:xfrm>
              <a:custGeom>
                <a:avLst/>
                <a:gdLst>
                  <a:gd name="T0" fmla="*/ 344 w 355"/>
                  <a:gd name="T1" fmla="*/ 0 h 46"/>
                  <a:gd name="T2" fmla="*/ 0 w 355"/>
                  <a:gd name="T3" fmla="*/ 0 h 46"/>
                  <a:gd name="T4" fmla="*/ 0 w 355"/>
                  <a:gd name="T5" fmla="*/ 46 h 46"/>
                  <a:gd name="T6" fmla="*/ 355 w 355"/>
                  <a:gd name="T7" fmla="*/ 46 h 46"/>
                  <a:gd name="T8" fmla="*/ 344 w 355"/>
                  <a:gd name="T9" fmla="*/ 0 h 46"/>
                </a:gdLst>
                <a:ahLst/>
                <a:cxnLst>
                  <a:cxn ang="0">
                    <a:pos x="T0" y="T1"/>
                  </a:cxn>
                  <a:cxn ang="0">
                    <a:pos x="T2" y="T3"/>
                  </a:cxn>
                  <a:cxn ang="0">
                    <a:pos x="T4" y="T5"/>
                  </a:cxn>
                  <a:cxn ang="0">
                    <a:pos x="T6" y="T7"/>
                  </a:cxn>
                  <a:cxn ang="0">
                    <a:pos x="T8" y="T9"/>
                  </a:cxn>
                </a:cxnLst>
                <a:rect l="0" t="0" r="r" b="b"/>
                <a:pathLst>
                  <a:path w="355" h="46">
                    <a:moveTo>
                      <a:pt x="344" y="0"/>
                    </a:moveTo>
                    <a:lnTo>
                      <a:pt x="0" y="0"/>
                    </a:lnTo>
                    <a:lnTo>
                      <a:pt x="0" y="46"/>
                    </a:lnTo>
                    <a:lnTo>
                      <a:pt x="355" y="46"/>
                    </a:lnTo>
                    <a:lnTo>
                      <a:pt x="344"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任意多边形 317">
                <a:extLst>
                  <a:ext uri="{FF2B5EF4-FFF2-40B4-BE49-F238E27FC236}">
                    <a16:creationId xmlns:a16="http://schemas.microsoft.com/office/drawing/2014/main" id="{E125A3A6-A03A-2D8A-3016-4FCAE0FC9DB5}"/>
                  </a:ext>
                </a:extLst>
              </p:cNvPr>
              <p:cNvSpPr/>
              <p:nvPr/>
            </p:nvSpPr>
            <p:spPr bwMode="auto">
              <a:xfrm>
                <a:off x="6569075" y="2119313"/>
                <a:ext cx="563563" cy="73025"/>
              </a:xfrm>
              <a:custGeom>
                <a:avLst/>
                <a:gdLst>
                  <a:gd name="T0" fmla="*/ 344 w 355"/>
                  <a:gd name="T1" fmla="*/ 0 h 46"/>
                  <a:gd name="T2" fmla="*/ 0 w 355"/>
                  <a:gd name="T3" fmla="*/ 0 h 46"/>
                  <a:gd name="T4" fmla="*/ 0 w 355"/>
                  <a:gd name="T5" fmla="*/ 46 h 46"/>
                  <a:gd name="T6" fmla="*/ 355 w 355"/>
                  <a:gd name="T7" fmla="*/ 46 h 46"/>
                  <a:gd name="T8" fmla="*/ 344 w 355"/>
                  <a:gd name="T9" fmla="*/ 0 h 46"/>
                </a:gdLst>
                <a:ahLst/>
                <a:cxnLst>
                  <a:cxn ang="0">
                    <a:pos x="T0" y="T1"/>
                  </a:cxn>
                  <a:cxn ang="0">
                    <a:pos x="T2" y="T3"/>
                  </a:cxn>
                  <a:cxn ang="0">
                    <a:pos x="T4" y="T5"/>
                  </a:cxn>
                  <a:cxn ang="0">
                    <a:pos x="T6" y="T7"/>
                  </a:cxn>
                  <a:cxn ang="0">
                    <a:pos x="T8" y="T9"/>
                  </a:cxn>
                </a:cxnLst>
                <a:rect l="0" t="0" r="r" b="b"/>
                <a:pathLst>
                  <a:path w="355" h="46">
                    <a:moveTo>
                      <a:pt x="344" y="0"/>
                    </a:moveTo>
                    <a:lnTo>
                      <a:pt x="0" y="0"/>
                    </a:lnTo>
                    <a:lnTo>
                      <a:pt x="0" y="46"/>
                    </a:lnTo>
                    <a:lnTo>
                      <a:pt x="355" y="46"/>
                    </a:lnTo>
                    <a:lnTo>
                      <a:pt x="3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任意多边形 318">
                <a:extLst>
                  <a:ext uri="{FF2B5EF4-FFF2-40B4-BE49-F238E27FC236}">
                    <a16:creationId xmlns:a16="http://schemas.microsoft.com/office/drawing/2014/main" id="{309BFC80-B661-3ADD-8C5A-9E948EF4AEB8}"/>
                  </a:ext>
                </a:extLst>
              </p:cNvPr>
              <p:cNvSpPr/>
              <p:nvPr/>
            </p:nvSpPr>
            <p:spPr bwMode="auto">
              <a:xfrm>
                <a:off x="6480175" y="2119313"/>
                <a:ext cx="15875" cy="73025"/>
              </a:xfrm>
              <a:custGeom>
                <a:avLst/>
                <a:gdLst>
                  <a:gd name="T0" fmla="*/ 10 w 10"/>
                  <a:gd name="T1" fmla="*/ 0 h 46"/>
                  <a:gd name="T2" fmla="*/ 5 w 10"/>
                  <a:gd name="T3" fmla="*/ 0 h 46"/>
                  <a:gd name="T4" fmla="*/ 0 w 10"/>
                  <a:gd name="T5" fmla="*/ 46 h 46"/>
                  <a:gd name="T6" fmla="*/ 10 w 10"/>
                  <a:gd name="T7" fmla="*/ 46 h 46"/>
                  <a:gd name="T8" fmla="*/ 10 w 10"/>
                  <a:gd name="T9" fmla="*/ 0 h 46"/>
                </a:gdLst>
                <a:ahLst/>
                <a:cxnLst>
                  <a:cxn ang="0">
                    <a:pos x="T0" y="T1"/>
                  </a:cxn>
                  <a:cxn ang="0">
                    <a:pos x="T2" y="T3"/>
                  </a:cxn>
                  <a:cxn ang="0">
                    <a:pos x="T4" y="T5"/>
                  </a:cxn>
                  <a:cxn ang="0">
                    <a:pos x="T6" y="T7"/>
                  </a:cxn>
                  <a:cxn ang="0">
                    <a:pos x="T8" y="T9"/>
                  </a:cxn>
                </a:cxnLst>
                <a:rect l="0" t="0" r="r" b="b"/>
                <a:pathLst>
                  <a:path w="10" h="46">
                    <a:moveTo>
                      <a:pt x="10" y="0"/>
                    </a:moveTo>
                    <a:lnTo>
                      <a:pt x="5" y="0"/>
                    </a:lnTo>
                    <a:lnTo>
                      <a:pt x="0" y="46"/>
                    </a:lnTo>
                    <a:lnTo>
                      <a:pt x="10" y="46"/>
                    </a:lnTo>
                    <a:lnTo>
                      <a:pt x="1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任意多边形 319">
                <a:extLst>
                  <a:ext uri="{FF2B5EF4-FFF2-40B4-BE49-F238E27FC236}">
                    <a16:creationId xmlns:a16="http://schemas.microsoft.com/office/drawing/2014/main" id="{2D6B3FC5-C84D-B61C-4F77-82B27DD06FA9}"/>
                  </a:ext>
                </a:extLst>
              </p:cNvPr>
              <p:cNvSpPr/>
              <p:nvPr/>
            </p:nvSpPr>
            <p:spPr bwMode="auto">
              <a:xfrm>
                <a:off x="6480175" y="2119313"/>
                <a:ext cx="15875" cy="73025"/>
              </a:xfrm>
              <a:custGeom>
                <a:avLst/>
                <a:gdLst>
                  <a:gd name="T0" fmla="*/ 10 w 10"/>
                  <a:gd name="T1" fmla="*/ 0 h 46"/>
                  <a:gd name="T2" fmla="*/ 5 w 10"/>
                  <a:gd name="T3" fmla="*/ 0 h 46"/>
                  <a:gd name="T4" fmla="*/ 0 w 10"/>
                  <a:gd name="T5" fmla="*/ 46 h 46"/>
                  <a:gd name="T6" fmla="*/ 10 w 10"/>
                  <a:gd name="T7" fmla="*/ 46 h 46"/>
                  <a:gd name="T8" fmla="*/ 10 w 10"/>
                  <a:gd name="T9" fmla="*/ 0 h 46"/>
                </a:gdLst>
                <a:ahLst/>
                <a:cxnLst>
                  <a:cxn ang="0">
                    <a:pos x="T0" y="T1"/>
                  </a:cxn>
                  <a:cxn ang="0">
                    <a:pos x="T2" y="T3"/>
                  </a:cxn>
                  <a:cxn ang="0">
                    <a:pos x="T4" y="T5"/>
                  </a:cxn>
                  <a:cxn ang="0">
                    <a:pos x="T6" y="T7"/>
                  </a:cxn>
                  <a:cxn ang="0">
                    <a:pos x="T8" y="T9"/>
                  </a:cxn>
                </a:cxnLst>
                <a:rect l="0" t="0" r="r" b="b"/>
                <a:pathLst>
                  <a:path w="10" h="46">
                    <a:moveTo>
                      <a:pt x="10" y="0"/>
                    </a:moveTo>
                    <a:lnTo>
                      <a:pt x="5" y="0"/>
                    </a:lnTo>
                    <a:lnTo>
                      <a:pt x="0" y="46"/>
                    </a:lnTo>
                    <a:lnTo>
                      <a:pt x="10" y="46"/>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矩形 111">
                <a:extLst>
                  <a:ext uri="{FF2B5EF4-FFF2-40B4-BE49-F238E27FC236}">
                    <a16:creationId xmlns:a16="http://schemas.microsoft.com/office/drawing/2014/main" id="{FD6D20C9-4D61-0EA3-4903-7A906AFF4343}"/>
                  </a:ext>
                </a:extLst>
              </p:cNvPr>
              <p:cNvSpPr/>
              <p:nvPr/>
            </p:nvSpPr>
            <p:spPr bwMode="auto">
              <a:xfrm>
                <a:off x="6496050" y="2119313"/>
                <a:ext cx="65088" cy="7302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 name="矩形 112">
                <a:extLst>
                  <a:ext uri="{FF2B5EF4-FFF2-40B4-BE49-F238E27FC236}">
                    <a16:creationId xmlns:a16="http://schemas.microsoft.com/office/drawing/2014/main" id="{EEE0D1A5-7ECC-E16B-8E70-80C7808CC4A0}"/>
                  </a:ext>
                </a:extLst>
              </p:cNvPr>
              <p:cNvSpPr/>
              <p:nvPr/>
            </p:nvSpPr>
            <p:spPr bwMode="auto">
              <a:xfrm>
                <a:off x="6496050" y="2119313"/>
                <a:ext cx="65088"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4" name="矩形 113">
                <a:extLst>
                  <a:ext uri="{FF2B5EF4-FFF2-40B4-BE49-F238E27FC236}">
                    <a16:creationId xmlns:a16="http://schemas.microsoft.com/office/drawing/2014/main" id="{1D58F343-D54D-66BD-63C6-26B3DAB0126F}"/>
                  </a:ext>
                </a:extLst>
              </p:cNvPr>
              <p:cNvSpPr/>
              <p:nvPr/>
            </p:nvSpPr>
            <p:spPr bwMode="auto">
              <a:xfrm>
                <a:off x="7969250" y="2119313"/>
                <a:ext cx="9525" cy="7302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 name="矩形 114">
                <a:extLst>
                  <a:ext uri="{FF2B5EF4-FFF2-40B4-BE49-F238E27FC236}">
                    <a16:creationId xmlns:a16="http://schemas.microsoft.com/office/drawing/2014/main" id="{F417643D-3F4C-7F55-4B8A-E9A2AF3FD381}"/>
                  </a:ext>
                </a:extLst>
              </p:cNvPr>
              <p:cNvSpPr/>
              <p:nvPr/>
            </p:nvSpPr>
            <p:spPr bwMode="auto">
              <a:xfrm>
                <a:off x="7969250" y="2119313"/>
                <a:ext cx="9525"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6" name="任意多边形 324">
                <a:extLst>
                  <a:ext uri="{FF2B5EF4-FFF2-40B4-BE49-F238E27FC236}">
                    <a16:creationId xmlns:a16="http://schemas.microsoft.com/office/drawing/2014/main" id="{330C7289-E839-74BE-CDE5-EE6C7FDDDE0B}"/>
                  </a:ext>
                </a:extLst>
              </p:cNvPr>
              <p:cNvSpPr/>
              <p:nvPr/>
            </p:nvSpPr>
            <p:spPr bwMode="auto">
              <a:xfrm>
                <a:off x="7115175" y="2119313"/>
                <a:ext cx="130175" cy="73025"/>
              </a:xfrm>
              <a:custGeom>
                <a:avLst/>
                <a:gdLst>
                  <a:gd name="T0" fmla="*/ 71 w 82"/>
                  <a:gd name="T1" fmla="*/ 0 h 46"/>
                  <a:gd name="T2" fmla="*/ 0 w 82"/>
                  <a:gd name="T3" fmla="*/ 0 h 46"/>
                  <a:gd name="T4" fmla="*/ 11 w 82"/>
                  <a:gd name="T5" fmla="*/ 46 h 46"/>
                  <a:gd name="T6" fmla="*/ 82 w 82"/>
                  <a:gd name="T7" fmla="*/ 46 h 46"/>
                  <a:gd name="T8" fmla="*/ 71 w 82"/>
                  <a:gd name="T9" fmla="*/ 0 h 46"/>
                </a:gdLst>
                <a:ahLst/>
                <a:cxnLst>
                  <a:cxn ang="0">
                    <a:pos x="T0" y="T1"/>
                  </a:cxn>
                  <a:cxn ang="0">
                    <a:pos x="T2" y="T3"/>
                  </a:cxn>
                  <a:cxn ang="0">
                    <a:pos x="T4" y="T5"/>
                  </a:cxn>
                  <a:cxn ang="0">
                    <a:pos x="T6" y="T7"/>
                  </a:cxn>
                  <a:cxn ang="0">
                    <a:pos x="T8" y="T9"/>
                  </a:cxn>
                </a:cxnLst>
                <a:rect l="0" t="0" r="r" b="b"/>
                <a:pathLst>
                  <a:path w="82" h="46">
                    <a:moveTo>
                      <a:pt x="71" y="0"/>
                    </a:moveTo>
                    <a:lnTo>
                      <a:pt x="0" y="0"/>
                    </a:lnTo>
                    <a:lnTo>
                      <a:pt x="11" y="46"/>
                    </a:lnTo>
                    <a:lnTo>
                      <a:pt x="82" y="46"/>
                    </a:lnTo>
                    <a:lnTo>
                      <a:pt x="7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任意多边形 325">
                <a:extLst>
                  <a:ext uri="{FF2B5EF4-FFF2-40B4-BE49-F238E27FC236}">
                    <a16:creationId xmlns:a16="http://schemas.microsoft.com/office/drawing/2014/main" id="{E0E23CED-9B9E-5E3E-FA8E-61A9C081BAE5}"/>
                  </a:ext>
                </a:extLst>
              </p:cNvPr>
              <p:cNvSpPr/>
              <p:nvPr/>
            </p:nvSpPr>
            <p:spPr bwMode="auto">
              <a:xfrm>
                <a:off x="7115175" y="2119313"/>
                <a:ext cx="130175" cy="73025"/>
              </a:xfrm>
              <a:custGeom>
                <a:avLst/>
                <a:gdLst>
                  <a:gd name="T0" fmla="*/ 71 w 82"/>
                  <a:gd name="T1" fmla="*/ 0 h 46"/>
                  <a:gd name="T2" fmla="*/ 0 w 82"/>
                  <a:gd name="T3" fmla="*/ 0 h 46"/>
                  <a:gd name="T4" fmla="*/ 11 w 82"/>
                  <a:gd name="T5" fmla="*/ 46 h 46"/>
                  <a:gd name="T6" fmla="*/ 82 w 82"/>
                  <a:gd name="T7" fmla="*/ 46 h 46"/>
                  <a:gd name="T8" fmla="*/ 71 w 82"/>
                  <a:gd name="T9" fmla="*/ 0 h 46"/>
                </a:gdLst>
                <a:ahLst/>
                <a:cxnLst>
                  <a:cxn ang="0">
                    <a:pos x="T0" y="T1"/>
                  </a:cxn>
                  <a:cxn ang="0">
                    <a:pos x="T2" y="T3"/>
                  </a:cxn>
                  <a:cxn ang="0">
                    <a:pos x="T4" y="T5"/>
                  </a:cxn>
                  <a:cxn ang="0">
                    <a:pos x="T6" y="T7"/>
                  </a:cxn>
                  <a:cxn ang="0">
                    <a:pos x="T8" y="T9"/>
                  </a:cxn>
                </a:cxnLst>
                <a:rect l="0" t="0" r="r" b="b"/>
                <a:pathLst>
                  <a:path w="82" h="46">
                    <a:moveTo>
                      <a:pt x="71" y="0"/>
                    </a:moveTo>
                    <a:lnTo>
                      <a:pt x="0" y="0"/>
                    </a:lnTo>
                    <a:lnTo>
                      <a:pt x="11" y="46"/>
                    </a:lnTo>
                    <a:lnTo>
                      <a:pt x="82" y="4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矩形 117">
                <a:extLst>
                  <a:ext uri="{FF2B5EF4-FFF2-40B4-BE49-F238E27FC236}">
                    <a16:creationId xmlns:a16="http://schemas.microsoft.com/office/drawing/2014/main" id="{B02AF638-3C5E-BF5D-F064-1ACC40AB225F}"/>
                  </a:ext>
                </a:extLst>
              </p:cNvPr>
              <p:cNvSpPr/>
              <p:nvPr/>
            </p:nvSpPr>
            <p:spPr bwMode="auto">
              <a:xfrm>
                <a:off x="6561138" y="2119313"/>
                <a:ext cx="7938" cy="73025"/>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 name="矩形 118">
                <a:extLst>
                  <a:ext uri="{FF2B5EF4-FFF2-40B4-BE49-F238E27FC236}">
                    <a16:creationId xmlns:a16="http://schemas.microsoft.com/office/drawing/2014/main" id="{5D4388E4-1A5B-6C8F-99DE-42D6BF6FECC0}"/>
                  </a:ext>
                </a:extLst>
              </p:cNvPr>
              <p:cNvSpPr/>
              <p:nvPr/>
            </p:nvSpPr>
            <p:spPr bwMode="auto">
              <a:xfrm>
                <a:off x="6561138" y="2119313"/>
                <a:ext cx="7938"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0" name="任意多边形 328">
                <a:extLst>
                  <a:ext uri="{FF2B5EF4-FFF2-40B4-BE49-F238E27FC236}">
                    <a16:creationId xmlns:a16="http://schemas.microsoft.com/office/drawing/2014/main" id="{97567E15-1B8D-C881-1C60-7EAEFFC65B12}"/>
                  </a:ext>
                </a:extLst>
              </p:cNvPr>
              <p:cNvSpPr/>
              <p:nvPr/>
            </p:nvSpPr>
            <p:spPr bwMode="auto">
              <a:xfrm>
                <a:off x="8004175" y="2239963"/>
                <a:ext cx="33338" cy="73025"/>
              </a:xfrm>
              <a:custGeom>
                <a:avLst/>
                <a:gdLst>
                  <a:gd name="T0" fmla="*/ 21 w 21"/>
                  <a:gd name="T1" fmla="*/ 0 h 46"/>
                  <a:gd name="T2" fmla="*/ 0 w 21"/>
                  <a:gd name="T3" fmla="*/ 0 h 46"/>
                  <a:gd name="T4" fmla="*/ 0 w 21"/>
                  <a:gd name="T5" fmla="*/ 46 h 46"/>
                  <a:gd name="T6" fmla="*/ 17 w 21"/>
                  <a:gd name="T7" fmla="*/ 46 h 46"/>
                  <a:gd name="T8" fmla="*/ 21 w 21"/>
                  <a:gd name="T9" fmla="*/ 0 h 46"/>
                </a:gdLst>
                <a:ahLst/>
                <a:cxnLst>
                  <a:cxn ang="0">
                    <a:pos x="T0" y="T1"/>
                  </a:cxn>
                  <a:cxn ang="0">
                    <a:pos x="T2" y="T3"/>
                  </a:cxn>
                  <a:cxn ang="0">
                    <a:pos x="T4" y="T5"/>
                  </a:cxn>
                  <a:cxn ang="0">
                    <a:pos x="T6" y="T7"/>
                  </a:cxn>
                  <a:cxn ang="0">
                    <a:pos x="T8" y="T9"/>
                  </a:cxn>
                </a:cxnLst>
                <a:rect l="0" t="0" r="r" b="b"/>
                <a:pathLst>
                  <a:path w="21" h="46">
                    <a:moveTo>
                      <a:pt x="21" y="0"/>
                    </a:moveTo>
                    <a:lnTo>
                      <a:pt x="0" y="0"/>
                    </a:lnTo>
                    <a:lnTo>
                      <a:pt x="0" y="46"/>
                    </a:lnTo>
                    <a:lnTo>
                      <a:pt x="17" y="46"/>
                    </a:lnTo>
                    <a:lnTo>
                      <a:pt x="2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任意多边形 329">
                <a:extLst>
                  <a:ext uri="{FF2B5EF4-FFF2-40B4-BE49-F238E27FC236}">
                    <a16:creationId xmlns:a16="http://schemas.microsoft.com/office/drawing/2014/main" id="{5CB94425-8540-DAE3-322B-C8EBC032804E}"/>
                  </a:ext>
                </a:extLst>
              </p:cNvPr>
              <p:cNvSpPr/>
              <p:nvPr/>
            </p:nvSpPr>
            <p:spPr bwMode="auto">
              <a:xfrm>
                <a:off x="8004175" y="2239963"/>
                <a:ext cx="33338" cy="73025"/>
              </a:xfrm>
              <a:custGeom>
                <a:avLst/>
                <a:gdLst>
                  <a:gd name="T0" fmla="*/ 21 w 21"/>
                  <a:gd name="T1" fmla="*/ 0 h 46"/>
                  <a:gd name="T2" fmla="*/ 0 w 21"/>
                  <a:gd name="T3" fmla="*/ 0 h 46"/>
                  <a:gd name="T4" fmla="*/ 0 w 21"/>
                  <a:gd name="T5" fmla="*/ 46 h 46"/>
                  <a:gd name="T6" fmla="*/ 17 w 21"/>
                  <a:gd name="T7" fmla="*/ 46 h 46"/>
                  <a:gd name="T8" fmla="*/ 21 w 21"/>
                  <a:gd name="T9" fmla="*/ 0 h 46"/>
                </a:gdLst>
                <a:ahLst/>
                <a:cxnLst>
                  <a:cxn ang="0">
                    <a:pos x="T0" y="T1"/>
                  </a:cxn>
                  <a:cxn ang="0">
                    <a:pos x="T2" y="T3"/>
                  </a:cxn>
                  <a:cxn ang="0">
                    <a:pos x="T4" y="T5"/>
                  </a:cxn>
                  <a:cxn ang="0">
                    <a:pos x="T6" y="T7"/>
                  </a:cxn>
                  <a:cxn ang="0">
                    <a:pos x="T8" y="T9"/>
                  </a:cxn>
                </a:cxnLst>
                <a:rect l="0" t="0" r="r" b="b"/>
                <a:pathLst>
                  <a:path w="21" h="46">
                    <a:moveTo>
                      <a:pt x="21" y="0"/>
                    </a:moveTo>
                    <a:lnTo>
                      <a:pt x="0" y="0"/>
                    </a:lnTo>
                    <a:lnTo>
                      <a:pt x="0" y="46"/>
                    </a:lnTo>
                    <a:lnTo>
                      <a:pt x="17" y="46"/>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任意多边形 330">
                <a:extLst>
                  <a:ext uri="{FF2B5EF4-FFF2-40B4-BE49-F238E27FC236}">
                    <a16:creationId xmlns:a16="http://schemas.microsoft.com/office/drawing/2014/main" id="{821D0C57-4300-1B8C-D4F7-91CA065B6A79}"/>
                  </a:ext>
                </a:extLst>
              </p:cNvPr>
              <p:cNvSpPr/>
              <p:nvPr/>
            </p:nvSpPr>
            <p:spPr bwMode="auto">
              <a:xfrm>
                <a:off x="7253288" y="2239963"/>
                <a:ext cx="750888" cy="73025"/>
              </a:xfrm>
              <a:custGeom>
                <a:avLst/>
                <a:gdLst>
                  <a:gd name="T0" fmla="*/ 39 w 473"/>
                  <a:gd name="T1" fmla="*/ 0 h 46"/>
                  <a:gd name="T2" fmla="*/ 0 w 473"/>
                  <a:gd name="T3" fmla="*/ 0 h 46"/>
                  <a:gd name="T4" fmla="*/ 10 w 473"/>
                  <a:gd name="T5" fmla="*/ 46 h 46"/>
                  <a:gd name="T6" fmla="*/ 49 w 473"/>
                  <a:gd name="T7" fmla="*/ 46 h 46"/>
                  <a:gd name="T8" fmla="*/ 39 w 473"/>
                  <a:gd name="T9" fmla="*/ 0 h 46"/>
                  <a:gd name="T10" fmla="*/ 451 w 473"/>
                  <a:gd name="T11" fmla="*/ 0 h 46"/>
                  <a:gd name="T12" fmla="*/ 219 w 473"/>
                  <a:gd name="T13" fmla="*/ 0 h 46"/>
                  <a:gd name="T14" fmla="*/ 230 w 473"/>
                  <a:gd name="T15" fmla="*/ 46 h 46"/>
                  <a:gd name="T16" fmla="*/ 451 w 473"/>
                  <a:gd name="T17" fmla="*/ 46 h 46"/>
                  <a:gd name="T18" fmla="*/ 451 w 473"/>
                  <a:gd name="T19" fmla="*/ 0 h 46"/>
                  <a:gd name="T20" fmla="*/ 473 w 473"/>
                  <a:gd name="T21" fmla="*/ 0 h 46"/>
                  <a:gd name="T22" fmla="*/ 457 w 473"/>
                  <a:gd name="T23" fmla="*/ 0 h 46"/>
                  <a:gd name="T24" fmla="*/ 457 w 473"/>
                  <a:gd name="T25" fmla="*/ 46 h 46"/>
                  <a:gd name="T26" fmla="*/ 473 w 473"/>
                  <a:gd name="T27" fmla="*/ 46 h 46"/>
                  <a:gd name="T28" fmla="*/ 473 w 473"/>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3" h="46">
                    <a:moveTo>
                      <a:pt x="39" y="0"/>
                    </a:moveTo>
                    <a:lnTo>
                      <a:pt x="0" y="0"/>
                    </a:lnTo>
                    <a:lnTo>
                      <a:pt x="10" y="46"/>
                    </a:lnTo>
                    <a:lnTo>
                      <a:pt x="49" y="46"/>
                    </a:lnTo>
                    <a:lnTo>
                      <a:pt x="39" y="0"/>
                    </a:lnTo>
                    <a:close/>
                    <a:moveTo>
                      <a:pt x="451" y="0"/>
                    </a:moveTo>
                    <a:lnTo>
                      <a:pt x="219" y="0"/>
                    </a:lnTo>
                    <a:lnTo>
                      <a:pt x="230" y="46"/>
                    </a:lnTo>
                    <a:lnTo>
                      <a:pt x="451" y="46"/>
                    </a:lnTo>
                    <a:lnTo>
                      <a:pt x="451" y="0"/>
                    </a:lnTo>
                    <a:close/>
                    <a:moveTo>
                      <a:pt x="473" y="0"/>
                    </a:moveTo>
                    <a:lnTo>
                      <a:pt x="457" y="0"/>
                    </a:lnTo>
                    <a:lnTo>
                      <a:pt x="457" y="46"/>
                    </a:lnTo>
                    <a:lnTo>
                      <a:pt x="473" y="46"/>
                    </a:lnTo>
                    <a:lnTo>
                      <a:pt x="473"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任意多边形 331">
                <a:extLst>
                  <a:ext uri="{FF2B5EF4-FFF2-40B4-BE49-F238E27FC236}">
                    <a16:creationId xmlns:a16="http://schemas.microsoft.com/office/drawing/2014/main" id="{266B174D-FC8F-F435-A945-F003425AAFE8}"/>
                  </a:ext>
                </a:extLst>
              </p:cNvPr>
              <p:cNvSpPr/>
              <p:nvPr/>
            </p:nvSpPr>
            <p:spPr bwMode="auto">
              <a:xfrm>
                <a:off x="7253288" y="2239963"/>
                <a:ext cx="750888" cy="73025"/>
              </a:xfrm>
              <a:custGeom>
                <a:avLst/>
                <a:gdLst>
                  <a:gd name="T0" fmla="*/ 39 w 473"/>
                  <a:gd name="T1" fmla="*/ 0 h 46"/>
                  <a:gd name="T2" fmla="*/ 0 w 473"/>
                  <a:gd name="T3" fmla="*/ 0 h 46"/>
                  <a:gd name="T4" fmla="*/ 10 w 473"/>
                  <a:gd name="T5" fmla="*/ 46 h 46"/>
                  <a:gd name="T6" fmla="*/ 49 w 473"/>
                  <a:gd name="T7" fmla="*/ 46 h 46"/>
                  <a:gd name="T8" fmla="*/ 39 w 473"/>
                  <a:gd name="T9" fmla="*/ 0 h 46"/>
                  <a:gd name="T10" fmla="*/ 451 w 473"/>
                  <a:gd name="T11" fmla="*/ 0 h 46"/>
                  <a:gd name="T12" fmla="*/ 219 w 473"/>
                  <a:gd name="T13" fmla="*/ 0 h 46"/>
                  <a:gd name="T14" fmla="*/ 230 w 473"/>
                  <a:gd name="T15" fmla="*/ 46 h 46"/>
                  <a:gd name="T16" fmla="*/ 451 w 473"/>
                  <a:gd name="T17" fmla="*/ 46 h 46"/>
                  <a:gd name="T18" fmla="*/ 451 w 473"/>
                  <a:gd name="T19" fmla="*/ 0 h 46"/>
                  <a:gd name="T20" fmla="*/ 473 w 473"/>
                  <a:gd name="T21" fmla="*/ 0 h 46"/>
                  <a:gd name="T22" fmla="*/ 457 w 473"/>
                  <a:gd name="T23" fmla="*/ 0 h 46"/>
                  <a:gd name="T24" fmla="*/ 457 w 473"/>
                  <a:gd name="T25" fmla="*/ 46 h 46"/>
                  <a:gd name="T26" fmla="*/ 473 w 473"/>
                  <a:gd name="T27" fmla="*/ 46 h 46"/>
                  <a:gd name="T28" fmla="*/ 473 w 473"/>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3" h="46">
                    <a:moveTo>
                      <a:pt x="39" y="0"/>
                    </a:moveTo>
                    <a:lnTo>
                      <a:pt x="0" y="0"/>
                    </a:lnTo>
                    <a:lnTo>
                      <a:pt x="10" y="46"/>
                    </a:lnTo>
                    <a:lnTo>
                      <a:pt x="49" y="46"/>
                    </a:lnTo>
                    <a:lnTo>
                      <a:pt x="39" y="0"/>
                    </a:lnTo>
                    <a:moveTo>
                      <a:pt x="451" y="0"/>
                    </a:moveTo>
                    <a:lnTo>
                      <a:pt x="219" y="0"/>
                    </a:lnTo>
                    <a:lnTo>
                      <a:pt x="230" y="46"/>
                    </a:lnTo>
                    <a:lnTo>
                      <a:pt x="451" y="46"/>
                    </a:lnTo>
                    <a:lnTo>
                      <a:pt x="451" y="0"/>
                    </a:lnTo>
                    <a:moveTo>
                      <a:pt x="473" y="0"/>
                    </a:moveTo>
                    <a:lnTo>
                      <a:pt x="457" y="0"/>
                    </a:lnTo>
                    <a:lnTo>
                      <a:pt x="457" y="46"/>
                    </a:lnTo>
                    <a:lnTo>
                      <a:pt x="473" y="46"/>
                    </a:lnTo>
                    <a:lnTo>
                      <a:pt x="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任意多边形 332">
                <a:extLst>
                  <a:ext uri="{FF2B5EF4-FFF2-40B4-BE49-F238E27FC236}">
                    <a16:creationId xmlns:a16="http://schemas.microsoft.com/office/drawing/2014/main" id="{85087DFD-4A57-73C3-1270-5ED46A31624B}"/>
                  </a:ext>
                </a:extLst>
              </p:cNvPr>
              <p:cNvSpPr/>
              <p:nvPr/>
            </p:nvSpPr>
            <p:spPr bwMode="auto">
              <a:xfrm>
                <a:off x="7315200" y="2239963"/>
                <a:ext cx="303213" cy="73025"/>
              </a:xfrm>
              <a:custGeom>
                <a:avLst/>
                <a:gdLst>
                  <a:gd name="T0" fmla="*/ 64 w 108"/>
                  <a:gd name="T1" fmla="*/ 0 h 26"/>
                  <a:gd name="T2" fmla="*/ 0 w 108"/>
                  <a:gd name="T3" fmla="*/ 0 h 26"/>
                  <a:gd name="T4" fmla="*/ 6 w 108"/>
                  <a:gd name="T5" fmla="*/ 26 h 26"/>
                  <a:gd name="T6" fmla="*/ 72 w 108"/>
                  <a:gd name="T7" fmla="*/ 26 h 26"/>
                  <a:gd name="T8" fmla="*/ 64 w 108"/>
                  <a:gd name="T9" fmla="*/ 0 h 26"/>
                  <a:gd name="T10" fmla="*/ 102 w 108"/>
                  <a:gd name="T11" fmla="*/ 0 h 26"/>
                  <a:gd name="T12" fmla="*/ 84 w 108"/>
                  <a:gd name="T13" fmla="*/ 0 h 26"/>
                  <a:gd name="T14" fmla="*/ 97 w 108"/>
                  <a:gd name="T15" fmla="*/ 26 h 26"/>
                  <a:gd name="T16" fmla="*/ 108 w 108"/>
                  <a:gd name="T17" fmla="*/ 26 h 26"/>
                  <a:gd name="T18" fmla="*/ 102 w 108"/>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26">
                    <a:moveTo>
                      <a:pt x="64" y="0"/>
                    </a:moveTo>
                    <a:cubicBezTo>
                      <a:pt x="0" y="0"/>
                      <a:pt x="0" y="0"/>
                      <a:pt x="0" y="0"/>
                    </a:cubicBezTo>
                    <a:cubicBezTo>
                      <a:pt x="6" y="26"/>
                      <a:pt x="6" y="26"/>
                      <a:pt x="6" y="26"/>
                    </a:cubicBezTo>
                    <a:cubicBezTo>
                      <a:pt x="72" y="26"/>
                      <a:pt x="72" y="26"/>
                      <a:pt x="72" y="26"/>
                    </a:cubicBezTo>
                    <a:cubicBezTo>
                      <a:pt x="69" y="17"/>
                      <a:pt x="67" y="9"/>
                      <a:pt x="64" y="0"/>
                    </a:cubicBezTo>
                    <a:moveTo>
                      <a:pt x="102" y="0"/>
                    </a:moveTo>
                    <a:cubicBezTo>
                      <a:pt x="84" y="0"/>
                      <a:pt x="84" y="0"/>
                      <a:pt x="84" y="0"/>
                    </a:cubicBezTo>
                    <a:cubicBezTo>
                      <a:pt x="89" y="8"/>
                      <a:pt x="93" y="17"/>
                      <a:pt x="97" y="26"/>
                    </a:cubicBezTo>
                    <a:cubicBezTo>
                      <a:pt x="108" y="26"/>
                      <a:pt x="108" y="26"/>
                      <a:pt x="108" y="26"/>
                    </a:cubicBezTo>
                    <a:cubicBezTo>
                      <a:pt x="102" y="0"/>
                      <a:pt x="102" y="0"/>
                      <a:pt x="102"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任意多边形 333">
                <a:extLst>
                  <a:ext uri="{FF2B5EF4-FFF2-40B4-BE49-F238E27FC236}">
                    <a16:creationId xmlns:a16="http://schemas.microsoft.com/office/drawing/2014/main" id="{BEBAC688-72FA-4B23-7278-964B17D40256}"/>
                  </a:ext>
                </a:extLst>
              </p:cNvPr>
              <p:cNvSpPr/>
              <p:nvPr/>
            </p:nvSpPr>
            <p:spPr bwMode="auto">
              <a:xfrm>
                <a:off x="6569075" y="2239963"/>
                <a:ext cx="588963" cy="73025"/>
              </a:xfrm>
              <a:custGeom>
                <a:avLst/>
                <a:gdLst>
                  <a:gd name="T0" fmla="*/ 203 w 209"/>
                  <a:gd name="T1" fmla="*/ 0 h 26"/>
                  <a:gd name="T2" fmla="*/ 0 w 209"/>
                  <a:gd name="T3" fmla="*/ 0 h 26"/>
                  <a:gd name="T4" fmla="*/ 0 w 209"/>
                  <a:gd name="T5" fmla="*/ 26 h 26"/>
                  <a:gd name="T6" fmla="*/ 15 w 209"/>
                  <a:gd name="T7" fmla="*/ 26 h 26"/>
                  <a:gd name="T8" fmla="*/ 32 w 209"/>
                  <a:gd name="T9" fmla="*/ 16 h 26"/>
                  <a:gd name="T10" fmla="*/ 47 w 209"/>
                  <a:gd name="T11" fmla="*/ 9 h 26"/>
                  <a:gd name="T12" fmla="*/ 63 w 209"/>
                  <a:gd name="T13" fmla="*/ 3 h 26"/>
                  <a:gd name="T14" fmla="*/ 70 w 209"/>
                  <a:gd name="T15" fmla="*/ 19 h 26"/>
                  <a:gd name="T16" fmla="*/ 58 w 209"/>
                  <a:gd name="T17" fmla="*/ 26 h 26"/>
                  <a:gd name="T18" fmla="*/ 209 w 209"/>
                  <a:gd name="T19" fmla="*/ 26 h 26"/>
                  <a:gd name="T20" fmla="*/ 203 w 209"/>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26">
                    <a:moveTo>
                      <a:pt x="203" y="0"/>
                    </a:moveTo>
                    <a:cubicBezTo>
                      <a:pt x="0" y="0"/>
                      <a:pt x="0" y="0"/>
                      <a:pt x="0" y="0"/>
                    </a:cubicBezTo>
                    <a:cubicBezTo>
                      <a:pt x="0" y="26"/>
                      <a:pt x="0" y="26"/>
                      <a:pt x="0" y="26"/>
                    </a:cubicBezTo>
                    <a:cubicBezTo>
                      <a:pt x="15" y="26"/>
                      <a:pt x="15" y="26"/>
                      <a:pt x="15" y="26"/>
                    </a:cubicBezTo>
                    <a:cubicBezTo>
                      <a:pt x="21" y="23"/>
                      <a:pt x="26" y="19"/>
                      <a:pt x="32" y="16"/>
                    </a:cubicBezTo>
                    <a:cubicBezTo>
                      <a:pt x="37" y="14"/>
                      <a:pt x="42" y="11"/>
                      <a:pt x="47" y="9"/>
                    </a:cubicBezTo>
                    <a:cubicBezTo>
                      <a:pt x="52" y="7"/>
                      <a:pt x="57" y="5"/>
                      <a:pt x="63" y="3"/>
                    </a:cubicBezTo>
                    <a:cubicBezTo>
                      <a:pt x="70" y="19"/>
                      <a:pt x="70" y="19"/>
                      <a:pt x="70" y="19"/>
                    </a:cubicBezTo>
                    <a:cubicBezTo>
                      <a:pt x="66" y="21"/>
                      <a:pt x="62" y="24"/>
                      <a:pt x="58" y="26"/>
                    </a:cubicBezTo>
                    <a:cubicBezTo>
                      <a:pt x="209" y="26"/>
                      <a:pt x="209" y="26"/>
                      <a:pt x="209" y="26"/>
                    </a:cubicBezTo>
                    <a:cubicBezTo>
                      <a:pt x="203" y="0"/>
                      <a:pt x="203" y="0"/>
                      <a:pt x="203"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任意多边形 334">
                <a:extLst>
                  <a:ext uri="{FF2B5EF4-FFF2-40B4-BE49-F238E27FC236}">
                    <a16:creationId xmlns:a16="http://schemas.microsoft.com/office/drawing/2014/main" id="{C346A9FB-55DD-D8EB-E5DD-9A735D72FB2C}"/>
                  </a:ext>
                </a:extLst>
              </p:cNvPr>
              <p:cNvSpPr/>
              <p:nvPr/>
            </p:nvSpPr>
            <p:spPr bwMode="auto">
              <a:xfrm>
                <a:off x="6480175" y="2239963"/>
                <a:ext cx="15875" cy="73025"/>
              </a:xfrm>
              <a:custGeom>
                <a:avLst/>
                <a:gdLst>
                  <a:gd name="T0" fmla="*/ 10 w 10"/>
                  <a:gd name="T1" fmla="*/ 0 h 46"/>
                  <a:gd name="T2" fmla="*/ 5 w 10"/>
                  <a:gd name="T3" fmla="*/ 0 h 46"/>
                  <a:gd name="T4" fmla="*/ 0 w 10"/>
                  <a:gd name="T5" fmla="*/ 46 h 46"/>
                  <a:gd name="T6" fmla="*/ 10 w 10"/>
                  <a:gd name="T7" fmla="*/ 46 h 46"/>
                  <a:gd name="T8" fmla="*/ 10 w 10"/>
                  <a:gd name="T9" fmla="*/ 0 h 46"/>
                </a:gdLst>
                <a:ahLst/>
                <a:cxnLst>
                  <a:cxn ang="0">
                    <a:pos x="T0" y="T1"/>
                  </a:cxn>
                  <a:cxn ang="0">
                    <a:pos x="T2" y="T3"/>
                  </a:cxn>
                  <a:cxn ang="0">
                    <a:pos x="T4" y="T5"/>
                  </a:cxn>
                  <a:cxn ang="0">
                    <a:pos x="T6" y="T7"/>
                  </a:cxn>
                  <a:cxn ang="0">
                    <a:pos x="T8" y="T9"/>
                  </a:cxn>
                </a:cxnLst>
                <a:rect l="0" t="0" r="r" b="b"/>
                <a:pathLst>
                  <a:path w="10" h="46">
                    <a:moveTo>
                      <a:pt x="10" y="0"/>
                    </a:moveTo>
                    <a:lnTo>
                      <a:pt x="5" y="0"/>
                    </a:lnTo>
                    <a:lnTo>
                      <a:pt x="0" y="46"/>
                    </a:lnTo>
                    <a:lnTo>
                      <a:pt x="10" y="46"/>
                    </a:lnTo>
                    <a:lnTo>
                      <a:pt x="1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任意多边形 335">
                <a:extLst>
                  <a:ext uri="{FF2B5EF4-FFF2-40B4-BE49-F238E27FC236}">
                    <a16:creationId xmlns:a16="http://schemas.microsoft.com/office/drawing/2014/main" id="{3E24AB28-76AD-B8C8-747A-AB498BF8969A}"/>
                  </a:ext>
                </a:extLst>
              </p:cNvPr>
              <p:cNvSpPr/>
              <p:nvPr/>
            </p:nvSpPr>
            <p:spPr bwMode="auto">
              <a:xfrm>
                <a:off x="6480175" y="2239963"/>
                <a:ext cx="15875" cy="73025"/>
              </a:xfrm>
              <a:custGeom>
                <a:avLst/>
                <a:gdLst>
                  <a:gd name="T0" fmla="*/ 10 w 10"/>
                  <a:gd name="T1" fmla="*/ 0 h 46"/>
                  <a:gd name="T2" fmla="*/ 5 w 10"/>
                  <a:gd name="T3" fmla="*/ 0 h 46"/>
                  <a:gd name="T4" fmla="*/ 0 w 10"/>
                  <a:gd name="T5" fmla="*/ 46 h 46"/>
                  <a:gd name="T6" fmla="*/ 10 w 10"/>
                  <a:gd name="T7" fmla="*/ 46 h 46"/>
                  <a:gd name="T8" fmla="*/ 10 w 10"/>
                  <a:gd name="T9" fmla="*/ 0 h 46"/>
                </a:gdLst>
                <a:ahLst/>
                <a:cxnLst>
                  <a:cxn ang="0">
                    <a:pos x="T0" y="T1"/>
                  </a:cxn>
                  <a:cxn ang="0">
                    <a:pos x="T2" y="T3"/>
                  </a:cxn>
                  <a:cxn ang="0">
                    <a:pos x="T4" y="T5"/>
                  </a:cxn>
                  <a:cxn ang="0">
                    <a:pos x="T6" y="T7"/>
                  </a:cxn>
                  <a:cxn ang="0">
                    <a:pos x="T8" y="T9"/>
                  </a:cxn>
                </a:cxnLst>
                <a:rect l="0" t="0" r="r" b="b"/>
                <a:pathLst>
                  <a:path w="10" h="46">
                    <a:moveTo>
                      <a:pt x="10" y="0"/>
                    </a:moveTo>
                    <a:lnTo>
                      <a:pt x="5" y="0"/>
                    </a:lnTo>
                    <a:lnTo>
                      <a:pt x="0" y="46"/>
                    </a:lnTo>
                    <a:lnTo>
                      <a:pt x="10" y="46"/>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矩形 127">
                <a:extLst>
                  <a:ext uri="{FF2B5EF4-FFF2-40B4-BE49-F238E27FC236}">
                    <a16:creationId xmlns:a16="http://schemas.microsoft.com/office/drawing/2014/main" id="{747AA06D-2BCC-EBDC-1C26-12E19CFFD25F}"/>
                  </a:ext>
                </a:extLst>
              </p:cNvPr>
              <p:cNvSpPr/>
              <p:nvPr/>
            </p:nvSpPr>
            <p:spPr bwMode="auto">
              <a:xfrm>
                <a:off x="6496050" y="2239963"/>
                <a:ext cx="65088" cy="7302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9" name="矩形 128">
                <a:extLst>
                  <a:ext uri="{FF2B5EF4-FFF2-40B4-BE49-F238E27FC236}">
                    <a16:creationId xmlns:a16="http://schemas.microsoft.com/office/drawing/2014/main" id="{1B0A89DE-965C-1D11-EBEE-BF225FFABA21}"/>
                  </a:ext>
                </a:extLst>
              </p:cNvPr>
              <p:cNvSpPr/>
              <p:nvPr/>
            </p:nvSpPr>
            <p:spPr bwMode="auto">
              <a:xfrm>
                <a:off x="6496050" y="2239963"/>
                <a:ext cx="65088"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0" name="矩形 129">
                <a:extLst>
                  <a:ext uri="{FF2B5EF4-FFF2-40B4-BE49-F238E27FC236}">
                    <a16:creationId xmlns:a16="http://schemas.microsoft.com/office/drawing/2014/main" id="{0A55AECA-B148-103B-CC44-3624692B8EC4}"/>
                  </a:ext>
                </a:extLst>
              </p:cNvPr>
              <p:cNvSpPr/>
              <p:nvPr/>
            </p:nvSpPr>
            <p:spPr bwMode="auto">
              <a:xfrm>
                <a:off x="7969250" y="2239963"/>
                <a:ext cx="9525" cy="7302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1" name="矩形 130">
                <a:extLst>
                  <a:ext uri="{FF2B5EF4-FFF2-40B4-BE49-F238E27FC236}">
                    <a16:creationId xmlns:a16="http://schemas.microsoft.com/office/drawing/2014/main" id="{B0099B54-A1A5-8EFC-F864-9F679B419AB0}"/>
                  </a:ext>
                </a:extLst>
              </p:cNvPr>
              <p:cNvSpPr/>
              <p:nvPr/>
            </p:nvSpPr>
            <p:spPr bwMode="auto">
              <a:xfrm>
                <a:off x="7969250" y="2239963"/>
                <a:ext cx="9525"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2" name="任意多边形 340">
                <a:extLst>
                  <a:ext uri="{FF2B5EF4-FFF2-40B4-BE49-F238E27FC236}">
                    <a16:creationId xmlns:a16="http://schemas.microsoft.com/office/drawing/2014/main" id="{17A0262C-9E8B-200C-B1D0-BFEB4D6D531E}"/>
                  </a:ext>
                </a:extLst>
              </p:cNvPr>
              <p:cNvSpPr/>
              <p:nvPr/>
            </p:nvSpPr>
            <p:spPr bwMode="auto">
              <a:xfrm>
                <a:off x="7140575" y="2239963"/>
                <a:ext cx="128588" cy="73025"/>
              </a:xfrm>
              <a:custGeom>
                <a:avLst/>
                <a:gdLst>
                  <a:gd name="T0" fmla="*/ 71 w 81"/>
                  <a:gd name="T1" fmla="*/ 0 h 46"/>
                  <a:gd name="T2" fmla="*/ 0 w 81"/>
                  <a:gd name="T3" fmla="*/ 0 h 46"/>
                  <a:gd name="T4" fmla="*/ 11 w 81"/>
                  <a:gd name="T5" fmla="*/ 46 h 46"/>
                  <a:gd name="T6" fmla="*/ 81 w 81"/>
                  <a:gd name="T7" fmla="*/ 46 h 46"/>
                  <a:gd name="T8" fmla="*/ 71 w 81"/>
                  <a:gd name="T9" fmla="*/ 0 h 46"/>
                </a:gdLst>
                <a:ahLst/>
                <a:cxnLst>
                  <a:cxn ang="0">
                    <a:pos x="T0" y="T1"/>
                  </a:cxn>
                  <a:cxn ang="0">
                    <a:pos x="T2" y="T3"/>
                  </a:cxn>
                  <a:cxn ang="0">
                    <a:pos x="T4" y="T5"/>
                  </a:cxn>
                  <a:cxn ang="0">
                    <a:pos x="T6" y="T7"/>
                  </a:cxn>
                  <a:cxn ang="0">
                    <a:pos x="T8" y="T9"/>
                  </a:cxn>
                </a:cxnLst>
                <a:rect l="0" t="0" r="r" b="b"/>
                <a:pathLst>
                  <a:path w="81" h="46">
                    <a:moveTo>
                      <a:pt x="71" y="0"/>
                    </a:moveTo>
                    <a:lnTo>
                      <a:pt x="0" y="0"/>
                    </a:lnTo>
                    <a:lnTo>
                      <a:pt x="11" y="46"/>
                    </a:lnTo>
                    <a:lnTo>
                      <a:pt x="81" y="46"/>
                    </a:lnTo>
                    <a:lnTo>
                      <a:pt x="7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任意多边形 341">
                <a:extLst>
                  <a:ext uri="{FF2B5EF4-FFF2-40B4-BE49-F238E27FC236}">
                    <a16:creationId xmlns:a16="http://schemas.microsoft.com/office/drawing/2014/main" id="{6B9E4750-1848-92B4-53C0-B23B152CCF10}"/>
                  </a:ext>
                </a:extLst>
              </p:cNvPr>
              <p:cNvSpPr/>
              <p:nvPr/>
            </p:nvSpPr>
            <p:spPr bwMode="auto">
              <a:xfrm>
                <a:off x="7140575" y="2239963"/>
                <a:ext cx="128588" cy="73025"/>
              </a:xfrm>
              <a:custGeom>
                <a:avLst/>
                <a:gdLst>
                  <a:gd name="T0" fmla="*/ 71 w 81"/>
                  <a:gd name="T1" fmla="*/ 0 h 46"/>
                  <a:gd name="T2" fmla="*/ 0 w 81"/>
                  <a:gd name="T3" fmla="*/ 0 h 46"/>
                  <a:gd name="T4" fmla="*/ 11 w 81"/>
                  <a:gd name="T5" fmla="*/ 46 h 46"/>
                  <a:gd name="T6" fmla="*/ 81 w 81"/>
                  <a:gd name="T7" fmla="*/ 46 h 46"/>
                  <a:gd name="T8" fmla="*/ 71 w 81"/>
                  <a:gd name="T9" fmla="*/ 0 h 46"/>
                </a:gdLst>
                <a:ahLst/>
                <a:cxnLst>
                  <a:cxn ang="0">
                    <a:pos x="T0" y="T1"/>
                  </a:cxn>
                  <a:cxn ang="0">
                    <a:pos x="T2" y="T3"/>
                  </a:cxn>
                  <a:cxn ang="0">
                    <a:pos x="T4" y="T5"/>
                  </a:cxn>
                  <a:cxn ang="0">
                    <a:pos x="T6" y="T7"/>
                  </a:cxn>
                  <a:cxn ang="0">
                    <a:pos x="T8" y="T9"/>
                  </a:cxn>
                </a:cxnLst>
                <a:rect l="0" t="0" r="r" b="b"/>
                <a:pathLst>
                  <a:path w="81" h="46">
                    <a:moveTo>
                      <a:pt x="71" y="0"/>
                    </a:moveTo>
                    <a:lnTo>
                      <a:pt x="0" y="0"/>
                    </a:lnTo>
                    <a:lnTo>
                      <a:pt x="11" y="46"/>
                    </a:lnTo>
                    <a:lnTo>
                      <a:pt x="81" y="4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矩形 133">
                <a:extLst>
                  <a:ext uri="{FF2B5EF4-FFF2-40B4-BE49-F238E27FC236}">
                    <a16:creationId xmlns:a16="http://schemas.microsoft.com/office/drawing/2014/main" id="{74CCA387-F476-33CA-1A78-E5CC098DC0F8}"/>
                  </a:ext>
                </a:extLst>
              </p:cNvPr>
              <p:cNvSpPr/>
              <p:nvPr/>
            </p:nvSpPr>
            <p:spPr bwMode="auto">
              <a:xfrm>
                <a:off x="6561138" y="2239963"/>
                <a:ext cx="7938" cy="73025"/>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5" name="矩形 134">
                <a:extLst>
                  <a:ext uri="{FF2B5EF4-FFF2-40B4-BE49-F238E27FC236}">
                    <a16:creationId xmlns:a16="http://schemas.microsoft.com/office/drawing/2014/main" id="{4343CB43-4941-07CC-63BC-E9D1AB650F68}"/>
                  </a:ext>
                </a:extLst>
              </p:cNvPr>
              <p:cNvSpPr/>
              <p:nvPr/>
            </p:nvSpPr>
            <p:spPr bwMode="auto">
              <a:xfrm>
                <a:off x="6561138" y="2239963"/>
                <a:ext cx="7938"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6" name="任意多边形 344">
                <a:extLst>
                  <a:ext uri="{FF2B5EF4-FFF2-40B4-BE49-F238E27FC236}">
                    <a16:creationId xmlns:a16="http://schemas.microsoft.com/office/drawing/2014/main" id="{483832E0-E1DE-98C0-5904-5C2E2466A13F}"/>
                  </a:ext>
                </a:extLst>
              </p:cNvPr>
              <p:cNvSpPr/>
              <p:nvPr/>
            </p:nvSpPr>
            <p:spPr bwMode="auto">
              <a:xfrm>
                <a:off x="8004175" y="2360613"/>
                <a:ext cx="33338" cy="73025"/>
              </a:xfrm>
              <a:custGeom>
                <a:avLst/>
                <a:gdLst>
                  <a:gd name="T0" fmla="*/ 21 w 21"/>
                  <a:gd name="T1" fmla="*/ 0 h 46"/>
                  <a:gd name="T2" fmla="*/ 0 w 21"/>
                  <a:gd name="T3" fmla="*/ 0 h 46"/>
                  <a:gd name="T4" fmla="*/ 0 w 21"/>
                  <a:gd name="T5" fmla="*/ 46 h 46"/>
                  <a:gd name="T6" fmla="*/ 17 w 21"/>
                  <a:gd name="T7" fmla="*/ 46 h 46"/>
                  <a:gd name="T8" fmla="*/ 21 w 21"/>
                  <a:gd name="T9" fmla="*/ 0 h 46"/>
                </a:gdLst>
                <a:ahLst/>
                <a:cxnLst>
                  <a:cxn ang="0">
                    <a:pos x="T0" y="T1"/>
                  </a:cxn>
                  <a:cxn ang="0">
                    <a:pos x="T2" y="T3"/>
                  </a:cxn>
                  <a:cxn ang="0">
                    <a:pos x="T4" y="T5"/>
                  </a:cxn>
                  <a:cxn ang="0">
                    <a:pos x="T6" y="T7"/>
                  </a:cxn>
                  <a:cxn ang="0">
                    <a:pos x="T8" y="T9"/>
                  </a:cxn>
                </a:cxnLst>
                <a:rect l="0" t="0" r="r" b="b"/>
                <a:pathLst>
                  <a:path w="21" h="46">
                    <a:moveTo>
                      <a:pt x="21" y="0"/>
                    </a:moveTo>
                    <a:lnTo>
                      <a:pt x="0" y="0"/>
                    </a:lnTo>
                    <a:lnTo>
                      <a:pt x="0" y="46"/>
                    </a:lnTo>
                    <a:lnTo>
                      <a:pt x="17" y="46"/>
                    </a:lnTo>
                    <a:lnTo>
                      <a:pt x="2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任意多边形 345">
                <a:extLst>
                  <a:ext uri="{FF2B5EF4-FFF2-40B4-BE49-F238E27FC236}">
                    <a16:creationId xmlns:a16="http://schemas.microsoft.com/office/drawing/2014/main" id="{BAD2E9E6-A647-6E22-3A7C-57ACC25038ED}"/>
                  </a:ext>
                </a:extLst>
              </p:cNvPr>
              <p:cNvSpPr/>
              <p:nvPr/>
            </p:nvSpPr>
            <p:spPr bwMode="auto">
              <a:xfrm>
                <a:off x="8004175" y="2360613"/>
                <a:ext cx="33338" cy="73025"/>
              </a:xfrm>
              <a:custGeom>
                <a:avLst/>
                <a:gdLst>
                  <a:gd name="T0" fmla="*/ 21 w 21"/>
                  <a:gd name="T1" fmla="*/ 0 h 46"/>
                  <a:gd name="T2" fmla="*/ 0 w 21"/>
                  <a:gd name="T3" fmla="*/ 0 h 46"/>
                  <a:gd name="T4" fmla="*/ 0 w 21"/>
                  <a:gd name="T5" fmla="*/ 46 h 46"/>
                  <a:gd name="T6" fmla="*/ 17 w 21"/>
                  <a:gd name="T7" fmla="*/ 46 h 46"/>
                  <a:gd name="T8" fmla="*/ 21 w 21"/>
                  <a:gd name="T9" fmla="*/ 0 h 46"/>
                </a:gdLst>
                <a:ahLst/>
                <a:cxnLst>
                  <a:cxn ang="0">
                    <a:pos x="T0" y="T1"/>
                  </a:cxn>
                  <a:cxn ang="0">
                    <a:pos x="T2" y="T3"/>
                  </a:cxn>
                  <a:cxn ang="0">
                    <a:pos x="T4" y="T5"/>
                  </a:cxn>
                  <a:cxn ang="0">
                    <a:pos x="T6" y="T7"/>
                  </a:cxn>
                  <a:cxn ang="0">
                    <a:pos x="T8" y="T9"/>
                  </a:cxn>
                </a:cxnLst>
                <a:rect l="0" t="0" r="r" b="b"/>
                <a:pathLst>
                  <a:path w="21" h="46">
                    <a:moveTo>
                      <a:pt x="21" y="0"/>
                    </a:moveTo>
                    <a:lnTo>
                      <a:pt x="0" y="0"/>
                    </a:lnTo>
                    <a:lnTo>
                      <a:pt x="0" y="46"/>
                    </a:lnTo>
                    <a:lnTo>
                      <a:pt x="17" y="46"/>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任意多边形 346">
                <a:extLst>
                  <a:ext uri="{FF2B5EF4-FFF2-40B4-BE49-F238E27FC236}">
                    <a16:creationId xmlns:a16="http://schemas.microsoft.com/office/drawing/2014/main" id="{86645B15-172A-931E-CF73-77C2B76D330F}"/>
                  </a:ext>
                </a:extLst>
              </p:cNvPr>
              <p:cNvSpPr/>
              <p:nvPr/>
            </p:nvSpPr>
            <p:spPr bwMode="auto">
              <a:xfrm>
                <a:off x="7278688" y="2360613"/>
                <a:ext cx="725488" cy="73025"/>
              </a:xfrm>
              <a:custGeom>
                <a:avLst/>
                <a:gdLst>
                  <a:gd name="T0" fmla="*/ 39 w 457"/>
                  <a:gd name="T1" fmla="*/ 0 h 46"/>
                  <a:gd name="T2" fmla="*/ 0 w 457"/>
                  <a:gd name="T3" fmla="*/ 0 h 46"/>
                  <a:gd name="T4" fmla="*/ 10 w 457"/>
                  <a:gd name="T5" fmla="*/ 46 h 46"/>
                  <a:gd name="T6" fmla="*/ 49 w 457"/>
                  <a:gd name="T7" fmla="*/ 46 h 46"/>
                  <a:gd name="T8" fmla="*/ 39 w 457"/>
                  <a:gd name="T9" fmla="*/ 0 h 46"/>
                  <a:gd name="T10" fmla="*/ 435 w 457"/>
                  <a:gd name="T11" fmla="*/ 0 h 46"/>
                  <a:gd name="T12" fmla="*/ 219 w 457"/>
                  <a:gd name="T13" fmla="*/ 0 h 46"/>
                  <a:gd name="T14" fmla="*/ 230 w 457"/>
                  <a:gd name="T15" fmla="*/ 46 h 46"/>
                  <a:gd name="T16" fmla="*/ 435 w 457"/>
                  <a:gd name="T17" fmla="*/ 46 h 46"/>
                  <a:gd name="T18" fmla="*/ 435 w 457"/>
                  <a:gd name="T19" fmla="*/ 0 h 46"/>
                  <a:gd name="T20" fmla="*/ 457 w 457"/>
                  <a:gd name="T21" fmla="*/ 0 h 46"/>
                  <a:gd name="T22" fmla="*/ 441 w 457"/>
                  <a:gd name="T23" fmla="*/ 0 h 46"/>
                  <a:gd name="T24" fmla="*/ 441 w 457"/>
                  <a:gd name="T25" fmla="*/ 46 h 46"/>
                  <a:gd name="T26" fmla="*/ 457 w 457"/>
                  <a:gd name="T27" fmla="*/ 46 h 46"/>
                  <a:gd name="T28" fmla="*/ 457 w 457"/>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7" h="46">
                    <a:moveTo>
                      <a:pt x="39" y="0"/>
                    </a:moveTo>
                    <a:lnTo>
                      <a:pt x="0" y="0"/>
                    </a:lnTo>
                    <a:lnTo>
                      <a:pt x="10" y="46"/>
                    </a:lnTo>
                    <a:lnTo>
                      <a:pt x="49" y="46"/>
                    </a:lnTo>
                    <a:lnTo>
                      <a:pt x="39" y="0"/>
                    </a:lnTo>
                    <a:close/>
                    <a:moveTo>
                      <a:pt x="435" y="0"/>
                    </a:moveTo>
                    <a:lnTo>
                      <a:pt x="219" y="0"/>
                    </a:lnTo>
                    <a:lnTo>
                      <a:pt x="230" y="46"/>
                    </a:lnTo>
                    <a:lnTo>
                      <a:pt x="435" y="46"/>
                    </a:lnTo>
                    <a:lnTo>
                      <a:pt x="435" y="0"/>
                    </a:lnTo>
                    <a:close/>
                    <a:moveTo>
                      <a:pt x="457" y="0"/>
                    </a:moveTo>
                    <a:lnTo>
                      <a:pt x="441" y="0"/>
                    </a:lnTo>
                    <a:lnTo>
                      <a:pt x="441" y="46"/>
                    </a:lnTo>
                    <a:lnTo>
                      <a:pt x="457" y="46"/>
                    </a:lnTo>
                    <a:lnTo>
                      <a:pt x="457"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任意多边形 347">
                <a:extLst>
                  <a:ext uri="{FF2B5EF4-FFF2-40B4-BE49-F238E27FC236}">
                    <a16:creationId xmlns:a16="http://schemas.microsoft.com/office/drawing/2014/main" id="{04D23718-51EE-C0BE-F6D6-E2B762A34D43}"/>
                  </a:ext>
                </a:extLst>
              </p:cNvPr>
              <p:cNvSpPr/>
              <p:nvPr/>
            </p:nvSpPr>
            <p:spPr bwMode="auto">
              <a:xfrm>
                <a:off x="7278688" y="2360613"/>
                <a:ext cx="725488" cy="73025"/>
              </a:xfrm>
              <a:custGeom>
                <a:avLst/>
                <a:gdLst>
                  <a:gd name="T0" fmla="*/ 39 w 457"/>
                  <a:gd name="T1" fmla="*/ 0 h 46"/>
                  <a:gd name="T2" fmla="*/ 0 w 457"/>
                  <a:gd name="T3" fmla="*/ 0 h 46"/>
                  <a:gd name="T4" fmla="*/ 10 w 457"/>
                  <a:gd name="T5" fmla="*/ 46 h 46"/>
                  <a:gd name="T6" fmla="*/ 49 w 457"/>
                  <a:gd name="T7" fmla="*/ 46 h 46"/>
                  <a:gd name="T8" fmla="*/ 39 w 457"/>
                  <a:gd name="T9" fmla="*/ 0 h 46"/>
                  <a:gd name="T10" fmla="*/ 435 w 457"/>
                  <a:gd name="T11" fmla="*/ 0 h 46"/>
                  <a:gd name="T12" fmla="*/ 219 w 457"/>
                  <a:gd name="T13" fmla="*/ 0 h 46"/>
                  <a:gd name="T14" fmla="*/ 230 w 457"/>
                  <a:gd name="T15" fmla="*/ 46 h 46"/>
                  <a:gd name="T16" fmla="*/ 435 w 457"/>
                  <a:gd name="T17" fmla="*/ 46 h 46"/>
                  <a:gd name="T18" fmla="*/ 435 w 457"/>
                  <a:gd name="T19" fmla="*/ 0 h 46"/>
                  <a:gd name="T20" fmla="*/ 457 w 457"/>
                  <a:gd name="T21" fmla="*/ 0 h 46"/>
                  <a:gd name="T22" fmla="*/ 441 w 457"/>
                  <a:gd name="T23" fmla="*/ 0 h 46"/>
                  <a:gd name="T24" fmla="*/ 441 w 457"/>
                  <a:gd name="T25" fmla="*/ 46 h 46"/>
                  <a:gd name="T26" fmla="*/ 457 w 457"/>
                  <a:gd name="T27" fmla="*/ 46 h 46"/>
                  <a:gd name="T28" fmla="*/ 457 w 457"/>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7" h="46">
                    <a:moveTo>
                      <a:pt x="39" y="0"/>
                    </a:moveTo>
                    <a:lnTo>
                      <a:pt x="0" y="0"/>
                    </a:lnTo>
                    <a:lnTo>
                      <a:pt x="10" y="46"/>
                    </a:lnTo>
                    <a:lnTo>
                      <a:pt x="49" y="46"/>
                    </a:lnTo>
                    <a:lnTo>
                      <a:pt x="39" y="0"/>
                    </a:lnTo>
                    <a:moveTo>
                      <a:pt x="435" y="0"/>
                    </a:moveTo>
                    <a:lnTo>
                      <a:pt x="219" y="0"/>
                    </a:lnTo>
                    <a:lnTo>
                      <a:pt x="230" y="46"/>
                    </a:lnTo>
                    <a:lnTo>
                      <a:pt x="435" y="46"/>
                    </a:lnTo>
                    <a:lnTo>
                      <a:pt x="435" y="0"/>
                    </a:lnTo>
                    <a:moveTo>
                      <a:pt x="457" y="0"/>
                    </a:moveTo>
                    <a:lnTo>
                      <a:pt x="441" y="0"/>
                    </a:lnTo>
                    <a:lnTo>
                      <a:pt x="441" y="46"/>
                    </a:lnTo>
                    <a:lnTo>
                      <a:pt x="457" y="46"/>
                    </a:lnTo>
                    <a:lnTo>
                      <a:pt x="4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任意多边形 348">
                <a:extLst>
                  <a:ext uri="{FF2B5EF4-FFF2-40B4-BE49-F238E27FC236}">
                    <a16:creationId xmlns:a16="http://schemas.microsoft.com/office/drawing/2014/main" id="{82625B5E-4E2C-6AD4-24E6-FBCCC64D7B17}"/>
                  </a:ext>
                </a:extLst>
              </p:cNvPr>
              <p:cNvSpPr/>
              <p:nvPr/>
            </p:nvSpPr>
            <p:spPr bwMode="auto">
              <a:xfrm>
                <a:off x="7340600" y="2360613"/>
                <a:ext cx="303213" cy="73025"/>
              </a:xfrm>
              <a:custGeom>
                <a:avLst/>
                <a:gdLst>
                  <a:gd name="T0" fmla="*/ 67 w 108"/>
                  <a:gd name="T1" fmla="*/ 0 h 26"/>
                  <a:gd name="T2" fmla="*/ 0 w 108"/>
                  <a:gd name="T3" fmla="*/ 0 h 26"/>
                  <a:gd name="T4" fmla="*/ 6 w 108"/>
                  <a:gd name="T5" fmla="*/ 26 h 26"/>
                  <a:gd name="T6" fmla="*/ 71 w 108"/>
                  <a:gd name="T7" fmla="*/ 26 h 26"/>
                  <a:gd name="T8" fmla="*/ 68 w 108"/>
                  <a:gd name="T9" fmla="*/ 7 h 26"/>
                  <a:gd name="T10" fmla="*/ 67 w 108"/>
                  <a:gd name="T11" fmla="*/ 0 h 26"/>
                  <a:gd name="T12" fmla="*/ 102 w 108"/>
                  <a:gd name="T13" fmla="*/ 0 h 26"/>
                  <a:gd name="T14" fmla="*/ 94 w 108"/>
                  <a:gd name="T15" fmla="*/ 0 h 26"/>
                  <a:gd name="T16" fmla="*/ 100 w 108"/>
                  <a:gd name="T17" fmla="*/ 26 h 26"/>
                  <a:gd name="T18" fmla="*/ 108 w 108"/>
                  <a:gd name="T19" fmla="*/ 26 h 26"/>
                  <a:gd name="T20" fmla="*/ 102 w 108"/>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26">
                    <a:moveTo>
                      <a:pt x="67" y="0"/>
                    </a:moveTo>
                    <a:cubicBezTo>
                      <a:pt x="0" y="0"/>
                      <a:pt x="0" y="0"/>
                      <a:pt x="0" y="0"/>
                    </a:cubicBezTo>
                    <a:cubicBezTo>
                      <a:pt x="6" y="26"/>
                      <a:pt x="6" y="26"/>
                      <a:pt x="6" y="26"/>
                    </a:cubicBezTo>
                    <a:cubicBezTo>
                      <a:pt x="71" y="26"/>
                      <a:pt x="71" y="26"/>
                      <a:pt x="71" y="26"/>
                    </a:cubicBezTo>
                    <a:cubicBezTo>
                      <a:pt x="71" y="20"/>
                      <a:pt x="69" y="13"/>
                      <a:pt x="68" y="7"/>
                    </a:cubicBezTo>
                    <a:cubicBezTo>
                      <a:pt x="68" y="5"/>
                      <a:pt x="67" y="2"/>
                      <a:pt x="67" y="0"/>
                    </a:cubicBezTo>
                    <a:moveTo>
                      <a:pt x="102" y="0"/>
                    </a:moveTo>
                    <a:cubicBezTo>
                      <a:pt x="94" y="0"/>
                      <a:pt x="94" y="0"/>
                      <a:pt x="94" y="0"/>
                    </a:cubicBezTo>
                    <a:cubicBezTo>
                      <a:pt x="97" y="8"/>
                      <a:pt x="99" y="17"/>
                      <a:pt x="100" y="26"/>
                    </a:cubicBezTo>
                    <a:cubicBezTo>
                      <a:pt x="108" y="26"/>
                      <a:pt x="108" y="26"/>
                      <a:pt x="108" y="26"/>
                    </a:cubicBezTo>
                    <a:cubicBezTo>
                      <a:pt x="102" y="0"/>
                      <a:pt x="102" y="0"/>
                      <a:pt x="102"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任意多边形 349">
                <a:extLst>
                  <a:ext uri="{FF2B5EF4-FFF2-40B4-BE49-F238E27FC236}">
                    <a16:creationId xmlns:a16="http://schemas.microsoft.com/office/drawing/2014/main" id="{0A626CC2-1C24-EC5C-9F84-EF1F830A9FA2}"/>
                  </a:ext>
                </a:extLst>
              </p:cNvPr>
              <p:cNvSpPr/>
              <p:nvPr/>
            </p:nvSpPr>
            <p:spPr bwMode="auto">
              <a:xfrm>
                <a:off x="6608763" y="2360613"/>
                <a:ext cx="574675" cy="73025"/>
              </a:xfrm>
              <a:custGeom>
                <a:avLst/>
                <a:gdLst>
                  <a:gd name="T0" fmla="*/ 201 w 204"/>
                  <a:gd name="T1" fmla="*/ 16 h 26"/>
                  <a:gd name="T2" fmla="*/ 200 w 204"/>
                  <a:gd name="T3" fmla="*/ 26 h 26"/>
                  <a:gd name="T4" fmla="*/ 204 w 204"/>
                  <a:gd name="T5" fmla="*/ 26 h 26"/>
                  <a:gd name="T6" fmla="*/ 201 w 204"/>
                  <a:gd name="T7" fmla="*/ 16 h 26"/>
                  <a:gd name="T8" fmla="*/ 198 w 204"/>
                  <a:gd name="T9" fmla="*/ 0 h 26"/>
                  <a:gd name="T10" fmla="*/ 21 w 204"/>
                  <a:gd name="T11" fmla="*/ 0 h 26"/>
                  <a:gd name="T12" fmla="*/ 7 w 204"/>
                  <a:gd name="T13" fmla="*/ 12 h 26"/>
                  <a:gd name="T14" fmla="*/ 0 w 204"/>
                  <a:gd name="T15" fmla="*/ 22 h 26"/>
                  <a:gd name="T16" fmla="*/ 125 w 204"/>
                  <a:gd name="T17" fmla="*/ 22 h 26"/>
                  <a:gd name="T18" fmla="*/ 143 w 204"/>
                  <a:gd name="T19" fmla="*/ 26 h 26"/>
                  <a:gd name="T20" fmla="*/ 182 w 204"/>
                  <a:gd name="T21" fmla="*/ 26 h 26"/>
                  <a:gd name="T22" fmla="*/ 200 w 204"/>
                  <a:gd name="T23" fmla="*/ 10 h 26"/>
                  <a:gd name="T24" fmla="*/ 198 w 204"/>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6">
                    <a:moveTo>
                      <a:pt x="201" y="16"/>
                    </a:moveTo>
                    <a:cubicBezTo>
                      <a:pt x="201" y="19"/>
                      <a:pt x="200" y="23"/>
                      <a:pt x="200" y="26"/>
                    </a:cubicBezTo>
                    <a:cubicBezTo>
                      <a:pt x="204" y="26"/>
                      <a:pt x="204" y="26"/>
                      <a:pt x="204" y="26"/>
                    </a:cubicBezTo>
                    <a:cubicBezTo>
                      <a:pt x="201" y="16"/>
                      <a:pt x="201" y="16"/>
                      <a:pt x="201" y="16"/>
                    </a:cubicBezTo>
                    <a:moveTo>
                      <a:pt x="198" y="0"/>
                    </a:moveTo>
                    <a:cubicBezTo>
                      <a:pt x="21" y="0"/>
                      <a:pt x="21" y="0"/>
                      <a:pt x="21" y="0"/>
                    </a:cubicBezTo>
                    <a:cubicBezTo>
                      <a:pt x="16" y="4"/>
                      <a:pt x="11" y="8"/>
                      <a:pt x="7" y="12"/>
                    </a:cubicBezTo>
                    <a:cubicBezTo>
                      <a:pt x="4" y="15"/>
                      <a:pt x="1" y="19"/>
                      <a:pt x="0" y="22"/>
                    </a:cubicBezTo>
                    <a:cubicBezTo>
                      <a:pt x="125" y="22"/>
                      <a:pt x="125" y="22"/>
                      <a:pt x="125" y="22"/>
                    </a:cubicBezTo>
                    <a:cubicBezTo>
                      <a:pt x="131" y="22"/>
                      <a:pt x="137" y="23"/>
                      <a:pt x="143" y="26"/>
                    </a:cubicBezTo>
                    <a:cubicBezTo>
                      <a:pt x="182" y="26"/>
                      <a:pt x="182" y="26"/>
                      <a:pt x="182" y="26"/>
                    </a:cubicBezTo>
                    <a:cubicBezTo>
                      <a:pt x="200" y="10"/>
                      <a:pt x="200" y="10"/>
                      <a:pt x="200" y="10"/>
                    </a:cubicBezTo>
                    <a:cubicBezTo>
                      <a:pt x="198" y="0"/>
                      <a:pt x="198" y="0"/>
                      <a:pt x="198"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任意多边形 350">
                <a:extLst>
                  <a:ext uri="{FF2B5EF4-FFF2-40B4-BE49-F238E27FC236}">
                    <a16:creationId xmlns:a16="http://schemas.microsoft.com/office/drawing/2014/main" id="{48389DAF-333D-8B0A-7E44-02980B599031}"/>
                  </a:ext>
                </a:extLst>
              </p:cNvPr>
              <p:cNvSpPr/>
              <p:nvPr/>
            </p:nvSpPr>
            <p:spPr bwMode="auto">
              <a:xfrm>
                <a:off x="6483350" y="2360613"/>
                <a:ext cx="12700" cy="61913"/>
              </a:xfrm>
              <a:custGeom>
                <a:avLst/>
                <a:gdLst>
                  <a:gd name="T0" fmla="*/ 8 w 8"/>
                  <a:gd name="T1" fmla="*/ 0 h 39"/>
                  <a:gd name="T2" fmla="*/ 3 w 8"/>
                  <a:gd name="T3" fmla="*/ 0 h 39"/>
                  <a:gd name="T4" fmla="*/ 0 w 8"/>
                  <a:gd name="T5" fmla="*/ 39 h 39"/>
                  <a:gd name="T6" fmla="*/ 8 w 8"/>
                  <a:gd name="T7" fmla="*/ 39 h 39"/>
                  <a:gd name="T8" fmla="*/ 8 w 8"/>
                  <a:gd name="T9" fmla="*/ 0 h 39"/>
                </a:gdLst>
                <a:ahLst/>
                <a:cxnLst>
                  <a:cxn ang="0">
                    <a:pos x="T0" y="T1"/>
                  </a:cxn>
                  <a:cxn ang="0">
                    <a:pos x="T2" y="T3"/>
                  </a:cxn>
                  <a:cxn ang="0">
                    <a:pos x="T4" y="T5"/>
                  </a:cxn>
                  <a:cxn ang="0">
                    <a:pos x="T6" y="T7"/>
                  </a:cxn>
                  <a:cxn ang="0">
                    <a:pos x="T8" y="T9"/>
                  </a:cxn>
                </a:cxnLst>
                <a:rect l="0" t="0" r="r" b="b"/>
                <a:pathLst>
                  <a:path w="8" h="39">
                    <a:moveTo>
                      <a:pt x="8" y="0"/>
                    </a:moveTo>
                    <a:lnTo>
                      <a:pt x="3" y="0"/>
                    </a:lnTo>
                    <a:lnTo>
                      <a:pt x="0" y="39"/>
                    </a:lnTo>
                    <a:lnTo>
                      <a:pt x="8" y="39"/>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任意多边形 351">
                <a:extLst>
                  <a:ext uri="{FF2B5EF4-FFF2-40B4-BE49-F238E27FC236}">
                    <a16:creationId xmlns:a16="http://schemas.microsoft.com/office/drawing/2014/main" id="{99428DF2-96CF-A602-D267-42A5E8F88D1E}"/>
                  </a:ext>
                </a:extLst>
              </p:cNvPr>
              <p:cNvSpPr/>
              <p:nvPr/>
            </p:nvSpPr>
            <p:spPr bwMode="auto">
              <a:xfrm>
                <a:off x="6483350" y="2360613"/>
                <a:ext cx="12700" cy="61913"/>
              </a:xfrm>
              <a:custGeom>
                <a:avLst/>
                <a:gdLst>
                  <a:gd name="T0" fmla="*/ 8 w 8"/>
                  <a:gd name="T1" fmla="*/ 0 h 39"/>
                  <a:gd name="T2" fmla="*/ 3 w 8"/>
                  <a:gd name="T3" fmla="*/ 0 h 39"/>
                  <a:gd name="T4" fmla="*/ 0 w 8"/>
                  <a:gd name="T5" fmla="*/ 39 h 39"/>
                  <a:gd name="T6" fmla="*/ 8 w 8"/>
                  <a:gd name="T7" fmla="*/ 39 h 39"/>
                  <a:gd name="T8" fmla="*/ 8 w 8"/>
                  <a:gd name="T9" fmla="*/ 0 h 39"/>
                </a:gdLst>
                <a:ahLst/>
                <a:cxnLst>
                  <a:cxn ang="0">
                    <a:pos x="T0" y="T1"/>
                  </a:cxn>
                  <a:cxn ang="0">
                    <a:pos x="T2" y="T3"/>
                  </a:cxn>
                  <a:cxn ang="0">
                    <a:pos x="T4" y="T5"/>
                  </a:cxn>
                  <a:cxn ang="0">
                    <a:pos x="T6" y="T7"/>
                  </a:cxn>
                  <a:cxn ang="0">
                    <a:pos x="T8" y="T9"/>
                  </a:cxn>
                </a:cxnLst>
                <a:rect l="0" t="0" r="r" b="b"/>
                <a:pathLst>
                  <a:path w="8" h="39">
                    <a:moveTo>
                      <a:pt x="8" y="0"/>
                    </a:moveTo>
                    <a:lnTo>
                      <a:pt x="3" y="0"/>
                    </a:lnTo>
                    <a:lnTo>
                      <a:pt x="0" y="39"/>
                    </a:lnTo>
                    <a:lnTo>
                      <a:pt x="8" y="39"/>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任意多边形 352">
                <a:extLst>
                  <a:ext uri="{FF2B5EF4-FFF2-40B4-BE49-F238E27FC236}">
                    <a16:creationId xmlns:a16="http://schemas.microsoft.com/office/drawing/2014/main" id="{362305BF-8123-FC9A-E30C-31E78C89E9AA}"/>
                  </a:ext>
                </a:extLst>
              </p:cNvPr>
              <p:cNvSpPr/>
              <p:nvPr/>
            </p:nvSpPr>
            <p:spPr bwMode="auto">
              <a:xfrm>
                <a:off x="6496050" y="2360613"/>
                <a:ext cx="57150" cy="61913"/>
              </a:xfrm>
              <a:custGeom>
                <a:avLst/>
                <a:gdLst>
                  <a:gd name="T0" fmla="*/ 20 w 20"/>
                  <a:gd name="T1" fmla="*/ 0 h 22"/>
                  <a:gd name="T2" fmla="*/ 0 w 20"/>
                  <a:gd name="T3" fmla="*/ 0 h 22"/>
                  <a:gd name="T4" fmla="*/ 0 w 20"/>
                  <a:gd name="T5" fmla="*/ 22 h 22"/>
                  <a:gd name="T6" fmla="*/ 8 w 20"/>
                  <a:gd name="T7" fmla="*/ 22 h 22"/>
                  <a:gd name="T8" fmla="*/ 10 w 20"/>
                  <a:gd name="T9" fmla="*/ 17 h 22"/>
                  <a:gd name="T10" fmla="*/ 15 w 20"/>
                  <a:gd name="T11" fmla="*/ 6 h 22"/>
                  <a:gd name="T12" fmla="*/ 20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20" y="0"/>
                    </a:moveTo>
                    <a:cubicBezTo>
                      <a:pt x="0" y="0"/>
                      <a:pt x="0" y="0"/>
                      <a:pt x="0" y="0"/>
                    </a:cubicBezTo>
                    <a:cubicBezTo>
                      <a:pt x="0" y="22"/>
                      <a:pt x="0" y="22"/>
                      <a:pt x="0" y="22"/>
                    </a:cubicBezTo>
                    <a:cubicBezTo>
                      <a:pt x="8" y="22"/>
                      <a:pt x="8" y="22"/>
                      <a:pt x="8" y="22"/>
                    </a:cubicBezTo>
                    <a:cubicBezTo>
                      <a:pt x="9" y="20"/>
                      <a:pt x="9" y="18"/>
                      <a:pt x="10" y="17"/>
                    </a:cubicBezTo>
                    <a:cubicBezTo>
                      <a:pt x="11" y="13"/>
                      <a:pt x="13" y="9"/>
                      <a:pt x="15" y="6"/>
                    </a:cubicBezTo>
                    <a:cubicBezTo>
                      <a:pt x="17" y="4"/>
                      <a:pt x="19" y="2"/>
                      <a:pt x="20"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矩形 144">
                <a:extLst>
                  <a:ext uri="{FF2B5EF4-FFF2-40B4-BE49-F238E27FC236}">
                    <a16:creationId xmlns:a16="http://schemas.microsoft.com/office/drawing/2014/main" id="{288FE981-7F1A-C67E-1873-54C00F8026D2}"/>
                  </a:ext>
                </a:extLst>
              </p:cNvPr>
              <p:cNvSpPr/>
              <p:nvPr/>
            </p:nvSpPr>
            <p:spPr bwMode="auto">
              <a:xfrm>
                <a:off x="7969250" y="2360613"/>
                <a:ext cx="9525" cy="7302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6" name="矩形 145">
                <a:extLst>
                  <a:ext uri="{FF2B5EF4-FFF2-40B4-BE49-F238E27FC236}">
                    <a16:creationId xmlns:a16="http://schemas.microsoft.com/office/drawing/2014/main" id="{C7B179BE-ED1E-6DC0-81FB-03F0426985C2}"/>
                  </a:ext>
                </a:extLst>
              </p:cNvPr>
              <p:cNvSpPr/>
              <p:nvPr/>
            </p:nvSpPr>
            <p:spPr bwMode="auto">
              <a:xfrm>
                <a:off x="7969250" y="2360613"/>
                <a:ext cx="9525"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7" name="任意多边形 355">
                <a:extLst>
                  <a:ext uri="{FF2B5EF4-FFF2-40B4-BE49-F238E27FC236}">
                    <a16:creationId xmlns:a16="http://schemas.microsoft.com/office/drawing/2014/main" id="{25C559B8-1D83-03C2-AB32-44A525326E9E}"/>
                  </a:ext>
                </a:extLst>
              </p:cNvPr>
              <p:cNvSpPr/>
              <p:nvPr/>
            </p:nvSpPr>
            <p:spPr bwMode="auto">
              <a:xfrm>
                <a:off x="7165975" y="2360613"/>
                <a:ext cx="128588" cy="73025"/>
              </a:xfrm>
              <a:custGeom>
                <a:avLst/>
                <a:gdLst>
                  <a:gd name="T0" fmla="*/ 40 w 46"/>
                  <a:gd name="T1" fmla="*/ 0 h 26"/>
                  <a:gd name="T2" fmla="*/ 0 w 46"/>
                  <a:gd name="T3" fmla="*/ 0 h 26"/>
                  <a:gd name="T4" fmla="*/ 2 w 46"/>
                  <a:gd name="T5" fmla="*/ 10 h 26"/>
                  <a:gd name="T6" fmla="*/ 5 w 46"/>
                  <a:gd name="T7" fmla="*/ 8 h 26"/>
                  <a:gd name="T8" fmla="*/ 3 w 46"/>
                  <a:gd name="T9" fmla="*/ 16 h 26"/>
                  <a:gd name="T10" fmla="*/ 6 w 46"/>
                  <a:gd name="T11" fmla="*/ 26 h 26"/>
                  <a:gd name="T12" fmla="*/ 46 w 46"/>
                  <a:gd name="T13" fmla="*/ 26 h 26"/>
                  <a:gd name="T14" fmla="*/ 40 w 46"/>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6">
                    <a:moveTo>
                      <a:pt x="40" y="0"/>
                    </a:moveTo>
                    <a:cubicBezTo>
                      <a:pt x="0" y="0"/>
                      <a:pt x="0" y="0"/>
                      <a:pt x="0" y="0"/>
                    </a:cubicBezTo>
                    <a:cubicBezTo>
                      <a:pt x="2" y="10"/>
                      <a:pt x="2" y="10"/>
                      <a:pt x="2" y="10"/>
                    </a:cubicBezTo>
                    <a:cubicBezTo>
                      <a:pt x="5" y="8"/>
                      <a:pt x="5" y="8"/>
                      <a:pt x="5" y="8"/>
                    </a:cubicBezTo>
                    <a:cubicBezTo>
                      <a:pt x="4" y="10"/>
                      <a:pt x="4" y="13"/>
                      <a:pt x="3" y="16"/>
                    </a:cubicBezTo>
                    <a:cubicBezTo>
                      <a:pt x="6" y="26"/>
                      <a:pt x="6" y="26"/>
                      <a:pt x="6" y="26"/>
                    </a:cubicBezTo>
                    <a:cubicBezTo>
                      <a:pt x="46" y="26"/>
                      <a:pt x="46" y="26"/>
                      <a:pt x="46" y="26"/>
                    </a:cubicBezTo>
                    <a:cubicBezTo>
                      <a:pt x="40" y="0"/>
                      <a:pt x="40" y="0"/>
                      <a:pt x="4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矩形 147">
                <a:extLst>
                  <a:ext uri="{FF2B5EF4-FFF2-40B4-BE49-F238E27FC236}">
                    <a16:creationId xmlns:a16="http://schemas.microsoft.com/office/drawing/2014/main" id="{4B259A57-ED5E-08F1-A595-21F1CD70C4A3}"/>
                  </a:ext>
                </a:extLst>
              </p:cNvPr>
              <p:cNvSpPr/>
              <p:nvPr/>
            </p:nvSpPr>
            <p:spPr bwMode="auto">
              <a:xfrm>
                <a:off x="7545388" y="4278313"/>
                <a:ext cx="327025" cy="6508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9" name="矩形 148">
                <a:extLst>
                  <a:ext uri="{FF2B5EF4-FFF2-40B4-BE49-F238E27FC236}">
                    <a16:creationId xmlns:a16="http://schemas.microsoft.com/office/drawing/2014/main" id="{E740A360-A7BB-FC0A-455B-649CD6E53291}"/>
                  </a:ext>
                </a:extLst>
              </p:cNvPr>
              <p:cNvSpPr/>
              <p:nvPr/>
            </p:nvSpPr>
            <p:spPr bwMode="auto">
              <a:xfrm>
                <a:off x="6932613" y="3543301"/>
                <a:ext cx="61913" cy="147478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0" name="矩形 149">
                <a:extLst>
                  <a:ext uri="{FF2B5EF4-FFF2-40B4-BE49-F238E27FC236}">
                    <a16:creationId xmlns:a16="http://schemas.microsoft.com/office/drawing/2014/main" id="{3169D420-B282-754F-67D8-8E2FCAE97B1C}"/>
                  </a:ext>
                </a:extLst>
              </p:cNvPr>
              <p:cNvSpPr/>
              <p:nvPr/>
            </p:nvSpPr>
            <p:spPr bwMode="auto">
              <a:xfrm>
                <a:off x="6932613" y="3543301"/>
                <a:ext cx="61913"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1" name="矩形 150">
                <a:extLst>
                  <a:ext uri="{FF2B5EF4-FFF2-40B4-BE49-F238E27FC236}">
                    <a16:creationId xmlns:a16="http://schemas.microsoft.com/office/drawing/2014/main" id="{C0A4C7E8-7A3A-0482-AC78-5AA5C571B269}"/>
                  </a:ext>
                </a:extLst>
              </p:cNvPr>
              <p:cNvSpPr/>
              <p:nvPr/>
            </p:nvSpPr>
            <p:spPr bwMode="auto">
              <a:xfrm>
                <a:off x="6724650" y="4278313"/>
                <a:ext cx="820738" cy="650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2" name="矩形 151">
                <a:extLst>
                  <a:ext uri="{FF2B5EF4-FFF2-40B4-BE49-F238E27FC236}">
                    <a16:creationId xmlns:a16="http://schemas.microsoft.com/office/drawing/2014/main" id="{BA3C58D4-99C2-E90D-40E5-111556EBB13E}"/>
                  </a:ext>
                </a:extLst>
              </p:cNvPr>
              <p:cNvSpPr/>
              <p:nvPr/>
            </p:nvSpPr>
            <p:spPr bwMode="auto">
              <a:xfrm>
                <a:off x="6724650" y="4278313"/>
                <a:ext cx="820738" cy="6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3" name="矩形 152">
                <a:extLst>
                  <a:ext uri="{FF2B5EF4-FFF2-40B4-BE49-F238E27FC236}">
                    <a16:creationId xmlns:a16="http://schemas.microsoft.com/office/drawing/2014/main" id="{9E058364-68EB-F36E-C6B7-F60DF71A68E4}"/>
                  </a:ext>
                </a:extLst>
              </p:cNvPr>
              <p:cNvSpPr/>
              <p:nvPr/>
            </p:nvSpPr>
            <p:spPr bwMode="auto">
              <a:xfrm>
                <a:off x="7545388" y="4630738"/>
                <a:ext cx="327025" cy="6350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矩形 153">
                <a:extLst>
                  <a:ext uri="{FF2B5EF4-FFF2-40B4-BE49-F238E27FC236}">
                    <a16:creationId xmlns:a16="http://schemas.microsoft.com/office/drawing/2014/main" id="{DBF23EAE-15D7-E9F4-D3F5-6D5C53F2D71E}"/>
                  </a:ext>
                </a:extLst>
              </p:cNvPr>
              <p:cNvSpPr/>
              <p:nvPr/>
            </p:nvSpPr>
            <p:spPr bwMode="auto">
              <a:xfrm>
                <a:off x="6724650" y="4630738"/>
                <a:ext cx="820738" cy="635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矩形 154">
                <a:extLst>
                  <a:ext uri="{FF2B5EF4-FFF2-40B4-BE49-F238E27FC236}">
                    <a16:creationId xmlns:a16="http://schemas.microsoft.com/office/drawing/2014/main" id="{F6B17D35-D0C9-9F15-77C5-A0C6539AF2D9}"/>
                  </a:ext>
                </a:extLst>
              </p:cNvPr>
              <p:cNvSpPr/>
              <p:nvPr/>
            </p:nvSpPr>
            <p:spPr bwMode="auto">
              <a:xfrm>
                <a:off x="6724650" y="4630738"/>
                <a:ext cx="82073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矩形 155">
                <a:extLst>
                  <a:ext uri="{FF2B5EF4-FFF2-40B4-BE49-F238E27FC236}">
                    <a16:creationId xmlns:a16="http://schemas.microsoft.com/office/drawing/2014/main" id="{A1C7EAC2-275C-EF6B-11C2-E7EF87D85EE9}"/>
                  </a:ext>
                </a:extLst>
              </p:cNvPr>
              <p:cNvSpPr/>
              <p:nvPr/>
            </p:nvSpPr>
            <p:spPr bwMode="auto">
              <a:xfrm>
                <a:off x="7545388" y="3579813"/>
                <a:ext cx="327025" cy="6350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矩形 156">
                <a:extLst>
                  <a:ext uri="{FF2B5EF4-FFF2-40B4-BE49-F238E27FC236}">
                    <a16:creationId xmlns:a16="http://schemas.microsoft.com/office/drawing/2014/main" id="{4CBF2E50-8165-2D42-7350-56D78B538D86}"/>
                  </a:ext>
                </a:extLst>
              </p:cNvPr>
              <p:cNvSpPr/>
              <p:nvPr/>
            </p:nvSpPr>
            <p:spPr bwMode="auto">
              <a:xfrm>
                <a:off x="6724650" y="3579813"/>
                <a:ext cx="820738" cy="635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矩形 157">
                <a:extLst>
                  <a:ext uri="{FF2B5EF4-FFF2-40B4-BE49-F238E27FC236}">
                    <a16:creationId xmlns:a16="http://schemas.microsoft.com/office/drawing/2014/main" id="{5D979BF1-F32D-DB60-5504-8114418D1E0D}"/>
                  </a:ext>
                </a:extLst>
              </p:cNvPr>
              <p:cNvSpPr/>
              <p:nvPr/>
            </p:nvSpPr>
            <p:spPr bwMode="auto">
              <a:xfrm>
                <a:off x="6724650" y="3579813"/>
                <a:ext cx="82073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矩形 158">
                <a:extLst>
                  <a:ext uri="{FF2B5EF4-FFF2-40B4-BE49-F238E27FC236}">
                    <a16:creationId xmlns:a16="http://schemas.microsoft.com/office/drawing/2014/main" id="{E5C8CCB8-0363-9C63-CDB5-1CFFD723C202}"/>
                  </a:ext>
                </a:extLst>
              </p:cNvPr>
              <p:cNvSpPr/>
              <p:nvPr/>
            </p:nvSpPr>
            <p:spPr bwMode="auto">
              <a:xfrm>
                <a:off x="7545388" y="3927476"/>
                <a:ext cx="327025" cy="6508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矩形 159">
                <a:extLst>
                  <a:ext uri="{FF2B5EF4-FFF2-40B4-BE49-F238E27FC236}">
                    <a16:creationId xmlns:a16="http://schemas.microsoft.com/office/drawing/2014/main" id="{435351B7-AFE6-7A44-ADF7-1F1661DD9CF7}"/>
                  </a:ext>
                </a:extLst>
              </p:cNvPr>
              <p:cNvSpPr/>
              <p:nvPr/>
            </p:nvSpPr>
            <p:spPr bwMode="auto">
              <a:xfrm>
                <a:off x="6724650" y="3927476"/>
                <a:ext cx="820738" cy="650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矩形 160">
                <a:extLst>
                  <a:ext uri="{FF2B5EF4-FFF2-40B4-BE49-F238E27FC236}">
                    <a16:creationId xmlns:a16="http://schemas.microsoft.com/office/drawing/2014/main" id="{398C1C63-BC09-B34D-C480-8E35EB8C70DD}"/>
                  </a:ext>
                </a:extLst>
              </p:cNvPr>
              <p:cNvSpPr/>
              <p:nvPr/>
            </p:nvSpPr>
            <p:spPr bwMode="auto">
              <a:xfrm>
                <a:off x="6724650" y="3927476"/>
                <a:ext cx="820738" cy="6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矩形 161">
                <a:extLst>
                  <a:ext uri="{FF2B5EF4-FFF2-40B4-BE49-F238E27FC236}">
                    <a16:creationId xmlns:a16="http://schemas.microsoft.com/office/drawing/2014/main" id="{56D84E7C-20C1-35FF-40F2-FEC3985BAF2C}"/>
                  </a:ext>
                </a:extLst>
              </p:cNvPr>
              <p:cNvSpPr/>
              <p:nvPr/>
            </p:nvSpPr>
            <p:spPr bwMode="auto">
              <a:xfrm>
                <a:off x="7753350" y="3543301"/>
                <a:ext cx="58738" cy="147478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矩形 162">
                <a:extLst>
                  <a:ext uri="{FF2B5EF4-FFF2-40B4-BE49-F238E27FC236}">
                    <a16:creationId xmlns:a16="http://schemas.microsoft.com/office/drawing/2014/main" id="{33DE3CF8-983D-87ED-40DD-1E330B57385A}"/>
                  </a:ext>
                </a:extLst>
              </p:cNvPr>
              <p:cNvSpPr/>
              <p:nvPr/>
            </p:nvSpPr>
            <p:spPr bwMode="auto">
              <a:xfrm>
                <a:off x="7486650" y="3543301"/>
                <a:ext cx="58738" cy="14747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矩形 163">
                <a:extLst>
                  <a:ext uri="{FF2B5EF4-FFF2-40B4-BE49-F238E27FC236}">
                    <a16:creationId xmlns:a16="http://schemas.microsoft.com/office/drawing/2014/main" id="{DD29D2E5-DA92-123D-2675-16B20F3859B1}"/>
                  </a:ext>
                </a:extLst>
              </p:cNvPr>
              <p:cNvSpPr/>
              <p:nvPr/>
            </p:nvSpPr>
            <p:spPr bwMode="auto">
              <a:xfrm>
                <a:off x="6724650" y="3543301"/>
                <a:ext cx="61913" cy="14747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矩形 164">
                <a:extLst>
                  <a:ext uri="{FF2B5EF4-FFF2-40B4-BE49-F238E27FC236}">
                    <a16:creationId xmlns:a16="http://schemas.microsoft.com/office/drawing/2014/main" id="{BDEE3D69-7458-ABDA-1776-B5D71FD9A4E4}"/>
                  </a:ext>
                </a:extLst>
              </p:cNvPr>
              <p:cNvSpPr/>
              <p:nvPr/>
            </p:nvSpPr>
            <p:spPr bwMode="auto">
              <a:xfrm>
                <a:off x="6724650" y="3543301"/>
                <a:ext cx="61913"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7" name="矩形 166">
                <a:extLst>
                  <a:ext uri="{FF2B5EF4-FFF2-40B4-BE49-F238E27FC236}">
                    <a16:creationId xmlns:a16="http://schemas.microsoft.com/office/drawing/2014/main" id="{714C22B3-9495-B687-8B41-21FB33C5720C}"/>
                  </a:ext>
                </a:extLst>
              </p:cNvPr>
              <p:cNvSpPr/>
              <p:nvPr/>
            </p:nvSpPr>
            <p:spPr bwMode="auto">
              <a:xfrm>
                <a:off x="4019550" y="3825876"/>
                <a:ext cx="615950" cy="11922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矩形 167">
                <a:extLst>
                  <a:ext uri="{FF2B5EF4-FFF2-40B4-BE49-F238E27FC236}">
                    <a16:creationId xmlns:a16="http://schemas.microsoft.com/office/drawing/2014/main" id="{3BA4F780-5743-B6D4-0296-ED91C4F5EBBC}"/>
                  </a:ext>
                </a:extLst>
              </p:cNvPr>
              <p:cNvSpPr/>
              <p:nvPr/>
            </p:nvSpPr>
            <p:spPr bwMode="auto">
              <a:xfrm>
                <a:off x="4019550" y="3825876"/>
                <a:ext cx="61595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9" name="任意多边形 376">
                <a:extLst>
                  <a:ext uri="{FF2B5EF4-FFF2-40B4-BE49-F238E27FC236}">
                    <a16:creationId xmlns:a16="http://schemas.microsoft.com/office/drawing/2014/main" id="{B87236A4-4FEC-1B34-867B-EC9D9DE156B6}"/>
                  </a:ext>
                </a:extLst>
              </p:cNvPr>
              <p:cNvSpPr/>
              <p:nvPr/>
            </p:nvSpPr>
            <p:spPr bwMode="auto">
              <a:xfrm>
                <a:off x="4019550" y="4851401"/>
                <a:ext cx="338138" cy="166688"/>
              </a:xfrm>
              <a:custGeom>
                <a:avLst/>
                <a:gdLst>
                  <a:gd name="T0" fmla="*/ 105 w 213"/>
                  <a:gd name="T1" fmla="*/ 105 h 105"/>
                  <a:gd name="T2" fmla="*/ 0 w 213"/>
                  <a:gd name="T3" fmla="*/ 105 h 105"/>
                  <a:gd name="T4" fmla="*/ 0 w 213"/>
                  <a:gd name="T5" fmla="*/ 0 h 105"/>
                  <a:gd name="T6" fmla="*/ 213 w 213"/>
                  <a:gd name="T7" fmla="*/ 0 h 105"/>
                  <a:gd name="T8" fmla="*/ 105 w 213"/>
                  <a:gd name="T9" fmla="*/ 105 h 105"/>
                </a:gdLst>
                <a:ahLst/>
                <a:cxnLst>
                  <a:cxn ang="0">
                    <a:pos x="T0" y="T1"/>
                  </a:cxn>
                  <a:cxn ang="0">
                    <a:pos x="T2" y="T3"/>
                  </a:cxn>
                  <a:cxn ang="0">
                    <a:pos x="T4" y="T5"/>
                  </a:cxn>
                  <a:cxn ang="0">
                    <a:pos x="T6" y="T7"/>
                  </a:cxn>
                  <a:cxn ang="0">
                    <a:pos x="T8" y="T9"/>
                  </a:cxn>
                </a:cxnLst>
                <a:rect l="0" t="0" r="r" b="b"/>
                <a:pathLst>
                  <a:path w="213" h="105">
                    <a:moveTo>
                      <a:pt x="105" y="105"/>
                    </a:moveTo>
                    <a:lnTo>
                      <a:pt x="0" y="105"/>
                    </a:lnTo>
                    <a:lnTo>
                      <a:pt x="0" y="0"/>
                    </a:lnTo>
                    <a:lnTo>
                      <a:pt x="213" y="0"/>
                    </a:lnTo>
                    <a:lnTo>
                      <a:pt x="105" y="105"/>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矩形 169">
                <a:extLst>
                  <a:ext uri="{FF2B5EF4-FFF2-40B4-BE49-F238E27FC236}">
                    <a16:creationId xmlns:a16="http://schemas.microsoft.com/office/drawing/2014/main" id="{4CC0C1D2-F7ED-5126-45EB-B666A94EF5D2}"/>
                  </a:ext>
                </a:extLst>
              </p:cNvPr>
              <p:cNvSpPr/>
              <p:nvPr/>
            </p:nvSpPr>
            <p:spPr bwMode="auto">
              <a:xfrm>
                <a:off x="5695950" y="3825876"/>
                <a:ext cx="612775" cy="11922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1" name="矩形 170">
                <a:extLst>
                  <a:ext uri="{FF2B5EF4-FFF2-40B4-BE49-F238E27FC236}">
                    <a16:creationId xmlns:a16="http://schemas.microsoft.com/office/drawing/2014/main" id="{235911E1-0D54-4BD1-D5E0-D9CC424BE09A}"/>
                  </a:ext>
                </a:extLst>
              </p:cNvPr>
              <p:cNvSpPr/>
              <p:nvPr/>
            </p:nvSpPr>
            <p:spPr bwMode="auto">
              <a:xfrm>
                <a:off x="5695950" y="3825876"/>
                <a:ext cx="612775"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2" name="矩形 171">
                <a:extLst>
                  <a:ext uri="{FF2B5EF4-FFF2-40B4-BE49-F238E27FC236}">
                    <a16:creationId xmlns:a16="http://schemas.microsoft.com/office/drawing/2014/main" id="{282E59A6-31CA-DFCB-4D50-5B31EA6FE4B8}"/>
                  </a:ext>
                </a:extLst>
              </p:cNvPr>
              <p:cNvSpPr/>
              <p:nvPr/>
            </p:nvSpPr>
            <p:spPr bwMode="auto">
              <a:xfrm>
                <a:off x="4019550" y="3825876"/>
                <a:ext cx="1819275" cy="113347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3" name="矩形 172">
                <a:extLst>
                  <a:ext uri="{FF2B5EF4-FFF2-40B4-BE49-F238E27FC236}">
                    <a16:creationId xmlns:a16="http://schemas.microsoft.com/office/drawing/2014/main" id="{D15B3769-00FB-37F7-B2D7-A194F2A5C545}"/>
                  </a:ext>
                </a:extLst>
              </p:cNvPr>
              <p:cNvSpPr/>
              <p:nvPr/>
            </p:nvSpPr>
            <p:spPr bwMode="auto">
              <a:xfrm>
                <a:off x="4019550" y="3825876"/>
                <a:ext cx="18192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4" name="任意多边形 381">
                <a:extLst>
                  <a:ext uri="{FF2B5EF4-FFF2-40B4-BE49-F238E27FC236}">
                    <a16:creationId xmlns:a16="http://schemas.microsoft.com/office/drawing/2014/main" id="{28E81D52-9284-DDE6-8247-1C57950F5C76}"/>
                  </a:ext>
                </a:extLst>
              </p:cNvPr>
              <p:cNvSpPr/>
              <p:nvPr/>
            </p:nvSpPr>
            <p:spPr bwMode="auto">
              <a:xfrm>
                <a:off x="5500688" y="4851401"/>
                <a:ext cx="338138" cy="166688"/>
              </a:xfrm>
              <a:custGeom>
                <a:avLst/>
                <a:gdLst>
                  <a:gd name="T0" fmla="*/ 109 w 213"/>
                  <a:gd name="T1" fmla="*/ 105 h 105"/>
                  <a:gd name="T2" fmla="*/ 213 w 213"/>
                  <a:gd name="T3" fmla="*/ 105 h 105"/>
                  <a:gd name="T4" fmla="*/ 213 w 213"/>
                  <a:gd name="T5" fmla="*/ 0 h 105"/>
                  <a:gd name="T6" fmla="*/ 0 w 213"/>
                  <a:gd name="T7" fmla="*/ 0 h 105"/>
                  <a:gd name="T8" fmla="*/ 109 w 213"/>
                  <a:gd name="T9" fmla="*/ 105 h 105"/>
                </a:gdLst>
                <a:ahLst/>
                <a:cxnLst>
                  <a:cxn ang="0">
                    <a:pos x="T0" y="T1"/>
                  </a:cxn>
                  <a:cxn ang="0">
                    <a:pos x="T2" y="T3"/>
                  </a:cxn>
                  <a:cxn ang="0">
                    <a:pos x="T4" y="T5"/>
                  </a:cxn>
                  <a:cxn ang="0">
                    <a:pos x="T6" y="T7"/>
                  </a:cxn>
                  <a:cxn ang="0">
                    <a:pos x="T8" y="T9"/>
                  </a:cxn>
                </a:cxnLst>
                <a:rect l="0" t="0" r="r" b="b"/>
                <a:pathLst>
                  <a:path w="213" h="105">
                    <a:moveTo>
                      <a:pt x="109" y="105"/>
                    </a:moveTo>
                    <a:lnTo>
                      <a:pt x="213" y="105"/>
                    </a:lnTo>
                    <a:lnTo>
                      <a:pt x="213" y="0"/>
                    </a:lnTo>
                    <a:lnTo>
                      <a:pt x="0" y="0"/>
                    </a:lnTo>
                    <a:lnTo>
                      <a:pt x="109" y="105"/>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矩形 174">
                <a:extLst>
                  <a:ext uri="{FF2B5EF4-FFF2-40B4-BE49-F238E27FC236}">
                    <a16:creationId xmlns:a16="http://schemas.microsoft.com/office/drawing/2014/main" id="{6D1D8FBE-D7FD-C096-7B55-658E447CAE31}"/>
                  </a:ext>
                </a:extLst>
              </p:cNvPr>
              <p:cNvSpPr/>
              <p:nvPr/>
            </p:nvSpPr>
            <p:spPr bwMode="auto">
              <a:xfrm>
                <a:off x="4149725" y="4248151"/>
                <a:ext cx="1560513" cy="284163"/>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矩形 175">
                <a:extLst>
                  <a:ext uri="{FF2B5EF4-FFF2-40B4-BE49-F238E27FC236}">
                    <a16:creationId xmlns:a16="http://schemas.microsoft.com/office/drawing/2014/main" id="{FE5F2495-11C9-EAA7-0D0B-08B46219CEFB}"/>
                  </a:ext>
                </a:extLst>
              </p:cNvPr>
              <p:cNvSpPr/>
              <p:nvPr/>
            </p:nvSpPr>
            <p:spPr bwMode="auto">
              <a:xfrm>
                <a:off x="4149725" y="4248151"/>
                <a:ext cx="156051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7" name="矩形 176">
                <a:extLst>
                  <a:ext uri="{FF2B5EF4-FFF2-40B4-BE49-F238E27FC236}">
                    <a16:creationId xmlns:a16="http://schemas.microsoft.com/office/drawing/2014/main" id="{B55C4D2F-1079-BD55-9778-DDF1420B781B}"/>
                  </a:ext>
                </a:extLst>
              </p:cNvPr>
              <p:cNvSpPr/>
              <p:nvPr/>
            </p:nvSpPr>
            <p:spPr bwMode="auto">
              <a:xfrm>
                <a:off x="4149725" y="4594226"/>
                <a:ext cx="1560513" cy="282575"/>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8" name="任意多边形 385">
                <a:extLst>
                  <a:ext uri="{FF2B5EF4-FFF2-40B4-BE49-F238E27FC236}">
                    <a16:creationId xmlns:a16="http://schemas.microsoft.com/office/drawing/2014/main" id="{0773ED2F-4423-C0D6-3332-A4C8BF7C20D2}"/>
                  </a:ext>
                </a:extLst>
              </p:cNvPr>
              <p:cNvSpPr/>
              <p:nvPr/>
            </p:nvSpPr>
            <p:spPr bwMode="auto">
              <a:xfrm>
                <a:off x="4394200" y="4225926"/>
                <a:ext cx="1069975" cy="52388"/>
              </a:xfrm>
              <a:custGeom>
                <a:avLst/>
                <a:gdLst>
                  <a:gd name="T0" fmla="*/ 18 w 381"/>
                  <a:gd name="T1" fmla="*/ 19 h 19"/>
                  <a:gd name="T2" fmla="*/ 363 w 381"/>
                  <a:gd name="T3" fmla="*/ 19 h 19"/>
                  <a:gd name="T4" fmla="*/ 381 w 381"/>
                  <a:gd name="T5" fmla="*/ 1 h 19"/>
                  <a:gd name="T6" fmla="*/ 381 w 381"/>
                  <a:gd name="T7" fmla="*/ 0 h 19"/>
                  <a:gd name="T8" fmla="*/ 0 w 381"/>
                  <a:gd name="T9" fmla="*/ 0 h 19"/>
                  <a:gd name="T10" fmla="*/ 0 w 381"/>
                  <a:gd name="T11" fmla="*/ 1 h 19"/>
                  <a:gd name="T12" fmla="*/ 18 w 38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81" h="19">
                    <a:moveTo>
                      <a:pt x="18" y="19"/>
                    </a:moveTo>
                    <a:cubicBezTo>
                      <a:pt x="363" y="19"/>
                      <a:pt x="363" y="19"/>
                      <a:pt x="363" y="19"/>
                    </a:cubicBezTo>
                    <a:cubicBezTo>
                      <a:pt x="373" y="19"/>
                      <a:pt x="381" y="11"/>
                      <a:pt x="381" y="1"/>
                    </a:cubicBezTo>
                    <a:cubicBezTo>
                      <a:pt x="381" y="0"/>
                      <a:pt x="381" y="0"/>
                      <a:pt x="381" y="0"/>
                    </a:cubicBezTo>
                    <a:cubicBezTo>
                      <a:pt x="0" y="0"/>
                      <a:pt x="0" y="0"/>
                      <a:pt x="0" y="0"/>
                    </a:cubicBezTo>
                    <a:cubicBezTo>
                      <a:pt x="0" y="1"/>
                      <a:pt x="0" y="1"/>
                      <a:pt x="0" y="1"/>
                    </a:cubicBezTo>
                    <a:cubicBezTo>
                      <a:pt x="0" y="11"/>
                      <a:pt x="8" y="19"/>
                      <a:pt x="18" y="19"/>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矩形 178">
                <a:extLst>
                  <a:ext uri="{FF2B5EF4-FFF2-40B4-BE49-F238E27FC236}">
                    <a16:creationId xmlns:a16="http://schemas.microsoft.com/office/drawing/2014/main" id="{DB170ADC-83CC-9A2B-C00C-825573530BDC}"/>
                  </a:ext>
                </a:extLst>
              </p:cNvPr>
              <p:cNvSpPr/>
              <p:nvPr/>
            </p:nvSpPr>
            <p:spPr bwMode="auto">
              <a:xfrm>
                <a:off x="4149725" y="3905251"/>
                <a:ext cx="1560513" cy="284163"/>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矩形 179">
                <a:extLst>
                  <a:ext uri="{FF2B5EF4-FFF2-40B4-BE49-F238E27FC236}">
                    <a16:creationId xmlns:a16="http://schemas.microsoft.com/office/drawing/2014/main" id="{0F031F6B-70AA-1C36-3DAC-3AAC54334AA3}"/>
                  </a:ext>
                </a:extLst>
              </p:cNvPr>
              <p:cNvSpPr/>
              <p:nvPr/>
            </p:nvSpPr>
            <p:spPr bwMode="auto">
              <a:xfrm>
                <a:off x="4149725" y="3905251"/>
                <a:ext cx="156051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任意多边形 388">
                <a:extLst>
                  <a:ext uri="{FF2B5EF4-FFF2-40B4-BE49-F238E27FC236}">
                    <a16:creationId xmlns:a16="http://schemas.microsoft.com/office/drawing/2014/main" id="{A4570F77-05E2-75A1-08CA-BC0B8D3B5C90}"/>
                  </a:ext>
                </a:extLst>
              </p:cNvPr>
              <p:cNvSpPr/>
              <p:nvPr/>
            </p:nvSpPr>
            <p:spPr bwMode="auto">
              <a:xfrm>
                <a:off x="4394200" y="3879851"/>
                <a:ext cx="1069975" cy="55563"/>
              </a:xfrm>
              <a:custGeom>
                <a:avLst/>
                <a:gdLst>
                  <a:gd name="T0" fmla="*/ 18 w 381"/>
                  <a:gd name="T1" fmla="*/ 20 h 20"/>
                  <a:gd name="T2" fmla="*/ 363 w 381"/>
                  <a:gd name="T3" fmla="*/ 20 h 20"/>
                  <a:gd name="T4" fmla="*/ 381 w 381"/>
                  <a:gd name="T5" fmla="*/ 1 h 20"/>
                  <a:gd name="T6" fmla="*/ 381 w 381"/>
                  <a:gd name="T7" fmla="*/ 0 h 20"/>
                  <a:gd name="T8" fmla="*/ 0 w 381"/>
                  <a:gd name="T9" fmla="*/ 0 h 20"/>
                  <a:gd name="T10" fmla="*/ 0 w 381"/>
                  <a:gd name="T11" fmla="*/ 1 h 20"/>
                  <a:gd name="T12" fmla="*/ 18 w 38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81" h="20">
                    <a:moveTo>
                      <a:pt x="18" y="20"/>
                    </a:moveTo>
                    <a:cubicBezTo>
                      <a:pt x="363" y="20"/>
                      <a:pt x="363" y="20"/>
                      <a:pt x="363" y="20"/>
                    </a:cubicBezTo>
                    <a:cubicBezTo>
                      <a:pt x="373" y="20"/>
                      <a:pt x="381" y="11"/>
                      <a:pt x="381" y="1"/>
                    </a:cubicBezTo>
                    <a:cubicBezTo>
                      <a:pt x="381" y="0"/>
                      <a:pt x="381" y="0"/>
                      <a:pt x="381" y="0"/>
                    </a:cubicBezTo>
                    <a:cubicBezTo>
                      <a:pt x="0" y="0"/>
                      <a:pt x="0" y="0"/>
                      <a:pt x="0" y="0"/>
                    </a:cubicBezTo>
                    <a:cubicBezTo>
                      <a:pt x="0" y="1"/>
                      <a:pt x="0" y="1"/>
                      <a:pt x="0" y="1"/>
                    </a:cubicBezTo>
                    <a:cubicBezTo>
                      <a:pt x="0" y="11"/>
                      <a:pt x="8" y="20"/>
                      <a:pt x="18" y="2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任意多边形 389">
                <a:extLst>
                  <a:ext uri="{FF2B5EF4-FFF2-40B4-BE49-F238E27FC236}">
                    <a16:creationId xmlns:a16="http://schemas.microsoft.com/office/drawing/2014/main" id="{157CA8A8-F0B3-523D-A3F4-0CD03A9711CE}"/>
                  </a:ext>
                </a:extLst>
              </p:cNvPr>
              <p:cNvSpPr/>
              <p:nvPr/>
            </p:nvSpPr>
            <p:spPr bwMode="auto">
              <a:xfrm>
                <a:off x="4394200" y="4568826"/>
                <a:ext cx="1069975" cy="55563"/>
              </a:xfrm>
              <a:custGeom>
                <a:avLst/>
                <a:gdLst>
                  <a:gd name="T0" fmla="*/ 18 w 381"/>
                  <a:gd name="T1" fmla="*/ 20 h 20"/>
                  <a:gd name="T2" fmla="*/ 363 w 381"/>
                  <a:gd name="T3" fmla="*/ 20 h 20"/>
                  <a:gd name="T4" fmla="*/ 381 w 381"/>
                  <a:gd name="T5" fmla="*/ 1 h 20"/>
                  <a:gd name="T6" fmla="*/ 381 w 381"/>
                  <a:gd name="T7" fmla="*/ 0 h 20"/>
                  <a:gd name="T8" fmla="*/ 0 w 381"/>
                  <a:gd name="T9" fmla="*/ 0 h 20"/>
                  <a:gd name="T10" fmla="*/ 0 w 381"/>
                  <a:gd name="T11" fmla="*/ 1 h 20"/>
                  <a:gd name="T12" fmla="*/ 18 w 38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81" h="20">
                    <a:moveTo>
                      <a:pt x="18" y="20"/>
                    </a:moveTo>
                    <a:cubicBezTo>
                      <a:pt x="363" y="20"/>
                      <a:pt x="363" y="20"/>
                      <a:pt x="363" y="20"/>
                    </a:cubicBezTo>
                    <a:cubicBezTo>
                      <a:pt x="373" y="20"/>
                      <a:pt x="381" y="12"/>
                      <a:pt x="381" y="1"/>
                    </a:cubicBezTo>
                    <a:cubicBezTo>
                      <a:pt x="381" y="0"/>
                      <a:pt x="381" y="0"/>
                      <a:pt x="381" y="0"/>
                    </a:cubicBezTo>
                    <a:cubicBezTo>
                      <a:pt x="0" y="0"/>
                      <a:pt x="0" y="0"/>
                      <a:pt x="0" y="0"/>
                    </a:cubicBezTo>
                    <a:cubicBezTo>
                      <a:pt x="0" y="1"/>
                      <a:pt x="0" y="1"/>
                      <a:pt x="0" y="1"/>
                    </a:cubicBezTo>
                    <a:cubicBezTo>
                      <a:pt x="0" y="12"/>
                      <a:pt x="8" y="20"/>
                      <a:pt x="18" y="20"/>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矩形 182">
                <a:extLst>
                  <a:ext uri="{FF2B5EF4-FFF2-40B4-BE49-F238E27FC236}">
                    <a16:creationId xmlns:a16="http://schemas.microsoft.com/office/drawing/2014/main" id="{66945389-A375-EF56-A023-43D1DAF773A4}"/>
                  </a:ext>
                </a:extLst>
              </p:cNvPr>
              <p:cNvSpPr/>
              <p:nvPr/>
            </p:nvSpPr>
            <p:spPr bwMode="auto">
              <a:xfrm>
                <a:off x="4117975" y="1660526"/>
                <a:ext cx="1549400" cy="10144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4" name="矩形 183">
                <a:extLst>
                  <a:ext uri="{FF2B5EF4-FFF2-40B4-BE49-F238E27FC236}">
                    <a16:creationId xmlns:a16="http://schemas.microsoft.com/office/drawing/2014/main" id="{05DD8ECF-8CE3-4040-E537-26AEDE39C499}"/>
                  </a:ext>
                </a:extLst>
              </p:cNvPr>
              <p:cNvSpPr/>
              <p:nvPr/>
            </p:nvSpPr>
            <p:spPr bwMode="auto">
              <a:xfrm>
                <a:off x="4117975" y="1660526"/>
                <a:ext cx="15494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5" name="矩形 184">
                <a:extLst>
                  <a:ext uri="{FF2B5EF4-FFF2-40B4-BE49-F238E27FC236}">
                    <a16:creationId xmlns:a16="http://schemas.microsoft.com/office/drawing/2014/main" id="{F292EBBA-06E6-521F-5FAC-2EEE2E72D357}"/>
                  </a:ext>
                </a:extLst>
              </p:cNvPr>
              <p:cNvSpPr/>
              <p:nvPr/>
            </p:nvSpPr>
            <p:spPr bwMode="auto">
              <a:xfrm>
                <a:off x="4070350" y="1660526"/>
                <a:ext cx="1577975" cy="1014413"/>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6" name="矩形 185">
                <a:extLst>
                  <a:ext uri="{FF2B5EF4-FFF2-40B4-BE49-F238E27FC236}">
                    <a16:creationId xmlns:a16="http://schemas.microsoft.com/office/drawing/2014/main" id="{BAB4218D-DFF6-8A2C-5E84-BF1ADFB1A186}"/>
                  </a:ext>
                </a:extLst>
              </p:cNvPr>
              <p:cNvSpPr/>
              <p:nvPr/>
            </p:nvSpPr>
            <p:spPr bwMode="auto">
              <a:xfrm>
                <a:off x="4070350" y="1660526"/>
                <a:ext cx="15779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矩形 186">
                <a:extLst>
                  <a:ext uri="{FF2B5EF4-FFF2-40B4-BE49-F238E27FC236}">
                    <a16:creationId xmlns:a16="http://schemas.microsoft.com/office/drawing/2014/main" id="{99BCFC14-991F-254E-16B6-2CB34EBA3478}"/>
                  </a:ext>
                </a:extLst>
              </p:cNvPr>
              <p:cNvSpPr/>
              <p:nvPr/>
            </p:nvSpPr>
            <p:spPr bwMode="auto">
              <a:xfrm>
                <a:off x="4117975" y="2674938"/>
                <a:ext cx="1549400" cy="2000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矩形 187">
                <a:extLst>
                  <a:ext uri="{FF2B5EF4-FFF2-40B4-BE49-F238E27FC236}">
                    <a16:creationId xmlns:a16="http://schemas.microsoft.com/office/drawing/2014/main" id="{64A5E84B-FD9D-39BF-886B-B539BE9015ED}"/>
                  </a:ext>
                </a:extLst>
              </p:cNvPr>
              <p:cNvSpPr/>
              <p:nvPr/>
            </p:nvSpPr>
            <p:spPr bwMode="auto">
              <a:xfrm>
                <a:off x="4117975" y="2674938"/>
                <a:ext cx="15494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矩形 188">
                <a:extLst>
                  <a:ext uri="{FF2B5EF4-FFF2-40B4-BE49-F238E27FC236}">
                    <a16:creationId xmlns:a16="http://schemas.microsoft.com/office/drawing/2014/main" id="{43E2C473-DEEB-CFED-C2BE-2104442E848E}"/>
                  </a:ext>
                </a:extLst>
              </p:cNvPr>
              <p:cNvSpPr/>
              <p:nvPr/>
            </p:nvSpPr>
            <p:spPr bwMode="auto">
              <a:xfrm>
                <a:off x="3990975" y="2674938"/>
                <a:ext cx="1577975" cy="200025"/>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矩形 189">
                <a:extLst>
                  <a:ext uri="{FF2B5EF4-FFF2-40B4-BE49-F238E27FC236}">
                    <a16:creationId xmlns:a16="http://schemas.microsoft.com/office/drawing/2014/main" id="{F904E85B-CDDF-7CEF-B46C-C8C898644555}"/>
                  </a:ext>
                </a:extLst>
              </p:cNvPr>
              <p:cNvSpPr/>
              <p:nvPr/>
            </p:nvSpPr>
            <p:spPr bwMode="auto">
              <a:xfrm>
                <a:off x="3990975" y="2674938"/>
                <a:ext cx="1577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1" name="矩形 190">
                <a:extLst>
                  <a:ext uri="{FF2B5EF4-FFF2-40B4-BE49-F238E27FC236}">
                    <a16:creationId xmlns:a16="http://schemas.microsoft.com/office/drawing/2014/main" id="{12C7AC58-E272-9CA9-6F42-7A79523A38D4}"/>
                  </a:ext>
                </a:extLst>
              </p:cNvPr>
              <p:cNvSpPr/>
              <p:nvPr/>
            </p:nvSpPr>
            <p:spPr bwMode="auto">
              <a:xfrm>
                <a:off x="4137025" y="1728788"/>
                <a:ext cx="1443038" cy="881063"/>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矩形 191">
                <a:extLst>
                  <a:ext uri="{FF2B5EF4-FFF2-40B4-BE49-F238E27FC236}">
                    <a16:creationId xmlns:a16="http://schemas.microsoft.com/office/drawing/2014/main" id="{93C3F6E7-A534-EE8D-4ED7-9D1E837FC170}"/>
                  </a:ext>
                </a:extLst>
              </p:cNvPr>
              <p:cNvSpPr/>
              <p:nvPr/>
            </p:nvSpPr>
            <p:spPr bwMode="auto">
              <a:xfrm>
                <a:off x="4137025" y="1728788"/>
                <a:ext cx="1443038"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3" name="任意多边形 400">
                <a:extLst>
                  <a:ext uri="{FF2B5EF4-FFF2-40B4-BE49-F238E27FC236}">
                    <a16:creationId xmlns:a16="http://schemas.microsoft.com/office/drawing/2014/main" id="{33749716-FBC7-DB91-7478-71026D3B41E8}"/>
                  </a:ext>
                </a:extLst>
              </p:cNvPr>
              <p:cNvSpPr/>
              <p:nvPr/>
            </p:nvSpPr>
            <p:spPr bwMode="auto">
              <a:xfrm>
                <a:off x="4784725" y="1728788"/>
                <a:ext cx="469900" cy="881063"/>
              </a:xfrm>
              <a:custGeom>
                <a:avLst/>
                <a:gdLst>
                  <a:gd name="T0" fmla="*/ 296 w 296"/>
                  <a:gd name="T1" fmla="*/ 555 h 555"/>
                  <a:gd name="T2" fmla="*/ 181 w 296"/>
                  <a:gd name="T3" fmla="*/ 0 h 555"/>
                  <a:gd name="T4" fmla="*/ 0 w 296"/>
                  <a:gd name="T5" fmla="*/ 0 h 555"/>
                  <a:gd name="T6" fmla="*/ 115 w 296"/>
                  <a:gd name="T7" fmla="*/ 555 h 555"/>
                  <a:gd name="T8" fmla="*/ 296 w 296"/>
                  <a:gd name="T9" fmla="*/ 555 h 555"/>
                </a:gdLst>
                <a:ahLst/>
                <a:cxnLst>
                  <a:cxn ang="0">
                    <a:pos x="T0" y="T1"/>
                  </a:cxn>
                  <a:cxn ang="0">
                    <a:pos x="T2" y="T3"/>
                  </a:cxn>
                  <a:cxn ang="0">
                    <a:pos x="T4" y="T5"/>
                  </a:cxn>
                  <a:cxn ang="0">
                    <a:pos x="T6" y="T7"/>
                  </a:cxn>
                  <a:cxn ang="0">
                    <a:pos x="T8" y="T9"/>
                  </a:cxn>
                </a:cxnLst>
                <a:rect l="0" t="0" r="r" b="b"/>
                <a:pathLst>
                  <a:path w="296" h="555">
                    <a:moveTo>
                      <a:pt x="296" y="555"/>
                    </a:moveTo>
                    <a:lnTo>
                      <a:pt x="181" y="0"/>
                    </a:lnTo>
                    <a:lnTo>
                      <a:pt x="0" y="0"/>
                    </a:lnTo>
                    <a:lnTo>
                      <a:pt x="115" y="555"/>
                    </a:lnTo>
                    <a:lnTo>
                      <a:pt x="296" y="5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任意多边形 401">
                <a:extLst>
                  <a:ext uri="{FF2B5EF4-FFF2-40B4-BE49-F238E27FC236}">
                    <a16:creationId xmlns:a16="http://schemas.microsoft.com/office/drawing/2014/main" id="{24E859CD-1E7C-5726-6BAC-949FA376BFE7}"/>
                  </a:ext>
                </a:extLst>
              </p:cNvPr>
              <p:cNvSpPr/>
              <p:nvPr/>
            </p:nvSpPr>
            <p:spPr bwMode="auto">
              <a:xfrm>
                <a:off x="4784725" y="1728788"/>
                <a:ext cx="469900" cy="881063"/>
              </a:xfrm>
              <a:custGeom>
                <a:avLst/>
                <a:gdLst>
                  <a:gd name="T0" fmla="*/ 296 w 296"/>
                  <a:gd name="T1" fmla="*/ 555 h 555"/>
                  <a:gd name="T2" fmla="*/ 181 w 296"/>
                  <a:gd name="T3" fmla="*/ 0 h 555"/>
                  <a:gd name="T4" fmla="*/ 0 w 296"/>
                  <a:gd name="T5" fmla="*/ 0 h 555"/>
                  <a:gd name="T6" fmla="*/ 115 w 296"/>
                  <a:gd name="T7" fmla="*/ 555 h 555"/>
                  <a:gd name="T8" fmla="*/ 296 w 296"/>
                  <a:gd name="T9" fmla="*/ 555 h 555"/>
                </a:gdLst>
                <a:ahLst/>
                <a:cxnLst>
                  <a:cxn ang="0">
                    <a:pos x="T0" y="T1"/>
                  </a:cxn>
                  <a:cxn ang="0">
                    <a:pos x="T2" y="T3"/>
                  </a:cxn>
                  <a:cxn ang="0">
                    <a:pos x="T4" y="T5"/>
                  </a:cxn>
                  <a:cxn ang="0">
                    <a:pos x="T6" y="T7"/>
                  </a:cxn>
                  <a:cxn ang="0">
                    <a:pos x="T8" y="T9"/>
                  </a:cxn>
                </a:cxnLst>
                <a:rect l="0" t="0" r="r" b="b"/>
                <a:pathLst>
                  <a:path w="296" h="555">
                    <a:moveTo>
                      <a:pt x="296" y="555"/>
                    </a:moveTo>
                    <a:lnTo>
                      <a:pt x="181" y="0"/>
                    </a:lnTo>
                    <a:lnTo>
                      <a:pt x="0" y="0"/>
                    </a:lnTo>
                    <a:lnTo>
                      <a:pt x="115" y="555"/>
                    </a:lnTo>
                    <a:lnTo>
                      <a:pt x="296" y="5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任意多边形 402">
                <a:extLst>
                  <a:ext uri="{FF2B5EF4-FFF2-40B4-BE49-F238E27FC236}">
                    <a16:creationId xmlns:a16="http://schemas.microsoft.com/office/drawing/2014/main" id="{C0908C26-DC3C-6BFF-BE77-2478329A7B02}"/>
                  </a:ext>
                </a:extLst>
              </p:cNvPr>
              <p:cNvSpPr/>
              <p:nvPr/>
            </p:nvSpPr>
            <p:spPr bwMode="auto">
              <a:xfrm>
                <a:off x="5543550" y="1768476"/>
                <a:ext cx="11113" cy="774700"/>
              </a:xfrm>
              <a:custGeom>
                <a:avLst/>
                <a:gdLst>
                  <a:gd name="T0" fmla="*/ 2 w 4"/>
                  <a:gd name="T1" fmla="*/ 276 h 276"/>
                  <a:gd name="T2" fmla="*/ 4 w 4"/>
                  <a:gd name="T3" fmla="*/ 275 h 276"/>
                  <a:gd name="T4" fmla="*/ 4 w 4"/>
                  <a:gd name="T5" fmla="*/ 1 h 276"/>
                  <a:gd name="T6" fmla="*/ 2 w 4"/>
                  <a:gd name="T7" fmla="*/ 0 h 276"/>
                  <a:gd name="T8" fmla="*/ 0 w 4"/>
                  <a:gd name="T9" fmla="*/ 1 h 276"/>
                  <a:gd name="T10" fmla="*/ 0 w 4"/>
                  <a:gd name="T11" fmla="*/ 275 h 276"/>
                  <a:gd name="T12" fmla="*/ 2 w 4"/>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 h="276">
                    <a:moveTo>
                      <a:pt x="2" y="276"/>
                    </a:moveTo>
                    <a:cubicBezTo>
                      <a:pt x="3" y="276"/>
                      <a:pt x="4" y="276"/>
                      <a:pt x="4" y="275"/>
                    </a:cubicBezTo>
                    <a:cubicBezTo>
                      <a:pt x="4" y="1"/>
                      <a:pt x="4" y="1"/>
                      <a:pt x="4" y="1"/>
                    </a:cubicBezTo>
                    <a:cubicBezTo>
                      <a:pt x="4" y="0"/>
                      <a:pt x="3" y="0"/>
                      <a:pt x="2" y="0"/>
                    </a:cubicBezTo>
                    <a:cubicBezTo>
                      <a:pt x="1" y="0"/>
                      <a:pt x="0" y="0"/>
                      <a:pt x="0" y="1"/>
                    </a:cubicBezTo>
                    <a:cubicBezTo>
                      <a:pt x="0" y="275"/>
                      <a:pt x="0" y="275"/>
                      <a:pt x="0" y="275"/>
                    </a:cubicBezTo>
                    <a:cubicBezTo>
                      <a:pt x="0" y="276"/>
                      <a:pt x="1" y="276"/>
                      <a:pt x="2" y="276"/>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任意多边形 403">
                <a:extLst>
                  <a:ext uri="{FF2B5EF4-FFF2-40B4-BE49-F238E27FC236}">
                    <a16:creationId xmlns:a16="http://schemas.microsoft.com/office/drawing/2014/main" id="{61C2F356-1A8B-15E2-5B7E-49AA6072914D}"/>
                  </a:ext>
                </a:extLst>
              </p:cNvPr>
              <p:cNvSpPr/>
              <p:nvPr/>
            </p:nvSpPr>
            <p:spPr bwMode="auto">
              <a:xfrm>
                <a:off x="4610100" y="1728788"/>
                <a:ext cx="295275" cy="881063"/>
              </a:xfrm>
              <a:custGeom>
                <a:avLst/>
                <a:gdLst>
                  <a:gd name="T0" fmla="*/ 186 w 186"/>
                  <a:gd name="T1" fmla="*/ 555 h 555"/>
                  <a:gd name="T2" fmla="*/ 71 w 186"/>
                  <a:gd name="T3" fmla="*/ 0 h 555"/>
                  <a:gd name="T4" fmla="*/ 0 w 186"/>
                  <a:gd name="T5" fmla="*/ 0 h 555"/>
                  <a:gd name="T6" fmla="*/ 115 w 186"/>
                  <a:gd name="T7" fmla="*/ 555 h 555"/>
                  <a:gd name="T8" fmla="*/ 186 w 186"/>
                  <a:gd name="T9" fmla="*/ 555 h 555"/>
                </a:gdLst>
                <a:ahLst/>
                <a:cxnLst>
                  <a:cxn ang="0">
                    <a:pos x="T0" y="T1"/>
                  </a:cxn>
                  <a:cxn ang="0">
                    <a:pos x="T2" y="T3"/>
                  </a:cxn>
                  <a:cxn ang="0">
                    <a:pos x="T4" y="T5"/>
                  </a:cxn>
                  <a:cxn ang="0">
                    <a:pos x="T6" y="T7"/>
                  </a:cxn>
                  <a:cxn ang="0">
                    <a:pos x="T8" y="T9"/>
                  </a:cxn>
                </a:cxnLst>
                <a:rect l="0" t="0" r="r" b="b"/>
                <a:pathLst>
                  <a:path w="186" h="555">
                    <a:moveTo>
                      <a:pt x="186" y="555"/>
                    </a:moveTo>
                    <a:lnTo>
                      <a:pt x="71" y="0"/>
                    </a:lnTo>
                    <a:lnTo>
                      <a:pt x="0" y="0"/>
                    </a:lnTo>
                    <a:lnTo>
                      <a:pt x="115" y="555"/>
                    </a:lnTo>
                    <a:lnTo>
                      <a:pt x="186" y="5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任意多边形 404">
                <a:extLst>
                  <a:ext uri="{FF2B5EF4-FFF2-40B4-BE49-F238E27FC236}">
                    <a16:creationId xmlns:a16="http://schemas.microsoft.com/office/drawing/2014/main" id="{7C7A174B-BCF5-D4C4-959E-3D2A10C77263}"/>
                  </a:ext>
                </a:extLst>
              </p:cNvPr>
              <p:cNvSpPr/>
              <p:nvPr/>
            </p:nvSpPr>
            <p:spPr bwMode="auto">
              <a:xfrm>
                <a:off x="4610100" y="1728788"/>
                <a:ext cx="295275" cy="881063"/>
              </a:xfrm>
              <a:custGeom>
                <a:avLst/>
                <a:gdLst>
                  <a:gd name="T0" fmla="*/ 186 w 186"/>
                  <a:gd name="T1" fmla="*/ 555 h 555"/>
                  <a:gd name="T2" fmla="*/ 71 w 186"/>
                  <a:gd name="T3" fmla="*/ 0 h 555"/>
                  <a:gd name="T4" fmla="*/ 0 w 186"/>
                  <a:gd name="T5" fmla="*/ 0 h 555"/>
                  <a:gd name="T6" fmla="*/ 115 w 186"/>
                  <a:gd name="T7" fmla="*/ 555 h 555"/>
                  <a:gd name="T8" fmla="*/ 186 w 186"/>
                  <a:gd name="T9" fmla="*/ 555 h 555"/>
                </a:gdLst>
                <a:ahLst/>
                <a:cxnLst>
                  <a:cxn ang="0">
                    <a:pos x="T0" y="T1"/>
                  </a:cxn>
                  <a:cxn ang="0">
                    <a:pos x="T2" y="T3"/>
                  </a:cxn>
                  <a:cxn ang="0">
                    <a:pos x="T4" y="T5"/>
                  </a:cxn>
                  <a:cxn ang="0">
                    <a:pos x="T6" y="T7"/>
                  </a:cxn>
                  <a:cxn ang="0">
                    <a:pos x="T8" y="T9"/>
                  </a:cxn>
                </a:cxnLst>
                <a:rect l="0" t="0" r="r" b="b"/>
                <a:pathLst>
                  <a:path w="186" h="555">
                    <a:moveTo>
                      <a:pt x="186" y="555"/>
                    </a:moveTo>
                    <a:lnTo>
                      <a:pt x="71" y="0"/>
                    </a:lnTo>
                    <a:lnTo>
                      <a:pt x="0" y="0"/>
                    </a:lnTo>
                    <a:lnTo>
                      <a:pt x="115" y="555"/>
                    </a:lnTo>
                    <a:lnTo>
                      <a:pt x="186" y="5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矩形 197">
                <a:extLst>
                  <a:ext uri="{FF2B5EF4-FFF2-40B4-BE49-F238E27FC236}">
                    <a16:creationId xmlns:a16="http://schemas.microsoft.com/office/drawing/2014/main" id="{AA4C504B-1994-0291-8E3C-D54559A4764B}"/>
                  </a:ext>
                </a:extLst>
              </p:cNvPr>
              <p:cNvSpPr/>
              <p:nvPr/>
            </p:nvSpPr>
            <p:spPr bwMode="auto">
              <a:xfrm>
                <a:off x="4137025" y="1728788"/>
                <a:ext cx="9525" cy="8810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矩形 198">
                <a:extLst>
                  <a:ext uri="{FF2B5EF4-FFF2-40B4-BE49-F238E27FC236}">
                    <a16:creationId xmlns:a16="http://schemas.microsoft.com/office/drawing/2014/main" id="{E55852E9-B6FE-85B7-A616-B10DA4518902}"/>
                  </a:ext>
                </a:extLst>
              </p:cNvPr>
              <p:cNvSpPr/>
              <p:nvPr/>
            </p:nvSpPr>
            <p:spPr bwMode="auto">
              <a:xfrm>
                <a:off x="4137025" y="1728788"/>
                <a:ext cx="9525"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任意多边形 407">
                <a:extLst>
                  <a:ext uri="{FF2B5EF4-FFF2-40B4-BE49-F238E27FC236}">
                    <a16:creationId xmlns:a16="http://schemas.microsoft.com/office/drawing/2014/main" id="{062E6A00-1B33-63E4-7FB2-07FE190DEA84}"/>
                  </a:ext>
                </a:extLst>
              </p:cNvPr>
              <p:cNvSpPr/>
              <p:nvPr/>
            </p:nvSpPr>
            <p:spPr bwMode="auto">
              <a:xfrm>
                <a:off x="5580063" y="1754188"/>
                <a:ext cx="31750" cy="41275"/>
              </a:xfrm>
              <a:custGeom>
                <a:avLst/>
                <a:gdLst>
                  <a:gd name="T0" fmla="*/ 20 w 20"/>
                  <a:gd name="T1" fmla="*/ 0 h 26"/>
                  <a:gd name="T2" fmla="*/ 0 w 20"/>
                  <a:gd name="T3" fmla="*/ 0 h 26"/>
                  <a:gd name="T4" fmla="*/ 0 w 20"/>
                  <a:gd name="T5" fmla="*/ 26 h 26"/>
                  <a:gd name="T6" fmla="*/ 18 w 20"/>
                  <a:gd name="T7" fmla="*/ 26 h 26"/>
                  <a:gd name="T8" fmla="*/ 20 w 20"/>
                  <a:gd name="T9" fmla="*/ 0 h 26"/>
                </a:gdLst>
                <a:ahLst/>
                <a:cxnLst>
                  <a:cxn ang="0">
                    <a:pos x="T0" y="T1"/>
                  </a:cxn>
                  <a:cxn ang="0">
                    <a:pos x="T2" y="T3"/>
                  </a:cxn>
                  <a:cxn ang="0">
                    <a:pos x="T4" y="T5"/>
                  </a:cxn>
                  <a:cxn ang="0">
                    <a:pos x="T6" y="T7"/>
                  </a:cxn>
                  <a:cxn ang="0">
                    <a:pos x="T8" y="T9"/>
                  </a:cxn>
                </a:cxnLst>
                <a:rect l="0" t="0" r="r" b="b"/>
                <a:pathLst>
                  <a:path w="20" h="26">
                    <a:moveTo>
                      <a:pt x="20" y="0"/>
                    </a:moveTo>
                    <a:lnTo>
                      <a:pt x="0" y="0"/>
                    </a:lnTo>
                    <a:lnTo>
                      <a:pt x="0" y="26"/>
                    </a:lnTo>
                    <a:lnTo>
                      <a:pt x="18" y="26"/>
                    </a:lnTo>
                    <a:lnTo>
                      <a:pt x="2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任意多边形 408">
                <a:extLst>
                  <a:ext uri="{FF2B5EF4-FFF2-40B4-BE49-F238E27FC236}">
                    <a16:creationId xmlns:a16="http://schemas.microsoft.com/office/drawing/2014/main" id="{E5F9C4D3-2092-66EB-FFA4-4141DBDAF5AB}"/>
                  </a:ext>
                </a:extLst>
              </p:cNvPr>
              <p:cNvSpPr/>
              <p:nvPr/>
            </p:nvSpPr>
            <p:spPr bwMode="auto">
              <a:xfrm>
                <a:off x="5580063" y="1754188"/>
                <a:ext cx="31750" cy="41275"/>
              </a:xfrm>
              <a:custGeom>
                <a:avLst/>
                <a:gdLst>
                  <a:gd name="T0" fmla="*/ 20 w 20"/>
                  <a:gd name="T1" fmla="*/ 0 h 26"/>
                  <a:gd name="T2" fmla="*/ 0 w 20"/>
                  <a:gd name="T3" fmla="*/ 0 h 26"/>
                  <a:gd name="T4" fmla="*/ 0 w 20"/>
                  <a:gd name="T5" fmla="*/ 26 h 26"/>
                  <a:gd name="T6" fmla="*/ 18 w 20"/>
                  <a:gd name="T7" fmla="*/ 26 h 26"/>
                  <a:gd name="T8" fmla="*/ 20 w 20"/>
                  <a:gd name="T9" fmla="*/ 0 h 26"/>
                </a:gdLst>
                <a:ahLst/>
                <a:cxnLst>
                  <a:cxn ang="0">
                    <a:pos x="T0" y="T1"/>
                  </a:cxn>
                  <a:cxn ang="0">
                    <a:pos x="T2" y="T3"/>
                  </a:cxn>
                  <a:cxn ang="0">
                    <a:pos x="T4" y="T5"/>
                  </a:cxn>
                  <a:cxn ang="0">
                    <a:pos x="T6" y="T7"/>
                  </a:cxn>
                  <a:cxn ang="0">
                    <a:pos x="T8" y="T9"/>
                  </a:cxn>
                </a:cxnLst>
                <a:rect l="0" t="0" r="r" b="b"/>
                <a:pathLst>
                  <a:path w="20" h="26">
                    <a:moveTo>
                      <a:pt x="20" y="0"/>
                    </a:moveTo>
                    <a:lnTo>
                      <a:pt x="0" y="0"/>
                    </a:lnTo>
                    <a:lnTo>
                      <a:pt x="0" y="26"/>
                    </a:lnTo>
                    <a:lnTo>
                      <a:pt x="18" y="26"/>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任意多边形 409">
                <a:extLst>
                  <a:ext uri="{FF2B5EF4-FFF2-40B4-BE49-F238E27FC236}">
                    <a16:creationId xmlns:a16="http://schemas.microsoft.com/office/drawing/2014/main" id="{9CBCA36C-4372-4D3B-09F4-5F81845235F0}"/>
                  </a:ext>
                </a:extLst>
              </p:cNvPr>
              <p:cNvSpPr/>
              <p:nvPr/>
            </p:nvSpPr>
            <p:spPr bwMode="auto">
              <a:xfrm>
                <a:off x="4725988" y="1754188"/>
                <a:ext cx="854075" cy="41275"/>
              </a:xfrm>
              <a:custGeom>
                <a:avLst/>
                <a:gdLst>
                  <a:gd name="T0" fmla="*/ 22 w 304"/>
                  <a:gd name="T1" fmla="*/ 0 h 15"/>
                  <a:gd name="T2" fmla="*/ 0 w 304"/>
                  <a:gd name="T3" fmla="*/ 0 h 15"/>
                  <a:gd name="T4" fmla="*/ 4 w 304"/>
                  <a:gd name="T5" fmla="*/ 15 h 15"/>
                  <a:gd name="T6" fmla="*/ 26 w 304"/>
                  <a:gd name="T7" fmla="*/ 15 h 15"/>
                  <a:gd name="T8" fmla="*/ 22 w 304"/>
                  <a:gd name="T9" fmla="*/ 0 h 15"/>
                  <a:gd name="T10" fmla="*/ 304 w 304"/>
                  <a:gd name="T11" fmla="*/ 0 h 15"/>
                  <a:gd name="T12" fmla="*/ 125 w 304"/>
                  <a:gd name="T13" fmla="*/ 0 h 15"/>
                  <a:gd name="T14" fmla="*/ 128 w 304"/>
                  <a:gd name="T15" fmla="*/ 15 h 15"/>
                  <a:gd name="T16" fmla="*/ 291 w 304"/>
                  <a:gd name="T17" fmla="*/ 15 h 15"/>
                  <a:gd name="T18" fmla="*/ 291 w 304"/>
                  <a:gd name="T19" fmla="*/ 6 h 15"/>
                  <a:gd name="T20" fmla="*/ 293 w 304"/>
                  <a:gd name="T21" fmla="*/ 5 h 15"/>
                  <a:gd name="T22" fmla="*/ 295 w 304"/>
                  <a:gd name="T23" fmla="*/ 6 h 15"/>
                  <a:gd name="T24" fmla="*/ 295 w 304"/>
                  <a:gd name="T25" fmla="*/ 15 h 15"/>
                  <a:gd name="T26" fmla="*/ 304 w 304"/>
                  <a:gd name="T27" fmla="*/ 15 h 15"/>
                  <a:gd name="T28" fmla="*/ 304 w 304"/>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4" h="15">
                    <a:moveTo>
                      <a:pt x="22" y="0"/>
                    </a:moveTo>
                    <a:cubicBezTo>
                      <a:pt x="0" y="0"/>
                      <a:pt x="0" y="0"/>
                      <a:pt x="0" y="0"/>
                    </a:cubicBezTo>
                    <a:cubicBezTo>
                      <a:pt x="4" y="15"/>
                      <a:pt x="4" y="15"/>
                      <a:pt x="4" y="15"/>
                    </a:cubicBezTo>
                    <a:cubicBezTo>
                      <a:pt x="26" y="15"/>
                      <a:pt x="26" y="15"/>
                      <a:pt x="26" y="15"/>
                    </a:cubicBezTo>
                    <a:cubicBezTo>
                      <a:pt x="22" y="0"/>
                      <a:pt x="22" y="0"/>
                      <a:pt x="22" y="0"/>
                    </a:cubicBezTo>
                    <a:moveTo>
                      <a:pt x="304" y="0"/>
                    </a:moveTo>
                    <a:cubicBezTo>
                      <a:pt x="125" y="0"/>
                      <a:pt x="125" y="0"/>
                      <a:pt x="125" y="0"/>
                    </a:cubicBezTo>
                    <a:cubicBezTo>
                      <a:pt x="128" y="15"/>
                      <a:pt x="128" y="15"/>
                      <a:pt x="128" y="15"/>
                    </a:cubicBezTo>
                    <a:cubicBezTo>
                      <a:pt x="291" y="15"/>
                      <a:pt x="291" y="15"/>
                      <a:pt x="291" y="15"/>
                    </a:cubicBezTo>
                    <a:cubicBezTo>
                      <a:pt x="291" y="6"/>
                      <a:pt x="291" y="6"/>
                      <a:pt x="291" y="6"/>
                    </a:cubicBezTo>
                    <a:cubicBezTo>
                      <a:pt x="291" y="5"/>
                      <a:pt x="292" y="5"/>
                      <a:pt x="293" y="5"/>
                    </a:cubicBezTo>
                    <a:cubicBezTo>
                      <a:pt x="294" y="5"/>
                      <a:pt x="295" y="5"/>
                      <a:pt x="295" y="6"/>
                    </a:cubicBezTo>
                    <a:cubicBezTo>
                      <a:pt x="295" y="15"/>
                      <a:pt x="295" y="15"/>
                      <a:pt x="295" y="15"/>
                    </a:cubicBezTo>
                    <a:cubicBezTo>
                      <a:pt x="304" y="15"/>
                      <a:pt x="304" y="15"/>
                      <a:pt x="304" y="15"/>
                    </a:cubicBezTo>
                    <a:cubicBezTo>
                      <a:pt x="304" y="0"/>
                      <a:pt x="304" y="0"/>
                      <a:pt x="304"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任意多边形 410">
                <a:extLst>
                  <a:ext uri="{FF2B5EF4-FFF2-40B4-BE49-F238E27FC236}">
                    <a16:creationId xmlns:a16="http://schemas.microsoft.com/office/drawing/2014/main" id="{E3A4EE25-9F47-3A43-AF5F-000F25798171}"/>
                  </a:ext>
                </a:extLst>
              </p:cNvPr>
              <p:cNvSpPr/>
              <p:nvPr/>
            </p:nvSpPr>
            <p:spPr bwMode="auto">
              <a:xfrm>
                <a:off x="4787900" y="1754188"/>
                <a:ext cx="296863" cy="41275"/>
              </a:xfrm>
              <a:custGeom>
                <a:avLst/>
                <a:gdLst>
                  <a:gd name="T0" fmla="*/ 182 w 187"/>
                  <a:gd name="T1" fmla="*/ 0 h 26"/>
                  <a:gd name="T2" fmla="*/ 0 w 187"/>
                  <a:gd name="T3" fmla="*/ 0 h 26"/>
                  <a:gd name="T4" fmla="*/ 7 w 187"/>
                  <a:gd name="T5" fmla="*/ 26 h 26"/>
                  <a:gd name="T6" fmla="*/ 187 w 187"/>
                  <a:gd name="T7" fmla="*/ 26 h 26"/>
                  <a:gd name="T8" fmla="*/ 182 w 187"/>
                  <a:gd name="T9" fmla="*/ 0 h 26"/>
                </a:gdLst>
                <a:ahLst/>
                <a:cxnLst>
                  <a:cxn ang="0">
                    <a:pos x="T0" y="T1"/>
                  </a:cxn>
                  <a:cxn ang="0">
                    <a:pos x="T2" y="T3"/>
                  </a:cxn>
                  <a:cxn ang="0">
                    <a:pos x="T4" y="T5"/>
                  </a:cxn>
                  <a:cxn ang="0">
                    <a:pos x="T6" y="T7"/>
                  </a:cxn>
                  <a:cxn ang="0">
                    <a:pos x="T8" y="T9"/>
                  </a:cxn>
                </a:cxnLst>
                <a:rect l="0" t="0" r="r" b="b"/>
                <a:pathLst>
                  <a:path w="187" h="26">
                    <a:moveTo>
                      <a:pt x="182" y="0"/>
                    </a:moveTo>
                    <a:lnTo>
                      <a:pt x="0" y="0"/>
                    </a:lnTo>
                    <a:lnTo>
                      <a:pt x="7" y="26"/>
                    </a:lnTo>
                    <a:lnTo>
                      <a:pt x="187" y="26"/>
                    </a:lnTo>
                    <a:lnTo>
                      <a:pt x="18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任意多边形 411">
                <a:extLst>
                  <a:ext uri="{FF2B5EF4-FFF2-40B4-BE49-F238E27FC236}">
                    <a16:creationId xmlns:a16="http://schemas.microsoft.com/office/drawing/2014/main" id="{C9910D1E-3E35-895A-6D5F-59FABDB4B9F5}"/>
                  </a:ext>
                </a:extLst>
              </p:cNvPr>
              <p:cNvSpPr/>
              <p:nvPr/>
            </p:nvSpPr>
            <p:spPr bwMode="auto">
              <a:xfrm>
                <a:off x="4787900" y="1754188"/>
                <a:ext cx="296863" cy="41275"/>
              </a:xfrm>
              <a:custGeom>
                <a:avLst/>
                <a:gdLst>
                  <a:gd name="T0" fmla="*/ 182 w 187"/>
                  <a:gd name="T1" fmla="*/ 0 h 26"/>
                  <a:gd name="T2" fmla="*/ 0 w 187"/>
                  <a:gd name="T3" fmla="*/ 0 h 26"/>
                  <a:gd name="T4" fmla="*/ 7 w 187"/>
                  <a:gd name="T5" fmla="*/ 26 h 26"/>
                  <a:gd name="T6" fmla="*/ 187 w 187"/>
                  <a:gd name="T7" fmla="*/ 26 h 26"/>
                  <a:gd name="T8" fmla="*/ 182 w 187"/>
                  <a:gd name="T9" fmla="*/ 0 h 26"/>
                </a:gdLst>
                <a:ahLst/>
                <a:cxnLst>
                  <a:cxn ang="0">
                    <a:pos x="T0" y="T1"/>
                  </a:cxn>
                  <a:cxn ang="0">
                    <a:pos x="T2" y="T3"/>
                  </a:cxn>
                  <a:cxn ang="0">
                    <a:pos x="T4" y="T5"/>
                  </a:cxn>
                  <a:cxn ang="0">
                    <a:pos x="T6" y="T7"/>
                  </a:cxn>
                  <a:cxn ang="0">
                    <a:pos x="T8" y="T9"/>
                  </a:cxn>
                </a:cxnLst>
                <a:rect l="0" t="0" r="r" b="b"/>
                <a:pathLst>
                  <a:path w="187" h="26">
                    <a:moveTo>
                      <a:pt x="182" y="0"/>
                    </a:moveTo>
                    <a:lnTo>
                      <a:pt x="0" y="0"/>
                    </a:lnTo>
                    <a:lnTo>
                      <a:pt x="7" y="26"/>
                    </a:lnTo>
                    <a:lnTo>
                      <a:pt x="187" y="26"/>
                    </a:lnTo>
                    <a:lnTo>
                      <a:pt x="1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任意多边形 412">
                <a:extLst>
                  <a:ext uri="{FF2B5EF4-FFF2-40B4-BE49-F238E27FC236}">
                    <a16:creationId xmlns:a16="http://schemas.microsoft.com/office/drawing/2014/main" id="{098473D3-0C94-1B1F-0A71-3C432A35256C}"/>
                  </a:ext>
                </a:extLst>
              </p:cNvPr>
              <p:cNvSpPr/>
              <p:nvPr/>
            </p:nvSpPr>
            <p:spPr bwMode="auto">
              <a:xfrm>
                <a:off x="5543550" y="1768476"/>
                <a:ext cx="11113" cy="26988"/>
              </a:xfrm>
              <a:custGeom>
                <a:avLst/>
                <a:gdLst>
                  <a:gd name="T0" fmla="*/ 2 w 4"/>
                  <a:gd name="T1" fmla="*/ 0 h 10"/>
                  <a:gd name="T2" fmla="*/ 0 w 4"/>
                  <a:gd name="T3" fmla="*/ 1 h 10"/>
                  <a:gd name="T4" fmla="*/ 0 w 4"/>
                  <a:gd name="T5" fmla="*/ 10 h 10"/>
                  <a:gd name="T6" fmla="*/ 4 w 4"/>
                  <a:gd name="T7" fmla="*/ 10 h 10"/>
                  <a:gd name="T8" fmla="*/ 4 w 4"/>
                  <a:gd name="T9" fmla="*/ 1 h 10"/>
                  <a:gd name="T10" fmla="*/ 2 w 4"/>
                  <a:gd name="T11" fmla="*/ 0 h 10"/>
                </a:gdLst>
                <a:ahLst/>
                <a:cxnLst>
                  <a:cxn ang="0">
                    <a:pos x="T0" y="T1"/>
                  </a:cxn>
                  <a:cxn ang="0">
                    <a:pos x="T2" y="T3"/>
                  </a:cxn>
                  <a:cxn ang="0">
                    <a:pos x="T4" y="T5"/>
                  </a:cxn>
                  <a:cxn ang="0">
                    <a:pos x="T6" y="T7"/>
                  </a:cxn>
                  <a:cxn ang="0">
                    <a:pos x="T8" y="T9"/>
                  </a:cxn>
                  <a:cxn ang="0">
                    <a:pos x="T10" y="T11"/>
                  </a:cxn>
                </a:cxnLst>
                <a:rect l="0" t="0" r="r" b="b"/>
                <a:pathLst>
                  <a:path w="4" h="10">
                    <a:moveTo>
                      <a:pt x="2" y="0"/>
                    </a:moveTo>
                    <a:cubicBezTo>
                      <a:pt x="1" y="0"/>
                      <a:pt x="0" y="0"/>
                      <a:pt x="0" y="1"/>
                    </a:cubicBezTo>
                    <a:cubicBezTo>
                      <a:pt x="0" y="10"/>
                      <a:pt x="0" y="10"/>
                      <a:pt x="0" y="10"/>
                    </a:cubicBezTo>
                    <a:cubicBezTo>
                      <a:pt x="4" y="10"/>
                      <a:pt x="4" y="10"/>
                      <a:pt x="4" y="10"/>
                    </a:cubicBezTo>
                    <a:cubicBezTo>
                      <a:pt x="4" y="1"/>
                      <a:pt x="4" y="1"/>
                      <a:pt x="4" y="1"/>
                    </a:cubicBezTo>
                    <a:cubicBezTo>
                      <a:pt x="4" y="0"/>
                      <a:pt x="3" y="0"/>
                      <a:pt x="2"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任意多边形 413">
                <a:extLst>
                  <a:ext uri="{FF2B5EF4-FFF2-40B4-BE49-F238E27FC236}">
                    <a16:creationId xmlns:a16="http://schemas.microsoft.com/office/drawing/2014/main" id="{E335B7EF-79A3-8A17-0E4D-38A638276066}"/>
                  </a:ext>
                </a:extLst>
              </p:cNvPr>
              <p:cNvSpPr/>
              <p:nvPr/>
            </p:nvSpPr>
            <p:spPr bwMode="auto">
              <a:xfrm>
                <a:off x="4146550" y="1754188"/>
                <a:ext cx="477838" cy="41275"/>
              </a:xfrm>
              <a:custGeom>
                <a:avLst/>
                <a:gdLst>
                  <a:gd name="T0" fmla="*/ 296 w 301"/>
                  <a:gd name="T1" fmla="*/ 0 h 26"/>
                  <a:gd name="T2" fmla="*/ 0 w 301"/>
                  <a:gd name="T3" fmla="*/ 0 h 26"/>
                  <a:gd name="T4" fmla="*/ 0 w 301"/>
                  <a:gd name="T5" fmla="*/ 26 h 26"/>
                  <a:gd name="T6" fmla="*/ 301 w 301"/>
                  <a:gd name="T7" fmla="*/ 26 h 26"/>
                  <a:gd name="T8" fmla="*/ 296 w 301"/>
                  <a:gd name="T9" fmla="*/ 0 h 26"/>
                </a:gdLst>
                <a:ahLst/>
                <a:cxnLst>
                  <a:cxn ang="0">
                    <a:pos x="T0" y="T1"/>
                  </a:cxn>
                  <a:cxn ang="0">
                    <a:pos x="T2" y="T3"/>
                  </a:cxn>
                  <a:cxn ang="0">
                    <a:pos x="T4" y="T5"/>
                  </a:cxn>
                  <a:cxn ang="0">
                    <a:pos x="T6" y="T7"/>
                  </a:cxn>
                  <a:cxn ang="0">
                    <a:pos x="T8" y="T9"/>
                  </a:cxn>
                </a:cxnLst>
                <a:rect l="0" t="0" r="r" b="b"/>
                <a:pathLst>
                  <a:path w="301" h="26">
                    <a:moveTo>
                      <a:pt x="296" y="0"/>
                    </a:moveTo>
                    <a:lnTo>
                      <a:pt x="0" y="0"/>
                    </a:lnTo>
                    <a:lnTo>
                      <a:pt x="0" y="26"/>
                    </a:lnTo>
                    <a:lnTo>
                      <a:pt x="301" y="26"/>
                    </a:lnTo>
                    <a:lnTo>
                      <a:pt x="296"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任意多边形 414">
                <a:extLst>
                  <a:ext uri="{FF2B5EF4-FFF2-40B4-BE49-F238E27FC236}">
                    <a16:creationId xmlns:a16="http://schemas.microsoft.com/office/drawing/2014/main" id="{326FDBF0-A833-51B7-36E6-20CE19AD23BA}"/>
                  </a:ext>
                </a:extLst>
              </p:cNvPr>
              <p:cNvSpPr/>
              <p:nvPr/>
            </p:nvSpPr>
            <p:spPr bwMode="auto">
              <a:xfrm>
                <a:off x="4146550" y="1754188"/>
                <a:ext cx="477838" cy="41275"/>
              </a:xfrm>
              <a:custGeom>
                <a:avLst/>
                <a:gdLst>
                  <a:gd name="T0" fmla="*/ 296 w 301"/>
                  <a:gd name="T1" fmla="*/ 0 h 26"/>
                  <a:gd name="T2" fmla="*/ 0 w 301"/>
                  <a:gd name="T3" fmla="*/ 0 h 26"/>
                  <a:gd name="T4" fmla="*/ 0 w 301"/>
                  <a:gd name="T5" fmla="*/ 26 h 26"/>
                  <a:gd name="T6" fmla="*/ 301 w 301"/>
                  <a:gd name="T7" fmla="*/ 26 h 26"/>
                  <a:gd name="T8" fmla="*/ 296 w 301"/>
                  <a:gd name="T9" fmla="*/ 0 h 26"/>
                </a:gdLst>
                <a:ahLst/>
                <a:cxnLst>
                  <a:cxn ang="0">
                    <a:pos x="T0" y="T1"/>
                  </a:cxn>
                  <a:cxn ang="0">
                    <a:pos x="T2" y="T3"/>
                  </a:cxn>
                  <a:cxn ang="0">
                    <a:pos x="T4" y="T5"/>
                  </a:cxn>
                  <a:cxn ang="0">
                    <a:pos x="T6" y="T7"/>
                  </a:cxn>
                  <a:cxn ang="0">
                    <a:pos x="T8" y="T9"/>
                  </a:cxn>
                </a:cxnLst>
                <a:rect l="0" t="0" r="r" b="b"/>
                <a:pathLst>
                  <a:path w="301" h="26">
                    <a:moveTo>
                      <a:pt x="296" y="0"/>
                    </a:moveTo>
                    <a:lnTo>
                      <a:pt x="0" y="0"/>
                    </a:lnTo>
                    <a:lnTo>
                      <a:pt x="0" y="26"/>
                    </a:lnTo>
                    <a:lnTo>
                      <a:pt x="301" y="26"/>
                    </a:lnTo>
                    <a:lnTo>
                      <a:pt x="2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任意多边形 415">
                <a:extLst>
                  <a:ext uri="{FF2B5EF4-FFF2-40B4-BE49-F238E27FC236}">
                    <a16:creationId xmlns:a16="http://schemas.microsoft.com/office/drawing/2014/main" id="{86231157-B222-4BCC-04C2-4E9886062A55}"/>
                  </a:ext>
                </a:extLst>
              </p:cNvPr>
              <p:cNvSpPr/>
              <p:nvPr/>
            </p:nvSpPr>
            <p:spPr bwMode="auto">
              <a:xfrm>
                <a:off x="4056063" y="1754188"/>
                <a:ext cx="14288" cy="73025"/>
              </a:xfrm>
              <a:custGeom>
                <a:avLst/>
                <a:gdLst>
                  <a:gd name="T0" fmla="*/ 9 w 9"/>
                  <a:gd name="T1" fmla="*/ 0 h 46"/>
                  <a:gd name="T2" fmla="*/ 4 w 9"/>
                  <a:gd name="T3" fmla="*/ 0 h 46"/>
                  <a:gd name="T4" fmla="*/ 0 w 9"/>
                  <a:gd name="T5" fmla="*/ 46 h 46"/>
                  <a:gd name="T6" fmla="*/ 2 w 9"/>
                  <a:gd name="T7" fmla="*/ 46 h 46"/>
                  <a:gd name="T8" fmla="*/ 4 w 9"/>
                  <a:gd name="T9" fmla="*/ 26 h 46"/>
                  <a:gd name="T10" fmla="*/ 9 w 9"/>
                  <a:gd name="T11" fmla="*/ 26 h 46"/>
                  <a:gd name="T12" fmla="*/ 9 w 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9" h="46">
                    <a:moveTo>
                      <a:pt x="9" y="0"/>
                    </a:moveTo>
                    <a:lnTo>
                      <a:pt x="4" y="0"/>
                    </a:lnTo>
                    <a:lnTo>
                      <a:pt x="0" y="46"/>
                    </a:lnTo>
                    <a:lnTo>
                      <a:pt x="2" y="46"/>
                    </a:lnTo>
                    <a:lnTo>
                      <a:pt x="4" y="26"/>
                    </a:lnTo>
                    <a:lnTo>
                      <a:pt x="9" y="26"/>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任意多边形 416">
                <a:extLst>
                  <a:ext uri="{FF2B5EF4-FFF2-40B4-BE49-F238E27FC236}">
                    <a16:creationId xmlns:a16="http://schemas.microsoft.com/office/drawing/2014/main" id="{AD0BEB98-8482-54C6-57B5-D4ADE0352336}"/>
                  </a:ext>
                </a:extLst>
              </p:cNvPr>
              <p:cNvSpPr/>
              <p:nvPr/>
            </p:nvSpPr>
            <p:spPr bwMode="auto">
              <a:xfrm>
                <a:off x="4056063" y="1754188"/>
                <a:ext cx="14288" cy="73025"/>
              </a:xfrm>
              <a:custGeom>
                <a:avLst/>
                <a:gdLst>
                  <a:gd name="T0" fmla="*/ 9 w 9"/>
                  <a:gd name="T1" fmla="*/ 0 h 46"/>
                  <a:gd name="T2" fmla="*/ 4 w 9"/>
                  <a:gd name="T3" fmla="*/ 0 h 46"/>
                  <a:gd name="T4" fmla="*/ 0 w 9"/>
                  <a:gd name="T5" fmla="*/ 46 h 46"/>
                  <a:gd name="T6" fmla="*/ 2 w 9"/>
                  <a:gd name="T7" fmla="*/ 46 h 46"/>
                  <a:gd name="T8" fmla="*/ 4 w 9"/>
                  <a:gd name="T9" fmla="*/ 26 h 46"/>
                  <a:gd name="T10" fmla="*/ 9 w 9"/>
                  <a:gd name="T11" fmla="*/ 26 h 46"/>
                  <a:gd name="T12" fmla="*/ 9 w 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9" h="46">
                    <a:moveTo>
                      <a:pt x="9" y="0"/>
                    </a:moveTo>
                    <a:lnTo>
                      <a:pt x="4" y="0"/>
                    </a:lnTo>
                    <a:lnTo>
                      <a:pt x="0" y="46"/>
                    </a:lnTo>
                    <a:lnTo>
                      <a:pt x="2" y="46"/>
                    </a:lnTo>
                    <a:lnTo>
                      <a:pt x="4" y="26"/>
                    </a:lnTo>
                    <a:lnTo>
                      <a:pt x="9" y="26"/>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矩形 209">
                <a:extLst>
                  <a:ext uri="{FF2B5EF4-FFF2-40B4-BE49-F238E27FC236}">
                    <a16:creationId xmlns:a16="http://schemas.microsoft.com/office/drawing/2014/main" id="{5BB73253-E313-A813-47D2-9034610ADABA}"/>
                  </a:ext>
                </a:extLst>
              </p:cNvPr>
              <p:cNvSpPr/>
              <p:nvPr/>
            </p:nvSpPr>
            <p:spPr bwMode="auto">
              <a:xfrm>
                <a:off x="4070350" y="1754188"/>
                <a:ext cx="66675" cy="4127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矩形 210">
                <a:extLst>
                  <a:ext uri="{FF2B5EF4-FFF2-40B4-BE49-F238E27FC236}">
                    <a16:creationId xmlns:a16="http://schemas.microsoft.com/office/drawing/2014/main" id="{68FF65A0-9A6C-0CE4-4392-09C054228368}"/>
                  </a:ext>
                </a:extLst>
              </p:cNvPr>
              <p:cNvSpPr/>
              <p:nvPr/>
            </p:nvSpPr>
            <p:spPr bwMode="auto">
              <a:xfrm>
                <a:off x="4070350" y="1754188"/>
                <a:ext cx="6667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任意多边形 419">
                <a:extLst>
                  <a:ext uri="{FF2B5EF4-FFF2-40B4-BE49-F238E27FC236}">
                    <a16:creationId xmlns:a16="http://schemas.microsoft.com/office/drawing/2014/main" id="{3B4CE546-8DAB-42B0-F89A-58441512DF16}"/>
                  </a:ext>
                </a:extLst>
              </p:cNvPr>
              <p:cNvSpPr/>
              <p:nvPr/>
            </p:nvSpPr>
            <p:spPr bwMode="auto">
              <a:xfrm>
                <a:off x="4616450" y="1754188"/>
                <a:ext cx="120650" cy="41275"/>
              </a:xfrm>
              <a:custGeom>
                <a:avLst/>
                <a:gdLst>
                  <a:gd name="T0" fmla="*/ 69 w 76"/>
                  <a:gd name="T1" fmla="*/ 0 h 26"/>
                  <a:gd name="T2" fmla="*/ 0 w 76"/>
                  <a:gd name="T3" fmla="*/ 0 h 26"/>
                  <a:gd name="T4" fmla="*/ 5 w 76"/>
                  <a:gd name="T5" fmla="*/ 26 h 26"/>
                  <a:gd name="T6" fmla="*/ 76 w 76"/>
                  <a:gd name="T7" fmla="*/ 26 h 26"/>
                  <a:gd name="T8" fmla="*/ 69 w 76"/>
                  <a:gd name="T9" fmla="*/ 0 h 26"/>
                </a:gdLst>
                <a:ahLst/>
                <a:cxnLst>
                  <a:cxn ang="0">
                    <a:pos x="T0" y="T1"/>
                  </a:cxn>
                  <a:cxn ang="0">
                    <a:pos x="T2" y="T3"/>
                  </a:cxn>
                  <a:cxn ang="0">
                    <a:pos x="T4" y="T5"/>
                  </a:cxn>
                  <a:cxn ang="0">
                    <a:pos x="T6" y="T7"/>
                  </a:cxn>
                  <a:cxn ang="0">
                    <a:pos x="T8" y="T9"/>
                  </a:cxn>
                </a:cxnLst>
                <a:rect l="0" t="0" r="r" b="b"/>
                <a:pathLst>
                  <a:path w="76" h="26">
                    <a:moveTo>
                      <a:pt x="69" y="0"/>
                    </a:moveTo>
                    <a:lnTo>
                      <a:pt x="0" y="0"/>
                    </a:lnTo>
                    <a:lnTo>
                      <a:pt x="5" y="26"/>
                    </a:lnTo>
                    <a:lnTo>
                      <a:pt x="76" y="26"/>
                    </a:lnTo>
                    <a:lnTo>
                      <a:pt x="6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任意多边形 420">
                <a:extLst>
                  <a:ext uri="{FF2B5EF4-FFF2-40B4-BE49-F238E27FC236}">
                    <a16:creationId xmlns:a16="http://schemas.microsoft.com/office/drawing/2014/main" id="{2BB8F65C-828B-F339-C4B4-5A1F372E1044}"/>
                  </a:ext>
                </a:extLst>
              </p:cNvPr>
              <p:cNvSpPr/>
              <p:nvPr/>
            </p:nvSpPr>
            <p:spPr bwMode="auto">
              <a:xfrm>
                <a:off x="4616450" y="1754188"/>
                <a:ext cx="120650" cy="41275"/>
              </a:xfrm>
              <a:custGeom>
                <a:avLst/>
                <a:gdLst>
                  <a:gd name="T0" fmla="*/ 69 w 76"/>
                  <a:gd name="T1" fmla="*/ 0 h 26"/>
                  <a:gd name="T2" fmla="*/ 0 w 76"/>
                  <a:gd name="T3" fmla="*/ 0 h 26"/>
                  <a:gd name="T4" fmla="*/ 5 w 76"/>
                  <a:gd name="T5" fmla="*/ 26 h 26"/>
                  <a:gd name="T6" fmla="*/ 76 w 76"/>
                  <a:gd name="T7" fmla="*/ 26 h 26"/>
                  <a:gd name="T8" fmla="*/ 69 w 76"/>
                  <a:gd name="T9" fmla="*/ 0 h 26"/>
                </a:gdLst>
                <a:ahLst/>
                <a:cxnLst>
                  <a:cxn ang="0">
                    <a:pos x="T0" y="T1"/>
                  </a:cxn>
                  <a:cxn ang="0">
                    <a:pos x="T2" y="T3"/>
                  </a:cxn>
                  <a:cxn ang="0">
                    <a:pos x="T4" y="T5"/>
                  </a:cxn>
                  <a:cxn ang="0">
                    <a:pos x="T6" y="T7"/>
                  </a:cxn>
                  <a:cxn ang="0">
                    <a:pos x="T8" y="T9"/>
                  </a:cxn>
                </a:cxnLst>
                <a:rect l="0" t="0" r="r" b="b"/>
                <a:pathLst>
                  <a:path w="76" h="26">
                    <a:moveTo>
                      <a:pt x="69" y="0"/>
                    </a:moveTo>
                    <a:lnTo>
                      <a:pt x="0" y="0"/>
                    </a:lnTo>
                    <a:lnTo>
                      <a:pt x="5" y="26"/>
                    </a:lnTo>
                    <a:lnTo>
                      <a:pt x="76" y="26"/>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矩形 213">
                <a:extLst>
                  <a:ext uri="{FF2B5EF4-FFF2-40B4-BE49-F238E27FC236}">
                    <a16:creationId xmlns:a16="http://schemas.microsoft.com/office/drawing/2014/main" id="{E2091D78-B570-0CF7-8C40-765AC3FA0ED6}"/>
                  </a:ext>
                </a:extLst>
              </p:cNvPr>
              <p:cNvSpPr/>
              <p:nvPr/>
            </p:nvSpPr>
            <p:spPr bwMode="auto">
              <a:xfrm>
                <a:off x="4137025" y="1754188"/>
                <a:ext cx="9525" cy="41275"/>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5" name="矩形 214">
                <a:extLst>
                  <a:ext uri="{FF2B5EF4-FFF2-40B4-BE49-F238E27FC236}">
                    <a16:creationId xmlns:a16="http://schemas.microsoft.com/office/drawing/2014/main" id="{D7FADC1D-EF1A-4968-5B76-2DFC4CD9F132}"/>
                  </a:ext>
                </a:extLst>
              </p:cNvPr>
              <p:cNvSpPr/>
              <p:nvPr/>
            </p:nvSpPr>
            <p:spPr bwMode="auto">
              <a:xfrm>
                <a:off x="4137025" y="1754188"/>
                <a:ext cx="95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任意多边形 423">
                <a:extLst>
                  <a:ext uri="{FF2B5EF4-FFF2-40B4-BE49-F238E27FC236}">
                    <a16:creationId xmlns:a16="http://schemas.microsoft.com/office/drawing/2014/main" id="{8A55C4CC-D5AC-35EB-985D-6884BC767FE0}"/>
                  </a:ext>
                </a:extLst>
              </p:cNvPr>
              <p:cNvSpPr/>
              <p:nvPr/>
            </p:nvSpPr>
            <p:spPr bwMode="auto">
              <a:xfrm>
                <a:off x="4056063" y="1827213"/>
                <a:ext cx="14288" cy="41275"/>
              </a:xfrm>
              <a:custGeom>
                <a:avLst/>
                <a:gdLst>
                  <a:gd name="T0" fmla="*/ 9 w 9"/>
                  <a:gd name="T1" fmla="*/ 0 h 26"/>
                  <a:gd name="T2" fmla="*/ 2 w 9"/>
                  <a:gd name="T3" fmla="*/ 0 h 26"/>
                  <a:gd name="T4" fmla="*/ 0 w 9"/>
                  <a:gd name="T5" fmla="*/ 26 h 26"/>
                  <a:gd name="T6" fmla="*/ 2 w 9"/>
                  <a:gd name="T7" fmla="*/ 26 h 26"/>
                  <a:gd name="T8" fmla="*/ 4 w 9"/>
                  <a:gd name="T9" fmla="*/ 7 h 26"/>
                  <a:gd name="T10" fmla="*/ 9 w 9"/>
                  <a:gd name="T11" fmla="*/ 7 h 26"/>
                  <a:gd name="T12" fmla="*/ 9 w 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0"/>
                    </a:moveTo>
                    <a:lnTo>
                      <a:pt x="2" y="0"/>
                    </a:lnTo>
                    <a:lnTo>
                      <a:pt x="0" y="26"/>
                    </a:lnTo>
                    <a:lnTo>
                      <a:pt x="2" y="26"/>
                    </a:lnTo>
                    <a:lnTo>
                      <a:pt x="4" y="7"/>
                    </a:lnTo>
                    <a:lnTo>
                      <a:pt x="9" y="7"/>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任意多边形 424">
                <a:extLst>
                  <a:ext uri="{FF2B5EF4-FFF2-40B4-BE49-F238E27FC236}">
                    <a16:creationId xmlns:a16="http://schemas.microsoft.com/office/drawing/2014/main" id="{E2EA9C24-33CA-B97C-84C3-0B9BA72B4CF9}"/>
                  </a:ext>
                </a:extLst>
              </p:cNvPr>
              <p:cNvSpPr/>
              <p:nvPr/>
            </p:nvSpPr>
            <p:spPr bwMode="auto">
              <a:xfrm>
                <a:off x="4056063" y="1827213"/>
                <a:ext cx="14288" cy="41275"/>
              </a:xfrm>
              <a:custGeom>
                <a:avLst/>
                <a:gdLst>
                  <a:gd name="T0" fmla="*/ 9 w 9"/>
                  <a:gd name="T1" fmla="*/ 0 h 26"/>
                  <a:gd name="T2" fmla="*/ 2 w 9"/>
                  <a:gd name="T3" fmla="*/ 0 h 26"/>
                  <a:gd name="T4" fmla="*/ 0 w 9"/>
                  <a:gd name="T5" fmla="*/ 26 h 26"/>
                  <a:gd name="T6" fmla="*/ 2 w 9"/>
                  <a:gd name="T7" fmla="*/ 26 h 26"/>
                  <a:gd name="T8" fmla="*/ 4 w 9"/>
                  <a:gd name="T9" fmla="*/ 7 h 26"/>
                  <a:gd name="T10" fmla="*/ 9 w 9"/>
                  <a:gd name="T11" fmla="*/ 7 h 26"/>
                  <a:gd name="T12" fmla="*/ 9 w 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0"/>
                    </a:moveTo>
                    <a:lnTo>
                      <a:pt x="2" y="0"/>
                    </a:lnTo>
                    <a:lnTo>
                      <a:pt x="0" y="26"/>
                    </a:lnTo>
                    <a:lnTo>
                      <a:pt x="2" y="26"/>
                    </a:lnTo>
                    <a:lnTo>
                      <a:pt x="4" y="7"/>
                    </a:lnTo>
                    <a:lnTo>
                      <a:pt x="9" y="7"/>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任意多边形 425">
                <a:extLst>
                  <a:ext uri="{FF2B5EF4-FFF2-40B4-BE49-F238E27FC236}">
                    <a16:creationId xmlns:a16="http://schemas.microsoft.com/office/drawing/2014/main" id="{5749CA02-9E7B-AE98-F015-621A116D4380}"/>
                  </a:ext>
                </a:extLst>
              </p:cNvPr>
              <p:cNvSpPr/>
              <p:nvPr/>
            </p:nvSpPr>
            <p:spPr bwMode="auto">
              <a:xfrm>
                <a:off x="4070350" y="1795463"/>
                <a:ext cx="1541463" cy="42863"/>
              </a:xfrm>
              <a:custGeom>
                <a:avLst/>
                <a:gdLst>
                  <a:gd name="T0" fmla="*/ 42 w 971"/>
                  <a:gd name="T1" fmla="*/ 20 h 27"/>
                  <a:gd name="T2" fmla="*/ 0 w 971"/>
                  <a:gd name="T3" fmla="*/ 20 h 27"/>
                  <a:gd name="T4" fmla="*/ 0 w 971"/>
                  <a:gd name="T5" fmla="*/ 27 h 27"/>
                  <a:gd name="T6" fmla="*/ 42 w 971"/>
                  <a:gd name="T7" fmla="*/ 27 h 27"/>
                  <a:gd name="T8" fmla="*/ 42 w 971"/>
                  <a:gd name="T9" fmla="*/ 20 h 27"/>
                  <a:gd name="T10" fmla="*/ 971 w 971"/>
                  <a:gd name="T11" fmla="*/ 0 h 27"/>
                  <a:gd name="T12" fmla="*/ 969 w 971"/>
                  <a:gd name="T13" fmla="*/ 0 h 27"/>
                  <a:gd name="T14" fmla="*/ 967 w 971"/>
                  <a:gd name="T15" fmla="*/ 20 h 27"/>
                  <a:gd name="T16" fmla="*/ 951 w 971"/>
                  <a:gd name="T17" fmla="*/ 20 h 27"/>
                  <a:gd name="T18" fmla="*/ 951 w 971"/>
                  <a:gd name="T19" fmla="*/ 27 h 27"/>
                  <a:gd name="T20" fmla="*/ 969 w 971"/>
                  <a:gd name="T21" fmla="*/ 27 h 27"/>
                  <a:gd name="T22" fmla="*/ 971 w 97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27">
                    <a:moveTo>
                      <a:pt x="42" y="20"/>
                    </a:moveTo>
                    <a:lnTo>
                      <a:pt x="0" y="20"/>
                    </a:lnTo>
                    <a:lnTo>
                      <a:pt x="0" y="27"/>
                    </a:lnTo>
                    <a:lnTo>
                      <a:pt x="42" y="27"/>
                    </a:lnTo>
                    <a:lnTo>
                      <a:pt x="42" y="20"/>
                    </a:lnTo>
                    <a:close/>
                    <a:moveTo>
                      <a:pt x="971" y="0"/>
                    </a:moveTo>
                    <a:lnTo>
                      <a:pt x="969" y="0"/>
                    </a:lnTo>
                    <a:lnTo>
                      <a:pt x="967" y="20"/>
                    </a:lnTo>
                    <a:lnTo>
                      <a:pt x="951" y="20"/>
                    </a:lnTo>
                    <a:lnTo>
                      <a:pt x="951" y="27"/>
                    </a:lnTo>
                    <a:lnTo>
                      <a:pt x="969" y="27"/>
                    </a:lnTo>
                    <a:lnTo>
                      <a:pt x="97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任意多边形 426">
                <a:extLst>
                  <a:ext uri="{FF2B5EF4-FFF2-40B4-BE49-F238E27FC236}">
                    <a16:creationId xmlns:a16="http://schemas.microsoft.com/office/drawing/2014/main" id="{123F7A86-C0C3-5AA2-E737-0F46889E4F14}"/>
                  </a:ext>
                </a:extLst>
              </p:cNvPr>
              <p:cNvSpPr/>
              <p:nvPr/>
            </p:nvSpPr>
            <p:spPr bwMode="auto">
              <a:xfrm>
                <a:off x="4070350" y="1795463"/>
                <a:ext cx="1541463" cy="42863"/>
              </a:xfrm>
              <a:custGeom>
                <a:avLst/>
                <a:gdLst>
                  <a:gd name="T0" fmla="*/ 42 w 971"/>
                  <a:gd name="T1" fmla="*/ 20 h 27"/>
                  <a:gd name="T2" fmla="*/ 0 w 971"/>
                  <a:gd name="T3" fmla="*/ 20 h 27"/>
                  <a:gd name="T4" fmla="*/ 0 w 971"/>
                  <a:gd name="T5" fmla="*/ 27 h 27"/>
                  <a:gd name="T6" fmla="*/ 42 w 971"/>
                  <a:gd name="T7" fmla="*/ 27 h 27"/>
                  <a:gd name="T8" fmla="*/ 42 w 971"/>
                  <a:gd name="T9" fmla="*/ 20 h 27"/>
                  <a:gd name="T10" fmla="*/ 971 w 971"/>
                  <a:gd name="T11" fmla="*/ 0 h 27"/>
                  <a:gd name="T12" fmla="*/ 969 w 971"/>
                  <a:gd name="T13" fmla="*/ 0 h 27"/>
                  <a:gd name="T14" fmla="*/ 967 w 971"/>
                  <a:gd name="T15" fmla="*/ 20 h 27"/>
                  <a:gd name="T16" fmla="*/ 951 w 971"/>
                  <a:gd name="T17" fmla="*/ 20 h 27"/>
                  <a:gd name="T18" fmla="*/ 951 w 971"/>
                  <a:gd name="T19" fmla="*/ 27 h 27"/>
                  <a:gd name="T20" fmla="*/ 969 w 971"/>
                  <a:gd name="T21" fmla="*/ 27 h 27"/>
                  <a:gd name="T22" fmla="*/ 971 w 97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27">
                    <a:moveTo>
                      <a:pt x="42" y="20"/>
                    </a:moveTo>
                    <a:lnTo>
                      <a:pt x="0" y="20"/>
                    </a:lnTo>
                    <a:lnTo>
                      <a:pt x="0" y="27"/>
                    </a:lnTo>
                    <a:lnTo>
                      <a:pt x="42" y="27"/>
                    </a:lnTo>
                    <a:lnTo>
                      <a:pt x="42" y="20"/>
                    </a:lnTo>
                    <a:moveTo>
                      <a:pt x="971" y="0"/>
                    </a:moveTo>
                    <a:lnTo>
                      <a:pt x="969" y="0"/>
                    </a:lnTo>
                    <a:lnTo>
                      <a:pt x="967" y="20"/>
                    </a:lnTo>
                    <a:lnTo>
                      <a:pt x="951" y="20"/>
                    </a:lnTo>
                    <a:lnTo>
                      <a:pt x="951" y="27"/>
                    </a:lnTo>
                    <a:lnTo>
                      <a:pt x="969" y="27"/>
                    </a:lnTo>
                    <a:lnTo>
                      <a:pt x="9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任意多边形 427">
                <a:extLst>
                  <a:ext uri="{FF2B5EF4-FFF2-40B4-BE49-F238E27FC236}">
                    <a16:creationId xmlns:a16="http://schemas.microsoft.com/office/drawing/2014/main" id="{BC71EBDC-5757-4A5B-7714-AD6AD7195768}"/>
                  </a:ext>
                </a:extLst>
              </p:cNvPr>
              <p:cNvSpPr/>
              <p:nvPr/>
            </p:nvSpPr>
            <p:spPr bwMode="auto">
              <a:xfrm>
                <a:off x="4146550" y="1827213"/>
                <a:ext cx="1433513" cy="11113"/>
              </a:xfrm>
              <a:custGeom>
                <a:avLst/>
                <a:gdLst>
                  <a:gd name="T0" fmla="*/ 304 w 903"/>
                  <a:gd name="T1" fmla="*/ 0 h 7"/>
                  <a:gd name="T2" fmla="*/ 0 w 903"/>
                  <a:gd name="T3" fmla="*/ 0 h 7"/>
                  <a:gd name="T4" fmla="*/ 0 w 903"/>
                  <a:gd name="T5" fmla="*/ 7 h 7"/>
                  <a:gd name="T6" fmla="*/ 306 w 903"/>
                  <a:gd name="T7" fmla="*/ 7 h 7"/>
                  <a:gd name="T8" fmla="*/ 304 w 903"/>
                  <a:gd name="T9" fmla="*/ 0 h 7"/>
                  <a:gd name="T10" fmla="*/ 414 w 903"/>
                  <a:gd name="T11" fmla="*/ 0 h 7"/>
                  <a:gd name="T12" fmla="*/ 375 w 903"/>
                  <a:gd name="T13" fmla="*/ 0 h 7"/>
                  <a:gd name="T14" fmla="*/ 377 w 903"/>
                  <a:gd name="T15" fmla="*/ 7 h 7"/>
                  <a:gd name="T16" fmla="*/ 416 w 903"/>
                  <a:gd name="T17" fmla="*/ 7 h 7"/>
                  <a:gd name="T18" fmla="*/ 414 w 903"/>
                  <a:gd name="T19" fmla="*/ 0 h 7"/>
                  <a:gd name="T20" fmla="*/ 880 w 903"/>
                  <a:gd name="T21" fmla="*/ 0 h 7"/>
                  <a:gd name="T22" fmla="*/ 595 w 903"/>
                  <a:gd name="T23" fmla="*/ 0 h 7"/>
                  <a:gd name="T24" fmla="*/ 597 w 903"/>
                  <a:gd name="T25" fmla="*/ 7 h 7"/>
                  <a:gd name="T26" fmla="*/ 880 w 903"/>
                  <a:gd name="T27" fmla="*/ 7 h 7"/>
                  <a:gd name="T28" fmla="*/ 880 w 903"/>
                  <a:gd name="T29" fmla="*/ 0 h 7"/>
                  <a:gd name="T30" fmla="*/ 903 w 903"/>
                  <a:gd name="T31" fmla="*/ 0 h 7"/>
                  <a:gd name="T32" fmla="*/ 887 w 903"/>
                  <a:gd name="T33" fmla="*/ 0 h 7"/>
                  <a:gd name="T34" fmla="*/ 887 w 903"/>
                  <a:gd name="T35" fmla="*/ 7 h 7"/>
                  <a:gd name="T36" fmla="*/ 903 w 903"/>
                  <a:gd name="T37" fmla="*/ 7 h 7"/>
                  <a:gd name="T38" fmla="*/ 903 w 903"/>
                  <a:gd name="T3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7">
                    <a:moveTo>
                      <a:pt x="304" y="0"/>
                    </a:moveTo>
                    <a:lnTo>
                      <a:pt x="0" y="0"/>
                    </a:lnTo>
                    <a:lnTo>
                      <a:pt x="0" y="7"/>
                    </a:lnTo>
                    <a:lnTo>
                      <a:pt x="306" y="7"/>
                    </a:lnTo>
                    <a:lnTo>
                      <a:pt x="304" y="0"/>
                    </a:lnTo>
                    <a:close/>
                    <a:moveTo>
                      <a:pt x="414" y="0"/>
                    </a:moveTo>
                    <a:lnTo>
                      <a:pt x="375" y="0"/>
                    </a:lnTo>
                    <a:lnTo>
                      <a:pt x="377" y="7"/>
                    </a:lnTo>
                    <a:lnTo>
                      <a:pt x="416" y="7"/>
                    </a:lnTo>
                    <a:lnTo>
                      <a:pt x="414" y="0"/>
                    </a:lnTo>
                    <a:close/>
                    <a:moveTo>
                      <a:pt x="880" y="0"/>
                    </a:moveTo>
                    <a:lnTo>
                      <a:pt x="595" y="0"/>
                    </a:lnTo>
                    <a:lnTo>
                      <a:pt x="597" y="7"/>
                    </a:lnTo>
                    <a:lnTo>
                      <a:pt x="880" y="7"/>
                    </a:lnTo>
                    <a:lnTo>
                      <a:pt x="880" y="0"/>
                    </a:lnTo>
                    <a:close/>
                    <a:moveTo>
                      <a:pt x="903" y="0"/>
                    </a:moveTo>
                    <a:lnTo>
                      <a:pt x="887" y="0"/>
                    </a:lnTo>
                    <a:lnTo>
                      <a:pt x="887" y="7"/>
                    </a:lnTo>
                    <a:lnTo>
                      <a:pt x="903" y="7"/>
                    </a:lnTo>
                    <a:lnTo>
                      <a:pt x="903"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任意多边形 428">
                <a:extLst>
                  <a:ext uri="{FF2B5EF4-FFF2-40B4-BE49-F238E27FC236}">
                    <a16:creationId xmlns:a16="http://schemas.microsoft.com/office/drawing/2014/main" id="{F1D44982-2F8B-2A8B-5529-E1CFB5D717E5}"/>
                  </a:ext>
                </a:extLst>
              </p:cNvPr>
              <p:cNvSpPr/>
              <p:nvPr/>
            </p:nvSpPr>
            <p:spPr bwMode="auto">
              <a:xfrm>
                <a:off x="4146550" y="1827213"/>
                <a:ext cx="1433513" cy="11113"/>
              </a:xfrm>
              <a:custGeom>
                <a:avLst/>
                <a:gdLst>
                  <a:gd name="T0" fmla="*/ 304 w 903"/>
                  <a:gd name="T1" fmla="*/ 0 h 7"/>
                  <a:gd name="T2" fmla="*/ 0 w 903"/>
                  <a:gd name="T3" fmla="*/ 0 h 7"/>
                  <a:gd name="T4" fmla="*/ 0 w 903"/>
                  <a:gd name="T5" fmla="*/ 7 h 7"/>
                  <a:gd name="T6" fmla="*/ 306 w 903"/>
                  <a:gd name="T7" fmla="*/ 7 h 7"/>
                  <a:gd name="T8" fmla="*/ 304 w 903"/>
                  <a:gd name="T9" fmla="*/ 0 h 7"/>
                  <a:gd name="T10" fmla="*/ 414 w 903"/>
                  <a:gd name="T11" fmla="*/ 0 h 7"/>
                  <a:gd name="T12" fmla="*/ 375 w 903"/>
                  <a:gd name="T13" fmla="*/ 0 h 7"/>
                  <a:gd name="T14" fmla="*/ 377 w 903"/>
                  <a:gd name="T15" fmla="*/ 7 h 7"/>
                  <a:gd name="T16" fmla="*/ 416 w 903"/>
                  <a:gd name="T17" fmla="*/ 7 h 7"/>
                  <a:gd name="T18" fmla="*/ 414 w 903"/>
                  <a:gd name="T19" fmla="*/ 0 h 7"/>
                  <a:gd name="T20" fmla="*/ 880 w 903"/>
                  <a:gd name="T21" fmla="*/ 0 h 7"/>
                  <a:gd name="T22" fmla="*/ 595 w 903"/>
                  <a:gd name="T23" fmla="*/ 0 h 7"/>
                  <a:gd name="T24" fmla="*/ 597 w 903"/>
                  <a:gd name="T25" fmla="*/ 7 h 7"/>
                  <a:gd name="T26" fmla="*/ 880 w 903"/>
                  <a:gd name="T27" fmla="*/ 7 h 7"/>
                  <a:gd name="T28" fmla="*/ 880 w 903"/>
                  <a:gd name="T29" fmla="*/ 0 h 7"/>
                  <a:gd name="T30" fmla="*/ 903 w 903"/>
                  <a:gd name="T31" fmla="*/ 0 h 7"/>
                  <a:gd name="T32" fmla="*/ 887 w 903"/>
                  <a:gd name="T33" fmla="*/ 0 h 7"/>
                  <a:gd name="T34" fmla="*/ 887 w 903"/>
                  <a:gd name="T35" fmla="*/ 7 h 7"/>
                  <a:gd name="T36" fmla="*/ 903 w 903"/>
                  <a:gd name="T37" fmla="*/ 7 h 7"/>
                  <a:gd name="T38" fmla="*/ 903 w 903"/>
                  <a:gd name="T3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7">
                    <a:moveTo>
                      <a:pt x="304" y="0"/>
                    </a:moveTo>
                    <a:lnTo>
                      <a:pt x="0" y="0"/>
                    </a:lnTo>
                    <a:lnTo>
                      <a:pt x="0" y="7"/>
                    </a:lnTo>
                    <a:lnTo>
                      <a:pt x="306" y="7"/>
                    </a:lnTo>
                    <a:lnTo>
                      <a:pt x="304" y="0"/>
                    </a:lnTo>
                    <a:moveTo>
                      <a:pt x="414" y="0"/>
                    </a:moveTo>
                    <a:lnTo>
                      <a:pt x="375" y="0"/>
                    </a:lnTo>
                    <a:lnTo>
                      <a:pt x="377" y="7"/>
                    </a:lnTo>
                    <a:lnTo>
                      <a:pt x="416" y="7"/>
                    </a:lnTo>
                    <a:lnTo>
                      <a:pt x="414" y="0"/>
                    </a:lnTo>
                    <a:moveTo>
                      <a:pt x="880" y="0"/>
                    </a:moveTo>
                    <a:lnTo>
                      <a:pt x="595" y="0"/>
                    </a:lnTo>
                    <a:lnTo>
                      <a:pt x="597" y="7"/>
                    </a:lnTo>
                    <a:lnTo>
                      <a:pt x="880" y="7"/>
                    </a:lnTo>
                    <a:lnTo>
                      <a:pt x="880" y="0"/>
                    </a:lnTo>
                    <a:moveTo>
                      <a:pt x="903" y="0"/>
                    </a:moveTo>
                    <a:lnTo>
                      <a:pt x="887" y="0"/>
                    </a:lnTo>
                    <a:lnTo>
                      <a:pt x="887" y="7"/>
                    </a:lnTo>
                    <a:lnTo>
                      <a:pt x="903" y="7"/>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任意多边形 429">
                <a:extLst>
                  <a:ext uri="{FF2B5EF4-FFF2-40B4-BE49-F238E27FC236}">
                    <a16:creationId xmlns:a16="http://schemas.microsoft.com/office/drawing/2014/main" id="{CD49A4AD-B25E-DF2E-49CE-4B96645B9B76}"/>
                  </a:ext>
                </a:extLst>
              </p:cNvPr>
              <p:cNvSpPr/>
              <p:nvPr/>
            </p:nvSpPr>
            <p:spPr bwMode="auto">
              <a:xfrm>
                <a:off x="4803775" y="1827213"/>
                <a:ext cx="290513" cy="11113"/>
              </a:xfrm>
              <a:custGeom>
                <a:avLst/>
                <a:gdLst>
                  <a:gd name="T0" fmla="*/ 181 w 183"/>
                  <a:gd name="T1" fmla="*/ 0 h 7"/>
                  <a:gd name="T2" fmla="*/ 0 w 183"/>
                  <a:gd name="T3" fmla="*/ 0 h 7"/>
                  <a:gd name="T4" fmla="*/ 2 w 183"/>
                  <a:gd name="T5" fmla="*/ 7 h 7"/>
                  <a:gd name="T6" fmla="*/ 183 w 183"/>
                  <a:gd name="T7" fmla="*/ 7 h 7"/>
                  <a:gd name="T8" fmla="*/ 181 w 183"/>
                  <a:gd name="T9" fmla="*/ 0 h 7"/>
                </a:gdLst>
                <a:ahLst/>
                <a:cxnLst>
                  <a:cxn ang="0">
                    <a:pos x="T0" y="T1"/>
                  </a:cxn>
                  <a:cxn ang="0">
                    <a:pos x="T2" y="T3"/>
                  </a:cxn>
                  <a:cxn ang="0">
                    <a:pos x="T4" y="T5"/>
                  </a:cxn>
                  <a:cxn ang="0">
                    <a:pos x="T6" y="T7"/>
                  </a:cxn>
                  <a:cxn ang="0">
                    <a:pos x="T8" y="T9"/>
                  </a:cxn>
                </a:cxnLst>
                <a:rect l="0" t="0" r="r" b="b"/>
                <a:pathLst>
                  <a:path w="183" h="7">
                    <a:moveTo>
                      <a:pt x="181" y="0"/>
                    </a:moveTo>
                    <a:lnTo>
                      <a:pt x="0" y="0"/>
                    </a:lnTo>
                    <a:lnTo>
                      <a:pt x="2" y="7"/>
                    </a:lnTo>
                    <a:lnTo>
                      <a:pt x="183" y="7"/>
                    </a:lnTo>
                    <a:lnTo>
                      <a:pt x="18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任意多边形 430">
                <a:extLst>
                  <a:ext uri="{FF2B5EF4-FFF2-40B4-BE49-F238E27FC236}">
                    <a16:creationId xmlns:a16="http://schemas.microsoft.com/office/drawing/2014/main" id="{10841C56-14BE-B1F7-4DF3-C7F2682535D3}"/>
                  </a:ext>
                </a:extLst>
              </p:cNvPr>
              <p:cNvSpPr/>
              <p:nvPr/>
            </p:nvSpPr>
            <p:spPr bwMode="auto">
              <a:xfrm>
                <a:off x="4803775" y="1827213"/>
                <a:ext cx="290513" cy="11113"/>
              </a:xfrm>
              <a:custGeom>
                <a:avLst/>
                <a:gdLst>
                  <a:gd name="T0" fmla="*/ 181 w 183"/>
                  <a:gd name="T1" fmla="*/ 0 h 7"/>
                  <a:gd name="T2" fmla="*/ 0 w 183"/>
                  <a:gd name="T3" fmla="*/ 0 h 7"/>
                  <a:gd name="T4" fmla="*/ 2 w 183"/>
                  <a:gd name="T5" fmla="*/ 7 h 7"/>
                  <a:gd name="T6" fmla="*/ 183 w 183"/>
                  <a:gd name="T7" fmla="*/ 7 h 7"/>
                  <a:gd name="T8" fmla="*/ 181 w 183"/>
                  <a:gd name="T9" fmla="*/ 0 h 7"/>
                </a:gdLst>
                <a:ahLst/>
                <a:cxnLst>
                  <a:cxn ang="0">
                    <a:pos x="T0" y="T1"/>
                  </a:cxn>
                  <a:cxn ang="0">
                    <a:pos x="T2" y="T3"/>
                  </a:cxn>
                  <a:cxn ang="0">
                    <a:pos x="T4" y="T5"/>
                  </a:cxn>
                  <a:cxn ang="0">
                    <a:pos x="T6" y="T7"/>
                  </a:cxn>
                  <a:cxn ang="0">
                    <a:pos x="T8" y="T9"/>
                  </a:cxn>
                </a:cxnLst>
                <a:rect l="0" t="0" r="r" b="b"/>
                <a:pathLst>
                  <a:path w="183" h="7">
                    <a:moveTo>
                      <a:pt x="181" y="0"/>
                    </a:moveTo>
                    <a:lnTo>
                      <a:pt x="0" y="0"/>
                    </a:lnTo>
                    <a:lnTo>
                      <a:pt x="2" y="7"/>
                    </a:lnTo>
                    <a:lnTo>
                      <a:pt x="183" y="7"/>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矩形 223">
                <a:extLst>
                  <a:ext uri="{FF2B5EF4-FFF2-40B4-BE49-F238E27FC236}">
                    <a16:creationId xmlns:a16="http://schemas.microsoft.com/office/drawing/2014/main" id="{B872A1CF-403C-0D1D-8E29-C924D8CFCDF3}"/>
                  </a:ext>
                </a:extLst>
              </p:cNvPr>
              <p:cNvSpPr/>
              <p:nvPr/>
            </p:nvSpPr>
            <p:spPr bwMode="auto">
              <a:xfrm>
                <a:off x="5543551" y="1827213"/>
                <a:ext cx="11113" cy="11113"/>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5" name="矩形 224">
                <a:extLst>
                  <a:ext uri="{FF2B5EF4-FFF2-40B4-BE49-F238E27FC236}">
                    <a16:creationId xmlns:a16="http://schemas.microsoft.com/office/drawing/2014/main" id="{C8CB1FED-65C4-7B4E-FB2E-97EDDDF15C01}"/>
                  </a:ext>
                </a:extLst>
              </p:cNvPr>
              <p:cNvSpPr/>
              <p:nvPr/>
            </p:nvSpPr>
            <p:spPr bwMode="auto">
              <a:xfrm>
                <a:off x="5543551" y="1827213"/>
                <a:ext cx="11113"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6" name="任意多边形 33">
                <a:extLst>
                  <a:ext uri="{FF2B5EF4-FFF2-40B4-BE49-F238E27FC236}">
                    <a16:creationId xmlns:a16="http://schemas.microsoft.com/office/drawing/2014/main" id="{85DF36BD-34D4-2DF8-4B1A-E3E577E20F9D}"/>
                  </a:ext>
                </a:extLst>
              </p:cNvPr>
              <p:cNvSpPr/>
              <p:nvPr/>
            </p:nvSpPr>
            <p:spPr bwMode="auto">
              <a:xfrm>
                <a:off x="4629151" y="1827213"/>
                <a:ext cx="115888" cy="11113"/>
              </a:xfrm>
              <a:custGeom>
                <a:avLst/>
                <a:gdLst>
                  <a:gd name="T0" fmla="*/ 71 w 73"/>
                  <a:gd name="T1" fmla="*/ 0 h 7"/>
                  <a:gd name="T2" fmla="*/ 0 w 73"/>
                  <a:gd name="T3" fmla="*/ 0 h 7"/>
                  <a:gd name="T4" fmla="*/ 2 w 73"/>
                  <a:gd name="T5" fmla="*/ 7 h 7"/>
                  <a:gd name="T6" fmla="*/ 73 w 73"/>
                  <a:gd name="T7" fmla="*/ 7 h 7"/>
                  <a:gd name="T8" fmla="*/ 71 w 73"/>
                  <a:gd name="T9" fmla="*/ 0 h 7"/>
                </a:gdLst>
                <a:ahLst/>
                <a:cxnLst>
                  <a:cxn ang="0">
                    <a:pos x="T0" y="T1"/>
                  </a:cxn>
                  <a:cxn ang="0">
                    <a:pos x="T2" y="T3"/>
                  </a:cxn>
                  <a:cxn ang="0">
                    <a:pos x="T4" y="T5"/>
                  </a:cxn>
                  <a:cxn ang="0">
                    <a:pos x="T6" y="T7"/>
                  </a:cxn>
                  <a:cxn ang="0">
                    <a:pos x="T8" y="T9"/>
                  </a:cxn>
                </a:cxnLst>
                <a:rect l="0" t="0" r="r" b="b"/>
                <a:pathLst>
                  <a:path w="73" h="7">
                    <a:moveTo>
                      <a:pt x="71" y="0"/>
                    </a:moveTo>
                    <a:lnTo>
                      <a:pt x="0" y="0"/>
                    </a:lnTo>
                    <a:lnTo>
                      <a:pt x="2" y="7"/>
                    </a:lnTo>
                    <a:lnTo>
                      <a:pt x="73" y="7"/>
                    </a:lnTo>
                    <a:lnTo>
                      <a:pt x="7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任意多边形 34">
                <a:extLst>
                  <a:ext uri="{FF2B5EF4-FFF2-40B4-BE49-F238E27FC236}">
                    <a16:creationId xmlns:a16="http://schemas.microsoft.com/office/drawing/2014/main" id="{25C0B459-F57F-320C-2CFA-49D578EBCBDF}"/>
                  </a:ext>
                </a:extLst>
              </p:cNvPr>
              <p:cNvSpPr/>
              <p:nvPr/>
            </p:nvSpPr>
            <p:spPr bwMode="auto">
              <a:xfrm>
                <a:off x="4629151" y="1827213"/>
                <a:ext cx="115888" cy="11113"/>
              </a:xfrm>
              <a:custGeom>
                <a:avLst/>
                <a:gdLst>
                  <a:gd name="T0" fmla="*/ 71 w 73"/>
                  <a:gd name="T1" fmla="*/ 0 h 7"/>
                  <a:gd name="T2" fmla="*/ 0 w 73"/>
                  <a:gd name="T3" fmla="*/ 0 h 7"/>
                  <a:gd name="T4" fmla="*/ 2 w 73"/>
                  <a:gd name="T5" fmla="*/ 7 h 7"/>
                  <a:gd name="T6" fmla="*/ 73 w 73"/>
                  <a:gd name="T7" fmla="*/ 7 h 7"/>
                  <a:gd name="T8" fmla="*/ 71 w 73"/>
                  <a:gd name="T9" fmla="*/ 0 h 7"/>
                </a:gdLst>
                <a:ahLst/>
                <a:cxnLst>
                  <a:cxn ang="0">
                    <a:pos x="T0" y="T1"/>
                  </a:cxn>
                  <a:cxn ang="0">
                    <a:pos x="T2" y="T3"/>
                  </a:cxn>
                  <a:cxn ang="0">
                    <a:pos x="T4" y="T5"/>
                  </a:cxn>
                  <a:cxn ang="0">
                    <a:pos x="T6" y="T7"/>
                  </a:cxn>
                  <a:cxn ang="0">
                    <a:pos x="T8" y="T9"/>
                  </a:cxn>
                </a:cxnLst>
                <a:rect l="0" t="0" r="r" b="b"/>
                <a:pathLst>
                  <a:path w="73" h="7">
                    <a:moveTo>
                      <a:pt x="71" y="0"/>
                    </a:moveTo>
                    <a:lnTo>
                      <a:pt x="0" y="0"/>
                    </a:lnTo>
                    <a:lnTo>
                      <a:pt x="2" y="7"/>
                    </a:lnTo>
                    <a:lnTo>
                      <a:pt x="73" y="7"/>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矩形 227">
                <a:extLst>
                  <a:ext uri="{FF2B5EF4-FFF2-40B4-BE49-F238E27FC236}">
                    <a16:creationId xmlns:a16="http://schemas.microsoft.com/office/drawing/2014/main" id="{0A7621C0-AF60-BCA6-890E-C1F514237492}"/>
                  </a:ext>
                </a:extLst>
              </p:cNvPr>
              <p:cNvSpPr/>
              <p:nvPr/>
            </p:nvSpPr>
            <p:spPr bwMode="auto">
              <a:xfrm>
                <a:off x="4137026" y="1827213"/>
                <a:ext cx="9525" cy="11113"/>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9" name="矩形 228">
                <a:extLst>
                  <a:ext uri="{FF2B5EF4-FFF2-40B4-BE49-F238E27FC236}">
                    <a16:creationId xmlns:a16="http://schemas.microsoft.com/office/drawing/2014/main" id="{BAB092BC-B298-6122-5F7A-9BEB8300A6D0}"/>
                  </a:ext>
                </a:extLst>
              </p:cNvPr>
              <p:cNvSpPr/>
              <p:nvPr/>
            </p:nvSpPr>
            <p:spPr bwMode="auto">
              <a:xfrm>
                <a:off x="4137026" y="1827213"/>
                <a:ext cx="9525"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0" name="任意多边形 37">
                <a:extLst>
                  <a:ext uri="{FF2B5EF4-FFF2-40B4-BE49-F238E27FC236}">
                    <a16:creationId xmlns:a16="http://schemas.microsoft.com/office/drawing/2014/main" id="{BCE2F291-AFDD-4918-A622-B209D9EE99FB}"/>
                  </a:ext>
                </a:extLst>
              </p:cNvPr>
              <p:cNvSpPr/>
              <p:nvPr/>
            </p:nvSpPr>
            <p:spPr bwMode="auto">
              <a:xfrm>
                <a:off x="5580063" y="1795463"/>
                <a:ext cx="28575" cy="31750"/>
              </a:xfrm>
              <a:custGeom>
                <a:avLst/>
                <a:gdLst>
                  <a:gd name="T0" fmla="*/ 18 w 18"/>
                  <a:gd name="T1" fmla="*/ 0 h 20"/>
                  <a:gd name="T2" fmla="*/ 0 w 18"/>
                  <a:gd name="T3" fmla="*/ 0 h 20"/>
                  <a:gd name="T4" fmla="*/ 0 w 18"/>
                  <a:gd name="T5" fmla="*/ 20 h 20"/>
                  <a:gd name="T6" fmla="*/ 16 w 18"/>
                  <a:gd name="T7" fmla="*/ 20 h 20"/>
                  <a:gd name="T8" fmla="*/ 18 w 18"/>
                  <a:gd name="T9" fmla="*/ 0 h 20"/>
                </a:gdLst>
                <a:ahLst/>
                <a:cxnLst>
                  <a:cxn ang="0">
                    <a:pos x="T0" y="T1"/>
                  </a:cxn>
                  <a:cxn ang="0">
                    <a:pos x="T2" y="T3"/>
                  </a:cxn>
                  <a:cxn ang="0">
                    <a:pos x="T4" y="T5"/>
                  </a:cxn>
                  <a:cxn ang="0">
                    <a:pos x="T6" y="T7"/>
                  </a:cxn>
                  <a:cxn ang="0">
                    <a:pos x="T8" y="T9"/>
                  </a:cxn>
                </a:cxnLst>
                <a:rect l="0" t="0" r="r" b="b"/>
                <a:pathLst>
                  <a:path w="18" h="20">
                    <a:moveTo>
                      <a:pt x="18" y="0"/>
                    </a:moveTo>
                    <a:lnTo>
                      <a:pt x="0" y="0"/>
                    </a:lnTo>
                    <a:lnTo>
                      <a:pt x="0" y="20"/>
                    </a:lnTo>
                    <a:lnTo>
                      <a:pt x="16" y="20"/>
                    </a:lnTo>
                    <a:lnTo>
                      <a:pt x="18"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任意多边形 38">
                <a:extLst>
                  <a:ext uri="{FF2B5EF4-FFF2-40B4-BE49-F238E27FC236}">
                    <a16:creationId xmlns:a16="http://schemas.microsoft.com/office/drawing/2014/main" id="{C1B85E87-02DD-5884-73FE-7C656B3CE10A}"/>
                  </a:ext>
                </a:extLst>
              </p:cNvPr>
              <p:cNvSpPr/>
              <p:nvPr/>
            </p:nvSpPr>
            <p:spPr bwMode="auto">
              <a:xfrm>
                <a:off x="5580063" y="1795463"/>
                <a:ext cx="28575" cy="31750"/>
              </a:xfrm>
              <a:custGeom>
                <a:avLst/>
                <a:gdLst>
                  <a:gd name="T0" fmla="*/ 18 w 18"/>
                  <a:gd name="T1" fmla="*/ 0 h 20"/>
                  <a:gd name="T2" fmla="*/ 0 w 18"/>
                  <a:gd name="T3" fmla="*/ 0 h 20"/>
                  <a:gd name="T4" fmla="*/ 0 w 18"/>
                  <a:gd name="T5" fmla="*/ 20 h 20"/>
                  <a:gd name="T6" fmla="*/ 16 w 18"/>
                  <a:gd name="T7" fmla="*/ 20 h 20"/>
                  <a:gd name="T8" fmla="*/ 18 w 18"/>
                  <a:gd name="T9" fmla="*/ 0 h 20"/>
                </a:gdLst>
                <a:ahLst/>
                <a:cxnLst>
                  <a:cxn ang="0">
                    <a:pos x="T0" y="T1"/>
                  </a:cxn>
                  <a:cxn ang="0">
                    <a:pos x="T2" y="T3"/>
                  </a:cxn>
                  <a:cxn ang="0">
                    <a:pos x="T4" y="T5"/>
                  </a:cxn>
                  <a:cxn ang="0">
                    <a:pos x="T6" y="T7"/>
                  </a:cxn>
                  <a:cxn ang="0">
                    <a:pos x="T8" y="T9"/>
                  </a:cxn>
                </a:cxnLst>
                <a:rect l="0" t="0" r="r" b="b"/>
                <a:pathLst>
                  <a:path w="18" h="20">
                    <a:moveTo>
                      <a:pt x="18" y="0"/>
                    </a:moveTo>
                    <a:lnTo>
                      <a:pt x="0" y="0"/>
                    </a:lnTo>
                    <a:lnTo>
                      <a:pt x="0" y="20"/>
                    </a:lnTo>
                    <a:lnTo>
                      <a:pt x="16" y="20"/>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任意多边形 39">
                <a:extLst>
                  <a:ext uri="{FF2B5EF4-FFF2-40B4-BE49-F238E27FC236}">
                    <a16:creationId xmlns:a16="http://schemas.microsoft.com/office/drawing/2014/main" id="{F6781806-D7C9-445D-21E4-B47176442633}"/>
                  </a:ext>
                </a:extLst>
              </p:cNvPr>
              <p:cNvSpPr/>
              <p:nvPr/>
            </p:nvSpPr>
            <p:spPr bwMode="auto">
              <a:xfrm>
                <a:off x="4737101" y="1795463"/>
                <a:ext cx="842963" cy="31750"/>
              </a:xfrm>
              <a:custGeom>
                <a:avLst/>
                <a:gdLst>
                  <a:gd name="T0" fmla="*/ 39 w 531"/>
                  <a:gd name="T1" fmla="*/ 0 h 20"/>
                  <a:gd name="T2" fmla="*/ 0 w 531"/>
                  <a:gd name="T3" fmla="*/ 0 h 20"/>
                  <a:gd name="T4" fmla="*/ 3 w 531"/>
                  <a:gd name="T5" fmla="*/ 20 h 20"/>
                  <a:gd name="T6" fmla="*/ 42 w 531"/>
                  <a:gd name="T7" fmla="*/ 20 h 20"/>
                  <a:gd name="T8" fmla="*/ 39 w 531"/>
                  <a:gd name="T9" fmla="*/ 0 h 20"/>
                  <a:gd name="T10" fmla="*/ 508 w 531"/>
                  <a:gd name="T11" fmla="*/ 0 h 20"/>
                  <a:gd name="T12" fmla="*/ 219 w 531"/>
                  <a:gd name="T13" fmla="*/ 0 h 20"/>
                  <a:gd name="T14" fmla="*/ 223 w 531"/>
                  <a:gd name="T15" fmla="*/ 20 h 20"/>
                  <a:gd name="T16" fmla="*/ 508 w 531"/>
                  <a:gd name="T17" fmla="*/ 20 h 20"/>
                  <a:gd name="T18" fmla="*/ 508 w 531"/>
                  <a:gd name="T19" fmla="*/ 0 h 20"/>
                  <a:gd name="T20" fmla="*/ 531 w 531"/>
                  <a:gd name="T21" fmla="*/ 0 h 20"/>
                  <a:gd name="T22" fmla="*/ 515 w 531"/>
                  <a:gd name="T23" fmla="*/ 0 h 20"/>
                  <a:gd name="T24" fmla="*/ 515 w 531"/>
                  <a:gd name="T25" fmla="*/ 20 h 20"/>
                  <a:gd name="T26" fmla="*/ 531 w 531"/>
                  <a:gd name="T27" fmla="*/ 20 h 20"/>
                  <a:gd name="T28" fmla="*/ 531 w 531"/>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1" h="20">
                    <a:moveTo>
                      <a:pt x="39" y="0"/>
                    </a:moveTo>
                    <a:lnTo>
                      <a:pt x="0" y="0"/>
                    </a:lnTo>
                    <a:lnTo>
                      <a:pt x="3" y="20"/>
                    </a:lnTo>
                    <a:lnTo>
                      <a:pt x="42" y="20"/>
                    </a:lnTo>
                    <a:lnTo>
                      <a:pt x="39" y="0"/>
                    </a:lnTo>
                    <a:close/>
                    <a:moveTo>
                      <a:pt x="508" y="0"/>
                    </a:moveTo>
                    <a:lnTo>
                      <a:pt x="219" y="0"/>
                    </a:lnTo>
                    <a:lnTo>
                      <a:pt x="223" y="20"/>
                    </a:lnTo>
                    <a:lnTo>
                      <a:pt x="508" y="20"/>
                    </a:lnTo>
                    <a:lnTo>
                      <a:pt x="508" y="0"/>
                    </a:lnTo>
                    <a:close/>
                    <a:moveTo>
                      <a:pt x="531" y="0"/>
                    </a:moveTo>
                    <a:lnTo>
                      <a:pt x="515" y="0"/>
                    </a:lnTo>
                    <a:lnTo>
                      <a:pt x="515" y="20"/>
                    </a:lnTo>
                    <a:lnTo>
                      <a:pt x="531" y="20"/>
                    </a:lnTo>
                    <a:lnTo>
                      <a:pt x="53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任意多边形 40">
                <a:extLst>
                  <a:ext uri="{FF2B5EF4-FFF2-40B4-BE49-F238E27FC236}">
                    <a16:creationId xmlns:a16="http://schemas.microsoft.com/office/drawing/2014/main" id="{0E47A0D7-1449-261C-F3A5-A307D316F347}"/>
                  </a:ext>
                </a:extLst>
              </p:cNvPr>
              <p:cNvSpPr/>
              <p:nvPr/>
            </p:nvSpPr>
            <p:spPr bwMode="auto">
              <a:xfrm>
                <a:off x="4737101" y="1795463"/>
                <a:ext cx="842963" cy="31750"/>
              </a:xfrm>
              <a:custGeom>
                <a:avLst/>
                <a:gdLst>
                  <a:gd name="T0" fmla="*/ 39 w 531"/>
                  <a:gd name="T1" fmla="*/ 0 h 20"/>
                  <a:gd name="T2" fmla="*/ 0 w 531"/>
                  <a:gd name="T3" fmla="*/ 0 h 20"/>
                  <a:gd name="T4" fmla="*/ 3 w 531"/>
                  <a:gd name="T5" fmla="*/ 20 h 20"/>
                  <a:gd name="T6" fmla="*/ 42 w 531"/>
                  <a:gd name="T7" fmla="*/ 20 h 20"/>
                  <a:gd name="T8" fmla="*/ 39 w 531"/>
                  <a:gd name="T9" fmla="*/ 0 h 20"/>
                  <a:gd name="T10" fmla="*/ 508 w 531"/>
                  <a:gd name="T11" fmla="*/ 0 h 20"/>
                  <a:gd name="T12" fmla="*/ 219 w 531"/>
                  <a:gd name="T13" fmla="*/ 0 h 20"/>
                  <a:gd name="T14" fmla="*/ 223 w 531"/>
                  <a:gd name="T15" fmla="*/ 20 h 20"/>
                  <a:gd name="T16" fmla="*/ 508 w 531"/>
                  <a:gd name="T17" fmla="*/ 20 h 20"/>
                  <a:gd name="T18" fmla="*/ 508 w 531"/>
                  <a:gd name="T19" fmla="*/ 0 h 20"/>
                  <a:gd name="T20" fmla="*/ 531 w 531"/>
                  <a:gd name="T21" fmla="*/ 0 h 20"/>
                  <a:gd name="T22" fmla="*/ 515 w 531"/>
                  <a:gd name="T23" fmla="*/ 0 h 20"/>
                  <a:gd name="T24" fmla="*/ 515 w 531"/>
                  <a:gd name="T25" fmla="*/ 20 h 20"/>
                  <a:gd name="T26" fmla="*/ 531 w 531"/>
                  <a:gd name="T27" fmla="*/ 20 h 20"/>
                  <a:gd name="T28" fmla="*/ 531 w 531"/>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1" h="20">
                    <a:moveTo>
                      <a:pt x="39" y="0"/>
                    </a:moveTo>
                    <a:lnTo>
                      <a:pt x="0" y="0"/>
                    </a:lnTo>
                    <a:lnTo>
                      <a:pt x="3" y="20"/>
                    </a:lnTo>
                    <a:lnTo>
                      <a:pt x="42" y="20"/>
                    </a:lnTo>
                    <a:lnTo>
                      <a:pt x="39" y="0"/>
                    </a:lnTo>
                    <a:moveTo>
                      <a:pt x="508" y="0"/>
                    </a:moveTo>
                    <a:lnTo>
                      <a:pt x="219" y="0"/>
                    </a:lnTo>
                    <a:lnTo>
                      <a:pt x="223" y="20"/>
                    </a:lnTo>
                    <a:lnTo>
                      <a:pt x="508" y="20"/>
                    </a:lnTo>
                    <a:lnTo>
                      <a:pt x="508" y="0"/>
                    </a:lnTo>
                    <a:moveTo>
                      <a:pt x="531" y="0"/>
                    </a:moveTo>
                    <a:lnTo>
                      <a:pt x="515" y="0"/>
                    </a:lnTo>
                    <a:lnTo>
                      <a:pt x="515" y="20"/>
                    </a:lnTo>
                    <a:lnTo>
                      <a:pt x="531" y="20"/>
                    </a:lnTo>
                    <a:lnTo>
                      <a:pt x="5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任意多边形 41">
                <a:extLst>
                  <a:ext uri="{FF2B5EF4-FFF2-40B4-BE49-F238E27FC236}">
                    <a16:creationId xmlns:a16="http://schemas.microsoft.com/office/drawing/2014/main" id="{1D408347-C472-DDF8-7071-59DEFCDD7E2F}"/>
                  </a:ext>
                </a:extLst>
              </p:cNvPr>
              <p:cNvSpPr/>
              <p:nvPr/>
            </p:nvSpPr>
            <p:spPr bwMode="auto">
              <a:xfrm>
                <a:off x="4799013" y="1795463"/>
                <a:ext cx="292100" cy="31750"/>
              </a:xfrm>
              <a:custGeom>
                <a:avLst/>
                <a:gdLst>
                  <a:gd name="T0" fmla="*/ 180 w 184"/>
                  <a:gd name="T1" fmla="*/ 0 h 20"/>
                  <a:gd name="T2" fmla="*/ 0 w 184"/>
                  <a:gd name="T3" fmla="*/ 0 h 20"/>
                  <a:gd name="T4" fmla="*/ 3 w 184"/>
                  <a:gd name="T5" fmla="*/ 20 h 20"/>
                  <a:gd name="T6" fmla="*/ 184 w 184"/>
                  <a:gd name="T7" fmla="*/ 20 h 20"/>
                  <a:gd name="T8" fmla="*/ 180 w 184"/>
                  <a:gd name="T9" fmla="*/ 0 h 20"/>
                </a:gdLst>
                <a:ahLst/>
                <a:cxnLst>
                  <a:cxn ang="0">
                    <a:pos x="T0" y="T1"/>
                  </a:cxn>
                  <a:cxn ang="0">
                    <a:pos x="T2" y="T3"/>
                  </a:cxn>
                  <a:cxn ang="0">
                    <a:pos x="T4" y="T5"/>
                  </a:cxn>
                  <a:cxn ang="0">
                    <a:pos x="T6" y="T7"/>
                  </a:cxn>
                  <a:cxn ang="0">
                    <a:pos x="T8" y="T9"/>
                  </a:cxn>
                </a:cxnLst>
                <a:rect l="0" t="0" r="r" b="b"/>
                <a:pathLst>
                  <a:path w="184" h="20">
                    <a:moveTo>
                      <a:pt x="180" y="0"/>
                    </a:moveTo>
                    <a:lnTo>
                      <a:pt x="0" y="0"/>
                    </a:lnTo>
                    <a:lnTo>
                      <a:pt x="3" y="20"/>
                    </a:lnTo>
                    <a:lnTo>
                      <a:pt x="184" y="20"/>
                    </a:lnTo>
                    <a:lnTo>
                      <a:pt x="18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任意多边形 42">
                <a:extLst>
                  <a:ext uri="{FF2B5EF4-FFF2-40B4-BE49-F238E27FC236}">
                    <a16:creationId xmlns:a16="http://schemas.microsoft.com/office/drawing/2014/main" id="{E7C38B94-100B-3C09-C109-F196A95AEA3C}"/>
                  </a:ext>
                </a:extLst>
              </p:cNvPr>
              <p:cNvSpPr/>
              <p:nvPr/>
            </p:nvSpPr>
            <p:spPr bwMode="auto">
              <a:xfrm>
                <a:off x="4799013" y="1795463"/>
                <a:ext cx="292100" cy="31750"/>
              </a:xfrm>
              <a:custGeom>
                <a:avLst/>
                <a:gdLst>
                  <a:gd name="T0" fmla="*/ 180 w 184"/>
                  <a:gd name="T1" fmla="*/ 0 h 20"/>
                  <a:gd name="T2" fmla="*/ 0 w 184"/>
                  <a:gd name="T3" fmla="*/ 0 h 20"/>
                  <a:gd name="T4" fmla="*/ 3 w 184"/>
                  <a:gd name="T5" fmla="*/ 20 h 20"/>
                  <a:gd name="T6" fmla="*/ 184 w 184"/>
                  <a:gd name="T7" fmla="*/ 20 h 20"/>
                  <a:gd name="T8" fmla="*/ 180 w 184"/>
                  <a:gd name="T9" fmla="*/ 0 h 20"/>
                </a:gdLst>
                <a:ahLst/>
                <a:cxnLst>
                  <a:cxn ang="0">
                    <a:pos x="T0" y="T1"/>
                  </a:cxn>
                  <a:cxn ang="0">
                    <a:pos x="T2" y="T3"/>
                  </a:cxn>
                  <a:cxn ang="0">
                    <a:pos x="T4" y="T5"/>
                  </a:cxn>
                  <a:cxn ang="0">
                    <a:pos x="T6" y="T7"/>
                  </a:cxn>
                  <a:cxn ang="0">
                    <a:pos x="T8" y="T9"/>
                  </a:cxn>
                </a:cxnLst>
                <a:rect l="0" t="0" r="r" b="b"/>
                <a:pathLst>
                  <a:path w="184" h="20">
                    <a:moveTo>
                      <a:pt x="180" y="0"/>
                    </a:moveTo>
                    <a:lnTo>
                      <a:pt x="0" y="0"/>
                    </a:lnTo>
                    <a:lnTo>
                      <a:pt x="3" y="20"/>
                    </a:lnTo>
                    <a:lnTo>
                      <a:pt x="184" y="20"/>
                    </a:lnTo>
                    <a:lnTo>
                      <a:pt x="1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矩形 235">
                <a:extLst>
                  <a:ext uri="{FF2B5EF4-FFF2-40B4-BE49-F238E27FC236}">
                    <a16:creationId xmlns:a16="http://schemas.microsoft.com/office/drawing/2014/main" id="{37DB8F53-C495-08EF-A14A-869A7796A92B}"/>
                  </a:ext>
                </a:extLst>
              </p:cNvPr>
              <p:cNvSpPr/>
              <p:nvPr/>
            </p:nvSpPr>
            <p:spPr bwMode="auto">
              <a:xfrm>
                <a:off x="5543551" y="1795463"/>
                <a:ext cx="11113" cy="3175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7" name="矩形 236">
                <a:extLst>
                  <a:ext uri="{FF2B5EF4-FFF2-40B4-BE49-F238E27FC236}">
                    <a16:creationId xmlns:a16="http://schemas.microsoft.com/office/drawing/2014/main" id="{0792F032-2CAA-BF46-24B4-BCF13BE1AC91}"/>
                  </a:ext>
                </a:extLst>
              </p:cNvPr>
              <p:cNvSpPr/>
              <p:nvPr/>
            </p:nvSpPr>
            <p:spPr bwMode="auto">
              <a:xfrm>
                <a:off x="5543551" y="1795463"/>
                <a:ext cx="11113"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8" name="任意多边形 45">
                <a:extLst>
                  <a:ext uri="{FF2B5EF4-FFF2-40B4-BE49-F238E27FC236}">
                    <a16:creationId xmlns:a16="http://schemas.microsoft.com/office/drawing/2014/main" id="{B172E109-38F6-2B78-4CC5-2E31E0C1AC55}"/>
                  </a:ext>
                </a:extLst>
              </p:cNvPr>
              <p:cNvSpPr/>
              <p:nvPr/>
            </p:nvSpPr>
            <p:spPr bwMode="auto">
              <a:xfrm>
                <a:off x="4146551" y="1795463"/>
                <a:ext cx="482600" cy="31750"/>
              </a:xfrm>
              <a:custGeom>
                <a:avLst/>
                <a:gdLst>
                  <a:gd name="T0" fmla="*/ 301 w 304"/>
                  <a:gd name="T1" fmla="*/ 0 h 20"/>
                  <a:gd name="T2" fmla="*/ 0 w 304"/>
                  <a:gd name="T3" fmla="*/ 0 h 20"/>
                  <a:gd name="T4" fmla="*/ 0 w 304"/>
                  <a:gd name="T5" fmla="*/ 20 h 20"/>
                  <a:gd name="T6" fmla="*/ 304 w 304"/>
                  <a:gd name="T7" fmla="*/ 20 h 20"/>
                  <a:gd name="T8" fmla="*/ 301 w 304"/>
                  <a:gd name="T9" fmla="*/ 0 h 20"/>
                </a:gdLst>
                <a:ahLst/>
                <a:cxnLst>
                  <a:cxn ang="0">
                    <a:pos x="T0" y="T1"/>
                  </a:cxn>
                  <a:cxn ang="0">
                    <a:pos x="T2" y="T3"/>
                  </a:cxn>
                  <a:cxn ang="0">
                    <a:pos x="T4" y="T5"/>
                  </a:cxn>
                  <a:cxn ang="0">
                    <a:pos x="T6" y="T7"/>
                  </a:cxn>
                  <a:cxn ang="0">
                    <a:pos x="T8" y="T9"/>
                  </a:cxn>
                </a:cxnLst>
                <a:rect l="0" t="0" r="r" b="b"/>
                <a:pathLst>
                  <a:path w="304" h="20">
                    <a:moveTo>
                      <a:pt x="301" y="0"/>
                    </a:moveTo>
                    <a:lnTo>
                      <a:pt x="0" y="0"/>
                    </a:lnTo>
                    <a:lnTo>
                      <a:pt x="0" y="20"/>
                    </a:lnTo>
                    <a:lnTo>
                      <a:pt x="304" y="20"/>
                    </a:lnTo>
                    <a:lnTo>
                      <a:pt x="30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任意多边形 46">
                <a:extLst>
                  <a:ext uri="{FF2B5EF4-FFF2-40B4-BE49-F238E27FC236}">
                    <a16:creationId xmlns:a16="http://schemas.microsoft.com/office/drawing/2014/main" id="{76155622-CDE2-6003-3210-40E5BD9D47B1}"/>
                  </a:ext>
                </a:extLst>
              </p:cNvPr>
              <p:cNvSpPr/>
              <p:nvPr/>
            </p:nvSpPr>
            <p:spPr bwMode="auto">
              <a:xfrm>
                <a:off x="4146551" y="1795463"/>
                <a:ext cx="482600" cy="31750"/>
              </a:xfrm>
              <a:custGeom>
                <a:avLst/>
                <a:gdLst>
                  <a:gd name="T0" fmla="*/ 301 w 304"/>
                  <a:gd name="T1" fmla="*/ 0 h 20"/>
                  <a:gd name="T2" fmla="*/ 0 w 304"/>
                  <a:gd name="T3" fmla="*/ 0 h 20"/>
                  <a:gd name="T4" fmla="*/ 0 w 304"/>
                  <a:gd name="T5" fmla="*/ 20 h 20"/>
                  <a:gd name="T6" fmla="*/ 304 w 304"/>
                  <a:gd name="T7" fmla="*/ 20 h 20"/>
                  <a:gd name="T8" fmla="*/ 301 w 304"/>
                  <a:gd name="T9" fmla="*/ 0 h 20"/>
                </a:gdLst>
                <a:ahLst/>
                <a:cxnLst>
                  <a:cxn ang="0">
                    <a:pos x="T0" y="T1"/>
                  </a:cxn>
                  <a:cxn ang="0">
                    <a:pos x="T2" y="T3"/>
                  </a:cxn>
                  <a:cxn ang="0">
                    <a:pos x="T4" y="T5"/>
                  </a:cxn>
                  <a:cxn ang="0">
                    <a:pos x="T6" y="T7"/>
                  </a:cxn>
                  <a:cxn ang="0">
                    <a:pos x="T8" y="T9"/>
                  </a:cxn>
                </a:cxnLst>
                <a:rect l="0" t="0" r="r" b="b"/>
                <a:pathLst>
                  <a:path w="304" h="20">
                    <a:moveTo>
                      <a:pt x="301" y="0"/>
                    </a:moveTo>
                    <a:lnTo>
                      <a:pt x="0" y="0"/>
                    </a:lnTo>
                    <a:lnTo>
                      <a:pt x="0" y="20"/>
                    </a:lnTo>
                    <a:lnTo>
                      <a:pt x="304" y="20"/>
                    </a:lnTo>
                    <a:lnTo>
                      <a:pt x="3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任意多边形 47">
                <a:extLst>
                  <a:ext uri="{FF2B5EF4-FFF2-40B4-BE49-F238E27FC236}">
                    <a16:creationId xmlns:a16="http://schemas.microsoft.com/office/drawing/2014/main" id="{D298A241-C923-74F7-1551-B46E642D9A1B}"/>
                  </a:ext>
                </a:extLst>
              </p:cNvPr>
              <p:cNvSpPr/>
              <p:nvPr/>
            </p:nvSpPr>
            <p:spPr bwMode="auto">
              <a:xfrm>
                <a:off x="4059238" y="1795463"/>
                <a:ext cx="11113" cy="31750"/>
              </a:xfrm>
              <a:custGeom>
                <a:avLst/>
                <a:gdLst>
                  <a:gd name="T0" fmla="*/ 7 w 7"/>
                  <a:gd name="T1" fmla="*/ 0 h 20"/>
                  <a:gd name="T2" fmla="*/ 2 w 7"/>
                  <a:gd name="T3" fmla="*/ 0 h 20"/>
                  <a:gd name="T4" fmla="*/ 0 w 7"/>
                  <a:gd name="T5" fmla="*/ 20 h 20"/>
                  <a:gd name="T6" fmla="*/ 7 w 7"/>
                  <a:gd name="T7" fmla="*/ 20 h 20"/>
                  <a:gd name="T8" fmla="*/ 7 w 7"/>
                  <a:gd name="T9" fmla="*/ 0 h 20"/>
                </a:gdLst>
                <a:ahLst/>
                <a:cxnLst>
                  <a:cxn ang="0">
                    <a:pos x="T0" y="T1"/>
                  </a:cxn>
                  <a:cxn ang="0">
                    <a:pos x="T2" y="T3"/>
                  </a:cxn>
                  <a:cxn ang="0">
                    <a:pos x="T4" y="T5"/>
                  </a:cxn>
                  <a:cxn ang="0">
                    <a:pos x="T6" y="T7"/>
                  </a:cxn>
                  <a:cxn ang="0">
                    <a:pos x="T8" y="T9"/>
                  </a:cxn>
                </a:cxnLst>
                <a:rect l="0" t="0" r="r" b="b"/>
                <a:pathLst>
                  <a:path w="7" h="20">
                    <a:moveTo>
                      <a:pt x="7" y="0"/>
                    </a:moveTo>
                    <a:lnTo>
                      <a:pt x="2" y="0"/>
                    </a:lnTo>
                    <a:lnTo>
                      <a:pt x="0" y="20"/>
                    </a:lnTo>
                    <a:lnTo>
                      <a:pt x="7" y="20"/>
                    </a:lnTo>
                    <a:lnTo>
                      <a:pt x="7"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任意多边形 48">
                <a:extLst>
                  <a:ext uri="{FF2B5EF4-FFF2-40B4-BE49-F238E27FC236}">
                    <a16:creationId xmlns:a16="http://schemas.microsoft.com/office/drawing/2014/main" id="{F339F551-8C47-8ECE-A222-5312A50160D5}"/>
                  </a:ext>
                </a:extLst>
              </p:cNvPr>
              <p:cNvSpPr/>
              <p:nvPr/>
            </p:nvSpPr>
            <p:spPr bwMode="auto">
              <a:xfrm>
                <a:off x="4059238" y="1795463"/>
                <a:ext cx="11113" cy="31750"/>
              </a:xfrm>
              <a:custGeom>
                <a:avLst/>
                <a:gdLst>
                  <a:gd name="T0" fmla="*/ 7 w 7"/>
                  <a:gd name="T1" fmla="*/ 0 h 20"/>
                  <a:gd name="T2" fmla="*/ 2 w 7"/>
                  <a:gd name="T3" fmla="*/ 0 h 20"/>
                  <a:gd name="T4" fmla="*/ 0 w 7"/>
                  <a:gd name="T5" fmla="*/ 20 h 20"/>
                  <a:gd name="T6" fmla="*/ 7 w 7"/>
                  <a:gd name="T7" fmla="*/ 20 h 20"/>
                  <a:gd name="T8" fmla="*/ 7 w 7"/>
                  <a:gd name="T9" fmla="*/ 0 h 20"/>
                </a:gdLst>
                <a:ahLst/>
                <a:cxnLst>
                  <a:cxn ang="0">
                    <a:pos x="T0" y="T1"/>
                  </a:cxn>
                  <a:cxn ang="0">
                    <a:pos x="T2" y="T3"/>
                  </a:cxn>
                  <a:cxn ang="0">
                    <a:pos x="T4" y="T5"/>
                  </a:cxn>
                  <a:cxn ang="0">
                    <a:pos x="T6" y="T7"/>
                  </a:cxn>
                  <a:cxn ang="0">
                    <a:pos x="T8" y="T9"/>
                  </a:cxn>
                </a:cxnLst>
                <a:rect l="0" t="0" r="r" b="b"/>
                <a:pathLst>
                  <a:path w="7" h="20">
                    <a:moveTo>
                      <a:pt x="7" y="0"/>
                    </a:moveTo>
                    <a:lnTo>
                      <a:pt x="2" y="0"/>
                    </a:lnTo>
                    <a:lnTo>
                      <a:pt x="0" y="20"/>
                    </a:lnTo>
                    <a:lnTo>
                      <a:pt x="7" y="2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矩形 241">
                <a:extLst>
                  <a:ext uri="{FF2B5EF4-FFF2-40B4-BE49-F238E27FC236}">
                    <a16:creationId xmlns:a16="http://schemas.microsoft.com/office/drawing/2014/main" id="{C3744E35-DFF6-2412-DCB2-07F21CB00E48}"/>
                  </a:ext>
                </a:extLst>
              </p:cNvPr>
              <p:cNvSpPr/>
              <p:nvPr/>
            </p:nvSpPr>
            <p:spPr bwMode="auto">
              <a:xfrm>
                <a:off x="4070351" y="1795463"/>
                <a:ext cx="66675" cy="3175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3" name="矩形 242">
                <a:extLst>
                  <a:ext uri="{FF2B5EF4-FFF2-40B4-BE49-F238E27FC236}">
                    <a16:creationId xmlns:a16="http://schemas.microsoft.com/office/drawing/2014/main" id="{5830F545-00CF-598A-63BE-3B75ABEE8E1A}"/>
                  </a:ext>
                </a:extLst>
              </p:cNvPr>
              <p:cNvSpPr/>
              <p:nvPr/>
            </p:nvSpPr>
            <p:spPr bwMode="auto">
              <a:xfrm>
                <a:off x="4070351" y="1795463"/>
                <a:ext cx="6667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4" name="任意多边形 51">
                <a:extLst>
                  <a:ext uri="{FF2B5EF4-FFF2-40B4-BE49-F238E27FC236}">
                    <a16:creationId xmlns:a16="http://schemas.microsoft.com/office/drawing/2014/main" id="{123877FF-6D36-ABCD-06D3-3DCCDEF3FDFF}"/>
                  </a:ext>
                </a:extLst>
              </p:cNvPr>
              <p:cNvSpPr/>
              <p:nvPr/>
            </p:nvSpPr>
            <p:spPr bwMode="auto">
              <a:xfrm>
                <a:off x="4624388" y="1795463"/>
                <a:ext cx="117475" cy="31750"/>
              </a:xfrm>
              <a:custGeom>
                <a:avLst/>
                <a:gdLst>
                  <a:gd name="T0" fmla="*/ 71 w 74"/>
                  <a:gd name="T1" fmla="*/ 0 h 20"/>
                  <a:gd name="T2" fmla="*/ 0 w 74"/>
                  <a:gd name="T3" fmla="*/ 0 h 20"/>
                  <a:gd name="T4" fmla="*/ 3 w 74"/>
                  <a:gd name="T5" fmla="*/ 20 h 20"/>
                  <a:gd name="T6" fmla="*/ 74 w 74"/>
                  <a:gd name="T7" fmla="*/ 20 h 20"/>
                  <a:gd name="T8" fmla="*/ 71 w 74"/>
                  <a:gd name="T9" fmla="*/ 0 h 20"/>
                </a:gdLst>
                <a:ahLst/>
                <a:cxnLst>
                  <a:cxn ang="0">
                    <a:pos x="T0" y="T1"/>
                  </a:cxn>
                  <a:cxn ang="0">
                    <a:pos x="T2" y="T3"/>
                  </a:cxn>
                  <a:cxn ang="0">
                    <a:pos x="T4" y="T5"/>
                  </a:cxn>
                  <a:cxn ang="0">
                    <a:pos x="T6" y="T7"/>
                  </a:cxn>
                  <a:cxn ang="0">
                    <a:pos x="T8" y="T9"/>
                  </a:cxn>
                </a:cxnLst>
                <a:rect l="0" t="0" r="r" b="b"/>
                <a:pathLst>
                  <a:path w="74" h="20">
                    <a:moveTo>
                      <a:pt x="71" y="0"/>
                    </a:moveTo>
                    <a:lnTo>
                      <a:pt x="0" y="0"/>
                    </a:lnTo>
                    <a:lnTo>
                      <a:pt x="3" y="20"/>
                    </a:lnTo>
                    <a:lnTo>
                      <a:pt x="74" y="20"/>
                    </a:lnTo>
                    <a:lnTo>
                      <a:pt x="7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任意多边形 52">
                <a:extLst>
                  <a:ext uri="{FF2B5EF4-FFF2-40B4-BE49-F238E27FC236}">
                    <a16:creationId xmlns:a16="http://schemas.microsoft.com/office/drawing/2014/main" id="{F04CBF02-3AD2-454F-1D14-2C489FB748DC}"/>
                  </a:ext>
                </a:extLst>
              </p:cNvPr>
              <p:cNvSpPr/>
              <p:nvPr/>
            </p:nvSpPr>
            <p:spPr bwMode="auto">
              <a:xfrm>
                <a:off x="4624388" y="1795463"/>
                <a:ext cx="117475" cy="31750"/>
              </a:xfrm>
              <a:custGeom>
                <a:avLst/>
                <a:gdLst>
                  <a:gd name="T0" fmla="*/ 71 w 74"/>
                  <a:gd name="T1" fmla="*/ 0 h 20"/>
                  <a:gd name="T2" fmla="*/ 0 w 74"/>
                  <a:gd name="T3" fmla="*/ 0 h 20"/>
                  <a:gd name="T4" fmla="*/ 3 w 74"/>
                  <a:gd name="T5" fmla="*/ 20 h 20"/>
                  <a:gd name="T6" fmla="*/ 74 w 74"/>
                  <a:gd name="T7" fmla="*/ 20 h 20"/>
                  <a:gd name="T8" fmla="*/ 71 w 74"/>
                  <a:gd name="T9" fmla="*/ 0 h 20"/>
                </a:gdLst>
                <a:ahLst/>
                <a:cxnLst>
                  <a:cxn ang="0">
                    <a:pos x="T0" y="T1"/>
                  </a:cxn>
                  <a:cxn ang="0">
                    <a:pos x="T2" y="T3"/>
                  </a:cxn>
                  <a:cxn ang="0">
                    <a:pos x="T4" y="T5"/>
                  </a:cxn>
                  <a:cxn ang="0">
                    <a:pos x="T6" y="T7"/>
                  </a:cxn>
                  <a:cxn ang="0">
                    <a:pos x="T8" y="T9"/>
                  </a:cxn>
                </a:cxnLst>
                <a:rect l="0" t="0" r="r" b="b"/>
                <a:pathLst>
                  <a:path w="74" h="20">
                    <a:moveTo>
                      <a:pt x="71" y="0"/>
                    </a:moveTo>
                    <a:lnTo>
                      <a:pt x="0" y="0"/>
                    </a:lnTo>
                    <a:lnTo>
                      <a:pt x="3" y="20"/>
                    </a:lnTo>
                    <a:lnTo>
                      <a:pt x="74" y="2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矩形 245">
                <a:extLst>
                  <a:ext uri="{FF2B5EF4-FFF2-40B4-BE49-F238E27FC236}">
                    <a16:creationId xmlns:a16="http://schemas.microsoft.com/office/drawing/2014/main" id="{2E48FF7C-1B15-8288-F1B8-2B0ACF8D72EF}"/>
                  </a:ext>
                </a:extLst>
              </p:cNvPr>
              <p:cNvSpPr/>
              <p:nvPr/>
            </p:nvSpPr>
            <p:spPr bwMode="auto">
              <a:xfrm>
                <a:off x="4137026" y="1795463"/>
                <a:ext cx="9525" cy="3175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7" name="矩形 246">
                <a:extLst>
                  <a:ext uri="{FF2B5EF4-FFF2-40B4-BE49-F238E27FC236}">
                    <a16:creationId xmlns:a16="http://schemas.microsoft.com/office/drawing/2014/main" id="{E0D53F11-5692-0C2B-23D4-29F49D71052B}"/>
                  </a:ext>
                </a:extLst>
              </p:cNvPr>
              <p:cNvSpPr/>
              <p:nvPr/>
            </p:nvSpPr>
            <p:spPr bwMode="auto">
              <a:xfrm>
                <a:off x="4137026" y="1795463"/>
                <a:ext cx="95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8" name="任意多边形 55">
                <a:extLst>
                  <a:ext uri="{FF2B5EF4-FFF2-40B4-BE49-F238E27FC236}">
                    <a16:creationId xmlns:a16="http://schemas.microsoft.com/office/drawing/2014/main" id="{C9178A02-F609-4AFE-95C1-8E61F202D6F4}"/>
                  </a:ext>
                </a:extLst>
              </p:cNvPr>
              <p:cNvSpPr/>
              <p:nvPr/>
            </p:nvSpPr>
            <p:spPr bwMode="auto">
              <a:xfrm>
                <a:off x="4056063" y="1868488"/>
                <a:ext cx="14288" cy="42863"/>
              </a:xfrm>
              <a:custGeom>
                <a:avLst/>
                <a:gdLst>
                  <a:gd name="T0" fmla="*/ 9 w 9"/>
                  <a:gd name="T1" fmla="*/ 0 h 27"/>
                  <a:gd name="T2" fmla="*/ 2 w 9"/>
                  <a:gd name="T3" fmla="*/ 0 h 27"/>
                  <a:gd name="T4" fmla="*/ 0 w 9"/>
                  <a:gd name="T5" fmla="*/ 27 h 27"/>
                  <a:gd name="T6" fmla="*/ 2 w 9"/>
                  <a:gd name="T7" fmla="*/ 27 h 27"/>
                  <a:gd name="T8" fmla="*/ 4 w 9"/>
                  <a:gd name="T9" fmla="*/ 7 h 27"/>
                  <a:gd name="T10" fmla="*/ 9 w 9"/>
                  <a:gd name="T11" fmla="*/ 7 h 27"/>
                  <a:gd name="T12" fmla="*/ 9 w 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9" h="27">
                    <a:moveTo>
                      <a:pt x="9" y="0"/>
                    </a:moveTo>
                    <a:lnTo>
                      <a:pt x="2" y="0"/>
                    </a:lnTo>
                    <a:lnTo>
                      <a:pt x="0" y="27"/>
                    </a:lnTo>
                    <a:lnTo>
                      <a:pt x="2" y="27"/>
                    </a:lnTo>
                    <a:lnTo>
                      <a:pt x="4" y="7"/>
                    </a:lnTo>
                    <a:lnTo>
                      <a:pt x="9" y="7"/>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任意多边形 56">
                <a:extLst>
                  <a:ext uri="{FF2B5EF4-FFF2-40B4-BE49-F238E27FC236}">
                    <a16:creationId xmlns:a16="http://schemas.microsoft.com/office/drawing/2014/main" id="{D497B82F-F17F-2748-787E-CCC47F3777DC}"/>
                  </a:ext>
                </a:extLst>
              </p:cNvPr>
              <p:cNvSpPr/>
              <p:nvPr/>
            </p:nvSpPr>
            <p:spPr bwMode="auto">
              <a:xfrm>
                <a:off x="4056063" y="1868488"/>
                <a:ext cx="14288" cy="42863"/>
              </a:xfrm>
              <a:custGeom>
                <a:avLst/>
                <a:gdLst>
                  <a:gd name="T0" fmla="*/ 9 w 9"/>
                  <a:gd name="T1" fmla="*/ 0 h 27"/>
                  <a:gd name="T2" fmla="*/ 2 w 9"/>
                  <a:gd name="T3" fmla="*/ 0 h 27"/>
                  <a:gd name="T4" fmla="*/ 0 w 9"/>
                  <a:gd name="T5" fmla="*/ 27 h 27"/>
                  <a:gd name="T6" fmla="*/ 2 w 9"/>
                  <a:gd name="T7" fmla="*/ 27 h 27"/>
                  <a:gd name="T8" fmla="*/ 4 w 9"/>
                  <a:gd name="T9" fmla="*/ 7 h 27"/>
                  <a:gd name="T10" fmla="*/ 9 w 9"/>
                  <a:gd name="T11" fmla="*/ 7 h 27"/>
                  <a:gd name="T12" fmla="*/ 9 w 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9" h="27">
                    <a:moveTo>
                      <a:pt x="9" y="0"/>
                    </a:moveTo>
                    <a:lnTo>
                      <a:pt x="2" y="0"/>
                    </a:lnTo>
                    <a:lnTo>
                      <a:pt x="0" y="27"/>
                    </a:lnTo>
                    <a:lnTo>
                      <a:pt x="2" y="27"/>
                    </a:lnTo>
                    <a:lnTo>
                      <a:pt x="4" y="7"/>
                    </a:lnTo>
                    <a:lnTo>
                      <a:pt x="9" y="7"/>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任意多边形 57">
                <a:extLst>
                  <a:ext uri="{FF2B5EF4-FFF2-40B4-BE49-F238E27FC236}">
                    <a16:creationId xmlns:a16="http://schemas.microsoft.com/office/drawing/2014/main" id="{1CB8D88A-8240-8782-BB20-D8FCF3E128B3}"/>
                  </a:ext>
                </a:extLst>
              </p:cNvPr>
              <p:cNvSpPr/>
              <p:nvPr/>
            </p:nvSpPr>
            <p:spPr bwMode="auto">
              <a:xfrm>
                <a:off x="4070351" y="1838326"/>
                <a:ext cx="1541463" cy="41275"/>
              </a:xfrm>
              <a:custGeom>
                <a:avLst/>
                <a:gdLst>
                  <a:gd name="T0" fmla="*/ 42 w 971"/>
                  <a:gd name="T1" fmla="*/ 19 h 26"/>
                  <a:gd name="T2" fmla="*/ 0 w 971"/>
                  <a:gd name="T3" fmla="*/ 19 h 26"/>
                  <a:gd name="T4" fmla="*/ 0 w 971"/>
                  <a:gd name="T5" fmla="*/ 26 h 26"/>
                  <a:gd name="T6" fmla="*/ 42 w 971"/>
                  <a:gd name="T7" fmla="*/ 26 h 26"/>
                  <a:gd name="T8" fmla="*/ 42 w 971"/>
                  <a:gd name="T9" fmla="*/ 19 h 26"/>
                  <a:gd name="T10" fmla="*/ 971 w 971"/>
                  <a:gd name="T11" fmla="*/ 0 h 26"/>
                  <a:gd name="T12" fmla="*/ 969 w 971"/>
                  <a:gd name="T13" fmla="*/ 0 h 26"/>
                  <a:gd name="T14" fmla="*/ 967 w 971"/>
                  <a:gd name="T15" fmla="*/ 19 h 26"/>
                  <a:gd name="T16" fmla="*/ 951 w 971"/>
                  <a:gd name="T17" fmla="*/ 19 h 26"/>
                  <a:gd name="T18" fmla="*/ 951 w 971"/>
                  <a:gd name="T19" fmla="*/ 26 h 26"/>
                  <a:gd name="T20" fmla="*/ 969 w 971"/>
                  <a:gd name="T21" fmla="*/ 26 h 26"/>
                  <a:gd name="T22" fmla="*/ 971 w 971"/>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26">
                    <a:moveTo>
                      <a:pt x="42" y="19"/>
                    </a:moveTo>
                    <a:lnTo>
                      <a:pt x="0" y="19"/>
                    </a:lnTo>
                    <a:lnTo>
                      <a:pt x="0" y="26"/>
                    </a:lnTo>
                    <a:lnTo>
                      <a:pt x="42" y="26"/>
                    </a:lnTo>
                    <a:lnTo>
                      <a:pt x="42" y="19"/>
                    </a:lnTo>
                    <a:close/>
                    <a:moveTo>
                      <a:pt x="971" y="0"/>
                    </a:moveTo>
                    <a:lnTo>
                      <a:pt x="969" y="0"/>
                    </a:lnTo>
                    <a:lnTo>
                      <a:pt x="967" y="19"/>
                    </a:lnTo>
                    <a:lnTo>
                      <a:pt x="951" y="19"/>
                    </a:lnTo>
                    <a:lnTo>
                      <a:pt x="951" y="26"/>
                    </a:lnTo>
                    <a:lnTo>
                      <a:pt x="969" y="26"/>
                    </a:lnTo>
                    <a:lnTo>
                      <a:pt x="97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任意多边形 58">
                <a:extLst>
                  <a:ext uri="{FF2B5EF4-FFF2-40B4-BE49-F238E27FC236}">
                    <a16:creationId xmlns:a16="http://schemas.microsoft.com/office/drawing/2014/main" id="{62DFF0A0-F0A6-B22A-1612-0B03B8081673}"/>
                  </a:ext>
                </a:extLst>
              </p:cNvPr>
              <p:cNvSpPr/>
              <p:nvPr/>
            </p:nvSpPr>
            <p:spPr bwMode="auto">
              <a:xfrm>
                <a:off x="4070351" y="1838326"/>
                <a:ext cx="1541463" cy="41275"/>
              </a:xfrm>
              <a:custGeom>
                <a:avLst/>
                <a:gdLst>
                  <a:gd name="T0" fmla="*/ 42 w 971"/>
                  <a:gd name="T1" fmla="*/ 19 h 26"/>
                  <a:gd name="T2" fmla="*/ 0 w 971"/>
                  <a:gd name="T3" fmla="*/ 19 h 26"/>
                  <a:gd name="T4" fmla="*/ 0 w 971"/>
                  <a:gd name="T5" fmla="*/ 26 h 26"/>
                  <a:gd name="T6" fmla="*/ 42 w 971"/>
                  <a:gd name="T7" fmla="*/ 26 h 26"/>
                  <a:gd name="T8" fmla="*/ 42 w 971"/>
                  <a:gd name="T9" fmla="*/ 19 h 26"/>
                  <a:gd name="T10" fmla="*/ 971 w 971"/>
                  <a:gd name="T11" fmla="*/ 0 h 26"/>
                  <a:gd name="T12" fmla="*/ 969 w 971"/>
                  <a:gd name="T13" fmla="*/ 0 h 26"/>
                  <a:gd name="T14" fmla="*/ 967 w 971"/>
                  <a:gd name="T15" fmla="*/ 19 h 26"/>
                  <a:gd name="T16" fmla="*/ 951 w 971"/>
                  <a:gd name="T17" fmla="*/ 19 h 26"/>
                  <a:gd name="T18" fmla="*/ 951 w 971"/>
                  <a:gd name="T19" fmla="*/ 26 h 26"/>
                  <a:gd name="T20" fmla="*/ 969 w 971"/>
                  <a:gd name="T21" fmla="*/ 26 h 26"/>
                  <a:gd name="T22" fmla="*/ 971 w 971"/>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26">
                    <a:moveTo>
                      <a:pt x="42" y="19"/>
                    </a:moveTo>
                    <a:lnTo>
                      <a:pt x="0" y="19"/>
                    </a:lnTo>
                    <a:lnTo>
                      <a:pt x="0" y="26"/>
                    </a:lnTo>
                    <a:lnTo>
                      <a:pt x="42" y="26"/>
                    </a:lnTo>
                    <a:lnTo>
                      <a:pt x="42" y="19"/>
                    </a:lnTo>
                    <a:moveTo>
                      <a:pt x="971" y="0"/>
                    </a:moveTo>
                    <a:lnTo>
                      <a:pt x="969" y="0"/>
                    </a:lnTo>
                    <a:lnTo>
                      <a:pt x="967" y="19"/>
                    </a:lnTo>
                    <a:lnTo>
                      <a:pt x="951" y="19"/>
                    </a:lnTo>
                    <a:lnTo>
                      <a:pt x="951" y="26"/>
                    </a:lnTo>
                    <a:lnTo>
                      <a:pt x="969" y="26"/>
                    </a:lnTo>
                    <a:lnTo>
                      <a:pt x="9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任意多边形 59">
                <a:extLst>
                  <a:ext uri="{FF2B5EF4-FFF2-40B4-BE49-F238E27FC236}">
                    <a16:creationId xmlns:a16="http://schemas.microsoft.com/office/drawing/2014/main" id="{27F9573A-A5CA-5CD3-3B7E-86D84E2DCD65}"/>
                  </a:ext>
                </a:extLst>
              </p:cNvPr>
              <p:cNvSpPr/>
              <p:nvPr/>
            </p:nvSpPr>
            <p:spPr bwMode="auto">
              <a:xfrm>
                <a:off x="4146551" y="1868488"/>
                <a:ext cx="1433513" cy="11113"/>
              </a:xfrm>
              <a:custGeom>
                <a:avLst/>
                <a:gdLst>
                  <a:gd name="T0" fmla="*/ 310 w 903"/>
                  <a:gd name="T1" fmla="*/ 0 h 7"/>
                  <a:gd name="T2" fmla="*/ 0 w 903"/>
                  <a:gd name="T3" fmla="*/ 0 h 7"/>
                  <a:gd name="T4" fmla="*/ 0 w 903"/>
                  <a:gd name="T5" fmla="*/ 7 h 7"/>
                  <a:gd name="T6" fmla="*/ 312 w 903"/>
                  <a:gd name="T7" fmla="*/ 7 h 7"/>
                  <a:gd name="T8" fmla="*/ 310 w 903"/>
                  <a:gd name="T9" fmla="*/ 0 h 7"/>
                  <a:gd name="T10" fmla="*/ 420 w 903"/>
                  <a:gd name="T11" fmla="*/ 0 h 7"/>
                  <a:gd name="T12" fmla="*/ 381 w 903"/>
                  <a:gd name="T13" fmla="*/ 0 h 7"/>
                  <a:gd name="T14" fmla="*/ 382 w 903"/>
                  <a:gd name="T15" fmla="*/ 7 h 7"/>
                  <a:gd name="T16" fmla="*/ 421 w 903"/>
                  <a:gd name="T17" fmla="*/ 7 h 7"/>
                  <a:gd name="T18" fmla="*/ 420 w 903"/>
                  <a:gd name="T19" fmla="*/ 0 h 7"/>
                  <a:gd name="T20" fmla="*/ 880 w 903"/>
                  <a:gd name="T21" fmla="*/ 0 h 7"/>
                  <a:gd name="T22" fmla="*/ 600 w 903"/>
                  <a:gd name="T23" fmla="*/ 0 h 7"/>
                  <a:gd name="T24" fmla="*/ 602 w 903"/>
                  <a:gd name="T25" fmla="*/ 7 h 7"/>
                  <a:gd name="T26" fmla="*/ 880 w 903"/>
                  <a:gd name="T27" fmla="*/ 7 h 7"/>
                  <a:gd name="T28" fmla="*/ 880 w 903"/>
                  <a:gd name="T29" fmla="*/ 0 h 7"/>
                  <a:gd name="T30" fmla="*/ 903 w 903"/>
                  <a:gd name="T31" fmla="*/ 0 h 7"/>
                  <a:gd name="T32" fmla="*/ 887 w 903"/>
                  <a:gd name="T33" fmla="*/ 0 h 7"/>
                  <a:gd name="T34" fmla="*/ 887 w 903"/>
                  <a:gd name="T35" fmla="*/ 7 h 7"/>
                  <a:gd name="T36" fmla="*/ 903 w 903"/>
                  <a:gd name="T37" fmla="*/ 7 h 7"/>
                  <a:gd name="T38" fmla="*/ 903 w 903"/>
                  <a:gd name="T3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7">
                    <a:moveTo>
                      <a:pt x="310" y="0"/>
                    </a:moveTo>
                    <a:lnTo>
                      <a:pt x="0" y="0"/>
                    </a:lnTo>
                    <a:lnTo>
                      <a:pt x="0" y="7"/>
                    </a:lnTo>
                    <a:lnTo>
                      <a:pt x="312" y="7"/>
                    </a:lnTo>
                    <a:lnTo>
                      <a:pt x="310" y="0"/>
                    </a:lnTo>
                    <a:close/>
                    <a:moveTo>
                      <a:pt x="420" y="0"/>
                    </a:moveTo>
                    <a:lnTo>
                      <a:pt x="381" y="0"/>
                    </a:lnTo>
                    <a:lnTo>
                      <a:pt x="382" y="7"/>
                    </a:lnTo>
                    <a:lnTo>
                      <a:pt x="421" y="7"/>
                    </a:lnTo>
                    <a:lnTo>
                      <a:pt x="420" y="0"/>
                    </a:lnTo>
                    <a:close/>
                    <a:moveTo>
                      <a:pt x="880" y="0"/>
                    </a:moveTo>
                    <a:lnTo>
                      <a:pt x="600" y="0"/>
                    </a:lnTo>
                    <a:lnTo>
                      <a:pt x="602" y="7"/>
                    </a:lnTo>
                    <a:lnTo>
                      <a:pt x="880" y="7"/>
                    </a:lnTo>
                    <a:lnTo>
                      <a:pt x="880" y="0"/>
                    </a:lnTo>
                    <a:close/>
                    <a:moveTo>
                      <a:pt x="903" y="0"/>
                    </a:moveTo>
                    <a:lnTo>
                      <a:pt x="887" y="0"/>
                    </a:lnTo>
                    <a:lnTo>
                      <a:pt x="887" y="7"/>
                    </a:lnTo>
                    <a:lnTo>
                      <a:pt x="903" y="7"/>
                    </a:lnTo>
                    <a:lnTo>
                      <a:pt x="903"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任意多边形 60">
                <a:extLst>
                  <a:ext uri="{FF2B5EF4-FFF2-40B4-BE49-F238E27FC236}">
                    <a16:creationId xmlns:a16="http://schemas.microsoft.com/office/drawing/2014/main" id="{5E2666BB-2A12-74F6-7D1E-7C4C808C5F54}"/>
                  </a:ext>
                </a:extLst>
              </p:cNvPr>
              <p:cNvSpPr/>
              <p:nvPr/>
            </p:nvSpPr>
            <p:spPr bwMode="auto">
              <a:xfrm>
                <a:off x="4146551" y="1868488"/>
                <a:ext cx="1433513" cy="11113"/>
              </a:xfrm>
              <a:custGeom>
                <a:avLst/>
                <a:gdLst>
                  <a:gd name="T0" fmla="*/ 310 w 903"/>
                  <a:gd name="T1" fmla="*/ 0 h 7"/>
                  <a:gd name="T2" fmla="*/ 0 w 903"/>
                  <a:gd name="T3" fmla="*/ 0 h 7"/>
                  <a:gd name="T4" fmla="*/ 0 w 903"/>
                  <a:gd name="T5" fmla="*/ 7 h 7"/>
                  <a:gd name="T6" fmla="*/ 312 w 903"/>
                  <a:gd name="T7" fmla="*/ 7 h 7"/>
                  <a:gd name="T8" fmla="*/ 310 w 903"/>
                  <a:gd name="T9" fmla="*/ 0 h 7"/>
                  <a:gd name="T10" fmla="*/ 420 w 903"/>
                  <a:gd name="T11" fmla="*/ 0 h 7"/>
                  <a:gd name="T12" fmla="*/ 381 w 903"/>
                  <a:gd name="T13" fmla="*/ 0 h 7"/>
                  <a:gd name="T14" fmla="*/ 382 w 903"/>
                  <a:gd name="T15" fmla="*/ 7 h 7"/>
                  <a:gd name="T16" fmla="*/ 421 w 903"/>
                  <a:gd name="T17" fmla="*/ 7 h 7"/>
                  <a:gd name="T18" fmla="*/ 420 w 903"/>
                  <a:gd name="T19" fmla="*/ 0 h 7"/>
                  <a:gd name="T20" fmla="*/ 880 w 903"/>
                  <a:gd name="T21" fmla="*/ 0 h 7"/>
                  <a:gd name="T22" fmla="*/ 600 w 903"/>
                  <a:gd name="T23" fmla="*/ 0 h 7"/>
                  <a:gd name="T24" fmla="*/ 602 w 903"/>
                  <a:gd name="T25" fmla="*/ 7 h 7"/>
                  <a:gd name="T26" fmla="*/ 880 w 903"/>
                  <a:gd name="T27" fmla="*/ 7 h 7"/>
                  <a:gd name="T28" fmla="*/ 880 w 903"/>
                  <a:gd name="T29" fmla="*/ 0 h 7"/>
                  <a:gd name="T30" fmla="*/ 903 w 903"/>
                  <a:gd name="T31" fmla="*/ 0 h 7"/>
                  <a:gd name="T32" fmla="*/ 887 w 903"/>
                  <a:gd name="T33" fmla="*/ 0 h 7"/>
                  <a:gd name="T34" fmla="*/ 887 w 903"/>
                  <a:gd name="T35" fmla="*/ 7 h 7"/>
                  <a:gd name="T36" fmla="*/ 903 w 903"/>
                  <a:gd name="T37" fmla="*/ 7 h 7"/>
                  <a:gd name="T38" fmla="*/ 903 w 903"/>
                  <a:gd name="T3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7">
                    <a:moveTo>
                      <a:pt x="310" y="0"/>
                    </a:moveTo>
                    <a:lnTo>
                      <a:pt x="0" y="0"/>
                    </a:lnTo>
                    <a:lnTo>
                      <a:pt x="0" y="7"/>
                    </a:lnTo>
                    <a:lnTo>
                      <a:pt x="312" y="7"/>
                    </a:lnTo>
                    <a:lnTo>
                      <a:pt x="310" y="0"/>
                    </a:lnTo>
                    <a:moveTo>
                      <a:pt x="420" y="0"/>
                    </a:moveTo>
                    <a:lnTo>
                      <a:pt x="381" y="0"/>
                    </a:lnTo>
                    <a:lnTo>
                      <a:pt x="382" y="7"/>
                    </a:lnTo>
                    <a:lnTo>
                      <a:pt x="421" y="7"/>
                    </a:lnTo>
                    <a:lnTo>
                      <a:pt x="420" y="0"/>
                    </a:lnTo>
                    <a:moveTo>
                      <a:pt x="880" y="0"/>
                    </a:moveTo>
                    <a:lnTo>
                      <a:pt x="600" y="0"/>
                    </a:lnTo>
                    <a:lnTo>
                      <a:pt x="602" y="7"/>
                    </a:lnTo>
                    <a:lnTo>
                      <a:pt x="880" y="7"/>
                    </a:lnTo>
                    <a:lnTo>
                      <a:pt x="880" y="0"/>
                    </a:lnTo>
                    <a:moveTo>
                      <a:pt x="903" y="0"/>
                    </a:moveTo>
                    <a:lnTo>
                      <a:pt x="887" y="0"/>
                    </a:lnTo>
                    <a:lnTo>
                      <a:pt x="887" y="7"/>
                    </a:lnTo>
                    <a:lnTo>
                      <a:pt x="903" y="7"/>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任意多边形 61">
                <a:extLst>
                  <a:ext uri="{FF2B5EF4-FFF2-40B4-BE49-F238E27FC236}">
                    <a16:creationId xmlns:a16="http://schemas.microsoft.com/office/drawing/2014/main" id="{0B5A10E7-231D-21B4-5785-F13AF9AEAF24}"/>
                  </a:ext>
                </a:extLst>
              </p:cNvPr>
              <p:cNvSpPr/>
              <p:nvPr/>
            </p:nvSpPr>
            <p:spPr bwMode="auto">
              <a:xfrm>
                <a:off x="4813301" y="1868488"/>
                <a:ext cx="288925" cy="11113"/>
              </a:xfrm>
              <a:custGeom>
                <a:avLst/>
                <a:gdLst>
                  <a:gd name="T0" fmla="*/ 180 w 182"/>
                  <a:gd name="T1" fmla="*/ 0 h 7"/>
                  <a:gd name="T2" fmla="*/ 0 w 182"/>
                  <a:gd name="T3" fmla="*/ 0 h 7"/>
                  <a:gd name="T4" fmla="*/ 1 w 182"/>
                  <a:gd name="T5" fmla="*/ 7 h 7"/>
                  <a:gd name="T6" fmla="*/ 182 w 182"/>
                  <a:gd name="T7" fmla="*/ 7 h 7"/>
                  <a:gd name="T8" fmla="*/ 180 w 182"/>
                  <a:gd name="T9" fmla="*/ 0 h 7"/>
                </a:gdLst>
                <a:ahLst/>
                <a:cxnLst>
                  <a:cxn ang="0">
                    <a:pos x="T0" y="T1"/>
                  </a:cxn>
                  <a:cxn ang="0">
                    <a:pos x="T2" y="T3"/>
                  </a:cxn>
                  <a:cxn ang="0">
                    <a:pos x="T4" y="T5"/>
                  </a:cxn>
                  <a:cxn ang="0">
                    <a:pos x="T6" y="T7"/>
                  </a:cxn>
                  <a:cxn ang="0">
                    <a:pos x="T8" y="T9"/>
                  </a:cxn>
                </a:cxnLst>
                <a:rect l="0" t="0" r="r" b="b"/>
                <a:pathLst>
                  <a:path w="182" h="7">
                    <a:moveTo>
                      <a:pt x="180" y="0"/>
                    </a:moveTo>
                    <a:lnTo>
                      <a:pt x="0" y="0"/>
                    </a:lnTo>
                    <a:lnTo>
                      <a:pt x="1" y="7"/>
                    </a:lnTo>
                    <a:lnTo>
                      <a:pt x="182" y="7"/>
                    </a:lnTo>
                    <a:lnTo>
                      <a:pt x="18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任意多边形 62">
                <a:extLst>
                  <a:ext uri="{FF2B5EF4-FFF2-40B4-BE49-F238E27FC236}">
                    <a16:creationId xmlns:a16="http://schemas.microsoft.com/office/drawing/2014/main" id="{CAE18E96-9592-ADE4-7917-583B4513FB0A}"/>
                  </a:ext>
                </a:extLst>
              </p:cNvPr>
              <p:cNvSpPr/>
              <p:nvPr/>
            </p:nvSpPr>
            <p:spPr bwMode="auto">
              <a:xfrm>
                <a:off x="4813301" y="1868488"/>
                <a:ext cx="288925" cy="11113"/>
              </a:xfrm>
              <a:custGeom>
                <a:avLst/>
                <a:gdLst>
                  <a:gd name="T0" fmla="*/ 180 w 182"/>
                  <a:gd name="T1" fmla="*/ 0 h 7"/>
                  <a:gd name="T2" fmla="*/ 0 w 182"/>
                  <a:gd name="T3" fmla="*/ 0 h 7"/>
                  <a:gd name="T4" fmla="*/ 1 w 182"/>
                  <a:gd name="T5" fmla="*/ 7 h 7"/>
                  <a:gd name="T6" fmla="*/ 182 w 182"/>
                  <a:gd name="T7" fmla="*/ 7 h 7"/>
                  <a:gd name="T8" fmla="*/ 180 w 182"/>
                  <a:gd name="T9" fmla="*/ 0 h 7"/>
                </a:gdLst>
                <a:ahLst/>
                <a:cxnLst>
                  <a:cxn ang="0">
                    <a:pos x="T0" y="T1"/>
                  </a:cxn>
                  <a:cxn ang="0">
                    <a:pos x="T2" y="T3"/>
                  </a:cxn>
                  <a:cxn ang="0">
                    <a:pos x="T4" y="T5"/>
                  </a:cxn>
                  <a:cxn ang="0">
                    <a:pos x="T6" y="T7"/>
                  </a:cxn>
                  <a:cxn ang="0">
                    <a:pos x="T8" y="T9"/>
                  </a:cxn>
                </a:cxnLst>
                <a:rect l="0" t="0" r="r" b="b"/>
                <a:pathLst>
                  <a:path w="182" h="7">
                    <a:moveTo>
                      <a:pt x="180" y="0"/>
                    </a:moveTo>
                    <a:lnTo>
                      <a:pt x="0" y="0"/>
                    </a:lnTo>
                    <a:lnTo>
                      <a:pt x="1" y="7"/>
                    </a:lnTo>
                    <a:lnTo>
                      <a:pt x="182" y="7"/>
                    </a:lnTo>
                    <a:lnTo>
                      <a:pt x="1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矩形 255">
                <a:extLst>
                  <a:ext uri="{FF2B5EF4-FFF2-40B4-BE49-F238E27FC236}">
                    <a16:creationId xmlns:a16="http://schemas.microsoft.com/office/drawing/2014/main" id="{71BE1A81-C50D-6397-3AA1-A623D70D279E}"/>
                  </a:ext>
                </a:extLst>
              </p:cNvPr>
              <p:cNvSpPr/>
              <p:nvPr/>
            </p:nvSpPr>
            <p:spPr bwMode="auto">
              <a:xfrm>
                <a:off x="5543551" y="1868488"/>
                <a:ext cx="11113" cy="11113"/>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7" name="矩形 256">
                <a:extLst>
                  <a:ext uri="{FF2B5EF4-FFF2-40B4-BE49-F238E27FC236}">
                    <a16:creationId xmlns:a16="http://schemas.microsoft.com/office/drawing/2014/main" id="{9F9B3F76-2DDD-A316-B5BF-AD9129B76F12}"/>
                  </a:ext>
                </a:extLst>
              </p:cNvPr>
              <p:cNvSpPr/>
              <p:nvPr/>
            </p:nvSpPr>
            <p:spPr bwMode="auto">
              <a:xfrm>
                <a:off x="5543551" y="1868488"/>
                <a:ext cx="11113"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8" name="任意多边形 65">
                <a:extLst>
                  <a:ext uri="{FF2B5EF4-FFF2-40B4-BE49-F238E27FC236}">
                    <a16:creationId xmlns:a16="http://schemas.microsoft.com/office/drawing/2014/main" id="{AC1CAFD5-51C5-A365-E0B9-14C16B71A477}"/>
                  </a:ext>
                </a:extLst>
              </p:cNvPr>
              <p:cNvSpPr/>
              <p:nvPr/>
            </p:nvSpPr>
            <p:spPr bwMode="auto">
              <a:xfrm>
                <a:off x="4638676" y="1868488"/>
                <a:ext cx="114300" cy="11113"/>
              </a:xfrm>
              <a:custGeom>
                <a:avLst/>
                <a:gdLst>
                  <a:gd name="T0" fmla="*/ 71 w 72"/>
                  <a:gd name="T1" fmla="*/ 0 h 7"/>
                  <a:gd name="T2" fmla="*/ 0 w 72"/>
                  <a:gd name="T3" fmla="*/ 0 h 7"/>
                  <a:gd name="T4" fmla="*/ 2 w 72"/>
                  <a:gd name="T5" fmla="*/ 7 h 7"/>
                  <a:gd name="T6" fmla="*/ 72 w 72"/>
                  <a:gd name="T7" fmla="*/ 7 h 7"/>
                  <a:gd name="T8" fmla="*/ 71 w 72"/>
                  <a:gd name="T9" fmla="*/ 0 h 7"/>
                </a:gdLst>
                <a:ahLst/>
                <a:cxnLst>
                  <a:cxn ang="0">
                    <a:pos x="T0" y="T1"/>
                  </a:cxn>
                  <a:cxn ang="0">
                    <a:pos x="T2" y="T3"/>
                  </a:cxn>
                  <a:cxn ang="0">
                    <a:pos x="T4" y="T5"/>
                  </a:cxn>
                  <a:cxn ang="0">
                    <a:pos x="T6" y="T7"/>
                  </a:cxn>
                  <a:cxn ang="0">
                    <a:pos x="T8" y="T9"/>
                  </a:cxn>
                </a:cxnLst>
                <a:rect l="0" t="0" r="r" b="b"/>
                <a:pathLst>
                  <a:path w="72" h="7">
                    <a:moveTo>
                      <a:pt x="71" y="0"/>
                    </a:moveTo>
                    <a:lnTo>
                      <a:pt x="0" y="0"/>
                    </a:lnTo>
                    <a:lnTo>
                      <a:pt x="2" y="7"/>
                    </a:lnTo>
                    <a:lnTo>
                      <a:pt x="72" y="7"/>
                    </a:lnTo>
                    <a:lnTo>
                      <a:pt x="7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任意多边形 66">
                <a:extLst>
                  <a:ext uri="{FF2B5EF4-FFF2-40B4-BE49-F238E27FC236}">
                    <a16:creationId xmlns:a16="http://schemas.microsoft.com/office/drawing/2014/main" id="{213C5A09-D21B-9593-2747-F4FBF30F1213}"/>
                  </a:ext>
                </a:extLst>
              </p:cNvPr>
              <p:cNvSpPr/>
              <p:nvPr/>
            </p:nvSpPr>
            <p:spPr bwMode="auto">
              <a:xfrm>
                <a:off x="4638676" y="1868488"/>
                <a:ext cx="114300" cy="11113"/>
              </a:xfrm>
              <a:custGeom>
                <a:avLst/>
                <a:gdLst>
                  <a:gd name="T0" fmla="*/ 71 w 72"/>
                  <a:gd name="T1" fmla="*/ 0 h 7"/>
                  <a:gd name="T2" fmla="*/ 0 w 72"/>
                  <a:gd name="T3" fmla="*/ 0 h 7"/>
                  <a:gd name="T4" fmla="*/ 2 w 72"/>
                  <a:gd name="T5" fmla="*/ 7 h 7"/>
                  <a:gd name="T6" fmla="*/ 72 w 72"/>
                  <a:gd name="T7" fmla="*/ 7 h 7"/>
                  <a:gd name="T8" fmla="*/ 71 w 72"/>
                  <a:gd name="T9" fmla="*/ 0 h 7"/>
                </a:gdLst>
                <a:ahLst/>
                <a:cxnLst>
                  <a:cxn ang="0">
                    <a:pos x="T0" y="T1"/>
                  </a:cxn>
                  <a:cxn ang="0">
                    <a:pos x="T2" y="T3"/>
                  </a:cxn>
                  <a:cxn ang="0">
                    <a:pos x="T4" y="T5"/>
                  </a:cxn>
                  <a:cxn ang="0">
                    <a:pos x="T6" y="T7"/>
                  </a:cxn>
                  <a:cxn ang="0">
                    <a:pos x="T8" y="T9"/>
                  </a:cxn>
                </a:cxnLst>
                <a:rect l="0" t="0" r="r" b="b"/>
                <a:pathLst>
                  <a:path w="72" h="7">
                    <a:moveTo>
                      <a:pt x="71" y="0"/>
                    </a:moveTo>
                    <a:lnTo>
                      <a:pt x="0" y="0"/>
                    </a:lnTo>
                    <a:lnTo>
                      <a:pt x="2" y="7"/>
                    </a:lnTo>
                    <a:lnTo>
                      <a:pt x="72" y="7"/>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矩形 259">
                <a:extLst>
                  <a:ext uri="{FF2B5EF4-FFF2-40B4-BE49-F238E27FC236}">
                    <a16:creationId xmlns:a16="http://schemas.microsoft.com/office/drawing/2014/main" id="{B2AE8C57-CF79-0AA0-1D6A-76E08A659EE2}"/>
                  </a:ext>
                </a:extLst>
              </p:cNvPr>
              <p:cNvSpPr/>
              <p:nvPr/>
            </p:nvSpPr>
            <p:spPr bwMode="auto">
              <a:xfrm>
                <a:off x="4137026" y="1868488"/>
                <a:ext cx="9525" cy="11113"/>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矩形 260">
                <a:extLst>
                  <a:ext uri="{FF2B5EF4-FFF2-40B4-BE49-F238E27FC236}">
                    <a16:creationId xmlns:a16="http://schemas.microsoft.com/office/drawing/2014/main" id="{72ED4C82-08D3-0802-6741-EFD6CB9A4984}"/>
                  </a:ext>
                </a:extLst>
              </p:cNvPr>
              <p:cNvSpPr/>
              <p:nvPr/>
            </p:nvSpPr>
            <p:spPr bwMode="auto">
              <a:xfrm>
                <a:off x="4137026" y="1868488"/>
                <a:ext cx="9525"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2" name="任意多边形 69">
                <a:extLst>
                  <a:ext uri="{FF2B5EF4-FFF2-40B4-BE49-F238E27FC236}">
                    <a16:creationId xmlns:a16="http://schemas.microsoft.com/office/drawing/2014/main" id="{B22F0867-8D82-9027-FB32-2B7221458C2A}"/>
                  </a:ext>
                </a:extLst>
              </p:cNvPr>
              <p:cNvSpPr/>
              <p:nvPr/>
            </p:nvSpPr>
            <p:spPr bwMode="auto">
              <a:xfrm>
                <a:off x="4059238" y="1838326"/>
                <a:ext cx="11113" cy="30163"/>
              </a:xfrm>
              <a:custGeom>
                <a:avLst/>
                <a:gdLst>
                  <a:gd name="T0" fmla="*/ 7 w 7"/>
                  <a:gd name="T1" fmla="*/ 0 h 19"/>
                  <a:gd name="T2" fmla="*/ 2 w 7"/>
                  <a:gd name="T3" fmla="*/ 0 h 19"/>
                  <a:gd name="T4" fmla="*/ 0 w 7"/>
                  <a:gd name="T5" fmla="*/ 19 h 19"/>
                  <a:gd name="T6" fmla="*/ 7 w 7"/>
                  <a:gd name="T7" fmla="*/ 19 h 19"/>
                  <a:gd name="T8" fmla="*/ 7 w 7"/>
                  <a:gd name="T9" fmla="*/ 0 h 19"/>
                </a:gdLst>
                <a:ahLst/>
                <a:cxnLst>
                  <a:cxn ang="0">
                    <a:pos x="T0" y="T1"/>
                  </a:cxn>
                  <a:cxn ang="0">
                    <a:pos x="T2" y="T3"/>
                  </a:cxn>
                  <a:cxn ang="0">
                    <a:pos x="T4" y="T5"/>
                  </a:cxn>
                  <a:cxn ang="0">
                    <a:pos x="T6" y="T7"/>
                  </a:cxn>
                  <a:cxn ang="0">
                    <a:pos x="T8" y="T9"/>
                  </a:cxn>
                </a:cxnLst>
                <a:rect l="0" t="0" r="r" b="b"/>
                <a:pathLst>
                  <a:path w="7" h="19">
                    <a:moveTo>
                      <a:pt x="7" y="0"/>
                    </a:moveTo>
                    <a:lnTo>
                      <a:pt x="2" y="0"/>
                    </a:lnTo>
                    <a:lnTo>
                      <a:pt x="0" y="19"/>
                    </a:lnTo>
                    <a:lnTo>
                      <a:pt x="7" y="19"/>
                    </a:lnTo>
                    <a:lnTo>
                      <a:pt x="7"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任意多边形 70">
                <a:extLst>
                  <a:ext uri="{FF2B5EF4-FFF2-40B4-BE49-F238E27FC236}">
                    <a16:creationId xmlns:a16="http://schemas.microsoft.com/office/drawing/2014/main" id="{4BEAD6B4-2BAD-AA90-50A6-1E380B5647B5}"/>
                  </a:ext>
                </a:extLst>
              </p:cNvPr>
              <p:cNvSpPr/>
              <p:nvPr/>
            </p:nvSpPr>
            <p:spPr bwMode="auto">
              <a:xfrm>
                <a:off x="4059238" y="1838326"/>
                <a:ext cx="11113" cy="30163"/>
              </a:xfrm>
              <a:custGeom>
                <a:avLst/>
                <a:gdLst>
                  <a:gd name="T0" fmla="*/ 7 w 7"/>
                  <a:gd name="T1" fmla="*/ 0 h 19"/>
                  <a:gd name="T2" fmla="*/ 2 w 7"/>
                  <a:gd name="T3" fmla="*/ 0 h 19"/>
                  <a:gd name="T4" fmla="*/ 0 w 7"/>
                  <a:gd name="T5" fmla="*/ 19 h 19"/>
                  <a:gd name="T6" fmla="*/ 7 w 7"/>
                  <a:gd name="T7" fmla="*/ 19 h 19"/>
                  <a:gd name="T8" fmla="*/ 7 w 7"/>
                  <a:gd name="T9" fmla="*/ 0 h 19"/>
                </a:gdLst>
                <a:ahLst/>
                <a:cxnLst>
                  <a:cxn ang="0">
                    <a:pos x="T0" y="T1"/>
                  </a:cxn>
                  <a:cxn ang="0">
                    <a:pos x="T2" y="T3"/>
                  </a:cxn>
                  <a:cxn ang="0">
                    <a:pos x="T4" y="T5"/>
                  </a:cxn>
                  <a:cxn ang="0">
                    <a:pos x="T6" y="T7"/>
                  </a:cxn>
                  <a:cxn ang="0">
                    <a:pos x="T8" y="T9"/>
                  </a:cxn>
                </a:cxnLst>
                <a:rect l="0" t="0" r="r" b="b"/>
                <a:pathLst>
                  <a:path w="7" h="19">
                    <a:moveTo>
                      <a:pt x="7" y="0"/>
                    </a:moveTo>
                    <a:lnTo>
                      <a:pt x="2" y="0"/>
                    </a:lnTo>
                    <a:lnTo>
                      <a:pt x="0" y="19"/>
                    </a:lnTo>
                    <a:lnTo>
                      <a:pt x="7" y="1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任意多边形 71">
                <a:extLst>
                  <a:ext uri="{FF2B5EF4-FFF2-40B4-BE49-F238E27FC236}">
                    <a16:creationId xmlns:a16="http://schemas.microsoft.com/office/drawing/2014/main" id="{317E16B1-41AC-118D-0911-735A63047AA8}"/>
                  </a:ext>
                </a:extLst>
              </p:cNvPr>
              <p:cNvSpPr/>
              <p:nvPr/>
            </p:nvSpPr>
            <p:spPr bwMode="auto">
              <a:xfrm>
                <a:off x="4070351" y="1838326"/>
                <a:ext cx="1538288" cy="30163"/>
              </a:xfrm>
              <a:custGeom>
                <a:avLst/>
                <a:gdLst>
                  <a:gd name="T0" fmla="*/ 42 w 969"/>
                  <a:gd name="T1" fmla="*/ 0 h 19"/>
                  <a:gd name="T2" fmla="*/ 0 w 969"/>
                  <a:gd name="T3" fmla="*/ 0 h 19"/>
                  <a:gd name="T4" fmla="*/ 0 w 969"/>
                  <a:gd name="T5" fmla="*/ 19 h 19"/>
                  <a:gd name="T6" fmla="*/ 42 w 969"/>
                  <a:gd name="T7" fmla="*/ 19 h 19"/>
                  <a:gd name="T8" fmla="*/ 42 w 969"/>
                  <a:gd name="T9" fmla="*/ 0 h 19"/>
                  <a:gd name="T10" fmla="*/ 969 w 969"/>
                  <a:gd name="T11" fmla="*/ 0 h 19"/>
                  <a:gd name="T12" fmla="*/ 951 w 969"/>
                  <a:gd name="T13" fmla="*/ 0 h 19"/>
                  <a:gd name="T14" fmla="*/ 951 w 969"/>
                  <a:gd name="T15" fmla="*/ 19 h 19"/>
                  <a:gd name="T16" fmla="*/ 967 w 969"/>
                  <a:gd name="T17" fmla="*/ 19 h 19"/>
                  <a:gd name="T18" fmla="*/ 969 w 969"/>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9" h="19">
                    <a:moveTo>
                      <a:pt x="42" y="0"/>
                    </a:moveTo>
                    <a:lnTo>
                      <a:pt x="0" y="0"/>
                    </a:lnTo>
                    <a:lnTo>
                      <a:pt x="0" y="19"/>
                    </a:lnTo>
                    <a:lnTo>
                      <a:pt x="42" y="19"/>
                    </a:lnTo>
                    <a:lnTo>
                      <a:pt x="42" y="0"/>
                    </a:lnTo>
                    <a:close/>
                    <a:moveTo>
                      <a:pt x="969" y="0"/>
                    </a:moveTo>
                    <a:lnTo>
                      <a:pt x="951" y="0"/>
                    </a:lnTo>
                    <a:lnTo>
                      <a:pt x="951" y="19"/>
                    </a:lnTo>
                    <a:lnTo>
                      <a:pt x="967" y="19"/>
                    </a:lnTo>
                    <a:lnTo>
                      <a:pt x="969"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任意多边形 72">
                <a:extLst>
                  <a:ext uri="{FF2B5EF4-FFF2-40B4-BE49-F238E27FC236}">
                    <a16:creationId xmlns:a16="http://schemas.microsoft.com/office/drawing/2014/main" id="{79F4A3A1-6CCF-C067-5FC1-54C8687D1954}"/>
                  </a:ext>
                </a:extLst>
              </p:cNvPr>
              <p:cNvSpPr/>
              <p:nvPr/>
            </p:nvSpPr>
            <p:spPr bwMode="auto">
              <a:xfrm>
                <a:off x="4070351" y="1838326"/>
                <a:ext cx="1538288" cy="30163"/>
              </a:xfrm>
              <a:custGeom>
                <a:avLst/>
                <a:gdLst>
                  <a:gd name="T0" fmla="*/ 42 w 969"/>
                  <a:gd name="T1" fmla="*/ 0 h 19"/>
                  <a:gd name="T2" fmla="*/ 0 w 969"/>
                  <a:gd name="T3" fmla="*/ 0 h 19"/>
                  <a:gd name="T4" fmla="*/ 0 w 969"/>
                  <a:gd name="T5" fmla="*/ 19 h 19"/>
                  <a:gd name="T6" fmla="*/ 42 w 969"/>
                  <a:gd name="T7" fmla="*/ 19 h 19"/>
                  <a:gd name="T8" fmla="*/ 42 w 969"/>
                  <a:gd name="T9" fmla="*/ 0 h 19"/>
                  <a:gd name="T10" fmla="*/ 969 w 969"/>
                  <a:gd name="T11" fmla="*/ 0 h 19"/>
                  <a:gd name="T12" fmla="*/ 951 w 969"/>
                  <a:gd name="T13" fmla="*/ 0 h 19"/>
                  <a:gd name="T14" fmla="*/ 951 w 969"/>
                  <a:gd name="T15" fmla="*/ 19 h 19"/>
                  <a:gd name="T16" fmla="*/ 967 w 969"/>
                  <a:gd name="T17" fmla="*/ 19 h 19"/>
                  <a:gd name="T18" fmla="*/ 969 w 969"/>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9" h="19">
                    <a:moveTo>
                      <a:pt x="42" y="0"/>
                    </a:moveTo>
                    <a:lnTo>
                      <a:pt x="0" y="0"/>
                    </a:lnTo>
                    <a:lnTo>
                      <a:pt x="0" y="19"/>
                    </a:lnTo>
                    <a:lnTo>
                      <a:pt x="42" y="19"/>
                    </a:lnTo>
                    <a:lnTo>
                      <a:pt x="42" y="0"/>
                    </a:lnTo>
                    <a:moveTo>
                      <a:pt x="969" y="0"/>
                    </a:moveTo>
                    <a:lnTo>
                      <a:pt x="951" y="0"/>
                    </a:lnTo>
                    <a:lnTo>
                      <a:pt x="951" y="19"/>
                    </a:lnTo>
                    <a:lnTo>
                      <a:pt x="967" y="19"/>
                    </a:lnTo>
                    <a:lnTo>
                      <a:pt x="9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任意多边形 73">
                <a:extLst>
                  <a:ext uri="{FF2B5EF4-FFF2-40B4-BE49-F238E27FC236}">
                    <a16:creationId xmlns:a16="http://schemas.microsoft.com/office/drawing/2014/main" id="{941D400C-4E8D-EDB4-5620-BB75DCECA614}"/>
                  </a:ext>
                </a:extLst>
              </p:cNvPr>
              <p:cNvSpPr/>
              <p:nvPr/>
            </p:nvSpPr>
            <p:spPr bwMode="auto">
              <a:xfrm>
                <a:off x="4146551" y="1838326"/>
                <a:ext cx="1433513" cy="30163"/>
              </a:xfrm>
              <a:custGeom>
                <a:avLst/>
                <a:gdLst>
                  <a:gd name="T0" fmla="*/ 306 w 903"/>
                  <a:gd name="T1" fmla="*/ 0 h 19"/>
                  <a:gd name="T2" fmla="*/ 0 w 903"/>
                  <a:gd name="T3" fmla="*/ 0 h 19"/>
                  <a:gd name="T4" fmla="*/ 0 w 903"/>
                  <a:gd name="T5" fmla="*/ 19 h 19"/>
                  <a:gd name="T6" fmla="*/ 310 w 903"/>
                  <a:gd name="T7" fmla="*/ 19 h 19"/>
                  <a:gd name="T8" fmla="*/ 306 w 903"/>
                  <a:gd name="T9" fmla="*/ 0 h 19"/>
                  <a:gd name="T10" fmla="*/ 416 w 903"/>
                  <a:gd name="T11" fmla="*/ 0 h 19"/>
                  <a:gd name="T12" fmla="*/ 377 w 903"/>
                  <a:gd name="T13" fmla="*/ 0 h 19"/>
                  <a:gd name="T14" fmla="*/ 381 w 903"/>
                  <a:gd name="T15" fmla="*/ 19 h 19"/>
                  <a:gd name="T16" fmla="*/ 420 w 903"/>
                  <a:gd name="T17" fmla="*/ 19 h 19"/>
                  <a:gd name="T18" fmla="*/ 416 w 903"/>
                  <a:gd name="T19" fmla="*/ 0 h 19"/>
                  <a:gd name="T20" fmla="*/ 880 w 903"/>
                  <a:gd name="T21" fmla="*/ 0 h 19"/>
                  <a:gd name="T22" fmla="*/ 597 w 903"/>
                  <a:gd name="T23" fmla="*/ 0 h 19"/>
                  <a:gd name="T24" fmla="*/ 600 w 903"/>
                  <a:gd name="T25" fmla="*/ 19 h 19"/>
                  <a:gd name="T26" fmla="*/ 880 w 903"/>
                  <a:gd name="T27" fmla="*/ 19 h 19"/>
                  <a:gd name="T28" fmla="*/ 880 w 903"/>
                  <a:gd name="T29" fmla="*/ 0 h 19"/>
                  <a:gd name="T30" fmla="*/ 903 w 903"/>
                  <a:gd name="T31" fmla="*/ 0 h 19"/>
                  <a:gd name="T32" fmla="*/ 887 w 903"/>
                  <a:gd name="T33" fmla="*/ 0 h 19"/>
                  <a:gd name="T34" fmla="*/ 887 w 903"/>
                  <a:gd name="T35" fmla="*/ 19 h 19"/>
                  <a:gd name="T36" fmla="*/ 903 w 903"/>
                  <a:gd name="T37" fmla="*/ 19 h 19"/>
                  <a:gd name="T38" fmla="*/ 903 w 903"/>
                  <a:gd name="T3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19">
                    <a:moveTo>
                      <a:pt x="306" y="0"/>
                    </a:moveTo>
                    <a:lnTo>
                      <a:pt x="0" y="0"/>
                    </a:lnTo>
                    <a:lnTo>
                      <a:pt x="0" y="19"/>
                    </a:lnTo>
                    <a:lnTo>
                      <a:pt x="310" y="19"/>
                    </a:lnTo>
                    <a:lnTo>
                      <a:pt x="306" y="0"/>
                    </a:lnTo>
                    <a:close/>
                    <a:moveTo>
                      <a:pt x="416" y="0"/>
                    </a:moveTo>
                    <a:lnTo>
                      <a:pt x="377" y="0"/>
                    </a:lnTo>
                    <a:lnTo>
                      <a:pt x="381" y="19"/>
                    </a:lnTo>
                    <a:lnTo>
                      <a:pt x="420" y="19"/>
                    </a:lnTo>
                    <a:lnTo>
                      <a:pt x="416" y="0"/>
                    </a:lnTo>
                    <a:close/>
                    <a:moveTo>
                      <a:pt x="880" y="0"/>
                    </a:moveTo>
                    <a:lnTo>
                      <a:pt x="597" y="0"/>
                    </a:lnTo>
                    <a:lnTo>
                      <a:pt x="600" y="19"/>
                    </a:lnTo>
                    <a:lnTo>
                      <a:pt x="880" y="19"/>
                    </a:lnTo>
                    <a:lnTo>
                      <a:pt x="880" y="0"/>
                    </a:lnTo>
                    <a:close/>
                    <a:moveTo>
                      <a:pt x="903" y="0"/>
                    </a:moveTo>
                    <a:lnTo>
                      <a:pt x="887" y="0"/>
                    </a:lnTo>
                    <a:lnTo>
                      <a:pt x="887" y="19"/>
                    </a:lnTo>
                    <a:lnTo>
                      <a:pt x="903" y="19"/>
                    </a:lnTo>
                    <a:lnTo>
                      <a:pt x="903"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任意多边形 74">
                <a:extLst>
                  <a:ext uri="{FF2B5EF4-FFF2-40B4-BE49-F238E27FC236}">
                    <a16:creationId xmlns:a16="http://schemas.microsoft.com/office/drawing/2014/main" id="{42E78A94-8F5D-0444-187A-31426AEAA562}"/>
                  </a:ext>
                </a:extLst>
              </p:cNvPr>
              <p:cNvSpPr/>
              <p:nvPr/>
            </p:nvSpPr>
            <p:spPr bwMode="auto">
              <a:xfrm>
                <a:off x="4146551" y="1838326"/>
                <a:ext cx="1433513" cy="30163"/>
              </a:xfrm>
              <a:custGeom>
                <a:avLst/>
                <a:gdLst>
                  <a:gd name="T0" fmla="*/ 306 w 903"/>
                  <a:gd name="T1" fmla="*/ 0 h 19"/>
                  <a:gd name="T2" fmla="*/ 0 w 903"/>
                  <a:gd name="T3" fmla="*/ 0 h 19"/>
                  <a:gd name="T4" fmla="*/ 0 w 903"/>
                  <a:gd name="T5" fmla="*/ 19 h 19"/>
                  <a:gd name="T6" fmla="*/ 310 w 903"/>
                  <a:gd name="T7" fmla="*/ 19 h 19"/>
                  <a:gd name="T8" fmla="*/ 306 w 903"/>
                  <a:gd name="T9" fmla="*/ 0 h 19"/>
                  <a:gd name="T10" fmla="*/ 416 w 903"/>
                  <a:gd name="T11" fmla="*/ 0 h 19"/>
                  <a:gd name="T12" fmla="*/ 377 w 903"/>
                  <a:gd name="T13" fmla="*/ 0 h 19"/>
                  <a:gd name="T14" fmla="*/ 381 w 903"/>
                  <a:gd name="T15" fmla="*/ 19 h 19"/>
                  <a:gd name="T16" fmla="*/ 420 w 903"/>
                  <a:gd name="T17" fmla="*/ 19 h 19"/>
                  <a:gd name="T18" fmla="*/ 416 w 903"/>
                  <a:gd name="T19" fmla="*/ 0 h 19"/>
                  <a:gd name="T20" fmla="*/ 880 w 903"/>
                  <a:gd name="T21" fmla="*/ 0 h 19"/>
                  <a:gd name="T22" fmla="*/ 597 w 903"/>
                  <a:gd name="T23" fmla="*/ 0 h 19"/>
                  <a:gd name="T24" fmla="*/ 600 w 903"/>
                  <a:gd name="T25" fmla="*/ 19 h 19"/>
                  <a:gd name="T26" fmla="*/ 880 w 903"/>
                  <a:gd name="T27" fmla="*/ 19 h 19"/>
                  <a:gd name="T28" fmla="*/ 880 w 903"/>
                  <a:gd name="T29" fmla="*/ 0 h 19"/>
                  <a:gd name="T30" fmla="*/ 903 w 903"/>
                  <a:gd name="T31" fmla="*/ 0 h 19"/>
                  <a:gd name="T32" fmla="*/ 887 w 903"/>
                  <a:gd name="T33" fmla="*/ 0 h 19"/>
                  <a:gd name="T34" fmla="*/ 887 w 903"/>
                  <a:gd name="T35" fmla="*/ 19 h 19"/>
                  <a:gd name="T36" fmla="*/ 903 w 903"/>
                  <a:gd name="T37" fmla="*/ 19 h 19"/>
                  <a:gd name="T38" fmla="*/ 903 w 903"/>
                  <a:gd name="T3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19">
                    <a:moveTo>
                      <a:pt x="306" y="0"/>
                    </a:moveTo>
                    <a:lnTo>
                      <a:pt x="0" y="0"/>
                    </a:lnTo>
                    <a:lnTo>
                      <a:pt x="0" y="19"/>
                    </a:lnTo>
                    <a:lnTo>
                      <a:pt x="310" y="19"/>
                    </a:lnTo>
                    <a:lnTo>
                      <a:pt x="306" y="0"/>
                    </a:lnTo>
                    <a:moveTo>
                      <a:pt x="416" y="0"/>
                    </a:moveTo>
                    <a:lnTo>
                      <a:pt x="377" y="0"/>
                    </a:lnTo>
                    <a:lnTo>
                      <a:pt x="381" y="19"/>
                    </a:lnTo>
                    <a:lnTo>
                      <a:pt x="420" y="19"/>
                    </a:lnTo>
                    <a:lnTo>
                      <a:pt x="416" y="0"/>
                    </a:lnTo>
                    <a:moveTo>
                      <a:pt x="880" y="0"/>
                    </a:moveTo>
                    <a:lnTo>
                      <a:pt x="597" y="0"/>
                    </a:lnTo>
                    <a:lnTo>
                      <a:pt x="600" y="19"/>
                    </a:lnTo>
                    <a:lnTo>
                      <a:pt x="880" y="19"/>
                    </a:lnTo>
                    <a:lnTo>
                      <a:pt x="880" y="0"/>
                    </a:lnTo>
                    <a:moveTo>
                      <a:pt x="903" y="0"/>
                    </a:moveTo>
                    <a:lnTo>
                      <a:pt x="887" y="0"/>
                    </a:lnTo>
                    <a:lnTo>
                      <a:pt x="887" y="19"/>
                    </a:lnTo>
                    <a:lnTo>
                      <a:pt x="903" y="19"/>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任意多边形 75">
                <a:extLst>
                  <a:ext uri="{FF2B5EF4-FFF2-40B4-BE49-F238E27FC236}">
                    <a16:creationId xmlns:a16="http://schemas.microsoft.com/office/drawing/2014/main" id="{365B82D9-205B-9940-6322-64D66A3EAFB8}"/>
                  </a:ext>
                </a:extLst>
              </p:cNvPr>
              <p:cNvSpPr/>
              <p:nvPr/>
            </p:nvSpPr>
            <p:spPr bwMode="auto">
              <a:xfrm>
                <a:off x="4806951" y="1838326"/>
                <a:ext cx="292100" cy="30163"/>
              </a:xfrm>
              <a:custGeom>
                <a:avLst/>
                <a:gdLst>
                  <a:gd name="T0" fmla="*/ 181 w 184"/>
                  <a:gd name="T1" fmla="*/ 0 h 19"/>
                  <a:gd name="T2" fmla="*/ 0 w 184"/>
                  <a:gd name="T3" fmla="*/ 0 h 19"/>
                  <a:gd name="T4" fmla="*/ 4 w 184"/>
                  <a:gd name="T5" fmla="*/ 19 h 19"/>
                  <a:gd name="T6" fmla="*/ 184 w 184"/>
                  <a:gd name="T7" fmla="*/ 19 h 19"/>
                  <a:gd name="T8" fmla="*/ 181 w 184"/>
                  <a:gd name="T9" fmla="*/ 0 h 19"/>
                </a:gdLst>
                <a:ahLst/>
                <a:cxnLst>
                  <a:cxn ang="0">
                    <a:pos x="T0" y="T1"/>
                  </a:cxn>
                  <a:cxn ang="0">
                    <a:pos x="T2" y="T3"/>
                  </a:cxn>
                  <a:cxn ang="0">
                    <a:pos x="T4" y="T5"/>
                  </a:cxn>
                  <a:cxn ang="0">
                    <a:pos x="T6" y="T7"/>
                  </a:cxn>
                  <a:cxn ang="0">
                    <a:pos x="T8" y="T9"/>
                  </a:cxn>
                </a:cxnLst>
                <a:rect l="0" t="0" r="r" b="b"/>
                <a:pathLst>
                  <a:path w="184" h="19">
                    <a:moveTo>
                      <a:pt x="181" y="0"/>
                    </a:moveTo>
                    <a:lnTo>
                      <a:pt x="0" y="0"/>
                    </a:lnTo>
                    <a:lnTo>
                      <a:pt x="4" y="19"/>
                    </a:lnTo>
                    <a:lnTo>
                      <a:pt x="184" y="19"/>
                    </a:lnTo>
                    <a:lnTo>
                      <a:pt x="1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任意多边形 76">
                <a:extLst>
                  <a:ext uri="{FF2B5EF4-FFF2-40B4-BE49-F238E27FC236}">
                    <a16:creationId xmlns:a16="http://schemas.microsoft.com/office/drawing/2014/main" id="{C420B066-3241-4E27-8CA0-8438E08E7E79}"/>
                  </a:ext>
                </a:extLst>
              </p:cNvPr>
              <p:cNvSpPr/>
              <p:nvPr/>
            </p:nvSpPr>
            <p:spPr bwMode="auto">
              <a:xfrm>
                <a:off x="4806951" y="1838326"/>
                <a:ext cx="292100" cy="30163"/>
              </a:xfrm>
              <a:custGeom>
                <a:avLst/>
                <a:gdLst>
                  <a:gd name="T0" fmla="*/ 181 w 184"/>
                  <a:gd name="T1" fmla="*/ 0 h 19"/>
                  <a:gd name="T2" fmla="*/ 0 w 184"/>
                  <a:gd name="T3" fmla="*/ 0 h 19"/>
                  <a:gd name="T4" fmla="*/ 4 w 184"/>
                  <a:gd name="T5" fmla="*/ 19 h 19"/>
                  <a:gd name="T6" fmla="*/ 184 w 184"/>
                  <a:gd name="T7" fmla="*/ 19 h 19"/>
                  <a:gd name="T8" fmla="*/ 181 w 184"/>
                  <a:gd name="T9" fmla="*/ 0 h 19"/>
                </a:gdLst>
                <a:ahLst/>
                <a:cxnLst>
                  <a:cxn ang="0">
                    <a:pos x="T0" y="T1"/>
                  </a:cxn>
                  <a:cxn ang="0">
                    <a:pos x="T2" y="T3"/>
                  </a:cxn>
                  <a:cxn ang="0">
                    <a:pos x="T4" y="T5"/>
                  </a:cxn>
                  <a:cxn ang="0">
                    <a:pos x="T6" y="T7"/>
                  </a:cxn>
                  <a:cxn ang="0">
                    <a:pos x="T8" y="T9"/>
                  </a:cxn>
                </a:cxnLst>
                <a:rect l="0" t="0" r="r" b="b"/>
                <a:pathLst>
                  <a:path w="184" h="19">
                    <a:moveTo>
                      <a:pt x="181" y="0"/>
                    </a:moveTo>
                    <a:lnTo>
                      <a:pt x="0" y="0"/>
                    </a:lnTo>
                    <a:lnTo>
                      <a:pt x="4" y="19"/>
                    </a:lnTo>
                    <a:lnTo>
                      <a:pt x="184" y="19"/>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矩形 269">
                <a:extLst>
                  <a:ext uri="{FF2B5EF4-FFF2-40B4-BE49-F238E27FC236}">
                    <a16:creationId xmlns:a16="http://schemas.microsoft.com/office/drawing/2014/main" id="{8AAE5E34-55D2-D973-8903-6B94BC687CC8}"/>
                  </a:ext>
                </a:extLst>
              </p:cNvPr>
              <p:cNvSpPr/>
              <p:nvPr/>
            </p:nvSpPr>
            <p:spPr bwMode="auto">
              <a:xfrm>
                <a:off x="5543551" y="1838326"/>
                <a:ext cx="11113" cy="30163"/>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1" name="矩形 270">
                <a:extLst>
                  <a:ext uri="{FF2B5EF4-FFF2-40B4-BE49-F238E27FC236}">
                    <a16:creationId xmlns:a16="http://schemas.microsoft.com/office/drawing/2014/main" id="{FECE83F4-0421-F690-E2FC-8BE35EEF45CE}"/>
                  </a:ext>
                </a:extLst>
              </p:cNvPr>
              <p:cNvSpPr/>
              <p:nvPr/>
            </p:nvSpPr>
            <p:spPr bwMode="auto">
              <a:xfrm>
                <a:off x="5543551" y="1838326"/>
                <a:ext cx="11113" cy="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2" name="任意多边形 79">
                <a:extLst>
                  <a:ext uri="{FF2B5EF4-FFF2-40B4-BE49-F238E27FC236}">
                    <a16:creationId xmlns:a16="http://schemas.microsoft.com/office/drawing/2014/main" id="{546C422B-8406-425F-B1DA-792A2711C6C3}"/>
                  </a:ext>
                </a:extLst>
              </p:cNvPr>
              <p:cNvSpPr/>
              <p:nvPr/>
            </p:nvSpPr>
            <p:spPr bwMode="auto">
              <a:xfrm>
                <a:off x="4632326" y="1838326"/>
                <a:ext cx="119063" cy="30163"/>
              </a:xfrm>
              <a:custGeom>
                <a:avLst/>
                <a:gdLst>
                  <a:gd name="T0" fmla="*/ 71 w 75"/>
                  <a:gd name="T1" fmla="*/ 0 h 19"/>
                  <a:gd name="T2" fmla="*/ 0 w 75"/>
                  <a:gd name="T3" fmla="*/ 0 h 19"/>
                  <a:gd name="T4" fmla="*/ 4 w 75"/>
                  <a:gd name="T5" fmla="*/ 19 h 19"/>
                  <a:gd name="T6" fmla="*/ 75 w 75"/>
                  <a:gd name="T7" fmla="*/ 19 h 19"/>
                  <a:gd name="T8" fmla="*/ 71 w 75"/>
                  <a:gd name="T9" fmla="*/ 0 h 19"/>
                </a:gdLst>
                <a:ahLst/>
                <a:cxnLst>
                  <a:cxn ang="0">
                    <a:pos x="T0" y="T1"/>
                  </a:cxn>
                  <a:cxn ang="0">
                    <a:pos x="T2" y="T3"/>
                  </a:cxn>
                  <a:cxn ang="0">
                    <a:pos x="T4" y="T5"/>
                  </a:cxn>
                  <a:cxn ang="0">
                    <a:pos x="T6" y="T7"/>
                  </a:cxn>
                  <a:cxn ang="0">
                    <a:pos x="T8" y="T9"/>
                  </a:cxn>
                </a:cxnLst>
                <a:rect l="0" t="0" r="r" b="b"/>
                <a:pathLst>
                  <a:path w="75" h="19">
                    <a:moveTo>
                      <a:pt x="71" y="0"/>
                    </a:moveTo>
                    <a:lnTo>
                      <a:pt x="0" y="0"/>
                    </a:lnTo>
                    <a:lnTo>
                      <a:pt x="4" y="19"/>
                    </a:lnTo>
                    <a:lnTo>
                      <a:pt x="75" y="19"/>
                    </a:lnTo>
                    <a:lnTo>
                      <a:pt x="7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任意多边形 80">
                <a:extLst>
                  <a:ext uri="{FF2B5EF4-FFF2-40B4-BE49-F238E27FC236}">
                    <a16:creationId xmlns:a16="http://schemas.microsoft.com/office/drawing/2014/main" id="{FAD5F9AA-2C82-488B-05B2-0D6F91C463ED}"/>
                  </a:ext>
                </a:extLst>
              </p:cNvPr>
              <p:cNvSpPr/>
              <p:nvPr/>
            </p:nvSpPr>
            <p:spPr bwMode="auto">
              <a:xfrm>
                <a:off x="4632326" y="1838326"/>
                <a:ext cx="119063" cy="30163"/>
              </a:xfrm>
              <a:custGeom>
                <a:avLst/>
                <a:gdLst>
                  <a:gd name="T0" fmla="*/ 71 w 75"/>
                  <a:gd name="T1" fmla="*/ 0 h 19"/>
                  <a:gd name="T2" fmla="*/ 0 w 75"/>
                  <a:gd name="T3" fmla="*/ 0 h 19"/>
                  <a:gd name="T4" fmla="*/ 4 w 75"/>
                  <a:gd name="T5" fmla="*/ 19 h 19"/>
                  <a:gd name="T6" fmla="*/ 75 w 75"/>
                  <a:gd name="T7" fmla="*/ 19 h 19"/>
                  <a:gd name="T8" fmla="*/ 71 w 75"/>
                  <a:gd name="T9" fmla="*/ 0 h 19"/>
                </a:gdLst>
                <a:ahLst/>
                <a:cxnLst>
                  <a:cxn ang="0">
                    <a:pos x="T0" y="T1"/>
                  </a:cxn>
                  <a:cxn ang="0">
                    <a:pos x="T2" y="T3"/>
                  </a:cxn>
                  <a:cxn ang="0">
                    <a:pos x="T4" y="T5"/>
                  </a:cxn>
                  <a:cxn ang="0">
                    <a:pos x="T6" y="T7"/>
                  </a:cxn>
                  <a:cxn ang="0">
                    <a:pos x="T8" y="T9"/>
                  </a:cxn>
                </a:cxnLst>
                <a:rect l="0" t="0" r="r" b="b"/>
                <a:pathLst>
                  <a:path w="75" h="19">
                    <a:moveTo>
                      <a:pt x="71" y="0"/>
                    </a:moveTo>
                    <a:lnTo>
                      <a:pt x="0" y="0"/>
                    </a:lnTo>
                    <a:lnTo>
                      <a:pt x="4" y="19"/>
                    </a:lnTo>
                    <a:lnTo>
                      <a:pt x="75" y="1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矩形 273">
                <a:extLst>
                  <a:ext uri="{FF2B5EF4-FFF2-40B4-BE49-F238E27FC236}">
                    <a16:creationId xmlns:a16="http://schemas.microsoft.com/office/drawing/2014/main" id="{38008B73-7021-613B-9602-1E1DFA4E1438}"/>
                  </a:ext>
                </a:extLst>
              </p:cNvPr>
              <p:cNvSpPr/>
              <p:nvPr/>
            </p:nvSpPr>
            <p:spPr bwMode="auto">
              <a:xfrm>
                <a:off x="4137026" y="1838326"/>
                <a:ext cx="9525" cy="301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5" name="矩形 274">
                <a:extLst>
                  <a:ext uri="{FF2B5EF4-FFF2-40B4-BE49-F238E27FC236}">
                    <a16:creationId xmlns:a16="http://schemas.microsoft.com/office/drawing/2014/main" id="{F7A26A16-1CD7-EFAE-F6C7-4EC801B1D7E7}"/>
                  </a:ext>
                </a:extLst>
              </p:cNvPr>
              <p:cNvSpPr/>
              <p:nvPr/>
            </p:nvSpPr>
            <p:spPr bwMode="auto">
              <a:xfrm>
                <a:off x="4137026" y="1838326"/>
                <a:ext cx="9525" cy="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6" name="任意多边形 83">
                <a:extLst>
                  <a:ext uri="{FF2B5EF4-FFF2-40B4-BE49-F238E27FC236}">
                    <a16:creationId xmlns:a16="http://schemas.microsoft.com/office/drawing/2014/main" id="{0529C40D-4A6F-A6F3-8D69-C6EBF7719D65}"/>
                  </a:ext>
                </a:extLst>
              </p:cNvPr>
              <p:cNvSpPr/>
              <p:nvPr/>
            </p:nvSpPr>
            <p:spPr bwMode="auto">
              <a:xfrm>
                <a:off x="4056063" y="1911351"/>
                <a:ext cx="14288" cy="41275"/>
              </a:xfrm>
              <a:custGeom>
                <a:avLst/>
                <a:gdLst>
                  <a:gd name="T0" fmla="*/ 9 w 9"/>
                  <a:gd name="T1" fmla="*/ 0 h 26"/>
                  <a:gd name="T2" fmla="*/ 2 w 9"/>
                  <a:gd name="T3" fmla="*/ 0 h 26"/>
                  <a:gd name="T4" fmla="*/ 0 w 9"/>
                  <a:gd name="T5" fmla="*/ 26 h 26"/>
                  <a:gd name="T6" fmla="*/ 2 w 9"/>
                  <a:gd name="T7" fmla="*/ 26 h 26"/>
                  <a:gd name="T8" fmla="*/ 4 w 9"/>
                  <a:gd name="T9" fmla="*/ 5 h 26"/>
                  <a:gd name="T10" fmla="*/ 9 w 9"/>
                  <a:gd name="T11" fmla="*/ 5 h 26"/>
                  <a:gd name="T12" fmla="*/ 9 w 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0"/>
                    </a:moveTo>
                    <a:lnTo>
                      <a:pt x="2" y="0"/>
                    </a:lnTo>
                    <a:lnTo>
                      <a:pt x="0" y="26"/>
                    </a:lnTo>
                    <a:lnTo>
                      <a:pt x="2" y="26"/>
                    </a:lnTo>
                    <a:lnTo>
                      <a:pt x="4" y="5"/>
                    </a:lnTo>
                    <a:lnTo>
                      <a:pt x="9" y="5"/>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任意多边形 84">
                <a:extLst>
                  <a:ext uri="{FF2B5EF4-FFF2-40B4-BE49-F238E27FC236}">
                    <a16:creationId xmlns:a16="http://schemas.microsoft.com/office/drawing/2014/main" id="{9CA9CADD-2547-5E9F-F67F-2836374F4FD5}"/>
                  </a:ext>
                </a:extLst>
              </p:cNvPr>
              <p:cNvSpPr/>
              <p:nvPr/>
            </p:nvSpPr>
            <p:spPr bwMode="auto">
              <a:xfrm>
                <a:off x="4056063" y="1911351"/>
                <a:ext cx="14288" cy="41275"/>
              </a:xfrm>
              <a:custGeom>
                <a:avLst/>
                <a:gdLst>
                  <a:gd name="T0" fmla="*/ 9 w 9"/>
                  <a:gd name="T1" fmla="*/ 0 h 26"/>
                  <a:gd name="T2" fmla="*/ 2 w 9"/>
                  <a:gd name="T3" fmla="*/ 0 h 26"/>
                  <a:gd name="T4" fmla="*/ 0 w 9"/>
                  <a:gd name="T5" fmla="*/ 26 h 26"/>
                  <a:gd name="T6" fmla="*/ 2 w 9"/>
                  <a:gd name="T7" fmla="*/ 26 h 26"/>
                  <a:gd name="T8" fmla="*/ 4 w 9"/>
                  <a:gd name="T9" fmla="*/ 5 h 26"/>
                  <a:gd name="T10" fmla="*/ 9 w 9"/>
                  <a:gd name="T11" fmla="*/ 5 h 26"/>
                  <a:gd name="T12" fmla="*/ 9 w 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9" h="26">
                    <a:moveTo>
                      <a:pt x="9" y="0"/>
                    </a:moveTo>
                    <a:lnTo>
                      <a:pt x="2" y="0"/>
                    </a:lnTo>
                    <a:lnTo>
                      <a:pt x="0" y="26"/>
                    </a:lnTo>
                    <a:lnTo>
                      <a:pt x="2" y="26"/>
                    </a:lnTo>
                    <a:lnTo>
                      <a:pt x="4" y="5"/>
                    </a:lnTo>
                    <a:lnTo>
                      <a:pt x="9" y="5"/>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任意多边形 85">
                <a:extLst>
                  <a:ext uri="{FF2B5EF4-FFF2-40B4-BE49-F238E27FC236}">
                    <a16:creationId xmlns:a16="http://schemas.microsoft.com/office/drawing/2014/main" id="{7036F06C-EFDD-D667-E91D-9070075225C6}"/>
                  </a:ext>
                </a:extLst>
              </p:cNvPr>
              <p:cNvSpPr/>
              <p:nvPr/>
            </p:nvSpPr>
            <p:spPr bwMode="auto">
              <a:xfrm>
                <a:off x="4070351" y="1879601"/>
                <a:ext cx="1541463" cy="39688"/>
              </a:xfrm>
              <a:custGeom>
                <a:avLst/>
                <a:gdLst>
                  <a:gd name="T0" fmla="*/ 42 w 971"/>
                  <a:gd name="T1" fmla="*/ 20 h 25"/>
                  <a:gd name="T2" fmla="*/ 0 w 971"/>
                  <a:gd name="T3" fmla="*/ 20 h 25"/>
                  <a:gd name="T4" fmla="*/ 0 w 971"/>
                  <a:gd name="T5" fmla="*/ 25 h 25"/>
                  <a:gd name="T6" fmla="*/ 42 w 971"/>
                  <a:gd name="T7" fmla="*/ 25 h 25"/>
                  <a:gd name="T8" fmla="*/ 42 w 971"/>
                  <a:gd name="T9" fmla="*/ 20 h 25"/>
                  <a:gd name="T10" fmla="*/ 971 w 971"/>
                  <a:gd name="T11" fmla="*/ 0 h 25"/>
                  <a:gd name="T12" fmla="*/ 969 w 971"/>
                  <a:gd name="T13" fmla="*/ 0 h 25"/>
                  <a:gd name="T14" fmla="*/ 967 w 971"/>
                  <a:gd name="T15" fmla="*/ 20 h 25"/>
                  <a:gd name="T16" fmla="*/ 951 w 971"/>
                  <a:gd name="T17" fmla="*/ 20 h 25"/>
                  <a:gd name="T18" fmla="*/ 951 w 971"/>
                  <a:gd name="T19" fmla="*/ 25 h 25"/>
                  <a:gd name="T20" fmla="*/ 969 w 971"/>
                  <a:gd name="T21" fmla="*/ 25 h 25"/>
                  <a:gd name="T22" fmla="*/ 971 w 971"/>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25">
                    <a:moveTo>
                      <a:pt x="42" y="20"/>
                    </a:moveTo>
                    <a:lnTo>
                      <a:pt x="0" y="20"/>
                    </a:lnTo>
                    <a:lnTo>
                      <a:pt x="0" y="25"/>
                    </a:lnTo>
                    <a:lnTo>
                      <a:pt x="42" y="25"/>
                    </a:lnTo>
                    <a:lnTo>
                      <a:pt x="42" y="20"/>
                    </a:lnTo>
                    <a:close/>
                    <a:moveTo>
                      <a:pt x="971" y="0"/>
                    </a:moveTo>
                    <a:lnTo>
                      <a:pt x="969" y="0"/>
                    </a:lnTo>
                    <a:lnTo>
                      <a:pt x="967" y="20"/>
                    </a:lnTo>
                    <a:lnTo>
                      <a:pt x="951" y="20"/>
                    </a:lnTo>
                    <a:lnTo>
                      <a:pt x="951" y="25"/>
                    </a:lnTo>
                    <a:lnTo>
                      <a:pt x="969" y="25"/>
                    </a:lnTo>
                    <a:lnTo>
                      <a:pt x="97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任意多边形 86">
                <a:extLst>
                  <a:ext uri="{FF2B5EF4-FFF2-40B4-BE49-F238E27FC236}">
                    <a16:creationId xmlns:a16="http://schemas.microsoft.com/office/drawing/2014/main" id="{E2DA6418-8626-AA0E-1DF5-CDEE5935F57A}"/>
                  </a:ext>
                </a:extLst>
              </p:cNvPr>
              <p:cNvSpPr/>
              <p:nvPr/>
            </p:nvSpPr>
            <p:spPr bwMode="auto">
              <a:xfrm>
                <a:off x="4070351" y="1879601"/>
                <a:ext cx="1541463" cy="39688"/>
              </a:xfrm>
              <a:custGeom>
                <a:avLst/>
                <a:gdLst>
                  <a:gd name="T0" fmla="*/ 42 w 971"/>
                  <a:gd name="T1" fmla="*/ 20 h 25"/>
                  <a:gd name="T2" fmla="*/ 0 w 971"/>
                  <a:gd name="T3" fmla="*/ 20 h 25"/>
                  <a:gd name="T4" fmla="*/ 0 w 971"/>
                  <a:gd name="T5" fmla="*/ 25 h 25"/>
                  <a:gd name="T6" fmla="*/ 42 w 971"/>
                  <a:gd name="T7" fmla="*/ 25 h 25"/>
                  <a:gd name="T8" fmla="*/ 42 w 971"/>
                  <a:gd name="T9" fmla="*/ 20 h 25"/>
                  <a:gd name="T10" fmla="*/ 971 w 971"/>
                  <a:gd name="T11" fmla="*/ 0 h 25"/>
                  <a:gd name="T12" fmla="*/ 969 w 971"/>
                  <a:gd name="T13" fmla="*/ 0 h 25"/>
                  <a:gd name="T14" fmla="*/ 967 w 971"/>
                  <a:gd name="T15" fmla="*/ 20 h 25"/>
                  <a:gd name="T16" fmla="*/ 951 w 971"/>
                  <a:gd name="T17" fmla="*/ 20 h 25"/>
                  <a:gd name="T18" fmla="*/ 951 w 971"/>
                  <a:gd name="T19" fmla="*/ 25 h 25"/>
                  <a:gd name="T20" fmla="*/ 969 w 971"/>
                  <a:gd name="T21" fmla="*/ 25 h 25"/>
                  <a:gd name="T22" fmla="*/ 971 w 971"/>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25">
                    <a:moveTo>
                      <a:pt x="42" y="20"/>
                    </a:moveTo>
                    <a:lnTo>
                      <a:pt x="0" y="20"/>
                    </a:lnTo>
                    <a:lnTo>
                      <a:pt x="0" y="25"/>
                    </a:lnTo>
                    <a:lnTo>
                      <a:pt x="42" y="25"/>
                    </a:lnTo>
                    <a:lnTo>
                      <a:pt x="42" y="20"/>
                    </a:lnTo>
                    <a:moveTo>
                      <a:pt x="971" y="0"/>
                    </a:moveTo>
                    <a:lnTo>
                      <a:pt x="969" y="0"/>
                    </a:lnTo>
                    <a:lnTo>
                      <a:pt x="967" y="20"/>
                    </a:lnTo>
                    <a:lnTo>
                      <a:pt x="951" y="20"/>
                    </a:lnTo>
                    <a:lnTo>
                      <a:pt x="951" y="25"/>
                    </a:lnTo>
                    <a:lnTo>
                      <a:pt x="969" y="25"/>
                    </a:lnTo>
                    <a:lnTo>
                      <a:pt x="9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任意多边形 87">
                <a:extLst>
                  <a:ext uri="{FF2B5EF4-FFF2-40B4-BE49-F238E27FC236}">
                    <a16:creationId xmlns:a16="http://schemas.microsoft.com/office/drawing/2014/main" id="{E8309E37-78E6-E18D-01C2-C03043EF8F84}"/>
                  </a:ext>
                </a:extLst>
              </p:cNvPr>
              <p:cNvSpPr/>
              <p:nvPr/>
            </p:nvSpPr>
            <p:spPr bwMode="auto">
              <a:xfrm>
                <a:off x="4146551" y="1911351"/>
                <a:ext cx="1433513" cy="7938"/>
              </a:xfrm>
              <a:custGeom>
                <a:avLst/>
                <a:gdLst>
                  <a:gd name="T0" fmla="*/ 315 w 903"/>
                  <a:gd name="T1" fmla="*/ 0 h 5"/>
                  <a:gd name="T2" fmla="*/ 0 w 903"/>
                  <a:gd name="T3" fmla="*/ 0 h 5"/>
                  <a:gd name="T4" fmla="*/ 0 w 903"/>
                  <a:gd name="T5" fmla="*/ 5 h 5"/>
                  <a:gd name="T6" fmla="*/ 317 w 903"/>
                  <a:gd name="T7" fmla="*/ 5 h 5"/>
                  <a:gd name="T8" fmla="*/ 315 w 903"/>
                  <a:gd name="T9" fmla="*/ 0 h 5"/>
                  <a:gd name="T10" fmla="*/ 425 w 903"/>
                  <a:gd name="T11" fmla="*/ 0 h 5"/>
                  <a:gd name="T12" fmla="*/ 386 w 903"/>
                  <a:gd name="T13" fmla="*/ 0 h 5"/>
                  <a:gd name="T14" fmla="*/ 388 w 903"/>
                  <a:gd name="T15" fmla="*/ 5 h 5"/>
                  <a:gd name="T16" fmla="*/ 427 w 903"/>
                  <a:gd name="T17" fmla="*/ 5 h 5"/>
                  <a:gd name="T18" fmla="*/ 425 w 903"/>
                  <a:gd name="T19" fmla="*/ 0 h 5"/>
                  <a:gd name="T20" fmla="*/ 880 w 903"/>
                  <a:gd name="T21" fmla="*/ 0 h 5"/>
                  <a:gd name="T22" fmla="*/ 606 w 903"/>
                  <a:gd name="T23" fmla="*/ 0 h 5"/>
                  <a:gd name="T24" fmla="*/ 607 w 903"/>
                  <a:gd name="T25" fmla="*/ 5 h 5"/>
                  <a:gd name="T26" fmla="*/ 880 w 903"/>
                  <a:gd name="T27" fmla="*/ 5 h 5"/>
                  <a:gd name="T28" fmla="*/ 880 w 903"/>
                  <a:gd name="T29" fmla="*/ 0 h 5"/>
                  <a:gd name="T30" fmla="*/ 903 w 903"/>
                  <a:gd name="T31" fmla="*/ 0 h 5"/>
                  <a:gd name="T32" fmla="*/ 887 w 903"/>
                  <a:gd name="T33" fmla="*/ 0 h 5"/>
                  <a:gd name="T34" fmla="*/ 887 w 903"/>
                  <a:gd name="T35" fmla="*/ 5 h 5"/>
                  <a:gd name="T36" fmla="*/ 903 w 903"/>
                  <a:gd name="T37" fmla="*/ 5 h 5"/>
                  <a:gd name="T38" fmla="*/ 903 w 903"/>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5">
                    <a:moveTo>
                      <a:pt x="315" y="0"/>
                    </a:moveTo>
                    <a:lnTo>
                      <a:pt x="0" y="0"/>
                    </a:lnTo>
                    <a:lnTo>
                      <a:pt x="0" y="5"/>
                    </a:lnTo>
                    <a:lnTo>
                      <a:pt x="317" y="5"/>
                    </a:lnTo>
                    <a:lnTo>
                      <a:pt x="315" y="0"/>
                    </a:lnTo>
                    <a:close/>
                    <a:moveTo>
                      <a:pt x="425" y="0"/>
                    </a:moveTo>
                    <a:lnTo>
                      <a:pt x="386" y="0"/>
                    </a:lnTo>
                    <a:lnTo>
                      <a:pt x="388" y="5"/>
                    </a:lnTo>
                    <a:lnTo>
                      <a:pt x="427" y="5"/>
                    </a:lnTo>
                    <a:lnTo>
                      <a:pt x="425" y="0"/>
                    </a:lnTo>
                    <a:close/>
                    <a:moveTo>
                      <a:pt x="880" y="0"/>
                    </a:moveTo>
                    <a:lnTo>
                      <a:pt x="606" y="0"/>
                    </a:lnTo>
                    <a:lnTo>
                      <a:pt x="607" y="5"/>
                    </a:lnTo>
                    <a:lnTo>
                      <a:pt x="880" y="5"/>
                    </a:lnTo>
                    <a:lnTo>
                      <a:pt x="880" y="0"/>
                    </a:lnTo>
                    <a:close/>
                    <a:moveTo>
                      <a:pt x="903" y="0"/>
                    </a:moveTo>
                    <a:lnTo>
                      <a:pt x="887" y="0"/>
                    </a:lnTo>
                    <a:lnTo>
                      <a:pt x="887" y="5"/>
                    </a:lnTo>
                    <a:lnTo>
                      <a:pt x="903" y="5"/>
                    </a:lnTo>
                    <a:lnTo>
                      <a:pt x="903"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任意多边形 88">
                <a:extLst>
                  <a:ext uri="{FF2B5EF4-FFF2-40B4-BE49-F238E27FC236}">
                    <a16:creationId xmlns:a16="http://schemas.microsoft.com/office/drawing/2014/main" id="{715A43E0-2036-B3ED-D9B6-05B7608D9BF3}"/>
                  </a:ext>
                </a:extLst>
              </p:cNvPr>
              <p:cNvSpPr/>
              <p:nvPr/>
            </p:nvSpPr>
            <p:spPr bwMode="auto">
              <a:xfrm>
                <a:off x="4146551" y="1911351"/>
                <a:ext cx="1433513" cy="7938"/>
              </a:xfrm>
              <a:custGeom>
                <a:avLst/>
                <a:gdLst>
                  <a:gd name="T0" fmla="*/ 315 w 903"/>
                  <a:gd name="T1" fmla="*/ 0 h 5"/>
                  <a:gd name="T2" fmla="*/ 0 w 903"/>
                  <a:gd name="T3" fmla="*/ 0 h 5"/>
                  <a:gd name="T4" fmla="*/ 0 w 903"/>
                  <a:gd name="T5" fmla="*/ 5 h 5"/>
                  <a:gd name="T6" fmla="*/ 317 w 903"/>
                  <a:gd name="T7" fmla="*/ 5 h 5"/>
                  <a:gd name="T8" fmla="*/ 315 w 903"/>
                  <a:gd name="T9" fmla="*/ 0 h 5"/>
                  <a:gd name="T10" fmla="*/ 425 w 903"/>
                  <a:gd name="T11" fmla="*/ 0 h 5"/>
                  <a:gd name="T12" fmla="*/ 386 w 903"/>
                  <a:gd name="T13" fmla="*/ 0 h 5"/>
                  <a:gd name="T14" fmla="*/ 388 w 903"/>
                  <a:gd name="T15" fmla="*/ 5 h 5"/>
                  <a:gd name="T16" fmla="*/ 427 w 903"/>
                  <a:gd name="T17" fmla="*/ 5 h 5"/>
                  <a:gd name="T18" fmla="*/ 425 w 903"/>
                  <a:gd name="T19" fmla="*/ 0 h 5"/>
                  <a:gd name="T20" fmla="*/ 880 w 903"/>
                  <a:gd name="T21" fmla="*/ 0 h 5"/>
                  <a:gd name="T22" fmla="*/ 606 w 903"/>
                  <a:gd name="T23" fmla="*/ 0 h 5"/>
                  <a:gd name="T24" fmla="*/ 607 w 903"/>
                  <a:gd name="T25" fmla="*/ 5 h 5"/>
                  <a:gd name="T26" fmla="*/ 880 w 903"/>
                  <a:gd name="T27" fmla="*/ 5 h 5"/>
                  <a:gd name="T28" fmla="*/ 880 w 903"/>
                  <a:gd name="T29" fmla="*/ 0 h 5"/>
                  <a:gd name="T30" fmla="*/ 903 w 903"/>
                  <a:gd name="T31" fmla="*/ 0 h 5"/>
                  <a:gd name="T32" fmla="*/ 887 w 903"/>
                  <a:gd name="T33" fmla="*/ 0 h 5"/>
                  <a:gd name="T34" fmla="*/ 887 w 903"/>
                  <a:gd name="T35" fmla="*/ 5 h 5"/>
                  <a:gd name="T36" fmla="*/ 903 w 903"/>
                  <a:gd name="T37" fmla="*/ 5 h 5"/>
                  <a:gd name="T38" fmla="*/ 903 w 903"/>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5">
                    <a:moveTo>
                      <a:pt x="315" y="0"/>
                    </a:moveTo>
                    <a:lnTo>
                      <a:pt x="0" y="0"/>
                    </a:lnTo>
                    <a:lnTo>
                      <a:pt x="0" y="5"/>
                    </a:lnTo>
                    <a:lnTo>
                      <a:pt x="317" y="5"/>
                    </a:lnTo>
                    <a:lnTo>
                      <a:pt x="315" y="0"/>
                    </a:lnTo>
                    <a:moveTo>
                      <a:pt x="425" y="0"/>
                    </a:moveTo>
                    <a:lnTo>
                      <a:pt x="386" y="0"/>
                    </a:lnTo>
                    <a:lnTo>
                      <a:pt x="388" y="5"/>
                    </a:lnTo>
                    <a:lnTo>
                      <a:pt x="427" y="5"/>
                    </a:lnTo>
                    <a:lnTo>
                      <a:pt x="425" y="0"/>
                    </a:lnTo>
                    <a:moveTo>
                      <a:pt x="880" y="0"/>
                    </a:moveTo>
                    <a:lnTo>
                      <a:pt x="606" y="0"/>
                    </a:lnTo>
                    <a:lnTo>
                      <a:pt x="607" y="5"/>
                    </a:lnTo>
                    <a:lnTo>
                      <a:pt x="880" y="5"/>
                    </a:lnTo>
                    <a:lnTo>
                      <a:pt x="880" y="0"/>
                    </a:lnTo>
                    <a:moveTo>
                      <a:pt x="903" y="0"/>
                    </a:moveTo>
                    <a:lnTo>
                      <a:pt x="887" y="0"/>
                    </a:lnTo>
                    <a:lnTo>
                      <a:pt x="887" y="5"/>
                    </a:lnTo>
                    <a:lnTo>
                      <a:pt x="903" y="5"/>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任意多边形 89">
                <a:extLst>
                  <a:ext uri="{FF2B5EF4-FFF2-40B4-BE49-F238E27FC236}">
                    <a16:creationId xmlns:a16="http://schemas.microsoft.com/office/drawing/2014/main" id="{887D596C-34C4-5DC0-AC4C-637204566717}"/>
                  </a:ext>
                </a:extLst>
              </p:cNvPr>
              <p:cNvSpPr/>
              <p:nvPr/>
            </p:nvSpPr>
            <p:spPr bwMode="auto">
              <a:xfrm>
                <a:off x="4821238" y="1911351"/>
                <a:ext cx="288925" cy="7938"/>
              </a:xfrm>
              <a:custGeom>
                <a:avLst/>
                <a:gdLst>
                  <a:gd name="T0" fmla="*/ 181 w 182"/>
                  <a:gd name="T1" fmla="*/ 0 h 5"/>
                  <a:gd name="T2" fmla="*/ 0 w 182"/>
                  <a:gd name="T3" fmla="*/ 0 h 5"/>
                  <a:gd name="T4" fmla="*/ 2 w 182"/>
                  <a:gd name="T5" fmla="*/ 5 h 5"/>
                  <a:gd name="T6" fmla="*/ 182 w 182"/>
                  <a:gd name="T7" fmla="*/ 5 h 5"/>
                  <a:gd name="T8" fmla="*/ 181 w 182"/>
                  <a:gd name="T9" fmla="*/ 0 h 5"/>
                </a:gdLst>
                <a:ahLst/>
                <a:cxnLst>
                  <a:cxn ang="0">
                    <a:pos x="T0" y="T1"/>
                  </a:cxn>
                  <a:cxn ang="0">
                    <a:pos x="T2" y="T3"/>
                  </a:cxn>
                  <a:cxn ang="0">
                    <a:pos x="T4" y="T5"/>
                  </a:cxn>
                  <a:cxn ang="0">
                    <a:pos x="T6" y="T7"/>
                  </a:cxn>
                  <a:cxn ang="0">
                    <a:pos x="T8" y="T9"/>
                  </a:cxn>
                </a:cxnLst>
                <a:rect l="0" t="0" r="r" b="b"/>
                <a:pathLst>
                  <a:path w="182" h="5">
                    <a:moveTo>
                      <a:pt x="181" y="0"/>
                    </a:moveTo>
                    <a:lnTo>
                      <a:pt x="0" y="0"/>
                    </a:lnTo>
                    <a:lnTo>
                      <a:pt x="2" y="5"/>
                    </a:lnTo>
                    <a:lnTo>
                      <a:pt x="182" y="5"/>
                    </a:lnTo>
                    <a:lnTo>
                      <a:pt x="18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任意多边形 90">
                <a:extLst>
                  <a:ext uri="{FF2B5EF4-FFF2-40B4-BE49-F238E27FC236}">
                    <a16:creationId xmlns:a16="http://schemas.microsoft.com/office/drawing/2014/main" id="{6A0DB83C-0E6B-2D6B-1EEC-9F633C27603C}"/>
                  </a:ext>
                </a:extLst>
              </p:cNvPr>
              <p:cNvSpPr/>
              <p:nvPr/>
            </p:nvSpPr>
            <p:spPr bwMode="auto">
              <a:xfrm>
                <a:off x="4821238" y="1911351"/>
                <a:ext cx="288925" cy="7938"/>
              </a:xfrm>
              <a:custGeom>
                <a:avLst/>
                <a:gdLst>
                  <a:gd name="T0" fmla="*/ 181 w 182"/>
                  <a:gd name="T1" fmla="*/ 0 h 5"/>
                  <a:gd name="T2" fmla="*/ 0 w 182"/>
                  <a:gd name="T3" fmla="*/ 0 h 5"/>
                  <a:gd name="T4" fmla="*/ 2 w 182"/>
                  <a:gd name="T5" fmla="*/ 5 h 5"/>
                  <a:gd name="T6" fmla="*/ 182 w 182"/>
                  <a:gd name="T7" fmla="*/ 5 h 5"/>
                  <a:gd name="T8" fmla="*/ 181 w 182"/>
                  <a:gd name="T9" fmla="*/ 0 h 5"/>
                </a:gdLst>
                <a:ahLst/>
                <a:cxnLst>
                  <a:cxn ang="0">
                    <a:pos x="T0" y="T1"/>
                  </a:cxn>
                  <a:cxn ang="0">
                    <a:pos x="T2" y="T3"/>
                  </a:cxn>
                  <a:cxn ang="0">
                    <a:pos x="T4" y="T5"/>
                  </a:cxn>
                  <a:cxn ang="0">
                    <a:pos x="T6" y="T7"/>
                  </a:cxn>
                  <a:cxn ang="0">
                    <a:pos x="T8" y="T9"/>
                  </a:cxn>
                </a:cxnLst>
                <a:rect l="0" t="0" r="r" b="b"/>
                <a:pathLst>
                  <a:path w="182" h="5">
                    <a:moveTo>
                      <a:pt x="181" y="0"/>
                    </a:moveTo>
                    <a:lnTo>
                      <a:pt x="0" y="0"/>
                    </a:lnTo>
                    <a:lnTo>
                      <a:pt x="2" y="5"/>
                    </a:lnTo>
                    <a:lnTo>
                      <a:pt x="182" y="5"/>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矩形 283">
                <a:extLst>
                  <a:ext uri="{FF2B5EF4-FFF2-40B4-BE49-F238E27FC236}">
                    <a16:creationId xmlns:a16="http://schemas.microsoft.com/office/drawing/2014/main" id="{166257F9-C8BE-0744-A02A-70FFE7A658EA}"/>
                  </a:ext>
                </a:extLst>
              </p:cNvPr>
              <p:cNvSpPr/>
              <p:nvPr/>
            </p:nvSpPr>
            <p:spPr bwMode="auto">
              <a:xfrm>
                <a:off x="5543551" y="1911351"/>
                <a:ext cx="11113" cy="793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矩形 284">
                <a:extLst>
                  <a:ext uri="{FF2B5EF4-FFF2-40B4-BE49-F238E27FC236}">
                    <a16:creationId xmlns:a16="http://schemas.microsoft.com/office/drawing/2014/main" id="{86A13D05-7BFB-D401-595B-C9225DACEB5A}"/>
                  </a:ext>
                </a:extLst>
              </p:cNvPr>
              <p:cNvSpPr/>
              <p:nvPr/>
            </p:nvSpPr>
            <p:spPr bwMode="auto">
              <a:xfrm>
                <a:off x="5543551" y="1911351"/>
                <a:ext cx="11113" cy="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任意多边形 93">
                <a:extLst>
                  <a:ext uri="{FF2B5EF4-FFF2-40B4-BE49-F238E27FC236}">
                    <a16:creationId xmlns:a16="http://schemas.microsoft.com/office/drawing/2014/main" id="{CB5236F6-6689-9226-E5CF-5C2C8E391E60}"/>
                  </a:ext>
                </a:extLst>
              </p:cNvPr>
              <p:cNvSpPr/>
              <p:nvPr/>
            </p:nvSpPr>
            <p:spPr bwMode="auto">
              <a:xfrm>
                <a:off x="4646613" y="1911351"/>
                <a:ext cx="115888" cy="7938"/>
              </a:xfrm>
              <a:custGeom>
                <a:avLst/>
                <a:gdLst>
                  <a:gd name="T0" fmla="*/ 71 w 73"/>
                  <a:gd name="T1" fmla="*/ 0 h 5"/>
                  <a:gd name="T2" fmla="*/ 0 w 73"/>
                  <a:gd name="T3" fmla="*/ 0 h 5"/>
                  <a:gd name="T4" fmla="*/ 2 w 73"/>
                  <a:gd name="T5" fmla="*/ 5 h 5"/>
                  <a:gd name="T6" fmla="*/ 73 w 73"/>
                  <a:gd name="T7" fmla="*/ 5 h 5"/>
                  <a:gd name="T8" fmla="*/ 71 w 73"/>
                  <a:gd name="T9" fmla="*/ 0 h 5"/>
                </a:gdLst>
                <a:ahLst/>
                <a:cxnLst>
                  <a:cxn ang="0">
                    <a:pos x="T0" y="T1"/>
                  </a:cxn>
                  <a:cxn ang="0">
                    <a:pos x="T2" y="T3"/>
                  </a:cxn>
                  <a:cxn ang="0">
                    <a:pos x="T4" y="T5"/>
                  </a:cxn>
                  <a:cxn ang="0">
                    <a:pos x="T6" y="T7"/>
                  </a:cxn>
                  <a:cxn ang="0">
                    <a:pos x="T8" y="T9"/>
                  </a:cxn>
                </a:cxnLst>
                <a:rect l="0" t="0" r="r" b="b"/>
                <a:pathLst>
                  <a:path w="73" h="5">
                    <a:moveTo>
                      <a:pt x="71" y="0"/>
                    </a:moveTo>
                    <a:lnTo>
                      <a:pt x="0" y="0"/>
                    </a:lnTo>
                    <a:lnTo>
                      <a:pt x="2" y="5"/>
                    </a:lnTo>
                    <a:lnTo>
                      <a:pt x="73" y="5"/>
                    </a:lnTo>
                    <a:lnTo>
                      <a:pt x="7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任意多边形 94">
                <a:extLst>
                  <a:ext uri="{FF2B5EF4-FFF2-40B4-BE49-F238E27FC236}">
                    <a16:creationId xmlns:a16="http://schemas.microsoft.com/office/drawing/2014/main" id="{AB76B6CB-078A-5342-B663-0298E82662A5}"/>
                  </a:ext>
                </a:extLst>
              </p:cNvPr>
              <p:cNvSpPr/>
              <p:nvPr/>
            </p:nvSpPr>
            <p:spPr bwMode="auto">
              <a:xfrm>
                <a:off x="4646613" y="1911351"/>
                <a:ext cx="115888" cy="7938"/>
              </a:xfrm>
              <a:custGeom>
                <a:avLst/>
                <a:gdLst>
                  <a:gd name="T0" fmla="*/ 71 w 73"/>
                  <a:gd name="T1" fmla="*/ 0 h 5"/>
                  <a:gd name="T2" fmla="*/ 0 w 73"/>
                  <a:gd name="T3" fmla="*/ 0 h 5"/>
                  <a:gd name="T4" fmla="*/ 2 w 73"/>
                  <a:gd name="T5" fmla="*/ 5 h 5"/>
                  <a:gd name="T6" fmla="*/ 73 w 73"/>
                  <a:gd name="T7" fmla="*/ 5 h 5"/>
                  <a:gd name="T8" fmla="*/ 71 w 73"/>
                  <a:gd name="T9" fmla="*/ 0 h 5"/>
                </a:gdLst>
                <a:ahLst/>
                <a:cxnLst>
                  <a:cxn ang="0">
                    <a:pos x="T0" y="T1"/>
                  </a:cxn>
                  <a:cxn ang="0">
                    <a:pos x="T2" y="T3"/>
                  </a:cxn>
                  <a:cxn ang="0">
                    <a:pos x="T4" y="T5"/>
                  </a:cxn>
                  <a:cxn ang="0">
                    <a:pos x="T6" y="T7"/>
                  </a:cxn>
                  <a:cxn ang="0">
                    <a:pos x="T8" y="T9"/>
                  </a:cxn>
                </a:cxnLst>
                <a:rect l="0" t="0" r="r" b="b"/>
                <a:pathLst>
                  <a:path w="73" h="5">
                    <a:moveTo>
                      <a:pt x="71" y="0"/>
                    </a:moveTo>
                    <a:lnTo>
                      <a:pt x="0" y="0"/>
                    </a:lnTo>
                    <a:lnTo>
                      <a:pt x="2" y="5"/>
                    </a:lnTo>
                    <a:lnTo>
                      <a:pt x="73" y="5"/>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矩形 287">
                <a:extLst>
                  <a:ext uri="{FF2B5EF4-FFF2-40B4-BE49-F238E27FC236}">
                    <a16:creationId xmlns:a16="http://schemas.microsoft.com/office/drawing/2014/main" id="{D6AFC647-ABFE-6EAB-60A4-FDCF60467F99}"/>
                  </a:ext>
                </a:extLst>
              </p:cNvPr>
              <p:cNvSpPr/>
              <p:nvPr/>
            </p:nvSpPr>
            <p:spPr bwMode="auto">
              <a:xfrm>
                <a:off x="4137026" y="1911351"/>
                <a:ext cx="9525" cy="793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矩形 288">
                <a:extLst>
                  <a:ext uri="{FF2B5EF4-FFF2-40B4-BE49-F238E27FC236}">
                    <a16:creationId xmlns:a16="http://schemas.microsoft.com/office/drawing/2014/main" id="{4D1C35B2-434F-D6A0-A575-3982B386DE70}"/>
                  </a:ext>
                </a:extLst>
              </p:cNvPr>
              <p:cNvSpPr/>
              <p:nvPr/>
            </p:nvSpPr>
            <p:spPr bwMode="auto">
              <a:xfrm>
                <a:off x="4137026" y="1911351"/>
                <a:ext cx="9525" cy="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任意多边形 97">
                <a:extLst>
                  <a:ext uri="{FF2B5EF4-FFF2-40B4-BE49-F238E27FC236}">
                    <a16:creationId xmlns:a16="http://schemas.microsoft.com/office/drawing/2014/main" id="{05AE7BD2-1291-FF47-BED2-9D075A8ED68D}"/>
                  </a:ext>
                </a:extLst>
              </p:cNvPr>
              <p:cNvSpPr/>
              <p:nvPr/>
            </p:nvSpPr>
            <p:spPr bwMode="auto">
              <a:xfrm>
                <a:off x="4059238" y="1879601"/>
                <a:ext cx="11113" cy="31750"/>
              </a:xfrm>
              <a:custGeom>
                <a:avLst/>
                <a:gdLst>
                  <a:gd name="T0" fmla="*/ 7 w 7"/>
                  <a:gd name="T1" fmla="*/ 0 h 20"/>
                  <a:gd name="T2" fmla="*/ 2 w 7"/>
                  <a:gd name="T3" fmla="*/ 0 h 20"/>
                  <a:gd name="T4" fmla="*/ 0 w 7"/>
                  <a:gd name="T5" fmla="*/ 20 h 20"/>
                  <a:gd name="T6" fmla="*/ 7 w 7"/>
                  <a:gd name="T7" fmla="*/ 20 h 20"/>
                  <a:gd name="T8" fmla="*/ 7 w 7"/>
                  <a:gd name="T9" fmla="*/ 0 h 20"/>
                </a:gdLst>
                <a:ahLst/>
                <a:cxnLst>
                  <a:cxn ang="0">
                    <a:pos x="T0" y="T1"/>
                  </a:cxn>
                  <a:cxn ang="0">
                    <a:pos x="T2" y="T3"/>
                  </a:cxn>
                  <a:cxn ang="0">
                    <a:pos x="T4" y="T5"/>
                  </a:cxn>
                  <a:cxn ang="0">
                    <a:pos x="T6" y="T7"/>
                  </a:cxn>
                  <a:cxn ang="0">
                    <a:pos x="T8" y="T9"/>
                  </a:cxn>
                </a:cxnLst>
                <a:rect l="0" t="0" r="r" b="b"/>
                <a:pathLst>
                  <a:path w="7" h="20">
                    <a:moveTo>
                      <a:pt x="7" y="0"/>
                    </a:moveTo>
                    <a:lnTo>
                      <a:pt x="2" y="0"/>
                    </a:lnTo>
                    <a:lnTo>
                      <a:pt x="0" y="20"/>
                    </a:lnTo>
                    <a:lnTo>
                      <a:pt x="7" y="20"/>
                    </a:lnTo>
                    <a:lnTo>
                      <a:pt x="7"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任意多边形 98">
                <a:extLst>
                  <a:ext uri="{FF2B5EF4-FFF2-40B4-BE49-F238E27FC236}">
                    <a16:creationId xmlns:a16="http://schemas.microsoft.com/office/drawing/2014/main" id="{B42BD8E7-4D46-D7BF-2E75-170DF72BC858}"/>
                  </a:ext>
                </a:extLst>
              </p:cNvPr>
              <p:cNvSpPr/>
              <p:nvPr/>
            </p:nvSpPr>
            <p:spPr bwMode="auto">
              <a:xfrm>
                <a:off x="4059238" y="1879601"/>
                <a:ext cx="11113" cy="31750"/>
              </a:xfrm>
              <a:custGeom>
                <a:avLst/>
                <a:gdLst>
                  <a:gd name="T0" fmla="*/ 7 w 7"/>
                  <a:gd name="T1" fmla="*/ 0 h 20"/>
                  <a:gd name="T2" fmla="*/ 2 w 7"/>
                  <a:gd name="T3" fmla="*/ 0 h 20"/>
                  <a:gd name="T4" fmla="*/ 0 w 7"/>
                  <a:gd name="T5" fmla="*/ 20 h 20"/>
                  <a:gd name="T6" fmla="*/ 7 w 7"/>
                  <a:gd name="T7" fmla="*/ 20 h 20"/>
                  <a:gd name="T8" fmla="*/ 7 w 7"/>
                  <a:gd name="T9" fmla="*/ 0 h 20"/>
                </a:gdLst>
                <a:ahLst/>
                <a:cxnLst>
                  <a:cxn ang="0">
                    <a:pos x="T0" y="T1"/>
                  </a:cxn>
                  <a:cxn ang="0">
                    <a:pos x="T2" y="T3"/>
                  </a:cxn>
                  <a:cxn ang="0">
                    <a:pos x="T4" y="T5"/>
                  </a:cxn>
                  <a:cxn ang="0">
                    <a:pos x="T6" y="T7"/>
                  </a:cxn>
                  <a:cxn ang="0">
                    <a:pos x="T8" y="T9"/>
                  </a:cxn>
                </a:cxnLst>
                <a:rect l="0" t="0" r="r" b="b"/>
                <a:pathLst>
                  <a:path w="7" h="20">
                    <a:moveTo>
                      <a:pt x="7" y="0"/>
                    </a:moveTo>
                    <a:lnTo>
                      <a:pt x="2" y="0"/>
                    </a:lnTo>
                    <a:lnTo>
                      <a:pt x="0" y="20"/>
                    </a:lnTo>
                    <a:lnTo>
                      <a:pt x="7" y="2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任意多边形 99">
                <a:extLst>
                  <a:ext uri="{FF2B5EF4-FFF2-40B4-BE49-F238E27FC236}">
                    <a16:creationId xmlns:a16="http://schemas.microsoft.com/office/drawing/2014/main" id="{1B6295D4-0F73-A58E-61AD-CD8AACD47B6A}"/>
                  </a:ext>
                </a:extLst>
              </p:cNvPr>
              <p:cNvSpPr/>
              <p:nvPr/>
            </p:nvSpPr>
            <p:spPr bwMode="auto">
              <a:xfrm>
                <a:off x="4070351" y="1879601"/>
                <a:ext cx="1538288" cy="31750"/>
              </a:xfrm>
              <a:custGeom>
                <a:avLst/>
                <a:gdLst>
                  <a:gd name="T0" fmla="*/ 42 w 969"/>
                  <a:gd name="T1" fmla="*/ 0 h 20"/>
                  <a:gd name="T2" fmla="*/ 0 w 969"/>
                  <a:gd name="T3" fmla="*/ 0 h 20"/>
                  <a:gd name="T4" fmla="*/ 0 w 969"/>
                  <a:gd name="T5" fmla="*/ 20 h 20"/>
                  <a:gd name="T6" fmla="*/ 42 w 969"/>
                  <a:gd name="T7" fmla="*/ 20 h 20"/>
                  <a:gd name="T8" fmla="*/ 42 w 969"/>
                  <a:gd name="T9" fmla="*/ 0 h 20"/>
                  <a:gd name="T10" fmla="*/ 969 w 969"/>
                  <a:gd name="T11" fmla="*/ 0 h 20"/>
                  <a:gd name="T12" fmla="*/ 951 w 969"/>
                  <a:gd name="T13" fmla="*/ 0 h 20"/>
                  <a:gd name="T14" fmla="*/ 951 w 969"/>
                  <a:gd name="T15" fmla="*/ 20 h 20"/>
                  <a:gd name="T16" fmla="*/ 967 w 969"/>
                  <a:gd name="T17" fmla="*/ 20 h 20"/>
                  <a:gd name="T18" fmla="*/ 969 w 969"/>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9" h="20">
                    <a:moveTo>
                      <a:pt x="42" y="0"/>
                    </a:moveTo>
                    <a:lnTo>
                      <a:pt x="0" y="0"/>
                    </a:lnTo>
                    <a:lnTo>
                      <a:pt x="0" y="20"/>
                    </a:lnTo>
                    <a:lnTo>
                      <a:pt x="42" y="20"/>
                    </a:lnTo>
                    <a:lnTo>
                      <a:pt x="42" y="0"/>
                    </a:lnTo>
                    <a:close/>
                    <a:moveTo>
                      <a:pt x="969" y="0"/>
                    </a:moveTo>
                    <a:lnTo>
                      <a:pt x="951" y="0"/>
                    </a:lnTo>
                    <a:lnTo>
                      <a:pt x="951" y="20"/>
                    </a:lnTo>
                    <a:lnTo>
                      <a:pt x="967" y="20"/>
                    </a:lnTo>
                    <a:lnTo>
                      <a:pt x="969"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任意多边形 100">
                <a:extLst>
                  <a:ext uri="{FF2B5EF4-FFF2-40B4-BE49-F238E27FC236}">
                    <a16:creationId xmlns:a16="http://schemas.microsoft.com/office/drawing/2014/main" id="{DEB2FA41-D187-0FD1-1C32-45A9BF1EF868}"/>
                  </a:ext>
                </a:extLst>
              </p:cNvPr>
              <p:cNvSpPr/>
              <p:nvPr/>
            </p:nvSpPr>
            <p:spPr bwMode="auto">
              <a:xfrm>
                <a:off x="4070351" y="1879601"/>
                <a:ext cx="1538288" cy="31750"/>
              </a:xfrm>
              <a:custGeom>
                <a:avLst/>
                <a:gdLst>
                  <a:gd name="T0" fmla="*/ 42 w 969"/>
                  <a:gd name="T1" fmla="*/ 0 h 20"/>
                  <a:gd name="T2" fmla="*/ 0 w 969"/>
                  <a:gd name="T3" fmla="*/ 0 h 20"/>
                  <a:gd name="T4" fmla="*/ 0 w 969"/>
                  <a:gd name="T5" fmla="*/ 20 h 20"/>
                  <a:gd name="T6" fmla="*/ 42 w 969"/>
                  <a:gd name="T7" fmla="*/ 20 h 20"/>
                  <a:gd name="T8" fmla="*/ 42 w 969"/>
                  <a:gd name="T9" fmla="*/ 0 h 20"/>
                  <a:gd name="T10" fmla="*/ 969 w 969"/>
                  <a:gd name="T11" fmla="*/ 0 h 20"/>
                  <a:gd name="T12" fmla="*/ 951 w 969"/>
                  <a:gd name="T13" fmla="*/ 0 h 20"/>
                  <a:gd name="T14" fmla="*/ 951 w 969"/>
                  <a:gd name="T15" fmla="*/ 20 h 20"/>
                  <a:gd name="T16" fmla="*/ 967 w 969"/>
                  <a:gd name="T17" fmla="*/ 20 h 20"/>
                  <a:gd name="T18" fmla="*/ 969 w 969"/>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9" h="20">
                    <a:moveTo>
                      <a:pt x="42" y="0"/>
                    </a:moveTo>
                    <a:lnTo>
                      <a:pt x="0" y="0"/>
                    </a:lnTo>
                    <a:lnTo>
                      <a:pt x="0" y="20"/>
                    </a:lnTo>
                    <a:lnTo>
                      <a:pt x="42" y="20"/>
                    </a:lnTo>
                    <a:lnTo>
                      <a:pt x="42" y="0"/>
                    </a:lnTo>
                    <a:moveTo>
                      <a:pt x="969" y="0"/>
                    </a:moveTo>
                    <a:lnTo>
                      <a:pt x="951" y="0"/>
                    </a:lnTo>
                    <a:lnTo>
                      <a:pt x="951" y="20"/>
                    </a:lnTo>
                    <a:lnTo>
                      <a:pt x="967" y="20"/>
                    </a:lnTo>
                    <a:lnTo>
                      <a:pt x="9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任意多边形 101">
                <a:extLst>
                  <a:ext uri="{FF2B5EF4-FFF2-40B4-BE49-F238E27FC236}">
                    <a16:creationId xmlns:a16="http://schemas.microsoft.com/office/drawing/2014/main" id="{B3472AE8-FA12-DF68-211F-C76261210A33}"/>
                  </a:ext>
                </a:extLst>
              </p:cNvPr>
              <p:cNvSpPr/>
              <p:nvPr/>
            </p:nvSpPr>
            <p:spPr bwMode="auto">
              <a:xfrm>
                <a:off x="4146551" y="1879601"/>
                <a:ext cx="1433513" cy="31750"/>
              </a:xfrm>
              <a:custGeom>
                <a:avLst/>
                <a:gdLst>
                  <a:gd name="T0" fmla="*/ 312 w 903"/>
                  <a:gd name="T1" fmla="*/ 0 h 20"/>
                  <a:gd name="T2" fmla="*/ 0 w 903"/>
                  <a:gd name="T3" fmla="*/ 0 h 20"/>
                  <a:gd name="T4" fmla="*/ 0 w 903"/>
                  <a:gd name="T5" fmla="*/ 20 h 20"/>
                  <a:gd name="T6" fmla="*/ 315 w 903"/>
                  <a:gd name="T7" fmla="*/ 20 h 20"/>
                  <a:gd name="T8" fmla="*/ 312 w 903"/>
                  <a:gd name="T9" fmla="*/ 0 h 20"/>
                  <a:gd name="T10" fmla="*/ 421 w 903"/>
                  <a:gd name="T11" fmla="*/ 0 h 20"/>
                  <a:gd name="T12" fmla="*/ 382 w 903"/>
                  <a:gd name="T13" fmla="*/ 0 h 20"/>
                  <a:gd name="T14" fmla="*/ 386 w 903"/>
                  <a:gd name="T15" fmla="*/ 20 h 20"/>
                  <a:gd name="T16" fmla="*/ 425 w 903"/>
                  <a:gd name="T17" fmla="*/ 20 h 20"/>
                  <a:gd name="T18" fmla="*/ 421 w 903"/>
                  <a:gd name="T19" fmla="*/ 0 h 20"/>
                  <a:gd name="T20" fmla="*/ 880 w 903"/>
                  <a:gd name="T21" fmla="*/ 0 h 20"/>
                  <a:gd name="T22" fmla="*/ 602 w 903"/>
                  <a:gd name="T23" fmla="*/ 0 h 20"/>
                  <a:gd name="T24" fmla="*/ 606 w 903"/>
                  <a:gd name="T25" fmla="*/ 20 h 20"/>
                  <a:gd name="T26" fmla="*/ 880 w 903"/>
                  <a:gd name="T27" fmla="*/ 20 h 20"/>
                  <a:gd name="T28" fmla="*/ 880 w 903"/>
                  <a:gd name="T29" fmla="*/ 0 h 20"/>
                  <a:gd name="T30" fmla="*/ 903 w 903"/>
                  <a:gd name="T31" fmla="*/ 0 h 20"/>
                  <a:gd name="T32" fmla="*/ 887 w 903"/>
                  <a:gd name="T33" fmla="*/ 0 h 20"/>
                  <a:gd name="T34" fmla="*/ 887 w 903"/>
                  <a:gd name="T35" fmla="*/ 20 h 20"/>
                  <a:gd name="T36" fmla="*/ 903 w 903"/>
                  <a:gd name="T37" fmla="*/ 20 h 20"/>
                  <a:gd name="T38" fmla="*/ 903 w 903"/>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20">
                    <a:moveTo>
                      <a:pt x="312" y="0"/>
                    </a:moveTo>
                    <a:lnTo>
                      <a:pt x="0" y="0"/>
                    </a:lnTo>
                    <a:lnTo>
                      <a:pt x="0" y="20"/>
                    </a:lnTo>
                    <a:lnTo>
                      <a:pt x="315" y="20"/>
                    </a:lnTo>
                    <a:lnTo>
                      <a:pt x="312" y="0"/>
                    </a:lnTo>
                    <a:close/>
                    <a:moveTo>
                      <a:pt x="421" y="0"/>
                    </a:moveTo>
                    <a:lnTo>
                      <a:pt x="382" y="0"/>
                    </a:lnTo>
                    <a:lnTo>
                      <a:pt x="386" y="20"/>
                    </a:lnTo>
                    <a:lnTo>
                      <a:pt x="425" y="20"/>
                    </a:lnTo>
                    <a:lnTo>
                      <a:pt x="421" y="0"/>
                    </a:lnTo>
                    <a:close/>
                    <a:moveTo>
                      <a:pt x="880" y="0"/>
                    </a:moveTo>
                    <a:lnTo>
                      <a:pt x="602" y="0"/>
                    </a:lnTo>
                    <a:lnTo>
                      <a:pt x="606" y="20"/>
                    </a:lnTo>
                    <a:lnTo>
                      <a:pt x="880" y="20"/>
                    </a:lnTo>
                    <a:lnTo>
                      <a:pt x="880" y="0"/>
                    </a:lnTo>
                    <a:close/>
                    <a:moveTo>
                      <a:pt x="903" y="0"/>
                    </a:moveTo>
                    <a:lnTo>
                      <a:pt x="887" y="0"/>
                    </a:lnTo>
                    <a:lnTo>
                      <a:pt x="887" y="20"/>
                    </a:lnTo>
                    <a:lnTo>
                      <a:pt x="903" y="20"/>
                    </a:lnTo>
                    <a:lnTo>
                      <a:pt x="903"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任意多边形 102">
                <a:extLst>
                  <a:ext uri="{FF2B5EF4-FFF2-40B4-BE49-F238E27FC236}">
                    <a16:creationId xmlns:a16="http://schemas.microsoft.com/office/drawing/2014/main" id="{7757BF5B-5546-33F0-7363-7C58AD94BD33}"/>
                  </a:ext>
                </a:extLst>
              </p:cNvPr>
              <p:cNvSpPr/>
              <p:nvPr/>
            </p:nvSpPr>
            <p:spPr bwMode="auto">
              <a:xfrm>
                <a:off x="4146551" y="1879601"/>
                <a:ext cx="1433513" cy="31750"/>
              </a:xfrm>
              <a:custGeom>
                <a:avLst/>
                <a:gdLst>
                  <a:gd name="T0" fmla="*/ 312 w 903"/>
                  <a:gd name="T1" fmla="*/ 0 h 20"/>
                  <a:gd name="T2" fmla="*/ 0 w 903"/>
                  <a:gd name="T3" fmla="*/ 0 h 20"/>
                  <a:gd name="T4" fmla="*/ 0 w 903"/>
                  <a:gd name="T5" fmla="*/ 20 h 20"/>
                  <a:gd name="T6" fmla="*/ 315 w 903"/>
                  <a:gd name="T7" fmla="*/ 20 h 20"/>
                  <a:gd name="T8" fmla="*/ 312 w 903"/>
                  <a:gd name="T9" fmla="*/ 0 h 20"/>
                  <a:gd name="T10" fmla="*/ 421 w 903"/>
                  <a:gd name="T11" fmla="*/ 0 h 20"/>
                  <a:gd name="T12" fmla="*/ 382 w 903"/>
                  <a:gd name="T13" fmla="*/ 0 h 20"/>
                  <a:gd name="T14" fmla="*/ 386 w 903"/>
                  <a:gd name="T15" fmla="*/ 20 h 20"/>
                  <a:gd name="T16" fmla="*/ 425 w 903"/>
                  <a:gd name="T17" fmla="*/ 20 h 20"/>
                  <a:gd name="T18" fmla="*/ 421 w 903"/>
                  <a:gd name="T19" fmla="*/ 0 h 20"/>
                  <a:gd name="T20" fmla="*/ 880 w 903"/>
                  <a:gd name="T21" fmla="*/ 0 h 20"/>
                  <a:gd name="T22" fmla="*/ 602 w 903"/>
                  <a:gd name="T23" fmla="*/ 0 h 20"/>
                  <a:gd name="T24" fmla="*/ 606 w 903"/>
                  <a:gd name="T25" fmla="*/ 20 h 20"/>
                  <a:gd name="T26" fmla="*/ 880 w 903"/>
                  <a:gd name="T27" fmla="*/ 20 h 20"/>
                  <a:gd name="T28" fmla="*/ 880 w 903"/>
                  <a:gd name="T29" fmla="*/ 0 h 20"/>
                  <a:gd name="T30" fmla="*/ 903 w 903"/>
                  <a:gd name="T31" fmla="*/ 0 h 20"/>
                  <a:gd name="T32" fmla="*/ 887 w 903"/>
                  <a:gd name="T33" fmla="*/ 0 h 20"/>
                  <a:gd name="T34" fmla="*/ 887 w 903"/>
                  <a:gd name="T35" fmla="*/ 20 h 20"/>
                  <a:gd name="T36" fmla="*/ 903 w 903"/>
                  <a:gd name="T37" fmla="*/ 20 h 20"/>
                  <a:gd name="T38" fmla="*/ 903 w 903"/>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20">
                    <a:moveTo>
                      <a:pt x="312" y="0"/>
                    </a:moveTo>
                    <a:lnTo>
                      <a:pt x="0" y="0"/>
                    </a:lnTo>
                    <a:lnTo>
                      <a:pt x="0" y="20"/>
                    </a:lnTo>
                    <a:lnTo>
                      <a:pt x="315" y="20"/>
                    </a:lnTo>
                    <a:lnTo>
                      <a:pt x="312" y="0"/>
                    </a:lnTo>
                    <a:moveTo>
                      <a:pt x="421" y="0"/>
                    </a:moveTo>
                    <a:lnTo>
                      <a:pt x="382" y="0"/>
                    </a:lnTo>
                    <a:lnTo>
                      <a:pt x="386" y="20"/>
                    </a:lnTo>
                    <a:lnTo>
                      <a:pt x="425" y="20"/>
                    </a:lnTo>
                    <a:lnTo>
                      <a:pt x="421" y="0"/>
                    </a:lnTo>
                    <a:moveTo>
                      <a:pt x="880" y="0"/>
                    </a:moveTo>
                    <a:lnTo>
                      <a:pt x="602" y="0"/>
                    </a:lnTo>
                    <a:lnTo>
                      <a:pt x="606" y="20"/>
                    </a:lnTo>
                    <a:lnTo>
                      <a:pt x="880" y="20"/>
                    </a:lnTo>
                    <a:lnTo>
                      <a:pt x="880" y="0"/>
                    </a:lnTo>
                    <a:moveTo>
                      <a:pt x="903" y="0"/>
                    </a:moveTo>
                    <a:lnTo>
                      <a:pt x="887" y="0"/>
                    </a:lnTo>
                    <a:lnTo>
                      <a:pt x="887" y="20"/>
                    </a:lnTo>
                    <a:lnTo>
                      <a:pt x="903" y="20"/>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任意多边形 103">
                <a:extLst>
                  <a:ext uri="{FF2B5EF4-FFF2-40B4-BE49-F238E27FC236}">
                    <a16:creationId xmlns:a16="http://schemas.microsoft.com/office/drawing/2014/main" id="{06AA11F4-DF39-505B-7F7C-F7A0F22FBFD9}"/>
                  </a:ext>
                </a:extLst>
              </p:cNvPr>
              <p:cNvSpPr/>
              <p:nvPr/>
            </p:nvSpPr>
            <p:spPr bwMode="auto">
              <a:xfrm>
                <a:off x="4814888" y="1879601"/>
                <a:ext cx="293688" cy="31750"/>
              </a:xfrm>
              <a:custGeom>
                <a:avLst/>
                <a:gdLst>
                  <a:gd name="T0" fmla="*/ 181 w 185"/>
                  <a:gd name="T1" fmla="*/ 0 h 20"/>
                  <a:gd name="T2" fmla="*/ 0 w 185"/>
                  <a:gd name="T3" fmla="*/ 0 h 20"/>
                  <a:gd name="T4" fmla="*/ 4 w 185"/>
                  <a:gd name="T5" fmla="*/ 20 h 20"/>
                  <a:gd name="T6" fmla="*/ 185 w 185"/>
                  <a:gd name="T7" fmla="*/ 20 h 20"/>
                  <a:gd name="T8" fmla="*/ 181 w 185"/>
                  <a:gd name="T9" fmla="*/ 0 h 20"/>
                </a:gdLst>
                <a:ahLst/>
                <a:cxnLst>
                  <a:cxn ang="0">
                    <a:pos x="T0" y="T1"/>
                  </a:cxn>
                  <a:cxn ang="0">
                    <a:pos x="T2" y="T3"/>
                  </a:cxn>
                  <a:cxn ang="0">
                    <a:pos x="T4" y="T5"/>
                  </a:cxn>
                  <a:cxn ang="0">
                    <a:pos x="T6" y="T7"/>
                  </a:cxn>
                  <a:cxn ang="0">
                    <a:pos x="T8" y="T9"/>
                  </a:cxn>
                </a:cxnLst>
                <a:rect l="0" t="0" r="r" b="b"/>
                <a:pathLst>
                  <a:path w="185" h="20">
                    <a:moveTo>
                      <a:pt x="181" y="0"/>
                    </a:moveTo>
                    <a:lnTo>
                      <a:pt x="0" y="0"/>
                    </a:lnTo>
                    <a:lnTo>
                      <a:pt x="4" y="20"/>
                    </a:lnTo>
                    <a:lnTo>
                      <a:pt x="185" y="20"/>
                    </a:lnTo>
                    <a:lnTo>
                      <a:pt x="1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任意多边形 104">
                <a:extLst>
                  <a:ext uri="{FF2B5EF4-FFF2-40B4-BE49-F238E27FC236}">
                    <a16:creationId xmlns:a16="http://schemas.microsoft.com/office/drawing/2014/main" id="{5B2264DB-E7FD-8179-4154-849565A025CD}"/>
                  </a:ext>
                </a:extLst>
              </p:cNvPr>
              <p:cNvSpPr/>
              <p:nvPr/>
            </p:nvSpPr>
            <p:spPr bwMode="auto">
              <a:xfrm>
                <a:off x="4814888" y="1879601"/>
                <a:ext cx="293688" cy="31750"/>
              </a:xfrm>
              <a:custGeom>
                <a:avLst/>
                <a:gdLst>
                  <a:gd name="T0" fmla="*/ 181 w 185"/>
                  <a:gd name="T1" fmla="*/ 0 h 20"/>
                  <a:gd name="T2" fmla="*/ 0 w 185"/>
                  <a:gd name="T3" fmla="*/ 0 h 20"/>
                  <a:gd name="T4" fmla="*/ 4 w 185"/>
                  <a:gd name="T5" fmla="*/ 20 h 20"/>
                  <a:gd name="T6" fmla="*/ 185 w 185"/>
                  <a:gd name="T7" fmla="*/ 20 h 20"/>
                  <a:gd name="T8" fmla="*/ 181 w 185"/>
                  <a:gd name="T9" fmla="*/ 0 h 20"/>
                </a:gdLst>
                <a:ahLst/>
                <a:cxnLst>
                  <a:cxn ang="0">
                    <a:pos x="T0" y="T1"/>
                  </a:cxn>
                  <a:cxn ang="0">
                    <a:pos x="T2" y="T3"/>
                  </a:cxn>
                  <a:cxn ang="0">
                    <a:pos x="T4" y="T5"/>
                  </a:cxn>
                  <a:cxn ang="0">
                    <a:pos x="T6" y="T7"/>
                  </a:cxn>
                  <a:cxn ang="0">
                    <a:pos x="T8" y="T9"/>
                  </a:cxn>
                </a:cxnLst>
                <a:rect l="0" t="0" r="r" b="b"/>
                <a:pathLst>
                  <a:path w="185" h="20">
                    <a:moveTo>
                      <a:pt x="181" y="0"/>
                    </a:moveTo>
                    <a:lnTo>
                      <a:pt x="0" y="0"/>
                    </a:lnTo>
                    <a:lnTo>
                      <a:pt x="4" y="20"/>
                    </a:lnTo>
                    <a:lnTo>
                      <a:pt x="185" y="2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矩形 297">
                <a:extLst>
                  <a:ext uri="{FF2B5EF4-FFF2-40B4-BE49-F238E27FC236}">
                    <a16:creationId xmlns:a16="http://schemas.microsoft.com/office/drawing/2014/main" id="{634766E5-D6EF-B4D0-FC32-3BE27210379A}"/>
                  </a:ext>
                </a:extLst>
              </p:cNvPr>
              <p:cNvSpPr/>
              <p:nvPr/>
            </p:nvSpPr>
            <p:spPr bwMode="auto">
              <a:xfrm>
                <a:off x="5543551" y="1879601"/>
                <a:ext cx="11113" cy="3175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矩形 298">
                <a:extLst>
                  <a:ext uri="{FF2B5EF4-FFF2-40B4-BE49-F238E27FC236}">
                    <a16:creationId xmlns:a16="http://schemas.microsoft.com/office/drawing/2014/main" id="{F18795DB-EA6F-A083-1E84-B1B197C89903}"/>
                  </a:ext>
                </a:extLst>
              </p:cNvPr>
              <p:cNvSpPr/>
              <p:nvPr/>
            </p:nvSpPr>
            <p:spPr bwMode="auto">
              <a:xfrm>
                <a:off x="5543551" y="1879601"/>
                <a:ext cx="11113"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任意多边形 107">
                <a:extLst>
                  <a:ext uri="{FF2B5EF4-FFF2-40B4-BE49-F238E27FC236}">
                    <a16:creationId xmlns:a16="http://schemas.microsoft.com/office/drawing/2014/main" id="{392404B0-C37B-EDEF-DA25-28F4DDF9B1D6}"/>
                  </a:ext>
                </a:extLst>
              </p:cNvPr>
              <p:cNvSpPr/>
              <p:nvPr/>
            </p:nvSpPr>
            <p:spPr bwMode="auto">
              <a:xfrm>
                <a:off x="4641851" y="1879601"/>
                <a:ext cx="117475" cy="31750"/>
              </a:xfrm>
              <a:custGeom>
                <a:avLst/>
                <a:gdLst>
                  <a:gd name="T0" fmla="*/ 70 w 74"/>
                  <a:gd name="T1" fmla="*/ 0 h 20"/>
                  <a:gd name="T2" fmla="*/ 0 w 74"/>
                  <a:gd name="T3" fmla="*/ 0 h 20"/>
                  <a:gd name="T4" fmla="*/ 3 w 74"/>
                  <a:gd name="T5" fmla="*/ 20 h 20"/>
                  <a:gd name="T6" fmla="*/ 74 w 74"/>
                  <a:gd name="T7" fmla="*/ 20 h 20"/>
                  <a:gd name="T8" fmla="*/ 70 w 74"/>
                  <a:gd name="T9" fmla="*/ 0 h 20"/>
                </a:gdLst>
                <a:ahLst/>
                <a:cxnLst>
                  <a:cxn ang="0">
                    <a:pos x="T0" y="T1"/>
                  </a:cxn>
                  <a:cxn ang="0">
                    <a:pos x="T2" y="T3"/>
                  </a:cxn>
                  <a:cxn ang="0">
                    <a:pos x="T4" y="T5"/>
                  </a:cxn>
                  <a:cxn ang="0">
                    <a:pos x="T6" y="T7"/>
                  </a:cxn>
                  <a:cxn ang="0">
                    <a:pos x="T8" y="T9"/>
                  </a:cxn>
                </a:cxnLst>
                <a:rect l="0" t="0" r="r" b="b"/>
                <a:pathLst>
                  <a:path w="74" h="20">
                    <a:moveTo>
                      <a:pt x="70" y="0"/>
                    </a:moveTo>
                    <a:lnTo>
                      <a:pt x="0" y="0"/>
                    </a:lnTo>
                    <a:lnTo>
                      <a:pt x="3" y="20"/>
                    </a:lnTo>
                    <a:lnTo>
                      <a:pt x="74" y="20"/>
                    </a:lnTo>
                    <a:lnTo>
                      <a:pt x="7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任意多边形 108">
                <a:extLst>
                  <a:ext uri="{FF2B5EF4-FFF2-40B4-BE49-F238E27FC236}">
                    <a16:creationId xmlns:a16="http://schemas.microsoft.com/office/drawing/2014/main" id="{6E09BDB1-0041-EA20-2B93-870ED9998881}"/>
                  </a:ext>
                </a:extLst>
              </p:cNvPr>
              <p:cNvSpPr/>
              <p:nvPr/>
            </p:nvSpPr>
            <p:spPr bwMode="auto">
              <a:xfrm>
                <a:off x="4641851" y="1879601"/>
                <a:ext cx="117475" cy="31750"/>
              </a:xfrm>
              <a:custGeom>
                <a:avLst/>
                <a:gdLst>
                  <a:gd name="T0" fmla="*/ 70 w 74"/>
                  <a:gd name="T1" fmla="*/ 0 h 20"/>
                  <a:gd name="T2" fmla="*/ 0 w 74"/>
                  <a:gd name="T3" fmla="*/ 0 h 20"/>
                  <a:gd name="T4" fmla="*/ 3 w 74"/>
                  <a:gd name="T5" fmla="*/ 20 h 20"/>
                  <a:gd name="T6" fmla="*/ 74 w 74"/>
                  <a:gd name="T7" fmla="*/ 20 h 20"/>
                  <a:gd name="T8" fmla="*/ 70 w 74"/>
                  <a:gd name="T9" fmla="*/ 0 h 20"/>
                </a:gdLst>
                <a:ahLst/>
                <a:cxnLst>
                  <a:cxn ang="0">
                    <a:pos x="T0" y="T1"/>
                  </a:cxn>
                  <a:cxn ang="0">
                    <a:pos x="T2" y="T3"/>
                  </a:cxn>
                  <a:cxn ang="0">
                    <a:pos x="T4" y="T5"/>
                  </a:cxn>
                  <a:cxn ang="0">
                    <a:pos x="T6" y="T7"/>
                  </a:cxn>
                  <a:cxn ang="0">
                    <a:pos x="T8" y="T9"/>
                  </a:cxn>
                </a:cxnLst>
                <a:rect l="0" t="0" r="r" b="b"/>
                <a:pathLst>
                  <a:path w="74" h="20">
                    <a:moveTo>
                      <a:pt x="70" y="0"/>
                    </a:moveTo>
                    <a:lnTo>
                      <a:pt x="0" y="0"/>
                    </a:lnTo>
                    <a:lnTo>
                      <a:pt x="3" y="20"/>
                    </a:lnTo>
                    <a:lnTo>
                      <a:pt x="74" y="2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矩形 301">
                <a:extLst>
                  <a:ext uri="{FF2B5EF4-FFF2-40B4-BE49-F238E27FC236}">
                    <a16:creationId xmlns:a16="http://schemas.microsoft.com/office/drawing/2014/main" id="{1946951E-8A76-B591-C72F-01506CC3BAA9}"/>
                  </a:ext>
                </a:extLst>
              </p:cNvPr>
              <p:cNvSpPr/>
              <p:nvPr/>
            </p:nvSpPr>
            <p:spPr bwMode="auto">
              <a:xfrm>
                <a:off x="4137026" y="1879601"/>
                <a:ext cx="9525" cy="3175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3" name="矩形 302">
                <a:extLst>
                  <a:ext uri="{FF2B5EF4-FFF2-40B4-BE49-F238E27FC236}">
                    <a16:creationId xmlns:a16="http://schemas.microsoft.com/office/drawing/2014/main" id="{D6BE3454-A8B6-EB0F-572C-B4DCBE9D4FAA}"/>
                  </a:ext>
                </a:extLst>
              </p:cNvPr>
              <p:cNvSpPr/>
              <p:nvPr/>
            </p:nvSpPr>
            <p:spPr bwMode="auto">
              <a:xfrm>
                <a:off x="4137026" y="1879601"/>
                <a:ext cx="95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4" name="任意多边形 111">
                <a:extLst>
                  <a:ext uri="{FF2B5EF4-FFF2-40B4-BE49-F238E27FC236}">
                    <a16:creationId xmlns:a16="http://schemas.microsoft.com/office/drawing/2014/main" id="{577C76C4-FE8A-5122-1EF6-A0D879214995}"/>
                  </a:ext>
                </a:extLst>
              </p:cNvPr>
              <p:cNvSpPr/>
              <p:nvPr/>
            </p:nvSpPr>
            <p:spPr bwMode="auto">
              <a:xfrm>
                <a:off x="4056063" y="1952626"/>
                <a:ext cx="14288" cy="42863"/>
              </a:xfrm>
              <a:custGeom>
                <a:avLst/>
                <a:gdLst>
                  <a:gd name="T0" fmla="*/ 9 w 9"/>
                  <a:gd name="T1" fmla="*/ 0 h 27"/>
                  <a:gd name="T2" fmla="*/ 2 w 9"/>
                  <a:gd name="T3" fmla="*/ 0 h 27"/>
                  <a:gd name="T4" fmla="*/ 0 w 9"/>
                  <a:gd name="T5" fmla="*/ 27 h 27"/>
                  <a:gd name="T6" fmla="*/ 2 w 9"/>
                  <a:gd name="T7" fmla="*/ 27 h 27"/>
                  <a:gd name="T8" fmla="*/ 4 w 9"/>
                  <a:gd name="T9" fmla="*/ 6 h 27"/>
                  <a:gd name="T10" fmla="*/ 9 w 9"/>
                  <a:gd name="T11" fmla="*/ 6 h 27"/>
                  <a:gd name="T12" fmla="*/ 9 w 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9" h="27">
                    <a:moveTo>
                      <a:pt x="9" y="0"/>
                    </a:moveTo>
                    <a:lnTo>
                      <a:pt x="2" y="0"/>
                    </a:lnTo>
                    <a:lnTo>
                      <a:pt x="0" y="27"/>
                    </a:lnTo>
                    <a:lnTo>
                      <a:pt x="2" y="27"/>
                    </a:lnTo>
                    <a:lnTo>
                      <a:pt x="4" y="6"/>
                    </a:lnTo>
                    <a:lnTo>
                      <a:pt x="9" y="6"/>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任意多边形 112">
                <a:extLst>
                  <a:ext uri="{FF2B5EF4-FFF2-40B4-BE49-F238E27FC236}">
                    <a16:creationId xmlns:a16="http://schemas.microsoft.com/office/drawing/2014/main" id="{30C3DC43-7521-3AF0-C76E-D3E1A0E7E275}"/>
                  </a:ext>
                </a:extLst>
              </p:cNvPr>
              <p:cNvSpPr/>
              <p:nvPr/>
            </p:nvSpPr>
            <p:spPr bwMode="auto">
              <a:xfrm>
                <a:off x="4056063" y="1952626"/>
                <a:ext cx="14288" cy="42863"/>
              </a:xfrm>
              <a:custGeom>
                <a:avLst/>
                <a:gdLst>
                  <a:gd name="T0" fmla="*/ 9 w 9"/>
                  <a:gd name="T1" fmla="*/ 0 h 27"/>
                  <a:gd name="T2" fmla="*/ 2 w 9"/>
                  <a:gd name="T3" fmla="*/ 0 h 27"/>
                  <a:gd name="T4" fmla="*/ 0 w 9"/>
                  <a:gd name="T5" fmla="*/ 27 h 27"/>
                  <a:gd name="T6" fmla="*/ 2 w 9"/>
                  <a:gd name="T7" fmla="*/ 27 h 27"/>
                  <a:gd name="T8" fmla="*/ 4 w 9"/>
                  <a:gd name="T9" fmla="*/ 6 h 27"/>
                  <a:gd name="T10" fmla="*/ 9 w 9"/>
                  <a:gd name="T11" fmla="*/ 6 h 27"/>
                  <a:gd name="T12" fmla="*/ 9 w 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9" h="27">
                    <a:moveTo>
                      <a:pt x="9" y="0"/>
                    </a:moveTo>
                    <a:lnTo>
                      <a:pt x="2" y="0"/>
                    </a:lnTo>
                    <a:lnTo>
                      <a:pt x="0" y="27"/>
                    </a:lnTo>
                    <a:lnTo>
                      <a:pt x="2" y="27"/>
                    </a:lnTo>
                    <a:lnTo>
                      <a:pt x="4" y="6"/>
                    </a:lnTo>
                    <a:lnTo>
                      <a:pt x="9" y="6"/>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任意多边形 113">
                <a:extLst>
                  <a:ext uri="{FF2B5EF4-FFF2-40B4-BE49-F238E27FC236}">
                    <a16:creationId xmlns:a16="http://schemas.microsoft.com/office/drawing/2014/main" id="{61A64677-D50B-6759-F8E4-7D85D8829D62}"/>
                  </a:ext>
                </a:extLst>
              </p:cNvPr>
              <p:cNvSpPr/>
              <p:nvPr/>
            </p:nvSpPr>
            <p:spPr bwMode="auto">
              <a:xfrm>
                <a:off x="4070351" y="1919288"/>
                <a:ext cx="1541463" cy="42863"/>
              </a:xfrm>
              <a:custGeom>
                <a:avLst/>
                <a:gdLst>
                  <a:gd name="T0" fmla="*/ 42 w 971"/>
                  <a:gd name="T1" fmla="*/ 21 h 27"/>
                  <a:gd name="T2" fmla="*/ 0 w 971"/>
                  <a:gd name="T3" fmla="*/ 21 h 27"/>
                  <a:gd name="T4" fmla="*/ 0 w 971"/>
                  <a:gd name="T5" fmla="*/ 27 h 27"/>
                  <a:gd name="T6" fmla="*/ 42 w 971"/>
                  <a:gd name="T7" fmla="*/ 27 h 27"/>
                  <a:gd name="T8" fmla="*/ 42 w 971"/>
                  <a:gd name="T9" fmla="*/ 21 h 27"/>
                  <a:gd name="T10" fmla="*/ 971 w 971"/>
                  <a:gd name="T11" fmla="*/ 0 h 27"/>
                  <a:gd name="T12" fmla="*/ 969 w 971"/>
                  <a:gd name="T13" fmla="*/ 0 h 27"/>
                  <a:gd name="T14" fmla="*/ 967 w 971"/>
                  <a:gd name="T15" fmla="*/ 21 h 27"/>
                  <a:gd name="T16" fmla="*/ 951 w 971"/>
                  <a:gd name="T17" fmla="*/ 21 h 27"/>
                  <a:gd name="T18" fmla="*/ 951 w 971"/>
                  <a:gd name="T19" fmla="*/ 27 h 27"/>
                  <a:gd name="T20" fmla="*/ 969 w 971"/>
                  <a:gd name="T21" fmla="*/ 27 h 27"/>
                  <a:gd name="T22" fmla="*/ 971 w 97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27">
                    <a:moveTo>
                      <a:pt x="42" y="21"/>
                    </a:moveTo>
                    <a:lnTo>
                      <a:pt x="0" y="21"/>
                    </a:lnTo>
                    <a:lnTo>
                      <a:pt x="0" y="27"/>
                    </a:lnTo>
                    <a:lnTo>
                      <a:pt x="42" y="27"/>
                    </a:lnTo>
                    <a:lnTo>
                      <a:pt x="42" y="21"/>
                    </a:lnTo>
                    <a:close/>
                    <a:moveTo>
                      <a:pt x="971" y="0"/>
                    </a:moveTo>
                    <a:lnTo>
                      <a:pt x="969" y="0"/>
                    </a:lnTo>
                    <a:lnTo>
                      <a:pt x="967" y="21"/>
                    </a:lnTo>
                    <a:lnTo>
                      <a:pt x="951" y="21"/>
                    </a:lnTo>
                    <a:lnTo>
                      <a:pt x="951" y="27"/>
                    </a:lnTo>
                    <a:lnTo>
                      <a:pt x="969" y="27"/>
                    </a:lnTo>
                    <a:lnTo>
                      <a:pt x="97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任意多边形 114">
                <a:extLst>
                  <a:ext uri="{FF2B5EF4-FFF2-40B4-BE49-F238E27FC236}">
                    <a16:creationId xmlns:a16="http://schemas.microsoft.com/office/drawing/2014/main" id="{5A912C91-D81C-515E-4038-6ECBA97471A9}"/>
                  </a:ext>
                </a:extLst>
              </p:cNvPr>
              <p:cNvSpPr/>
              <p:nvPr/>
            </p:nvSpPr>
            <p:spPr bwMode="auto">
              <a:xfrm>
                <a:off x="4070351" y="1919288"/>
                <a:ext cx="1541463" cy="42863"/>
              </a:xfrm>
              <a:custGeom>
                <a:avLst/>
                <a:gdLst>
                  <a:gd name="T0" fmla="*/ 42 w 971"/>
                  <a:gd name="T1" fmla="*/ 21 h 27"/>
                  <a:gd name="T2" fmla="*/ 0 w 971"/>
                  <a:gd name="T3" fmla="*/ 21 h 27"/>
                  <a:gd name="T4" fmla="*/ 0 w 971"/>
                  <a:gd name="T5" fmla="*/ 27 h 27"/>
                  <a:gd name="T6" fmla="*/ 42 w 971"/>
                  <a:gd name="T7" fmla="*/ 27 h 27"/>
                  <a:gd name="T8" fmla="*/ 42 w 971"/>
                  <a:gd name="T9" fmla="*/ 21 h 27"/>
                  <a:gd name="T10" fmla="*/ 971 w 971"/>
                  <a:gd name="T11" fmla="*/ 0 h 27"/>
                  <a:gd name="T12" fmla="*/ 969 w 971"/>
                  <a:gd name="T13" fmla="*/ 0 h 27"/>
                  <a:gd name="T14" fmla="*/ 967 w 971"/>
                  <a:gd name="T15" fmla="*/ 21 h 27"/>
                  <a:gd name="T16" fmla="*/ 951 w 971"/>
                  <a:gd name="T17" fmla="*/ 21 h 27"/>
                  <a:gd name="T18" fmla="*/ 951 w 971"/>
                  <a:gd name="T19" fmla="*/ 27 h 27"/>
                  <a:gd name="T20" fmla="*/ 969 w 971"/>
                  <a:gd name="T21" fmla="*/ 27 h 27"/>
                  <a:gd name="T22" fmla="*/ 971 w 97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27">
                    <a:moveTo>
                      <a:pt x="42" y="21"/>
                    </a:moveTo>
                    <a:lnTo>
                      <a:pt x="0" y="21"/>
                    </a:lnTo>
                    <a:lnTo>
                      <a:pt x="0" y="27"/>
                    </a:lnTo>
                    <a:lnTo>
                      <a:pt x="42" y="27"/>
                    </a:lnTo>
                    <a:lnTo>
                      <a:pt x="42" y="21"/>
                    </a:lnTo>
                    <a:moveTo>
                      <a:pt x="971" y="0"/>
                    </a:moveTo>
                    <a:lnTo>
                      <a:pt x="969" y="0"/>
                    </a:lnTo>
                    <a:lnTo>
                      <a:pt x="967" y="21"/>
                    </a:lnTo>
                    <a:lnTo>
                      <a:pt x="951" y="21"/>
                    </a:lnTo>
                    <a:lnTo>
                      <a:pt x="951" y="27"/>
                    </a:lnTo>
                    <a:lnTo>
                      <a:pt x="969" y="27"/>
                    </a:lnTo>
                    <a:lnTo>
                      <a:pt x="9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任意多边形 115">
                <a:extLst>
                  <a:ext uri="{FF2B5EF4-FFF2-40B4-BE49-F238E27FC236}">
                    <a16:creationId xmlns:a16="http://schemas.microsoft.com/office/drawing/2014/main" id="{34A0091A-3265-BED4-0504-353502F60D3B}"/>
                  </a:ext>
                </a:extLst>
              </p:cNvPr>
              <p:cNvSpPr/>
              <p:nvPr/>
            </p:nvSpPr>
            <p:spPr bwMode="auto">
              <a:xfrm>
                <a:off x="4146551" y="1952626"/>
                <a:ext cx="1433513" cy="9525"/>
              </a:xfrm>
              <a:custGeom>
                <a:avLst/>
                <a:gdLst>
                  <a:gd name="T0" fmla="*/ 320 w 903"/>
                  <a:gd name="T1" fmla="*/ 0 h 6"/>
                  <a:gd name="T2" fmla="*/ 0 w 903"/>
                  <a:gd name="T3" fmla="*/ 0 h 6"/>
                  <a:gd name="T4" fmla="*/ 0 w 903"/>
                  <a:gd name="T5" fmla="*/ 6 h 6"/>
                  <a:gd name="T6" fmla="*/ 322 w 903"/>
                  <a:gd name="T7" fmla="*/ 6 h 6"/>
                  <a:gd name="T8" fmla="*/ 320 w 903"/>
                  <a:gd name="T9" fmla="*/ 0 h 6"/>
                  <a:gd name="T10" fmla="*/ 430 w 903"/>
                  <a:gd name="T11" fmla="*/ 0 h 6"/>
                  <a:gd name="T12" fmla="*/ 391 w 903"/>
                  <a:gd name="T13" fmla="*/ 0 h 6"/>
                  <a:gd name="T14" fmla="*/ 393 w 903"/>
                  <a:gd name="T15" fmla="*/ 6 h 6"/>
                  <a:gd name="T16" fmla="*/ 432 w 903"/>
                  <a:gd name="T17" fmla="*/ 6 h 6"/>
                  <a:gd name="T18" fmla="*/ 430 w 903"/>
                  <a:gd name="T19" fmla="*/ 0 h 6"/>
                  <a:gd name="T20" fmla="*/ 880 w 903"/>
                  <a:gd name="T21" fmla="*/ 0 h 6"/>
                  <a:gd name="T22" fmla="*/ 613 w 903"/>
                  <a:gd name="T23" fmla="*/ 0 h 6"/>
                  <a:gd name="T24" fmla="*/ 613 w 903"/>
                  <a:gd name="T25" fmla="*/ 6 h 6"/>
                  <a:gd name="T26" fmla="*/ 880 w 903"/>
                  <a:gd name="T27" fmla="*/ 6 h 6"/>
                  <a:gd name="T28" fmla="*/ 880 w 903"/>
                  <a:gd name="T29" fmla="*/ 0 h 6"/>
                  <a:gd name="T30" fmla="*/ 903 w 903"/>
                  <a:gd name="T31" fmla="*/ 0 h 6"/>
                  <a:gd name="T32" fmla="*/ 887 w 903"/>
                  <a:gd name="T33" fmla="*/ 0 h 6"/>
                  <a:gd name="T34" fmla="*/ 887 w 903"/>
                  <a:gd name="T35" fmla="*/ 6 h 6"/>
                  <a:gd name="T36" fmla="*/ 903 w 903"/>
                  <a:gd name="T37" fmla="*/ 6 h 6"/>
                  <a:gd name="T38" fmla="*/ 903 w 903"/>
                  <a:gd name="T3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6">
                    <a:moveTo>
                      <a:pt x="320" y="0"/>
                    </a:moveTo>
                    <a:lnTo>
                      <a:pt x="0" y="0"/>
                    </a:lnTo>
                    <a:lnTo>
                      <a:pt x="0" y="6"/>
                    </a:lnTo>
                    <a:lnTo>
                      <a:pt x="322" y="6"/>
                    </a:lnTo>
                    <a:lnTo>
                      <a:pt x="320" y="0"/>
                    </a:lnTo>
                    <a:close/>
                    <a:moveTo>
                      <a:pt x="430" y="0"/>
                    </a:moveTo>
                    <a:lnTo>
                      <a:pt x="391" y="0"/>
                    </a:lnTo>
                    <a:lnTo>
                      <a:pt x="393" y="6"/>
                    </a:lnTo>
                    <a:lnTo>
                      <a:pt x="432" y="6"/>
                    </a:lnTo>
                    <a:lnTo>
                      <a:pt x="430" y="0"/>
                    </a:lnTo>
                    <a:close/>
                    <a:moveTo>
                      <a:pt x="880" y="0"/>
                    </a:moveTo>
                    <a:lnTo>
                      <a:pt x="613" y="0"/>
                    </a:lnTo>
                    <a:lnTo>
                      <a:pt x="613" y="6"/>
                    </a:lnTo>
                    <a:lnTo>
                      <a:pt x="880" y="6"/>
                    </a:lnTo>
                    <a:lnTo>
                      <a:pt x="880" y="0"/>
                    </a:lnTo>
                    <a:close/>
                    <a:moveTo>
                      <a:pt x="903" y="0"/>
                    </a:moveTo>
                    <a:lnTo>
                      <a:pt x="887" y="0"/>
                    </a:lnTo>
                    <a:lnTo>
                      <a:pt x="887" y="6"/>
                    </a:lnTo>
                    <a:lnTo>
                      <a:pt x="903" y="6"/>
                    </a:lnTo>
                    <a:lnTo>
                      <a:pt x="903"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任意多边形 116">
                <a:extLst>
                  <a:ext uri="{FF2B5EF4-FFF2-40B4-BE49-F238E27FC236}">
                    <a16:creationId xmlns:a16="http://schemas.microsoft.com/office/drawing/2014/main" id="{488960A9-A64B-808F-5FCA-4DD4F93F6DCA}"/>
                  </a:ext>
                </a:extLst>
              </p:cNvPr>
              <p:cNvSpPr/>
              <p:nvPr/>
            </p:nvSpPr>
            <p:spPr bwMode="auto">
              <a:xfrm>
                <a:off x="4146551" y="1952626"/>
                <a:ext cx="1433513" cy="9525"/>
              </a:xfrm>
              <a:custGeom>
                <a:avLst/>
                <a:gdLst>
                  <a:gd name="T0" fmla="*/ 320 w 903"/>
                  <a:gd name="T1" fmla="*/ 0 h 6"/>
                  <a:gd name="T2" fmla="*/ 0 w 903"/>
                  <a:gd name="T3" fmla="*/ 0 h 6"/>
                  <a:gd name="T4" fmla="*/ 0 w 903"/>
                  <a:gd name="T5" fmla="*/ 6 h 6"/>
                  <a:gd name="T6" fmla="*/ 322 w 903"/>
                  <a:gd name="T7" fmla="*/ 6 h 6"/>
                  <a:gd name="T8" fmla="*/ 320 w 903"/>
                  <a:gd name="T9" fmla="*/ 0 h 6"/>
                  <a:gd name="T10" fmla="*/ 430 w 903"/>
                  <a:gd name="T11" fmla="*/ 0 h 6"/>
                  <a:gd name="T12" fmla="*/ 391 w 903"/>
                  <a:gd name="T13" fmla="*/ 0 h 6"/>
                  <a:gd name="T14" fmla="*/ 393 w 903"/>
                  <a:gd name="T15" fmla="*/ 6 h 6"/>
                  <a:gd name="T16" fmla="*/ 432 w 903"/>
                  <a:gd name="T17" fmla="*/ 6 h 6"/>
                  <a:gd name="T18" fmla="*/ 430 w 903"/>
                  <a:gd name="T19" fmla="*/ 0 h 6"/>
                  <a:gd name="T20" fmla="*/ 880 w 903"/>
                  <a:gd name="T21" fmla="*/ 0 h 6"/>
                  <a:gd name="T22" fmla="*/ 613 w 903"/>
                  <a:gd name="T23" fmla="*/ 0 h 6"/>
                  <a:gd name="T24" fmla="*/ 613 w 903"/>
                  <a:gd name="T25" fmla="*/ 6 h 6"/>
                  <a:gd name="T26" fmla="*/ 880 w 903"/>
                  <a:gd name="T27" fmla="*/ 6 h 6"/>
                  <a:gd name="T28" fmla="*/ 880 w 903"/>
                  <a:gd name="T29" fmla="*/ 0 h 6"/>
                  <a:gd name="T30" fmla="*/ 903 w 903"/>
                  <a:gd name="T31" fmla="*/ 0 h 6"/>
                  <a:gd name="T32" fmla="*/ 887 w 903"/>
                  <a:gd name="T33" fmla="*/ 0 h 6"/>
                  <a:gd name="T34" fmla="*/ 887 w 903"/>
                  <a:gd name="T35" fmla="*/ 6 h 6"/>
                  <a:gd name="T36" fmla="*/ 903 w 903"/>
                  <a:gd name="T37" fmla="*/ 6 h 6"/>
                  <a:gd name="T38" fmla="*/ 903 w 903"/>
                  <a:gd name="T3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6">
                    <a:moveTo>
                      <a:pt x="320" y="0"/>
                    </a:moveTo>
                    <a:lnTo>
                      <a:pt x="0" y="0"/>
                    </a:lnTo>
                    <a:lnTo>
                      <a:pt x="0" y="6"/>
                    </a:lnTo>
                    <a:lnTo>
                      <a:pt x="322" y="6"/>
                    </a:lnTo>
                    <a:lnTo>
                      <a:pt x="320" y="0"/>
                    </a:lnTo>
                    <a:moveTo>
                      <a:pt x="430" y="0"/>
                    </a:moveTo>
                    <a:lnTo>
                      <a:pt x="391" y="0"/>
                    </a:lnTo>
                    <a:lnTo>
                      <a:pt x="393" y="6"/>
                    </a:lnTo>
                    <a:lnTo>
                      <a:pt x="432" y="6"/>
                    </a:lnTo>
                    <a:lnTo>
                      <a:pt x="430" y="0"/>
                    </a:lnTo>
                    <a:moveTo>
                      <a:pt x="880" y="0"/>
                    </a:moveTo>
                    <a:lnTo>
                      <a:pt x="613" y="0"/>
                    </a:lnTo>
                    <a:lnTo>
                      <a:pt x="613" y="6"/>
                    </a:lnTo>
                    <a:lnTo>
                      <a:pt x="880" y="6"/>
                    </a:lnTo>
                    <a:lnTo>
                      <a:pt x="880" y="0"/>
                    </a:lnTo>
                    <a:moveTo>
                      <a:pt x="903" y="0"/>
                    </a:moveTo>
                    <a:lnTo>
                      <a:pt x="887" y="0"/>
                    </a:lnTo>
                    <a:lnTo>
                      <a:pt x="887" y="6"/>
                    </a:lnTo>
                    <a:lnTo>
                      <a:pt x="903" y="6"/>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任意多边形 117">
                <a:extLst>
                  <a:ext uri="{FF2B5EF4-FFF2-40B4-BE49-F238E27FC236}">
                    <a16:creationId xmlns:a16="http://schemas.microsoft.com/office/drawing/2014/main" id="{4C5D46B8-004F-0EEC-22FB-3862C4951527}"/>
                  </a:ext>
                </a:extLst>
              </p:cNvPr>
              <p:cNvSpPr/>
              <p:nvPr/>
            </p:nvSpPr>
            <p:spPr bwMode="auto">
              <a:xfrm>
                <a:off x="4829176" y="1952626"/>
                <a:ext cx="290513" cy="9525"/>
              </a:xfrm>
              <a:custGeom>
                <a:avLst/>
                <a:gdLst>
                  <a:gd name="T0" fmla="*/ 183 w 183"/>
                  <a:gd name="T1" fmla="*/ 0 h 6"/>
                  <a:gd name="T2" fmla="*/ 0 w 183"/>
                  <a:gd name="T3" fmla="*/ 0 h 6"/>
                  <a:gd name="T4" fmla="*/ 2 w 183"/>
                  <a:gd name="T5" fmla="*/ 6 h 6"/>
                  <a:gd name="T6" fmla="*/ 183 w 183"/>
                  <a:gd name="T7" fmla="*/ 6 h 6"/>
                  <a:gd name="T8" fmla="*/ 183 w 183"/>
                  <a:gd name="T9" fmla="*/ 0 h 6"/>
                </a:gdLst>
                <a:ahLst/>
                <a:cxnLst>
                  <a:cxn ang="0">
                    <a:pos x="T0" y="T1"/>
                  </a:cxn>
                  <a:cxn ang="0">
                    <a:pos x="T2" y="T3"/>
                  </a:cxn>
                  <a:cxn ang="0">
                    <a:pos x="T4" y="T5"/>
                  </a:cxn>
                  <a:cxn ang="0">
                    <a:pos x="T6" y="T7"/>
                  </a:cxn>
                  <a:cxn ang="0">
                    <a:pos x="T8" y="T9"/>
                  </a:cxn>
                </a:cxnLst>
                <a:rect l="0" t="0" r="r" b="b"/>
                <a:pathLst>
                  <a:path w="183" h="6">
                    <a:moveTo>
                      <a:pt x="183" y="0"/>
                    </a:moveTo>
                    <a:lnTo>
                      <a:pt x="0" y="0"/>
                    </a:lnTo>
                    <a:lnTo>
                      <a:pt x="2" y="6"/>
                    </a:lnTo>
                    <a:lnTo>
                      <a:pt x="183" y="6"/>
                    </a:lnTo>
                    <a:lnTo>
                      <a:pt x="18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任意多边形 118">
                <a:extLst>
                  <a:ext uri="{FF2B5EF4-FFF2-40B4-BE49-F238E27FC236}">
                    <a16:creationId xmlns:a16="http://schemas.microsoft.com/office/drawing/2014/main" id="{3DA4D7FD-26BE-AAD1-46EF-3637EDB977F1}"/>
                  </a:ext>
                </a:extLst>
              </p:cNvPr>
              <p:cNvSpPr/>
              <p:nvPr/>
            </p:nvSpPr>
            <p:spPr bwMode="auto">
              <a:xfrm>
                <a:off x="4829176" y="1952626"/>
                <a:ext cx="290513" cy="9525"/>
              </a:xfrm>
              <a:custGeom>
                <a:avLst/>
                <a:gdLst>
                  <a:gd name="T0" fmla="*/ 183 w 183"/>
                  <a:gd name="T1" fmla="*/ 0 h 6"/>
                  <a:gd name="T2" fmla="*/ 0 w 183"/>
                  <a:gd name="T3" fmla="*/ 0 h 6"/>
                  <a:gd name="T4" fmla="*/ 2 w 183"/>
                  <a:gd name="T5" fmla="*/ 6 h 6"/>
                  <a:gd name="T6" fmla="*/ 183 w 183"/>
                  <a:gd name="T7" fmla="*/ 6 h 6"/>
                  <a:gd name="T8" fmla="*/ 183 w 183"/>
                  <a:gd name="T9" fmla="*/ 0 h 6"/>
                </a:gdLst>
                <a:ahLst/>
                <a:cxnLst>
                  <a:cxn ang="0">
                    <a:pos x="T0" y="T1"/>
                  </a:cxn>
                  <a:cxn ang="0">
                    <a:pos x="T2" y="T3"/>
                  </a:cxn>
                  <a:cxn ang="0">
                    <a:pos x="T4" y="T5"/>
                  </a:cxn>
                  <a:cxn ang="0">
                    <a:pos x="T6" y="T7"/>
                  </a:cxn>
                  <a:cxn ang="0">
                    <a:pos x="T8" y="T9"/>
                  </a:cxn>
                </a:cxnLst>
                <a:rect l="0" t="0" r="r" b="b"/>
                <a:pathLst>
                  <a:path w="183" h="6">
                    <a:moveTo>
                      <a:pt x="183" y="0"/>
                    </a:moveTo>
                    <a:lnTo>
                      <a:pt x="0" y="0"/>
                    </a:lnTo>
                    <a:lnTo>
                      <a:pt x="2" y="6"/>
                    </a:lnTo>
                    <a:lnTo>
                      <a:pt x="183" y="6"/>
                    </a:lnTo>
                    <a:lnTo>
                      <a:pt x="1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矩形 311">
                <a:extLst>
                  <a:ext uri="{FF2B5EF4-FFF2-40B4-BE49-F238E27FC236}">
                    <a16:creationId xmlns:a16="http://schemas.microsoft.com/office/drawing/2014/main" id="{D08512D8-3F34-23AB-712D-DCB180A9E326}"/>
                  </a:ext>
                </a:extLst>
              </p:cNvPr>
              <p:cNvSpPr/>
              <p:nvPr/>
            </p:nvSpPr>
            <p:spPr bwMode="auto">
              <a:xfrm>
                <a:off x="5543551" y="1952626"/>
                <a:ext cx="11113" cy="952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矩形 312">
                <a:extLst>
                  <a:ext uri="{FF2B5EF4-FFF2-40B4-BE49-F238E27FC236}">
                    <a16:creationId xmlns:a16="http://schemas.microsoft.com/office/drawing/2014/main" id="{9AB299F6-C05F-1089-1CDD-7FBD6B08614B}"/>
                  </a:ext>
                </a:extLst>
              </p:cNvPr>
              <p:cNvSpPr/>
              <p:nvPr/>
            </p:nvSpPr>
            <p:spPr bwMode="auto">
              <a:xfrm>
                <a:off x="5543551" y="1952626"/>
                <a:ext cx="11113"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任意多边形 121">
                <a:extLst>
                  <a:ext uri="{FF2B5EF4-FFF2-40B4-BE49-F238E27FC236}">
                    <a16:creationId xmlns:a16="http://schemas.microsoft.com/office/drawing/2014/main" id="{C987FE5F-E809-FB8F-3BEE-547238F77232}"/>
                  </a:ext>
                </a:extLst>
              </p:cNvPr>
              <p:cNvSpPr/>
              <p:nvPr/>
            </p:nvSpPr>
            <p:spPr bwMode="auto">
              <a:xfrm>
                <a:off x="4654551" y="1952626"/>
                <a:ext cx="115888" cy="9525"/>
              </a:xfrm>
              <a:custGeom>
                <a:avLst/>
                <a:gdLst>
                  <a:gd name="T0" fmla="*/ 71 w 73"/>
                  <a:gd name="T1" fmla="*/ 0 h 6"/>
                  <a:gd name="T2" fmla="*/ 0 w 73"/>
                  <a:gd name="T3" fmla="*/ 0 h 6"/>
                  <a:gd name="T4" fmla="*/ 2 w 73"/>
                  <a:gd name="T5" fmla="*/ 6 h 6"/>
                  <a:gd name="T6" fmla="*/ 73 w 73"/>
                  <a:gd name="T7" fmla="*/ 6 h 6"/>
                  <a:gd name="T8" fmla="*/ 71 w 73"/>
                  <a:gd name="T9" fmla="*/ 0 h 6"/>
                </a:gdLst>
                <a:ahLst/>
                <a:cxnLst>
                  <a:cxn ang="0">
                    <a:pos x="T0" y="T1"/>
                  </a:cxn>
                  <a:cxn ang="0">
                    <a:pos x="T2" y="T3"/>
                  </a:cxn>
                  <a:cxn ang="0">
                    <a:pos x="T4" y="T5"/>
                  </a:cxn>
                  <a:cxn ang="0">
                    <a:pos x="T6" y="T7"/>
                  </a:cxn>
                  <a:cxn ang="0">
                    <a:pos x="T8" y="T9"/>
                  </a:cxn>
                </a:cxnLst>
                <a:rect l="0" t="0" r="r" b="b"/>
                <a:pathLst>
                  <a:path w="73" h="6">
                    <a:moveTo>
                      <a:pt x="71" y="0"/>
                    </a:moveTo>
                    <a:lnTo>
                      <a:pt x="0" y="0"/>
                    </a:lnTo>
                    <a:lnTo>
                      <a:pt x="2" y="6"/>
                    </a:lnTo>
                    <a:lnTo>
                      <a:pt x="73" y="6"/>
                    </a:lnTo>
                    <a:lnTo>
                      <a:pt x="7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任意多边形 122">
                <a:extLst>
                  <a:ext uri="{FF2B5EF4-FFF2-40B4-BE49-F238E27FC236}">
                    <a16:creationId xmlns:a16="http://schemas.microsoft.com/office/drawing/2014/main" id="{EB4BE539-7986-6743-4FF3-FF6ED2AE09A0}"/>
                  </a:ext>
                </a:extLst>
              </p:cNvPr>
              <p:cNvSpPr/>
              <p:nvPr/>
            </p:nvSpPr>
            <p:spPr bwMode="auto">
              <a:xfrm>
                <a:off x="4654551" y="1952626"/>
                <a:ext cx="115888" cy="9525"/>
              </a:xfrm>
              <a:custGeom>
                <a:avLst/>
                <a:gdLst>
                  <a:gd name="T0" fmla="*/ 71 w 73"/>
                  <a:gd name="T1" fmla="*/ 0 h 6"/>
                  <a:gd name="T2" fmla="*/ 0 w 73"/>
                  <a:gd name="T3" fmla="*/ 0 h 6"/>
                  <a:gd name="T4" fmla="*/ 2 w 73"/>
                  <a:gd name="T5" fmla="*/ 6 h 6"/>
                  <a:gd name="T6" fmla="*/ 73 w 73"/>
                  <a:gd name="T7" fmla="*/ 6 h 6"/>
                  <a:gd name="T8" fmla="*/ 71 w 73"/>
                  <a:gd name="T9" fmla="*/ 0 h 6"/>
                </a:gdLst>
                <a:ahLst/>
                <a:cxnLst>
                  <a:cxn ang="0">
                    <a:pos x="T0" y="T1"/>
                  </a:cxn>
                  <a:cxn ang="0">
                    <a:pos x="T2" y="T3"/>
                  </a:cxn>
                  <a:cxn ang="0">
                    <a:pos x="T4" y="T5"/>
                  </a:cxn>
                  <a:cxn ang="0">
                    <a:pos x="T6" y="T7"/>
                  </a:cxn>
                  <a:cxn ang="0">
                    <a:pos x="T8" y="T9"/>
                  </a:cxn>
                </a:cxnLst>
                <a:rect l="0" t="0" r="r" b="b"/>
                <a:pathLst>
                  <a:path w="73" h="6">
                    <a:moveTo>
                      <a:pt x="71" y="0"/>
                    </a:moveTo>
                    <a:lnTo>
                      <a:pt x="0" y="0"/>
                    </a:lnTo>
                    <a:lnTo>
                      <a:pt x="2" y="6"/>
                    </a:lnTo>
                    <a:lnTo>
                      <a:pt x="73" y="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矩形 315">
                <a:extLst>
                  <a:ext uri="{FF2B5EF4-FFF2-40B4-BE49-F238E27FC236}">
                    <a16:creationId xmlns:a16="http://schemas.microsoft.com/office/drawing/2014/main" id="{A8AFFA56-C809-ADD1-54F4-04DFBB0B2C68}"/>
                  </a:ext>
                </a:extLst>
              </p:cNvPr>
              <p:cNvSpPr/>
              <p:nvPr/>
            </p:nvSpPr>
            <p:spPr bwMode="auto">
              <a:xfrm>
                <a:off x="4137026" y="1952626"/>
                <a:ext cx="9525" cy="9525"/>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矩形 316">
                <a:extLst>
                  <a:ext uri="{FF2B5EF4-FFF2-40B4-BE49-F238E27FC236}">
                    <a16:creationId xmlns:a16="http://schemas.microsoft.com/office/drawing/2014/main" id="{3C0FED06-CA08-EBAA-0DEC-F714329B7D70}"/>
                  </a:ext>
                </a:extLst>
              </p:cNvPr>
              <p:cNvSpPr/>
              <p:nvPr/>
            </p:nvSpPr>
            <p:spPr bwMode="auto">
              <a:xfrm>
                <a:off x="4137026" y="195262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任意多边形 125">
                <a:extLst>
                  <a:ext uri="{FF2B5EF4-FFF2-40B4-BE49-F238E27FC236}">
                    <a16:creationId xmlns:a16="http://schemas.microsoft.com/office/drawing/2014/main" id="{B1364C5A-C3A5-4230-0DDA-EB956D909450}"/>
                  </a:ext>
                </a:extLst>
              </p:cNvPr>
              <p:cNvSpPr/>
              <p:nvPr/>
            </p:nvSpPr>
            <p:spPr bwMode="auto">
              <a:xfrm>
                <a:off x="4059238" y="1919288"/>
                <a:ext cx="11113" cy="33338"/>
              </a:xfrm>
              <a:custGeom>
                <a:avLst/>
                <a:gdLst>
                  <a:gd name="T0" fmla="*/ 7 w 7"/>
                  <a:gd name="T1" fmla="*/ 0 h 21"/>
                  <a:gd name="T2" fmla="*/ 2 w 7"/>
                  <a:gd name="T3" fmla="*/ 0 h 21"/>
                  <a:gd name="T4" fmla="*/ 0 w 7"/>
                  <a:gd name="T5" fmla="*/ 21 h 21"/>
                  <a:gd name="T6" fmla="*/ 7 w 7"/>
                  <a:gd name="T7" fmla="*/ 21 h 21"/>
                  <a:gd name="T8" fmla="*/ 7 w 7"/>
                  <a:gd name="T9" fmla="*/ 0 h 21"/>
                </a:gdLst>
                <a:ahLst/>
                <a:cxnLst>
                  <a:cxn ang="0">
                    <a:pos x="T0" y="T1"/>
                  </a:cxn>
                  <a:cxn ang="0">
                    <a:pos x="T2" y="T3"/>
                  </a:cxn>
                  <a:cxn ang="0">
                    <a:pos x="T4" y="T5"/>
                  </a:cxn>
                  <a:cxn ang="0">
                    <a:pos x="T6" y="T7"/>
                  </a:cxn>
                  <a:cxn ang="0">
                    <a:pos x="T8" y="T9"/>
                  </a:cxn>
                </a:cxnLst>
                <a:rect l="0" t="0" r="r" b="b"/>
                <a:pathLst>
                  <a:path w="7" h="21">
                    <a:moveTo>
                      <a:pt x="7" y="0"/>
                    </a:moveTo>
                    <a:lnTo>
                      <a:pt x="2" y="0"/>
                    </a:lnTo>
                    <a:lnTo>
                      <a:pt x="0" y="21"/>
                    </a:lnTo>
                    <a:lnTo>
                      <a:pt x="7" y="21"/>
                    </a:lnTo>
                    <a:lnTo>
                      <a:pt x="7"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任意多边形 126">
                <a:extLst>
                  <a:ext uri="{FF2B5EF4-FFF2-40B4-BE49-F238E27FC236}">
                    <a16:creationId xmlns:a16="http://schemas.microsoft.com/office/drawing/2014/main" id="{34B94485-BCA4-86E1-32BF-823415CE6182}"/>
                  </a:ext>
                </a:extLst>
              </p:cNvPr>
              <p:cNvSpPr/>
              <p:nvPr/>
            </p:nvSpPr>
            <p:spPr bwMode="auto">
              <a:xfrm>
                <a:off x="4059238" y="1919288"/>
                <a:ext cx="11113" cy="33338"/>
              </a:xfrm>
              <a:custGeom>
                <a:avLst/>
                <a:gdLst>
                  <a:gd name="T0" fmla="*/ 7 w 7"/>
                  <a:gd name="T1" fmla="*/ 0 h 21"/>
                  <a:gd name="T2" fmla="*/ 2 w 7"/>
                  <a:gd name="T3" fmla="*/ 0 h 21"/>
                  <a:gd name="T4" fmla="*/ 0 w 7"/>
                  <a:gd name="T5" fmla="*/ 21 h 21"/>
                  <a:gd name="T6" fmla="*/ 7 w 7"/>
                  <a:gd name="T7" fmla="*/ 21 h 21"/>
                  <a:gd name="T8" fmla="*/ 7 w 7"/>
                  <a:gd name="T9" fmla="*/ 0 h 21"/>
                </a:gdLst>
                <a:ahLst/>
                <a:cxnLst>
                  <a:cxn ang="0">
                    <a:pos x="T0" y="T1"/>
                  </a:cxn>
                  <a:cxn ang="0">
                    <a:pos x="T2" y="T3"/>
                  </a:cxn>
                  <a:cxn ang="0">
                    <a:pos x="T4" y="T5"/>
                  </a:cxn>
                  <a:cxn ang="0">
                    <a:pos x="T6" y="T7"/>
                  </a:cxn>
                  <a:cxn ang="0">
                    <a:pos x="T8" y="T9"/>
                  </a:cxn>
                </a:cxnLst>
                <a:rect l="0" t="0" r="r" b="b"/>
                <a:pathLst>
                  <a:path w="7" h="21">
                    <a:moveTo>
                      <a:pt x="7" y="0"/>
                    </a:moveTo>
                    <a:lnTo>
                      <a:pt x="2" y="0"/>
                    </a:lnTo>
                    <a:lnTo>
                      <a:pt x="0" y="21"/>
                    </a:lnTo>
                    <a:lnTo>
                      <a:pt x="7" y="21"/>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任意多边形 127">
                <a:extLst>
                  <a:ext uri="{FF2B5EF4-FFF2-40B4-BE49-F238E27FC236}">
                    <a16:creationId xmlns:a16="http://schemas.microsoft.com/office/drawing/2014/main" id="{4DC476B8-7B9F-7208-ADB8-46896A2DB2BF}"/>
                  </a:ext>
                </a:extLst>
              </p:cNvPr>
              <p:cNvSpPr/>
              <p:nvPr/>
            </p:nvSpPr>
            <p:spPr bwMode="auto">
              <a:xfrm>
                <a:off x="4070351" y="1919288"/>
                <a:ext cx="1538288" cy="33338"/>
              </a:xfrm>
              <a:custGeom>
                <a:avLst/>
                <a:gdLst>
                  <a:gd name="T0" fmla="*/ 42 w 969"/>
                  <a:gd name="T1" fmla="*/ 0 h 21"/>
                  <a:gd name="T2" fmla="*/ 0 w 969"/>
                  <a:gd name="T3" fmla="*/ 0 h 21"/>
                  <a:gd name="T4" fmla="*/ 0 w 969"/>
                  <a:gd name="T5" fmla="*/ 21 h 21"/>
                  <a:gd name="T6" fmla="*/ 42 w 969"/>
                  <a:gd name="T7" fmla="*/ 21 h 21"/>
                  <a:gd name="T8" fmla="*/ 42 w 969"/>
                  <a:gd name="T9" fmla="*/ 0 h 21"/>
                  <a:gd name="T10" fmla="*/ 969 w 969"/>
                  <a:gd name="T11" fmla="*/ 0 h 21"/>
                  <a:gd name="T12" fmla="*/ 951 w 969"/>
                  <a:gd name="T13" fmla="*/ 0 h 21"/>
                  <a:gd name="T14" fmla="*/ 951 w 969"/>
                  <a:gd name="T15" fmla="*/ 21 h 21"/>
                  <a:gd name="T16" fmla="*/ 967 w 969"/>
                  <a:gd name="T17" fmla="*/ 21 h 21"/>
                  <a:gd name="T18" fmla="*/ 969 w 96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9" h="21">
                    <a:moveTo>
                      <a:pt x="42" y="0"/>
                    </a:moveTo>
                    <a:lnTo>
                      <a:pt x="0" y="0"/>
                    </a:lnTo>
                    <a:lnTo>
                      <a:pt x="0" y="21"/>
                    </a:lnTo>
                    <a:lnTo>
                      <a:pt x="42" y="21"/>
                    </a:lnTo>
                    <a:lnTo>
                      <a:pt x="42" y="0"/>
                    </a:lnTo>
                    <a:close/>
                    <a:moveTo>
                      <a:pt x="969" y="0"/>
                    </a:moveTo>
                    <a:lnTo>
                      <a:pt x="951" y="0"/>
                    </a:lnTo>
                    <a:lnTo>
                      <a:pt x="951" y="21"/>
                    </a:lnTo>
                    <a:lnTo>
                      <a:pt x="967" y="21"/>
                    </a:lnTo>
                    <a:lnTo>
                      <a:pt x="969"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任意多边形 128">
                <a:extLst>
                  <a:ext uri="{FF2B5EF4-FFF2-40B4-BE49-F238E27FC236}">
                    <a16:creationId xmlns:a16="http://schemas.microsoft.com/office/drawing/2014/main" id="{1F836C0C-3F72-CA1B-DE62-1331C22BA73B}"/>
                  </a:ext>
                </a:extLst>
              </p:cNvPr>
              <p:cNvSpPr/>
              <p:nvPr/>
            </p:nvSpPr>
            <p:spPr bwMode="auto">
              <a:xfrm>
                <a:off x="4070351" y="1919288"/>
                <a:ext cx="1538288" cy="33338"/>
              </a:xfrm>
              <a:custGeom>
                <a:avLst/>
                <a:gdLst>
                  <a:gd name="T0" fmla="*/ 42 w 969"/>
                  <a:gd name="T1" fmla="*/ 0 h 21"/>
                  <a:gd name="T2" fmla="*/ 0 w 969"/>
                  <a:gd name="T3" fmla="*/ 0 h 21"/>
                  <a:gd name="T4" fmla="*/ 0 w 969"/>
                  <a:gd name="T5" fmla="*/ 21 h 21"/>
                  <a:gd name="T6" fmla="*/ 42 w 969"/>
                  <a:gd name="T7" fmla="*/ 21 h 21"/>
                  <a:gd name="T8" fmla="*/ 42 w 969"/>
                  <a:gd name="T9" fmla="*/ 0 h 21"/>
                  <a:gd name="T10" fmla="*/ 969 w 969"/>
                  <a:gd name="T11" fmla="*/ 0 h 21"/>
                  <a:gd name="T12" fmla="*/ 951 w 969"/>
                  <a:gd name="T13" fmla="*/ 0 h 21"/>
                  <a:gd name="T14" fmla="*/ 951 w 969"/>
                  <a:gd name="T15" fmla="*/ 21 h 21"/>
                  <a:gd name="T16" fmla="*/ 967 w 969"/>
                  <a:gd name="T17" fmla="*/ 21 h 21"/>
                  <a:gd name="T18" fmla="*/ 969 w 96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9" h="21">
                    <a:moveTo>
                      <a:pt x="42" y="0"/>
                    </a:moveTo>
                    <a:lnTo>
                      <a:pt x="0" y="0"/>
                    </a:lnTo>
                    <a:lnTo>
                      <a:pt x="0" y="21"/>
                    </a:lnTo>
                    <a:lnTo>
                      <a:pt x="42" y="21"/>
                    </a:lnTo>
                    <a:lnTo>
                      <a:pt x="42" y="0"/>
                    </a:lnTo>
                    <a:moveTo>
                      <a:pt x="969" y="0"/>
                    </a:moveTo>
                    <a:lnTo>
                      <a:pt x="951" y="0"/>
                    </a:lnTo>
                    <a:lnTo>
                      <a:pt x="951" y="21"/>
                    </a:lnTo>
                    <a:lnTo>
                      <a:pt x="967" y="21"/>
                    </a:lnTo>
                    <a:lnTo>
                      <a:pt x="9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任意多边形 129">
                <a:extLst>
                  <a:ext uri="{FF2B5EF4-FFF2-40B4-BE49-F238E27FC236}">
                    <a16:creationId xmlns:a16="http://schemas.microsoft.com/office/drawing/2014/main" id="{24D06471-D4AA-F816-0A60-69636431B3AB}"/>
                  </a:ext>
                </a:extLst>
              </p:cNvPr>
              <p:cNvSpPr/>
              <p:nvPr/>
            </p:nvSpPr>
            <p:spPr bwMode="auto">
              <a:xfrm>
                <a:off x="4146551" y="1919288"/>
                <a:ext cx="1433513" cy="33338"/>
              </a:xfrm>
              <a:custGeom>
                <a:avLst/>
                <a:gdLst>
                  <a:gd name="T0" fmla="*/ 317 w 903"/>
                  <a:gd name="T1" fmla="*/ 0 h 21"/>
                  <a:gd name="T2" fmla="*/ 0 w 903"/>
                  <a:gd name="T3" fmla="*/ 0 h 21"/>
                  <a:gd name="T4" fmla="*/ 0 w 903"/>
                  <a:gd name="T5" fmla="*/ 21 h 21"/>
                  <a:gd name="T6" fmla="*/ 320 w 903"/>
                  <a:gd name="T7" fmla="*/ 21 h 21"/>
                  <a:gd name="T8" fmla="*/ 317 w 903"/>
                  <a:gd name="T9" fmla="*/ 0 h 21"/>
                  <a:gd name="T10" fmla="*/ 427 w 903"/>
                  <a:gd name="T11" fmla="*/ 0 h 21"/>
                  <a:gd name="T12" fmla="*/ 388 w 903"/>
                  <a:gd name="T13" fmla="*/ 0 h 21"/>
                  <a:gd name="T14" fmla="*/ 391 w 903"/>
                  <a:gd name="T15" fmla="*/ 21 h 21"/>
                  <a:gd name="T16" fmla="*/ 430 w 903"/>
                  <a:gd name="T17" fmla="*/ 21 h 21"/>
                  <a:gd name="T18" fmla="*/ 427 w 903"/>
                  <a:gd name="T19" fmla="*/ 0 h 21"/>
                  <a:gd name="T20" fmla="*/ 880 w 903"/>
                  <a:gd name="T21" fmla="*/ 0 h 21"/>
                  <a:gd name="T22" fmla="*/ 607 w 903"/>
                  <a:gd name="T23" fmla="*/ 0 h 21"/>
                  <a:gd name="T24" fmla="*/ 613 w 903"/>
                  <a:gd name="T25" fmla="*/ 21 h 21"/>
                  <a:gd name="T26" fmla="*/ 880 w 903"/>
                  <a:gd name="T27" fmla="*/ 21 h 21"/>
                  <a:gd name="T28" fmla="*/ 880 w 903"/>
                  <a:gd name="T29" fmla="*/ 0 h 21"/>
                  <a:gd name="T30" fmla="*/ 903 w 903"/>
                  <a:gd name="T31" fmla="*/ 0 h 21"/>
                  <a:gd name="T32" fmla="*/ 887 w 903"/>
                  <a:gd name="T33" fmla="*/ 0 h 21"/>
                  <a:gd name="T34" fmla="*/ 887 w 903"/>
                  <a:gd name="T35" fmla="*/ 21 h 21"/>
                  <a:gd name="T36" fmla="*/ 903 w 903"/>
                  <a:gd name="T37" fmla="*/ 21 h 21"/>
                  <a:gd name="T38" fmla="*/ 903 w 903"/>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21">
                    <a:moveTo>
                      <a:pt x="317" y="0"/>
                    </a:moveTo>
                    <a:lnTo>
                      <a:pt x="0" y="0"/>
                    </a:lnTo>
                    <a:lnTo>
                      <a:pt x="0" y="21"/>
                    </a:lnTo>
                    <a:lnTo>
                      <a:pt x="320" y="21"/>
                    </a:lnTo>
                    <a:lnTo>
                      <a:pt x="317" y="0"/>
                    </a:lnTo>
                    <a:close/>
                    <a:moveTo>
                      <a:pt x="427" y="0"/>
                    </a:moveTo>
                    <a:lnTo>
                      <a:pt x="388" y="0"/>
                    </a:lnTo>
                    <a:lnTo>
                      <a:pt x="391" y="21"/>
                    </a:lnTo>
                    <a:lnTo>
                      <a:pt x="430" y="21"/>
                    </a:lnTo>
                    <a:lnTo>
                      <a:pt x="427" y="0"/>
                    </a:lnTo>
                    <a:close/>
                    <a:moveTo>
                      <a:pt x="880" y="0"/>
                    </a:moveTo>
                    <a:lnTo>
                      <a:pt x="607" y="0"/>
                    </a:lnTo>
                    <a:lnTo>
                      <a:pt x="613" y="21"/>
                    </a:lnTo>
                    <a:lnTo>
                      <a:pt x="880" y="21"/>
                    </a:lnTo>
                    <a:lnTo>
                      <a:pt x="880" y="0"/>
                    </a:lnTo>
                    <a:close/>
                    <a:moveTo>
                      <a:pt x="903" y="0"/>
                    </a:moveTo>
                    <a:lnTo>
                      <a:pt x="887" y="0"/>
                    </a:lnTo>
                    <a:lnTo>
                      <a:pt x="887" y="21"/>
                    </a:lnTo>
                    <a:lnTo>
                      <a:pt x="903" y="21"/>
                    </a:lnTo>
                    <a:lnTo>
                      <a:pt x="903"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任意多边形 130">
                <a:extLst>
                  <a:ext uri="{FF2B5EF4-FFF2-40B4-BE49-F238E27FC236}">
                    <a16:creationId xmlns:a16="http://schemas.microsoft.com/office/drawing/2014/main" id="{26DFA4D9-3C5D-5405-5FF0-06FE7E7E8CBC}"/>
                  </a:ext>
                </a:extLst>
              </p:cNvPr>
              <p:cNvSpPr/>
              <p:nvPr/>
            </p:nvSpPr>
            <p:spPr bwMode="auto">
              <a:xfrm>
                <a:off x="4146551" y="1919288"/>
                <a:ext cx="1433513" cy="33338"/>
              </a:xfrm>
              <a:custGeom>
                <a:avLst/>
                <a:gdLst>
                  <a:gd name="T0" fmla="*/ 317 w 903"/>
                  <a:gd name="T1" fmla="*/ 0 h 21"/>
                  <a:gd name="T2" fmla="*/ 0 w 903"/>
                  <a:gd name="T3" fmla="*/ 0 h 21"/>
                  <a:gd name="T4" fmla="*/ 0 w 903"/>
                  <a:gd name="T5" fmla="*/ 21 h 21"/>
                  <a:gd name="T6" fmla="*/ 320 w 903"/>
                  <a:gd name="T7" fmla="*/ 21 h 21"/>
                  <a:gd name="T8" fmla="*/ 317 w 903"/>
                  <a:gd name="T9" fmla="*/ 0 h 21"/>
                  <a:gd name="T10" fmla="*/ 427 w 903"/>
                  <a:gd name="T11" fmla="*/ 0 h 21"/>
                  <a:gd name="T12" fmla="*/ 388 w 903"/>
                  <a:gd name="T13" fmla="*/ 0 h 21"/>
                  <a:gd name="T14" fmla="*/ 391 w 903"/>
                  <a:gd name="T15" fmla="*/ 21 h 21"/>
                  <a:gd name="T16" fmla="*/ 430 w 903"/>
                  <a:gd name="T17" fmla="*/ 21 h 21"/>
                  <a:gd name="T18" fmla="*/ 427 w 903"/>
                  <a:gd name="T19" fmla="*/ 0 h 21"/>
                  <a:gd name="T20" fmla="*/ 880 w 903"/>
                  <a:gd name="T21" fmla="*/ 0 h 21"/>
                  <a:gd name="T22" fmla="*/ 607 w 903"/>
                  <a:gd name="T23" fmla="*/ 0 h 21"/>
                  <a:gd name="T24" fmla="*/ 613 w 903"/>
                  <a:gd name="T25" fmla="*/ 21 h 21"/>
                  <a:gd name="T26" fmla="*/ 880 w 903"/>
                  <a:gd name="T27" fmla="*/ 21 h 21"/>
                  <a:gd name="T28" fmla="*/ 880 w 903"/>
                  <a:gd name="T29" fmla="*/ 0 h 21"/>
                  <a:gd name="T30" fmla="*/ 903 w 903"/>
                  <a:gd name="T31" fmla="*/ 0 h 21"/>
                  <a:gd name="T32" fmla="*/ 887 w 903"/>
                  <a:gd name="T33" fmla="*/ 0 h 21"/>
                  <a:gd name="T34" fmla="*/ 887 w 903"/>
                  <a:gd name="T35" fmla="*/ 21 h 21"/>
                  <a:gd name="T36" fmla="*/ 903 w 903"/>
                  <a:gd name="T37" fmla="*/ 21 h 21"/>
                  <a:gd name="T38" fmla="*/ 903 w 903"/>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21">
                    <a:moveTo>
                      <a:pt x="317" y="0"/>
                    </a:moveTo>
                    <a:lnTo>
                      <a:pt x="0" y="0"/>
                    </a:lnTo>
                    <a:lnTo>
                      <a:pt x="0" y="21"/>
                    </a:lnTo>
                    <a:lnTo>
                      <a:pt x="320" y="21"/>
                    </a:lnTo>
                    <a:lnTo>
                      <a:pt x="317" y="0"/>
                    </a:lnTo>
                    <a:moveTo>
                      <a:pt x="427" y="0"/>
                    </a:moveTo>
                    <a:lnTo>
                      <a:pt x="388" y="0"/>
                    </a:lnTo>
                    <a:lnTo>
                      <a:pt x="391" y="21"/>
                    </a:lnTo>
                    <a:lnTo>
                      <a:pt x="430" y="21"/>
                    </a:lnTo>
                    <a:lnTo>
                      <a:pt x="427" y="0"/>
                    </a:lnTo>
                    <a:moveTo>
                      <a:pt x="880" y="0"/>
                    </a:moveTo>
                    <a:lnTo>
                      <a:pt x="607" y="0"/>
                    </a:lnTo>
                    <a:lnTo>
                      <a:pt x="613" y="21"/>
                    </a:lnTo>
                    <a:lnTo>
                      <a:pt x="880" y="21"/>
                    </a:lnTo>
                    <a:lnTo>
                      <a:pt x="880" y="0"/>
                    </a:lnTo>
                    <a:moveTo>
                      <a:pt x="903" y="0"/>
                    </a:moveTo>
                    <a:lnTo>
                      <a:pt x="887" y="0"/>
                    </a:lnTo>
                    <a:lnTo>
                      <a:pt x="887" y="21"/>
                    </a:lnTo>
                    <a:lnTo>
                      <a:pt x="903" y="21"/>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任意多边形 131">
                <a:extLst>
                  <a:ext uri="{FF2B5EF4-FFF2-40B4-BE49-F238E27FC236}">
                    <a16:creationId xmlns:a16="http://schemas.microsoft.com/office/drawing/2014/main" id="{0FD82B1E-A662-4722-5D99-0202A8121588}"/>
                  </a:ext>
                </a:extLst>
              </p:cNvPr>
              <p:cNvSpPr/>
              <p:nvPr/>
            </p:nvSpPr>
            <p:spPr bwMode="auto">
              <a:xfrm>
                <a:off x="4824413" y="1919288"/>
                <a:ext cx="295275" cy="33338"/>
              </a:xfrm>
              <a:custGeom>
                <a:avLst/>
                <a:gdLst>
                  <a:gd name="T0" fmla="*/ 180 w 186"/>
                  <a:gd name="T1" fmla="*/ 0 h 21"/>
                  <a:gd name="T2" fmla="*/ 0 w 186"/>
                  <a:gd name="T3" fmla="*/ 0 h 21"/>
                  <a:gd name="T4" fmla="*/ 3 w 186"/>
                  <a:gd name="T5" fmla="*/ 21 h 21"/>
                  <a:gd name="T6" fmla="*/ 186 w 186"/>
                  <a:gd name="T7" fmla="*/ 21 h 21"/>
                  <a:gd name="T8" fmla="*/ 180 w 186"/>
                  <a:gd name="T9" fmla="*/ 0 h 21"/>
                </a:gdLst>
                <a:ahLst/>
                <a:cxnLst>
                  <a:cxn ang="0">
                    <a:pos x="T0" y="T1"/>
                  </a:cxn>
                  <a:cxn ang="0">
                    <a:pos x="T2" y="T3"/>
                  </a:cxn>
                  <a:cxn ang="0">
                    <a:pos x="T4" y="T5"/>
                  </a:cxn>
                  <a:cxn ang="0">
                    <a:pos x="T6" y="T7"/>
                  </a:cxn>
                  <a:cxn ang="0">
                    <a:pos x="T8" y="T9"/>
                  </a:cxn>
                </a:cxnLst>
                <a:rect l="0" t="0" r="r" b="b"/>
                <a:pathLst>
                  <a:path w="186" h="21">
                    <a:moveTo>
                      <a:pt x="180" y="0"/>
                    </a:moveTo>
                    <a:lnTo>
                      <a:pt x="0" y="0"/>
                    </a:lnTo>
                    <a:lnTo>
                      <a:pt x="3" y="21"/>
                    </a:lnTo>
                    <a:lnTo>
                      <a:pt x="186" y="21"/>
                    </a:lnTo>
                    <a:lnTo>
                      <a:pt x="18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任意多边形 132">
                <a:extLst>
                  <a:ext uri="{FF2B5EF4-FFF2-40B4-BE49-F238E27FC236}">
                    <a16:creationId xmlns:a16="http://schemas.microsoft.com/office/drawing/2014/main" id="{3919FDA9-870D-D33A-0A56-2EA3493774EB}"/>
                  </a:ext>
                </a:extLst>
              </p:cNvPr>
              <p:cNvSpPr/>
              <p:nvPr/>
            </p:nvSpPr>
            <p:spPr bwMode="auto">
              <a:xfrm>
                <a:off x="4824413" y="1919288"/>
                <a:ext cx="295275" cy="33338"/>
              </a:xfrm>
              <a:custGeom>
                <a:avLst/>
                <a:gdLst>
                  <a:gd name="T0" fmla="*/ 180 w 186"/>
                  <a:gd name="T1" fmla="*/ 0 h 21"/>
                  <a:gd name="T2" fmla="*/ 0 w 186"/>
                  <a:gd name="T3" fmla="*/ 0 h 21"/>
                  <a:gd name="T4" fmla="*/ 3 w 186"/>
                  <a:gd name="T5" fmla="*/ 21 h 21"/>
                  <a:gd name="T6" fmla="*/ 186 w 186"/>
                  <a:gd name="T7" fmla="*/ 21 h 21"/>
                  <a:gd name="T8" fmla="*/ 180 w 186"/>
                  <a:gd name="T9" fmla="*/ 0 h 21"/>
                </a:gdLst>
                <a:ahLst/>
                <a:cxnLst>
                  <a:cxn ang="0">
                    <a:pos x="T0" y="T1"/>
                  </a:cxn>
                  <a:cxn ang="0">
                    <a:pos x="T2" y="T3"/>
                  </a:cxn>
                  <a:cxn ang="0">
                    <a:pos x="T4" y="T5"/>
                  </a:cxn>
                  <a:cxn ang="0">
                    <a:pos x="T6" y="T7"/>
                  </a:cxn>
                  <a:cxn ang="0">
                    <a:pos x="T8" y="T9"/>
                  </a:cxn>
                </a:cxnLst>
                <a:rect l="0" t="0" r="r" b="b"/>
                <a:pathLst>
                  <a:path w="186" h="21">
                    <a:moveTo>
                      <a:pt x="180" y="0"/>
                    </a:moveTo>
                    <a:lnTo>
                      <a:pt x="0" y="0"/>
                    </a:lnTo>
                    <a:lnTo>
                      <a:pt x="3" y="21"/>
                    </a:lnTo>
                    <a:lnTo>
                      <a:pt x="186" y="21"/>
                    </a:lnTo>
                    <a:lnTo>
                      <a:pt x="1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矩形 325">
                <a:extLst>
                  <a:ext uri="{FF2B5EF4-FFF2-40B4-BE49-F238E27FC236}">
                    <a16:creationId xmlns:a16="http://schemas.microsoft.com/office/drawing/2014/main" id="{790B19F6-23CF-1244-26F5-98659211188A}"/>
                  </a:ext>
                </a:extLst>
              </p:cNvPr>
              <p:cNvSpPr/>
              <p:nvPr/>
            </p:nvSpPr>
            <p:spPr bwMode="auto">
              <a:xfrm>
                <a:off x="5543551" y="1919288"/>
                <a:ext cx="11113" cy="33338"/>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7" name="矩形 326">
                <a:extLst>
                  <a:ext uri="{FF2B5EF4-FFF2-40B4-BE49-F238E27FC236}">
                    <a16:creationId xmlns:a16="http://schemas.microsoft.com/office/drawing/2014/main" id="{7DB92016-49B7-882D-E275-7F0DC0C5F76A}"/>
                  </a:ext>
                </a:extLst>
              </p:cNvPr>
              <p:cNvSpPr/>
              <p:nvPr/>
            </p:nvSpPr>
            <p:spPr bwMode="auto">
              <a:xfrm>
                <a:off x="5543551" y="1919288"/>
                <a:ext cx="11113"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8" name="任意多边形 135">
                <a:extLst>
                  <a:ext uri="{FF2B5EF4-FFF2-40B4-BE49-F238E27FC236}">
                    <a16:creationId xmlns:a16="http://schemas.microsoft.com/office/drawing/2014/main" id="{3F100401-D0FB-F714-7C34-8A2DFECD608D}"/>
                  </a:ext>
                </a:extLst>
              </p:cNvPr>
              <p:cNvSpPr/>
              <p:nvPr/>
            </p:nvSpPr>
            <p:spPr bwMode="auto">
              <a:xfrm>
                <a:off x="4649788" y="1919288"/>
                <a:ext cx="117475" cy="33338"/>
              </a:xfrm>
              <a:custGeom>
                <a:avLst/>
                <a:gdLst>
                  <a:gd name="T0" fmla="*/ 71 w 74"/>
                  <a:gd name="T1" fmla="*/ 0 h 21"/>
                  <a:gd name="T2" fmla="*/ 0 w 74"/>
                  <a:gd name="T3" fmla="*/ 0 h 21"/>
                  <a:gd name="T4" fmla="*/ 3 w 74"/>
                  <a:gd name="T5" fmla="*/ 21 h 21"/>
                  <a:gd name="T6" fmla="*/ 74 w 74"/>
                  <a:gd name="T7" fmla="*/ 21 h 21"/>
                  <a:gd name="T8" fmla="*/ 71 w 74"/>
                  <a:gd name="T9" fmla="*/ 0 h 21"/>
                </a:gdLst>
                <a:ahLst/>
                <a:cxnLst>
                  <a:cxn ang="0">
                    <a:pos x="T0" y="T1"/>
                  </a:cxn>
                  <a:cxn ang="0">
                    <a:pos x="T2" y="T3"/>
                  </a:cxn>
                  <a:cxn ang="0">
                    <a:pos x="T4" y="T5"/>
                  </a:cxn>
                  <a:cxn ang="0">
                    <a:pos x="T6" y="T7"/>
                  </a:cxn>
                  <a:cxn ang="0">
                    <a:pos x="T8" y="T9"/>
                  </a:cxn>
                </a:cxnLst>
                <a:rect l="0" t="0" r="r" b="b"/>
                <a:pathLst>
                  <a:path w="74" h="21">
                    <a:moveTo>
                      <a:pt x="71" y="0"/>
                    </a:moveTo>
                    <a:lnTo>
                      <a:pt x="0" y="0"/>
                    </a:lnTo>
                    <a:lnTo>
                      <a:pt x="3" y="21"/>
                    </a:lnTo>
                    <a:lnTo>
                      <a:pt x="74" y="21"/>
                    </a:lnTo>
                    <a:lnTo>
                      <a:pt x="7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任意多边形 136">
                <a:extLst>
                  <a:ext uri="{FF2B5EF4-FFF2-40B4-BE49-F238E27FC236}">
                    <a16:creationId xmlns:a16="http://schemas.microsoft.com/office/drawing/2014/main" id="{DBD25EFF-53CE-F557-6E70-83BCF6794C35}"/>
                  </a:ext>
                </a:extLst>
              </p:cNvPr>
              <p:cNvSpPr/>
              <p:nvPr/>
            </p:nvSpPr>
            <p:spPr bwMode="auto">
              <a:xfrm>
                <a:off x="4649788" y="1919288"/>
                <a:ext cx="117475" cy="33338"/>
              </a:xfrm>
              <a:custGeom>
                <a:avLst/>
                <a:gdLst>
                  <a:gd name="T0" fmla="*/ 71 w 74"/>
                  <a:gd name="T1" fmla="*/ 0 h 21"/>
                  <a:gd name="T2" fmla="*/ 0 w 74"/>
                  <a:gd name="T3" fmla="*/ 0 h 21"/>
                  <a:gd name="T4" fmla="*/ 3 w 74"/>
                  <a:gd name="T5" fmla="*/ 21 h 21"/>
                  <a:gd name="T6" fmla="*/ 74 w 74"/>
                  <a:gd name="T7" fmla="*/ 21 h 21"/>
                  <a:gd name="T8" fmla="*/ 71 w 74"/>
                  <a:gd name="T9" fmla="*/ 0 h 21"/>
                </a:gdLst>
                <a:ahLst/>
                <a:cxnLst>
                  <a:cxn ang="0">
                    <a:pos x="T0" y="T1"/>
                  </a:cxn>
                  <a:cxn ang="0">
                    <a:pos x="T2" y="T3"/>
                  </a:cxn>
                  <a:cxn ang="0">
                    <a:pos x="T4" y="T5"/>
                  </a:cxn>
                  <a:cxn ang="0">
                    <a:pos x="T6" y="T7"/>
                  </a:cxn>
                  <a:cxn ang="0">
                    <a:pos x="T8" y="T9"/>
                  </a:cxn>
                </a:cxnLst>
                <a:rect l="0" t="0" r="r" b="b"/>
                <a:pathLst>
                  <a:path w="74" h="21">
                    <a:moveTo>
                      <a:pt x="71" y="0"/>
                    </a:moveTo>
                    <a:lnTo>
                      <a:pt x="0" y="0"/>
                    </a:lnTo>
                    <a:lnTo>
                      <a:pt x="3" y="21"/>
                    </a:lnTo>
                    <a:lnTo>
                      <a:pt x="7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矩形 329">
                <a:extLst>
                  <a:ext uri="{FF2B5EF4-FFF2-40B4-BE49-F238E27FC236}">
                    <a16:creationId xmlns:a16="http://schemas.microsoft.com/office/drawing/2014/main" id="{14F986A3-B884-C51C-D113-72AEAAEA2841}"/>
                  </a:ext>
                </a:extLst>
              </p:cNvPr>
              <p:cNvSpPr/>
              <p:nvPr/>
            </p:nvSpPr>
            <p:spPr bwMode="auto">
              <a:xfrm>
                <a:off x="4137026" y="1919288"/>
                <a:ext cx="9525" cy="3333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1" name="矩形 330">
                <a:extLst>
                  <a:ext uri="{FF2B5EF4-FFF2-40B4-BE49-F238E27FC236}">
                    <a16:creationId xmlns:a16="http://schemas.microsoft.com/office/drawing/2014/main" id="{A5E202C2-D5B4-3EE2-F672-8835F88E812C}"/>
                  </a:ext>
                </a:extLst>
              </p:cNvPr>
              <p:cNvSpPr/>
              <p:nvPr/>
            </p:nvSpPr>
            <p:spPr bwMode="auto">
              <a:xfrm>
                <a:off x="4137026" y="1919288"/>
                <a:ext cx="9525"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2" name="任意多边形 139">
                <a:extLst>
                  <a:ext uri="{FF2B5EF4-FFF2-40B4-BE49-F238E27FC236}">
                    <a16:creationId xmlns:a16="http://schemas.microsoft.com/office/drawing/2014/main" id="{F6AF963C-9C52-77AD-9193-985E46A2833E}"/>
                  </a:ext>
                </a:extLst>
              </p:cNvPr>
              <p:cNvSpPr/>
              <p:nvPr/>
            </p:nvSpPr>
            <p:spPr bwMode="auto">
              <a:xfrm>
                <a:off x="4056063" y="1995488"/>
                <a:ext cx="14288" cy="41275"/>
              </a:xfrm>
              <a:custGeom>
                <a:avLst/>
                <a:gdLst>
                  <a:gd name="T0" fmla="*/ 9 w 9"/>
                  <a:gd name="T1" fmla="*/ 0 h 26"/>
                  <a:gd name="T2" fmla="*/ 2 w 9"/>
                  <a:gd name="T3" fmla="*/ 0 h 26"/>
                  <a:gd name="T4" fmla="*/ 0 w 9"/>
                  <a:gd name="T5" fmla="*/ 26 h 26"/>
                  <a:gd name="T6" fmla="*/ 9 w 9"/>
                  <a:gd name="T7" fmla="*/ 26 h 26"/>
                  <a:gd name="T8" fmla="*/ 9 w 9"/>
                  <a:gd name="T9" fmla="*/ 0 h 26"/>
                </a:gdLst>
                <a:ahLst/>
                <a:cxnLst>
                  <a:cxn ang="0">
                    <a:pos x="T0" y="T1"/>
                  </a:cxn>
                  <a:cxn ang="0">
                    <a:pos x="T2" y="T3"/>
                  </a:cxn>
                  <a:cxn ang="0">
                    <a:pos x="T4" y="T5"/>
                  </a:cxn>
                  <a:cxn ang="0">
                    <a:pos x="T6" y="T7"/>
                  </a:cxn>
                  <a:cxn ang="0">
                    <a:pos x="T8" y="T9"/>
                  </a:cxn>
                </a:cxnLst>
                <a:rect l="0" t="0" r="r" b="b"/>
                <a:pathLst>
                  <a:path w="9" h="26">
                    <a:moveTo>
                      <a:pt x="9" y="0"/>
                    </a:moveTo>
                    <a:lnTo>
                      <a:pt x="2" y="0"/>
                    </a:lnTo>
                    <a:lnTo>
                      <a:pt x="0" y="26"/>
                    </a:lnTo>
                    <a:lnTo>
                      <a:pt x="9" y="26"/>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任意多边形 140">
                <a:extLst>
                  <a:ext uri="{FF2B5EF4-FFF2-40B4-BE49-F238E27FC236}">
                    <a16:creationId xmlns:a16="http://schemas.microsoft.com/office/drawing/2014/main" id="{E036A550-A754-9B91-0027-7597F8B55879}"/>
                  </a:ext>
                </a:extLst>
              </p:cNvPr>
              <p:cNvSpPr/>
              <p:nvPr/>
            </p:nvSpPr>
            <p:spPr bwMode="auto">
              <a:xfrm>
                <a:off x="4056063" y="1995488"/>
                <a:ext cx="14288" cy="41275"/>
              </a:xfrm>
              <a:custGeom>
                <a:avLst/>
                <a:gdLst>
                  <a:gd name="T0" fmla="*/ 9 w 9"/>
                  <a:gd name="T1" fmla="*/ 0 h 26"/>
                  <a:gd name="T2" fmla="*/ 2 w 9"/>
                  <a:gd name="T3" fmla="*/ 0 h 26"/>
                  <a:gd name="T4" fmla="*/ 0 w 9"/>
                  <a:gd name="T5" fmla="*/ 26 h 26"/>
                  <a:gd name="T6" fmla="*/ 9 w 9"/>
                  <a:gd name="T7" fmla="*/ 26 h 26"/>
                  <a:gd name="T8" fmla="*/ 9 w 9"/>
                  <a:gd name="T9" fmla="*/ 0 h 26"/>
                </a:gdLst>
                <a:ahLst/>
                <a:cxnLst>
                  <a:cxn ang="0">
                    <a:pos x="T0" y="T1"/>
                  </a:cxn>
                  <a:cxn ang="0">
                    <a:pos x="T2" y="T3"/>
                  </a:cxn>
                  <a:cxn ang="0">
                    <a:pos x="T4" y="T5"/>
                  </a:cxn>
                  <a:cxn ang="0">
                    <a:pos x="T6" y="T7"/>
                  </a:cxn>
                  <a:cxn ang="0">
                    <a:pos x="T8" y="T9"/>
                  </a:cxn>
                </a:cxnLst>
                <a:rect l="0" t="0" r="r" b="b"/>
                <a:pathLst>
                  <a:path w="9" h="26">
                    <a:moveTo>
                      <a:pt x="9" y="0"/>
                    </a:moveTo>
                    <a:lnTo>
                      <a:pt x="2" y="0"/>
                    </a:lnTo>
                    <a:lnTo>
                      <a:pt x="0" y="26"/>
                    </a:lnTo>
                    <a:lnTo>
                      <a:pt x="9" y="26"/>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任意多边形 141">
                <a:extLst>
                  <a:ext uri="{FF2B5EF4-FFF2-40B4-BE49-F238E27FC236}">
                    <a16:creationId xmlns:a16="http://schemas.microsoft.com/office/drawing/2014/main" id="{B47A9904-8C69-912F-B769-942684BDDF9F}"/>
                  </a:ext>
                </a:extLst>
              </p:cNvPr>
              <p:cNvSpPr/>
              <p:nvPr/>
            </p:nvSpPr>
            <p:spPr bwMode="auto">
              <a:xfrm>
                <a:off x="4070351" y="1962151"/>
                <a:ext cx="1541463" cy="74613"/>
              </a:xfrm>
              <a:custGeom>
                <a:avLst/>
                <a:gdLst>
                  <a:gd name="T0" fmla="*/ 42 w 971"/>
                  <a:gd name="T1" fmla="*/ 21 h 47"/>
                  <a:gd name="T2" fmla="*/ 0 w 971"/>
                  <a:gd name="T3" fmla="*/ 21 h 47"/>
                  <a:gd name="T4" fmla="*/ 0 w 971"/>
                  <a:gd name="T5" fmla="*/ 47 h 47"/>
                  <a:gd name="T6" fmla="*/ 42 w 971"/>
                  <a:gd name="T7" fmla="*/ 47 h 47"/>
                  <a:gd name="T8" fmla="*/ 42 w 971"/>
                  <a:gd name="T9" fmla="*/ 21 h 47"/>
                  <a:gd name="T10" fmla="*/ 971 w 971"/>
                  <a:gd name="T11" fmla="*/ 0 h 47"/>
                  <a:gd name="T12" fmla="*/ 969 w 971"/>
                  <a:gd name="T13" fmla="*/ 0 h 47"/>
                  <a:gd name="T14" fmla="*/ 967 w 971"/>
                  <a:gd name="T15" fmla="*/ 21 h 47"/>
                  <a:gd name="T16" fmla="*/ 951 w 971"/>
                  <a:gd name="T17" fmla="*/ 21 h 47"/>
                  <a:gd name="T18" fmla="*/ 951 w 971"/>
                  <a:gd name="T19" fmla="*/ 47 h 47"/>
                  <a:gd name="T20" fmla="*/ 967 w 971"/>
                  <a:gd name="T21" fmla="*/ 47 h 47"/>
                  <a:gd name="T22" fmla="*/ 971 w 971"/>
                  <a:gd name="T2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47">
                    <a:moveTo>
                      <a:pt x="42" y="21"/>
                    </a:moveTo>
                    <a:lnTo>
                      <a:pt x="0" y="21"/>
                    </a:lnTo>
                    <a:lnTo>
                      <a:pt x="0" y="47"/>
                    </a:lnTo>
                    <a:lnTo>
                      <a:pt x="42" y="47"/>
                    </a:lnTo>
                    <a:lnTo>
                      <a:pt x="42" y="21"/>
                    </a:lnTo>
                    <a:close/>
                    <a:moveTo>
                      <a:pt x="971" y="0"/>
                    </a:moveTo>
                    <a:lnTo>
                      <a:pt x="969" y="0"/>
                    </a:lnTo>
                    <a:lnTo>
                      <a:pt x="967" y="21"/>
                    </a:lnTo>
                    <a:lnTo>
                      <a:pt x="951" y="21"/>
                    </a:lnTo>
                    <a:lnTo>
                      <a:pt x="951" y="47"/>
                    </a:lnTo>
                    <a:lnTo>
                      <a:pt x="967" y="47"/>
                    </a:lnTo>
                    <a:lnTo>
                      <a:pt x="97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任意多边形 142">
                <a:extLst>
                  <a:ext uri="{FF2B5EF4-FFF2-40B4-BE49-F238E27FC236}">
                    <a16:creationId xmlns:a16="http://schemas.microsoft.com/office/drawing/2014/main" id="{B6E0BB6E-B4D8-BB37-8DA3-378911455FF9}"/>
                  </a:ext>
                </a:extLst>
              </p:cNvPr>
              <p:cNvSpPr/>
              <p:nvPr/>
            </p:nvSpPr>
            <p:spPr bwMode="auto">
              <a:xfrm>
                <a:off x="4070351" y="1962151"/>
                <a:ext cx="1541463" cy="74613"/>
              </a:xfrm>
              <a:custGeom>
                <a:avLst/>
                <a:gdLst>
                  <a:gd name="T0" fmla="*/ 42 w 971"/>
                  <a:gd name="T1" fmla="*/ 21 h 47"/>
                  <a:gd name="T2" fmla="*/ 0 w 971"/>
                  <a:gd name="T3" fmla="*/ 21 h 47"/>
                  <a:gd name="T4" fmla="*/ 0 w 971"/>
                  <a:gd name="T5" fmla="*/ 47 h 47"/>
                  <a:gd name="T6" fmla="*/ 42 w 971"/>
                  <a:gd name="T7" fmla="*/ 47 h 47"/>
                  <a:gd name="T8" fmla="*/ 42 w 971"/>
                  <a:gd name="T9" fmla="*/ 21 h 47"/>
                  <a:gd name="T10" fmla="*/ 971 w 971"/>
                  <a:gd name="T11" fmla="*/ 0 h 47"/>
                  <a:gd name="T12" fmla="*/ 969 w 971"/>
                  <a:gd name="T13" fmla="*/ 0 h 47"/>
                  <a:gd name="T14" fmla="*/ 967 w 971"/>
                  <a:gd name="T15" fmla="*/ 21 h 47"/>
                  <a:gd name="T16" fmla="*/ 951 w 971"/>
                  <a:gd name="T17" fmla="*/ 21 h 47"/>
                  <a:gd name="T18" fmla="*/ 951 w 971"/>
                  <a:gd name="T19" fmla="*/ 47 h 47"/>
                  <a:gd name="T20" fmla="*/ 967 w 971"/>
                  <a:gd name="T21" fmla="*/ 47 h 47"/>
                  <a:gd name="T22" fmla="*/ 971 w 971"/>
                  <a:gd name="T2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47">
                    <a:moveTo>
                      <a:pt x="42" y="21"/>
                    </a:moveTo>
                    <a:lnTo>
                      <a:pt x="0" y="21"/>
                    </a:lnTo>
                    <a:lnTo>
                      <a:pt x="0" y="47"/>
                    </a:lnTo>
                    <a:lnTo>
                      <a:pt x="42" y="47"/>
                    </a:lnTo>
                    <a:lnTo>
                      <a:pt x="42" y="21"/>
                    </a:lnTo>
                    <a:moveTo>
                      <a:pt x="971" y="0"/>
                    </a:moveTo>
                    <a:lnTo>
                      <a:pt x="969" y="0"/>
                    </a:lnTo>
                    <a:lnTo>
                      <a:pt x="967" y="21"/>
                    </a:lnTo>
                    <a:lnTo>
                      <a:pt x="951" y="21"/>
                    </a:lnTo>
                    <a:lnTo>
                      <a:pt x="951" y="47"/>
                    </a:lnTo>
                    <a:lnTo>
                      <a:pt x="967" y="47"/>
                    </a:lnTo>
                    <a:lnTo>
                      <a:pt x="9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任意多边形 143">
                <a:extLst>
                  <a:ext uri="{FF2B5EF4-FFF2-40B4-BE49-F238E27FC236}">
                    <a16:creationId xmlns:a16="http://schemas.microsoft.com/office/drawing/2014/main" id="{CFF47F5D-ED9D-3F89-FCD4-D276F4114583}"/>
                  </a:ext>
                </a:extLst>
              </p:cNvPr>
              <p:cNvSpPr/>
              <p:nvPr/>
            </p:nvSpPr>
            <p:spPr bwMode="auto">
              <a:xfrm>
                <a:off x="4146551" y="1995488"/>
                <a:ext cx="1433513" cy="41275"/>
              </a:xfrm>
              <a:custGeom>
                <a:avLst/>
                <a:gdLst>
                  <a:gd name="T0" fmla="*/ 327 w 903"/>
                  <a:gd name="T1" fmla="*/ 0 h 26"/>
                  <a:gd name="T2" fmla="*/ 0 w 903"/>
                  <a:gd name="T3" fmla="*/ 0 h 26"/>
                  <a:gd name="T4" fmla="*/ 0 w 903"/>
                  <a:gd name="T5" fmla="*/ 26 h 26"/>
                  <a:gd name="T6" fmla="*/ 333 w 903"/>
                  <a:gd name="T7" fmla="*/ 26 h 26"/>
                  <a:gd name="T8" fmla="*/ 327 w 903"/>
                  <a:gd name="T9" fmla="*/ 0 h 26"/>
                  <a:gd name="T10" fmla="*/ 436 w 903"/>
                  <a:gd name="T11" fmla="*/ 0 h 26"/>
                  <a:gd name="T12" fmla="*/ 397 w 903"/>
                  <a:gd name="T13" fmla="*/ 0 h 26"/>
                  <a:gd name="T14" fmla="*/ 404 w 903"/>
                  <a:gd name="T15" fmla="*/ 26 h 26"/>
                  <a:gd name="T16" fmla="*/ 441 w 903"/>
                  <a:gd name="T17" fmla="*/ 26 h 26"/>
                  <a:gd name="T18" fmla="*/ 436 w 903"/>
                  <a:gd name="T19" fmla="*/ 0 h 26"/>
                  <a:gd name="T20" fmla="*/ 880 w 903"/>
                  <a:gd name="T21" fmla="*/ 0 h 26"/>
                  <a:gd name="T22" fmla="*/ 618 w 903"/>
                  <a:gd name="T23" fmla="*/ 0 h 26"/>
                  <a:gd name="T24" fmla="*/ 623 w 903"/>
                  <a:gd name="T25" fmla="*/ 26 h 26"/>
                  <a:gd name="T26" fmla="*/ 880 w 903"/>
                  <a:gd name="T27" fmla="*/ 26 h 26"/>
                  <a:gd name="T28" fmla="*/ 880 w 903"/>
                  <a:gd name="T29" fmla="*/ 0 h 26"/>
                  <a:gd name="T30" fmla="*/ 903 w 903"/>
                  <a:gd name="T31" fmla="*/ 0 h 26"/>
                  <a:gd name="T32" fmla="*/ 887 w 903"/>
                  <a:gd name="T33" fmla="*/ 0 h 26"/>
                  <a:gd name="T34" fmla="*/ 887 w 903"/>
                  <a:gd name="T35" fmla="*/ 26 h 26"/>
                  <a:gd name="T36" fmla="*/ 903 w 903"/>
                  <a:gd name="T37" fmla="*/ 26 h 26"/>
                  <a:gd name="T38" fmla="*/ 903 w 903"/>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26">
                    <a:moveTo>
                      <a:pt x="327" y="0"/>
                    </a:moveTo>
                    <a:lnTo>
                      <a:pt x="0" y="0"/>
                    </a:lnTo>
                    <a:lnTo>
                      <a:pt x="0" y="26"/>
                    </a:lnTo>
                    <a:lnTo>
                      <a:pt x="333" y="26"/>
                    </a:lnTo>
                    <a:lnTo>
                      <a:pt x="327" y="0"/>
                    </a:lnTo>
                    <a:close/>
                    <a:moveTo>
                      <a:pt x="436" y="0"/>
                    </a:moveTo>
                    <a:lnTo>
                      <a:pt x="397" y="0"/>
                    </a:lnTo>
                    <a:lnTo>
                      <a:pt x="404" y="26"/>
                    </a:lnTo>
                    <a:lnTo>
                      <a:pt x="441" y="26"/>
                    </a:lnTo>
                    <a:lnTo>
                      <a:pt x="436" y="0"/>
                    </a:lnTo>
                    <a:close/>
                    <a:moveTo>
                      <a:pt x="880" y="0"/>
                    </a:moveTo>
                    <a:lnTo>
                      <a:pt x="618" y="0"/>
                    </a:lnTo>
                    <a:lnTo>
                      <a:pt x="623" y="26"/>
                    </a:lnTo>
                    <a:lnTo>
                      <a:pt x="880" y="26"/>
                    </a:lnTo>
                    <a:lnTo>
                      <a:pt x="880" y="0"/>
                    </a:lnTo>
                    <a:close/>
                    <a:moveTo>
                      <a:pt x="903" y="0"/>
                    </a:moveTo>
                    <a:lnTo>
                      <a:pt x="887" y="0"/>
                    </a:lnTo>
                    <a:lnTo>
                      <a:pt x="887" y="26"/>
                    </a:lnTo>
                    <a:lnTo>
                      <a:pt x="903" y="26"/>
                    </a:lnTo>
                    <a:lnTo>
                      <a:pt x="903"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任意多边形 144">
                <a:extLst>
                  <a:ext uri="{FF2B5EF4-FFF2-40B4-BE49-F238E27FC236}">
                    <a16:creationId xmlns:a16="http://schemas.microsoft.com/office/drawing/2014/main" id="{0FD751D9-17B9-0CFD-8048-C6144E0FF443}"/>
                  </a:ext>
                </a:extLst>
              </p:cNvPr>
              <p:cNvSpPr/>
              <p:nvPr/>
            </p:nvSpPr>
            <p:spPr bwMode="auto">
              <a:xfrm>
                <a:off x="4146551" y="1995488"/>
                <a:ext cx="1433513" cy="41275"/>
              </a:xfrm>
              <a:custGeom>
                <a:avLst/>
                <a:gdLst>
                  <a:gd name="T0" fmla="*/ 327 w 903"/>
                  <a:gd name="T1" fmla="*/ 0 h 26"/>
                  <a:gd name="T2" fmla="*/ 0 w 903"/>
                  <a:gd name="T3" fmla="*/ 0 h 26"/>
                  <a:gd name="T4" fmla="*/ 0 w 903"/>
                  <a:gd name="T5" fmla="*/ 26 h 26"/>
                  <a:gd name="T6" fmla="*/ 333 w 903"/>
                  <a:gd name="T7" fmla="*/ 26 h 26"/>
                  <a:gd name="T8" fmla="*/ 327 w 903"/>
                  <a:gd name="T9" fmla="*/ 0 h 26"/>
                  <a:gd name="T10" fmla="*/ 436 w 903"/>
                  <a:gd name="T11" fmla="*/ 0 h 26"/>
                  <a:gd name="T12" fmla="*/ 397 w 903"/>
                  <a:gd name="T13" fmla="*/ 0 h 26"/>
                  <a:gd name="T14" fmla="*/ 404 w 903"/>
                  <a:gd name="T15" fmla="*/ 26 h 26"/>
                  <a:gd name="T16" fmla="*/ 441 w 903"/>
                  <a:gd name="T17" fmla="*/ 26 h 26"/>
                  <a:gd name="T18" fmla="*/ 436 w 903"/>
                  <a:gd name="T19" fmla="*/ 0 h 26"/>
                  <a:gd name="T20" fmla="*/ 880 w 903"/>
                  <a:gd name="T21" fmla="*/ 0 h 26"/>
                  <a:gd name="T22" fmla="*/ 618 w 903"/>
                  <a:gd name="T23" fmla="*/ 0 h 26"/>
                  <a:gd name="T24" fmla="*/ 623 w 903"/>
                  <a:gd name="T25" fmla="*/ 26 h 26"/>
                  <a:gd name="T26" fmla="*/ 880 w 903"/>
                  <a:gd name="T27" fmla="*/ 26 h 26"/>
                  <a:gd name="T28" fmla="*/ 880 w 903"/>
                  <a:gd name="T29" fmla="*/ 0 h 26"/>
                  <a:gd name="T30" fmla="*/ 903 w 903"/>
                  <a:gd name="T31" fmla="*/ 0 h 26"/>
                  <a:gd name="T32" fmla="*/ 887 w 903"/>
                  <a:gd name="T33" fmla="*/ 0 h 26"/>
                  <a:gd name="T34" fmla="*/ 887 w 903"/>
                  <a:gd name="T35" fmla="*/ 26 h 26"/>
                  <a:gd name="T36" fmla="*/ 903 w 903"/>
                  <a:gd name="T37" fmla="*/ 26 h 26"/>
                  <a:gd name="T38" fmla="*/ 903 w 903"/>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26">
                    <a:moveTo>
                      <a:pt x="327" y="0"/>
                    </a:moveTo>
                    <a:lnTo>
                      <a:pt x="0" y="0"/>
                    </a:lnTo>
                    <a:lnTo>
                      <a:pt x="0" y="26"/>
                    </a:lnTo>
                    <a:lnTo>
                      <a:pt x="333" y="26"/>
                    </a:lnTo>
                    <a:lnTo>
                      <a:pt x="327" y="0"/>
                    </a:lnTo>
                    <a:moveTo>
                      <a:pt x="436" y="0"/>
                    </a:moveTo>
                    <a:lnTo>
                      <a:pt x="397" y="0"/>
                    </a:lnTo>
                    <a:lnTo>
                      <a:pt x="404" y="26"/>
                    </a:lnTo>
                    <a:lnTo>
                      <a:pt x="441" y="26"/>
                    </a:lnTo>
                    <a:lnTo>
                      <a:pt x="436" y="0"/>
                    </a:lnTo>
                    <a:moveTo>
                      <a:pt x="880" y="0"/>
                    </a:moveTo>
                    <a:lnTo>
                      <a:pt x="618" y="0"/>
                    </a:lnTo>
                    <a:lnTo>
                      <a:pt x="623" y="26"/>
                    </a:lnTo>
                    <a:lnTo>
                      <a:pt x="880" y="26"/>
                    </a:lnTo>
                    <a:lnTo>
                      <a:pt x="880" y="0"/>
                    </a:lnTo>
                    <a:moveTo>
                      <a:pt x="903" y="0"/>
                    </a:moveTo>
                    <a:lnTo>
                      <a:pt x="887" y="0"/>
                    </a:lnTo>
                    <a:lnTo>
                      <a:pt x="887" y="26"/>
                    </a:lnTo>
                    <a:lnTo>
                      <a:pt x="903" y="26"/>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任意多边形 145">
                <a:extLst>
                  <a:ext uri="{FF2B5EF4-FFF2-40B4-BE49-F238E27FC236}">
                    <a16:creationId xmlns:a16="http://schemas.microsoft.com/office/drawing/2014/main" id="{C7D6A2AF-4097-AC49-AAF5-98C592F7C0B4}"/>
                  </a:ext>
                </a:extLst>
              </p:cNvPr>
              <p:cNvSpPr/>
              <p:nvPr/>
            </p:nvSpPr>
            <p:spPr bwMode="auto">
              <a:xfrm>
                <a:off x="4838701" y="1995488"/>
                <a:ext cx="296863" cy="41275"/>
              </a:xfrm>
              <a:custGeom>
                <a:avLst/>
                <a:gdLst>
                  <a:gd name="T0" fmla="*/ 182 w 187"/>
                  <a:gd name="T1" fmla="*/ 0 h 26"/>
                  <a:gd name="T2" fmla="*/ 0 w 187"/>
                  <a:gd name="T3" fmla="*/ 0 h 26"/>
                  <a:gd name="T4" fmla="*/ 5 w 187"/>
                  <a:gd name="T5" fmla="*/ 26 h 26"/>
                  <a:gd name="T6" fmla="*/ 187 w 187"/>
                  <a:gd name="T7" fmla="*/ 26 h 26"/>
                  <a:gd name="T8" fmla="*/ 182 w 187"/>
                  <a:gd name="T9" fmla="*/ 0 h 26"/>
                </a:gdLst>
                <a:ahLst/>
                <a:cxnLst>
                  <a:cxn ang="0">
                    <a:pos x="T0" y="T1"/>
                  </a:cxn>
                  <a:cxn ang="0">
                    <a:pos x="T2" y="T3"/>
                  </a:cxn>
                  <a:cxn ang="0">
                    <a:pos x="T4" y="T5"/>
                  </a:cxn>
                  <a:cxn ang="0">
                    <a:pos x="T6" y="T7"/>
                  </a:cxn>
                  <a:cxn ang="0">
                    <a:pos x="T8" y="T9"/>
                  </a:cxn>
                </a:cxnLst>
                <a:rect l="0" t="0" r="r" b="b"/>
                <a:pathLst>
                  <a:path w="187" h="26">
                    <a:moveTo>
                      <a:pt x="182" y="0"/>
                    </a:moveTo>
                    <a:lnTo>
                      <a:pt x="0" y="0"/>
                    </a:lnTo>
                    <a:lnTo>
                      <a:pt x="5" y="26"/>
                    </a:lnTo>
                    <a:lnTo>
                      <a:pt x="187" y="26"/>
                    </a:lnTo>
                    <a:lnTo>
                      <a:pt x="18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任意多边形 146">
                <a:extLst>
                  <a:ext uri="{FF2B5EF4-FFF2-40B4-BE49-F238E27FC236}">
                    <a16:creationId xmlns:a16="http://schemas.microsoft.com/office/drawing/2014/main" id="{26F05988-83B0-07CC-D618-A06896E35AAF}"/>
                  </a:ext>
                </a:extLst>
              </p:cNvPr>
              <p:cNvSpPr/>
              <p:nvPr/>
            </p:nvSpPr>
            <p:spPr bwMode="auto">
              <a:xfrm>
                <a:off x="4838701" y="1995488"/>
                <a:ext cx="296863" cy="41275"/>
              </a:xfrm>
              <a:custGeom>
                <a:avLst/>
                <a:gdLst>
                  <a:gd name="T0" fmla="*/ 182 w 187"/>
                  <a:gd name="T1" fmla="*/ 0 h 26"/>
                  <a:gd name="T2" fmla="*/ 0 w 187"/>
                  <a:gd name="T3" fmla="*/ 0 h 26"/>
                  <a:gd name="T4" fmla="*/ 5 w 187"/>
                  <a:gd name="T5" fmla="*/ 26 h 26"/>
                  <a:gd name="T6" fmla="*/ 187 w 187"/>
                  <a:gd name="T7" fmla="*/ 26 h 26"/>
                  <a:gd name="T8" fmla="*/ 182 w 187"/>
                  <a:gd name="T9" fmla="*/ 0 h 26"/>
                </a:gdLst>
                <a:ahLst/>
                <a:cxnLst>
                  <a:cxn ang="0">
                    <a:pos x="T0" y="T1"/>
                  </a:cxn>
                  <a:cxn ang="0">
                    <a:pos x="T2" y="T3"/>
                  </a:cxn>
                  <a:cxn ang="0">
                    <a:pos x="T4" y="T5"/>
                  </a:cxn>
                  <a:cxn ang="0">
                    <a:pos x="T6" y="T7"/>
                  </a:cxn>
                  <a:cxn ang="0">
                    <a:pos x="T8" y="T9"/>
                  </a:cxn>
                </a:cxnLst>
                <a:rect l="0" t="0" r="r" b="b"/>
                <a:pathLst>
                  <a:path w="187" h="26">
                    <a:moveTo>
                      <a:pt x="182" y="0"/>
                    </a:moveTo>
                    <a:lnTo>
                      <a:pt x="0" y="0"/>
                    </a:lnTo>
                    <a:lnTo>
                      <a:pt x="5" y="26"/>
                    </a:lnTo>
                    <a:lnTo>
                      <a:pt x="187" y="26"/>
                    </a:lnTo>
                    <a:lnTo>
                      <a:pt x="1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矩形 339">
                <a:extLst>
                  <a:ext uri="{FF2B5EF4-FFF2-40B4-BE49-F238E27FC236}">
                    <a16:creationId xmlns:a16="http://schemas.microsoft.com/office/drawing/2014/main" id="{2FF5C839-C2EC-CDC6-81C1-487A2AECD2E6}"/>
                  </a:ext>
                </a:extLst>
              </p:cNvPr>
              <p:cNvSpPr/>
              <p:nvPr/>
            </p:nvSpPr>
            <p:spPr bwMode="auto">
              <a:xfrm>
                <a:off x="5543551" y="1995488"/>
                <a:ext cx="11113" cy="4127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矩形 340">
                <a:extLst>
                  <a:ext uri="{FF2B5EF4-FFF2-40B4-BE49-F238E27FC236}">
                    <a16:creationId xmlns:a16="http://schemas.microsoft.com/office/drawing/2014/main" id="{C96F961C-A9D7-AB5F-9E1B-DEEB069D47E7}"/>
                  </a:ext>
                </a:extLst>
              </p:cNvPr>
              <p:cNvSpPr/>
              <p:nvPr/>
            </p:nvSpPr>
            <p:spPr bwMode="auto">
              <a:xfrm>
                <a:off x="5543551" y="1995488"/>
                <a:ext cx="111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任意多边形 149">
                <a:extLst>
                  <a:ext uri="{FF2B5EF4-FFF2-40B4-BE49-F238E27FC236}">
                    <a16:creationId xmlns:a16="http://schemas.microsoft.com/office/drawing/2014/main" id="{142DB4BD-A83C-5D4B-D112-7B76B355633D}"/>
                  </a:ext>
                </a:extLst>
              </p:cNvPr>
              <p:cNvSpPr/>
              <p:nvPr/>
            </p:nvSpPr>
            <p:spPr bwMode="auto">
              <a:xfrm>
                <a:off x="4665663" y="1995488"/>
                <a:ext cx="122238" cy="41275"/>
              </a:xfrm>
              <a:custGeom>
                <a:avLst/>
                <a:gdLst>
                  <a:gd name="T0" fmla="*/ 70 w 77"/>
                  <a:gd name="T1" fmla="*/ 0 h 26"/>
                  <a:gd name="T2" fmla="*/ 0 w 77"/>
                  <a:gd name="T3" fmla="*/ 0 h 26"/>
                  <a:gd name="T4" fmla="*/ 6 w 77"/>
                  <a:gd name="T5" fmla="*/ 26 h 26"/>
                  <a:gd name="T6" fmla="*/ 77 w 77"/>
                  <a:gd name="T7" fmla="*/ 26 h 26"/>
                  <a:gd name="T8" fmla="*/ 70 w 77"/>
                  <a:gd name="T9" fmla="*/ 0 h 26"/>
                </a:gdLst>
                <a:ahLst/>
                <a:cxnLst>
                  <a:cxn ang="0">
                    <a:pos x="T0" y="T1"/>
                  </a:cxn>
                  <a:cxn ang="0">
                    <a:pos x="T2" y="T3"/>
                  </a:cxn>
                  <a:cxn ang="0">
                    <a:pos x="T4" y="T5"/>
                  </a:cxn>
                  <a:cxn ang="0">
                    <a:pos x="T6" y="T7"/>
                  </a:cxn>
                  <a:cxn ang="0">
                    <a:pos x="T8" y="T9"/>
                  </a:cxn>
                </a:cxnLst>
                <a:rect l="0" t="0" r="r" b="b"/>
                <a:pathLst>
                  <a:path w="77" h="26">
                    <a:moveTo>
                      <a:pt x="70" y="0"/>
                    </a:moveTo>
                    <a:lnTo>
                      <a:pt x="0" y="0"/>
                    </a:lnTo>
                    <a:lnTo>
                      <a:pt x="6" y="26"/>
                    </a:lnTo>
                    <a:lnTo>
                      <a:pt x="77" y="26"/>
                    </a:lnTo>
                    <a:lnTo>
                      <a:pt x="7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任意多边形 150">
                <a:extLst>
                  <a:ext uri="{FF2B5EF4-FFF2-40B4-BE49-F238E27FC236}">
                    <a16:creationId xmlns:a16="http://schemas.microsoft.com/office/drawing/2014/main" id="{5E401BCC-04DC-5D59-B46A-E66BF663D43B}"/>
                  </a:ext>
                </a:extLst>
              </p:cNvPr>
              <p:cNvSpPr/>
              <p:nvPr/>
            </p:nvSpPr>
            <p:spPr bwMode="auto">
              <a:xfrm>
                <a:off x="4665663" y="1995488"/>
                <a:ext cx="122238" cy="41275"/>
              </a:xfrm>
              <a:custGeom>
                <a:avLst/>
                <a:gdLst>
                  <a:gd name="T0" fmla="*/ 70 w 77"/>
                  <a:gd name="T1" fmla="*/ 0 h 26"/>
                  <a:gd name="T2" fmla="*/ 0 w 77"/>
                  <a:gd name="T3" fmla="*/ 0 h 26"/>
                  <a:gd name="T4" fmla="*/ 6 w 77"/>
                  <a:gd name="T5" fmla="*/ 26 h 26"/>
                  <a:gd name="T6" fmla="*/ 77 w 77"/>
                  <a:gd name="T7" fmla="*/ 26 h 26"/>
                  <a:gd name="T8" fmla="*/ 70 w 77"/>
                  <a:gd name="T9" fmla="*/ 0 h 26"/>
                </a:gdLst>
                <a:ahLst/>
                <a:cxnLst>
                  <a:cxn ang="0">
                    <a:pos x="T0" y="T1"/>
                  </a:cxn>
                  <a:cxn ang="0">
                    <a:pos x="T2" y="T3"/>
                  </a:cxn>
                  <a:cxn ang="0">
                    <a:pos x="T4" y="T5"/>
                  </a:cxn>
                  <a:cxn ang="0">
                    <a:pos x="T6" y="T7"/>
                  </a:cxn>
                  <a:cxn ang="0">
                    <a:pos x="T8" y="T9"/>
                  </a:cxn>
                </a:cxnLst>
                <a:rect l="0" t="0" r="r" b="b"/>
                <a:pathLst>
                  <a:path w="77" h="26">
                    <a:moveTo>
                      <a:pt x="70" y="0"/>
                    </a:moveTo>
                    <a:lnTo>
                      <a:pt x="0" y="0"/>
                    </a:lnTo>
                    <a:lnTo>
                      <a:pt x="6" y="26"/>
                    </a:lnTo>
                    <a:lnTo>
                      <a:pt x="77" y="26"/>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矩形 343">
                <a:extLst>
                  <a:ext uri="{FF2B5EF4-FFF2-40B4-BE49-F238E27FC236}">
                    <a16:creationId xmlns:a16="http://schemas.microsoft.com/office/drawing/2014/main" id="{5FE8F234-3DFE-4B6B-1B64-35F8B219C014}"/>
                  </a:ext>
                </a:extLst>
              </p:cNvPr>
              <p:cNvSpPr/>
              <p:nvPr/>
            </p:nvSpPr>
            <p:spPr bwMode="auto">
              <a:xfrm>
                <a:off x="4137026" y="1995488"/>
                <a:ext cx="9525" cy="41275"/>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5" name="矩形 344">
                <a:extLst>
                  <a:ext uri="{FF2B5EF4-FFF2-40B4-BE49-F238E27FC236}">
                    <a16:creationId xmlns:a16="http://schemas.microsoft.com/office/drawing/2014/main" id="{1DE44A5B-3034-9DA4-42CA-871EEFC80FE9}"/>
                  </a:ext>
                </a:extLst>
              </p:cNvPr>
              <p:cNvSpPr/>
              <p:nvPr/>
            </p:nvSpPr>
            <p:spPr bwMode="auto">
              <a:xfrm>
                <a:off x="4137026" y="1995488"/>
                <a:ext cx="95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6" name="任意多边形 153">
                <a:extLst>
                  <a:ext uri="{FF2B5EF4-FFF2-40B4-BE49-F238E27FC236}">
                    <a16:creationId xmlns:a16="http://schemas.microsoft.com/office/drawing/2014/main" id="{5685238B-2608-DB1E-4976-849A082C226A}"/>
                  </a:ext>
                </a:extLst>
              </p:cNvPr>
              <p:cNvSpPr/>
              <p:nvPr/>
            </p:nvSpPr>
            <p:spPr bwMode="auto">
              <a:xfrm>
                <a:off x="4059238" y="1962151"/>
                <a:ext cx="11113" cy="33338"/>
              </a:xfrm>
              <a:custGeom>
                <a:avLst/>
                <a:gdLst>
                  <a:gd name="T0" fmla="*/ 7 w 7"/>
                  <a:gd name="T1" fmla="*/ 0 h 21"/>
                  <a:gd name="T2" fmla="*/ 2 w 7"/>
                  <a:gd name="T3" fmla="*/ 0 h 21"/>
                  <a:gd name="T4" fmla="*/ 0 w 7"/>
                  <a:gd name="T5" fmla="*/ 21 h 21"/>
                  <a:gd name="T6" fmla="*/ 7 w 7"/>
                  <a:gd name="T7" fmla="*/ 21 h 21"/>
                  <a:gd name="T8" fmla="*/ 7 w 7"/>
                  <a:gd name="T9" fmla="*/ 0 h 21"/>
                </a:gdLst>
                <a:ahLst/>
                <a:cxnLst>
                  <a:cxn ang="0">
                    <a:pos x="T0" y="T1"/>
                  </a:cxn>
                  <a:cxn ang="0">
                    <a:pos x="T2" y="T3"/>
                  </a:cxn>
                  <a:cxn ang="0">
                    <a:pos x="T4" y="T5"/>
                  </a:cxn>
                  <a:cxn ang="0">
                    <a:pos x="T6" y="T7"/>
                  </a:cxn>
                  <a:cxn ang="0">
                    <a:pos x="T8" y="T9"/>
                  </a:cxn>
                </a:cxnLst>
                <a:rect l="0" t="0" r="r" b="b"/>
                <a:pathLst>
                  <a:path w="7" h="21">
                    <a:moveTo>
                      <a:pt x="7" y="0"/>
                    </a:moveTo>
                    <a:lnTo>
                      <a:pt x="2" y="0"/>
                    </a:lnTo>
                    <a:lnTo>
                      <a:pt x="0" y="21"/>
                    </a:lnTo>
                    <a:lnTo>
                      <a:pt x="7" y="21"/>
                    </a:lnTo>
                    <a:lnTo>
                      <a:pt x="7"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任意多边形 154">
                <a:extLst>
                  <a:ext uri="{FF2B5EF4-FFF2-40B4-BE49-F238E27FC236}">
                    <a16:creationId xmlns:a16="http://schemas.microsoft.com/office/drawing/2014/main" id="{8F5A5906-4C1B-AC9A-0835-83CBF8876E2C}"/>
                  </a:ext>
                </a:extLst>
              </p:cNvPr>
              <p:cNvSpPr/>
              <p:nvPr/>
            </p:nvSpPr>
            <p:spPr bwMode="auto">
              <a:xfrm>
                <a:off x="4059238" y="1962151"/>
                <a:ext cx="11113" cy="33338"/>
              </a:xfrm>
              <a:custGeom>
                <a:avLst/>
                <a:gdLst>
                  <a:gd name="T0" fmla="*/ 7 w 7"/>
                  <a:gd name="T1" fmla="*/ 0 h 21"/>
                  <a:gd name="T2" fmla="*/ 2 w 7"/>
                  <a:gd name="T3" fmla="*/ 0 h 21"/>
                  <a:gd name="T4" fmla="*/ 0 w 7"/>
                  <a:gd name="T5" fmla="*/ 21 h 21"/>
                  <a:gd name="T6" fmla="*/ 7 w 7"/>
                  <a:gd name="T7" fmla="*/ 21 h 21"/>
                  <a:gd name="T8" fmla="*/ 7 w 7"/>
                  <a:gd name="T9" fmla="*/ 0 h 21"/>
                </a:gdLst>
                <a:ahLst/>
                <a:cxnLst>
                  <a:cxn ang="0">
                    <a:pos x="T0" y="T1"/>
                  </a:cxn>
                  <a:cxn ang="0">
                    <a:pos x="T2" y="T3"/>
                  </a:cxn>
                  <a:cxn ang="0">
                    <a:pos x="T4" y="T5"/>
                  </a:cxn>
                  <a:cxn ang="0">
                    <a:pos x="T6" y="T7"/>
                  </a:cxn>
                  <a:cxn ang="0">
                    <a:pos x="T8" y="T9"/>
                  </a:cxn>
                </a:cxnLst>
                <a:rect l="0" t="0" r="r" b="b"/>
                <a:pathLst>
                  <a:path w="7" h="21">
                    <a:moveTo>
                      <a:pt x="7" y="0"/>
                    </a:moveTo>
                    <a:lnTo>
                      <a:pt x="2" y="0"/>
                    </a:lnTo>
                    <a:lnTo>
                      <a:pt x="0" y="21"/>
                    </a:lnTo>
                    <a:lnTo>
                      <a:pt x="7" y="21"/>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任意多边形 155">
                <a:extLst>
                  <a:ext uri="{FF2B5EF4-FFF2-40B4-BE49-F238E27FC236}">
                    <a16:creationId xmlns:a16="http://schemas.microsoft.com/office/drawing/2014/main" id="{364A696B-4E35-11D5-A3D5-B7D9EDE425EF}"/>
                  </a:ext>
                </a:extLst>
              </p:cNvPr>
              <p:cNvSpPr/>
              <p:nvPr/>
            </p:nvSpPr>
            <p:spPr bwMode="auto">
              <a:xfrm>
                <a:off x="4070351" y="1962151"/>
                <a:ext cx="1538288" cy="33338"/>
              </a:xfrm>
              <a:custGeom>
                <a:avLst/>
                <a:gdLst>
                  <a:gd name="T0" fmla="*/ 42 w 969"/>
                  <a:gd name="T1" fmla="*/ 0 h 21"/>
                  <a:gd name="T2" fmla="*/ 0 w 969"/>
                  <a:gd name="T3" fmla="*/ 0 h 21"/>
                  <a:gd name="T4" fmla="*/ 0 w 969"/>
                  <a:gd name="T5" fmla="*/ 21 h 21"/>
                  <a:gd name="T6" fmla="*/ 42 w 969"/>
                  <a:gd name="T7" fmla="*/ 21 h 21"/>
                  <a:gd name="T8" fmla="*/ 42 w 969"/>
                  <a:gd name="T9" fmla="*/ 0 h 21"/>
                  <a:gd name="T10" fmla="*/ 969 w 969"/>
                  <a:gd name="T11" fmla="*/ 0 h 21"/>
                  <a:gd name="T12" fmla="*/ 951 w 969"/>
                  <a:gd name="T13" fmla="*/ 0 h 21"/>
                  <a:gd name="T14" fmla="*/ 951 w 969"/>
                  <a:gd name="T15" fmla="*/ 21 h 21"/>
                  <a:gd name="T16" fmla="*/ 967 w 969"/>
                  <a:gd name="T17" fmla="*/ 21 h 21"/>
                  <a:gd name="T18" fmla="*/ 969 w 96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9" h="21">
                    <a:moveTo>
                      <a:pt x="42" y="0"/>
                    </a:moveTo>
                    <a:lnTo>
                      <a:pt x="0" y="0"/>
                    </a:lnTo>
                    <a:lnTo>
                      <a:pt x="0" y="21"/>
                    </a:lnTo>
                    <a:lnTo>
                      <a:pt x="42" y="21"/>
                    </a:lnTo>
                    <a:lnTo>
                      <a:pt x="42" y="0"/>
                    </a:lnTo>
                    <a:close/>
                    <a:moveTo>
                      <a:pt x="969" y="0"/>
                    </a:moveTo>
                    <a:lnTo>
                      <a:pt x="951" y="0"/>
                    </a:lnTo>
                    <a:lnTo>
                      <a:pt x="951" y="21"/>
                    </a:lnTo>
                    <a:lnTo>
                      <a:pt x="967" y="21"/>
                    </a:lnTo>
                    <a:lnTo>
                      <a:pt x="969"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任意多边形 156">
                <a:extLst>
                  <a:ext uri="{FF2B5EF4-FFF2-40B4-BE49-F238E27FC236}">
                    <a16:creationId xmlns:a16="http://schemas.microsoft.com/office/drawing/2014/main" id="{28C9BE0C-746E-4D43-195F-52DF2174BB95}"/>
                  </a:ext>
                </a:extLst>
              </p:cNvPr>
              <p:cNvSpPr/>
              <p:nvPr/>
            </p:nvSpPr>
            <p:spPr bwMode="auto">
              <a:xfrm>
                <a:off x="4070351" y="1962151"/>
                <a:ext cx="1538288" cy="33338"/>
              </a:xfrm>
              <a:custGeom>
                <a:avLst/>
                <a:gdLst>
                  <a:gd name="T0" fmla="*/ 42 w 969"/>
                  <a:gd name="T1" fmla="*/ 0 h 21"/>
                  <a:gd name="T2" fmla="*/ 0 w 969"/>
                  <a:gd name="T3" fmla="*/ 0 h 21"/>
                  <a:gd name="T4" fmla="*/ 0 w 969"/>
                  <a:gd name="T5" fmla="*/ 21 h 21"/>
                  <a:gd name="T6" fmla="*/ 42 w 969"/>
                  <a:gd name="T7" fmla="*/ 21 h 21"/>
                  <a:gd name="T8" fmla="*/ 42 w 969"/>
                  <a:gd name="T9" fmla="*/ 0 h 21"/>
                  <a:gd name="T10" fmla="*/ 969 w 969"/>
                  <a:gd name="T11" fmla="*/ 0 h 21"/>
                  <a:gd name="T12" fmla="*/ 951 w 969"/>
                  <a:gd name="T13" fmla="*/ 0 h 21"/>
                  <a:gd name="T14" fmla="*/ 951 w 969"/>
                  <a:gd name="T15" fmla="*/ 21 h 21"/>
                  <a:gd name="T16" fmla="*/ 967 w 969"/>
                  <a:gd name="T17" fmla="*/ 21 h 21"/>
                  <a:gd name="T18" fmla="*/ 969 w 96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9" h="21">
                    <a:moveTo>
                      <a:pt x="42" y="0"/>
                    </a:moveTo>
                    <a:lnTo>
                      <a:pt x="0" y="0"/>
                    </a:lnTo>
                    <a:lnTo>
                      <a:pt x="0" y="21"/>
                    </a:lnTo>
                    <a:lnTo>
                      <a:pt x="42" y="21"/>
                    </a:lnTo>
                    <a:lnTo>
                      <a:pt x="42" y="0"/>
                    </a:lnTo>
                    <a:moveTo>
                      <a:pt x="969" y="0"/>
                    </a:moveTo>
                    <a:lnTo>
                      <a:pt x="951" y="0"/>
                    </a:lnTo>
                    <a:lnTo>
                      <a:pt x="951" y="21"/>
                    </a:lnTo>
                    <a:lnTo>
                      <a:pt x="967" y="21"/>
                    </a:lnTo>
                    <a:lnTo>
                      <a:pt x="9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任意多边形 157">
                <a:extLst>
                  <a:ext uri="{FF2B5EF4-FFF2-40B4-BE49-F238E27FC236}">
                    <a16:creationId xmlns:a16="http://schemas.microsoft.com/office/drawing/2014/main" id="{B9A1EBDB-D7C6-8E69-D747-AD01E1EC754C}"/>
                  </a:ext>
                </a:extLst>
              </p:cNvPr>
              <p:cNvSpPr/>
              <p:nvPr/>
            </p:nvSpPr>
            <p:spPr bwMode="auto">
              <a:xfrm>
                <a:off x="4146551" y="1962151"/>
                <a:ext cx="1433513" cy="33338"/>
              </a:xfrm>
              <a:custGeom>
                <a:avLst/>
                <a:gdLst>
                  <a:gd name="T0" fmla="*/ 322 w 903"/>
                  <a:gd name="T1" fmla="*/ 0 h 21"/>
                  <a:gd name="T2" fmla="*/ 0 w 903"/>
                  <a:gd name="T3" fmla="*/ 0 h 21"/>
                  <a:gd name="T4" fmla="*/ 0 w 903"/>
                  <a:gd name="T5" fmla="*/ 21 h 21"/>
                  <a:gd name="T6" fmla="*/ 327 w 903"/>
                  <a:gd name="T7" fmla="*/ 21 h 21"/>
                  <a:gd name="T8" fmla="*/ 322 w 903"/>
                  <a:gd name="T9" fmla="*/ 0 h 21"/>
                  <a:gd name="T10" fmla="*/ 432 w 903"/>
                  <a:gd name="T11" fmla="*/ 0 h 21"/>
                  <a:gd name="T12" fmla="*/ 393 w 903"/>
                  <a:gd name="T13" fmla="*/ 0 h 21"/>
                  <a:gd name="T14" fmla="*/ 397 w 903"/>
                  <a:gd name="T15" fmla="*/ 21 h 21"/>
                  <a:gd name="T16" fmla="*/ 436 w 903"/>
                  <a:gd name="T17" fmla="*/ 21 h 21"/>
                  <a:gd name="T18" fmla="*/ 432 w 903"/>
                  <a:gd name="T19" fmla="*/ 0 h 21"/>
                  <a:gd name="T20" fmla="*/ 880 w 903"/>
                  <a:gd name="T21" fmla="*/ 0 h 21"/>
                  <a:gd name="T22" fmla="*/ 613 w 903"/>
                  <a:gd name="T23" fmla="*/ 0 h 21"/>
                  <a:gd name="T24" fmla="*/ 618 w 903"/>
                  <a:gd name="T25" fmla="*/ 21 h 21"/>
                  <a:gd name="T26" fmla="*/ 880 w 903"/>
                  <a:gd name="T27" fmla="*/ 21 h 21"/>
                  <a:gd name="T28" fmla="*/ 880 w 903"/>
                  <a:gd name="T29" fmla="*/ 0 h 21"/>
                  <a:gd name="T30" fmla="*/ 903 w 903"/>
                  <a:gd name="T31" fmla="*/ 0 h 21"/>
                  <a:gd name="T32" fmla="*/ 887 w 903"/>
                  <a:gd name="T33" fmla="*/ 0 h 21"/>
                  <a:gd name="T34" fmla="*/ 887 w 903"/>
                  <a:gd name="T35" fmla="*/ 21 h 21"/>
                  <a:gd name="T36" fmla="*/ 903 w 903"/>
                  <a:gd name="T37" fmla="*/ 21 h 21"/>
                  <a:gd name="T38" fmla="*/ 903 w 903"/>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21">
                    <a:moveTo>
                      <a:pt x="322" y="0"/>
                    </a:moveTo>
                    <a:lnTo>
                      <a:pt x="0" y="0"/>
                    </a:lnTo>
                    <a:lnTo>
                      <a:pt x="0" y="21"/>
                    </a:lnTo>
                    <a:lnTo>
                      <a:pt x="327" y="21"/>
                    </a:lnTo>
                    <a:lnTo>
                      <a:pt x="322" y="0"/>
                    </a:lnTo>
                    <a:close/>
                    <a:moveTo>
                      <a:pt x="432" y="0"/>
                    </a:moveTo>
                    <a:lnTo>
                      <a:pt x="393" y="0"/>
                    </a:lnTo>
                    <a:lnTo>
                      <a:pt x="397" y="21"/>
                    </a:lnTo>
                    <a:lnTo>
                      <a:pt x="436" y="21"/>
                    </a:lnTo>
                    <a:lnTo>
                      <a:pt x="432" y="0"/>
                    </a:lnTo>
                    <a:close/>
                    <a:moveTo>
                      <a:pt x="880" y="0"/>
                    </a:moveTo>
                    <a:lnTo>
                      <a:pt x="613" y="0"/>
                    </a:lnTo>
                    <a:lnTo>
                      <a:pt x="618" y="21"/>
                    </a:lnTo>
                    <a:lnTo>
                      <a:pt x="880" y="21"/>
                    </a:lnTo>
                    <a:lnTo>
                      <a:pt x="880" y="0"/>
                    </a:lnTo>
                    <a:close/>
                    <a:moveTo>
                      <a:pt x="903" y="0"/>
                    </a:moveTo>
                    <a:lnTo>
                      <a:pt x="887" y="0"/>
                    </a:lnTo>
                    <a:lnTo>
                      <a:pt x="887" y="21"/>
                    </a:lnTo>
                    <a:lnTo>
                      <a:pt x="903" y="21"/>
                    </a:lnTo>
                    <a:lnTo>
                      <a:pt x="903"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任意多边形 158">
                <a:extLst>
                  <a:ext uri="{FF2B5EF4-FFF2-40B4-BE49-F238E27FC236}">
                    <a16:creationId xmlns:a16="http://schemas.microsoft.com/office/drawing/2014/main" id="{BE8B8B3A-45F7-A8A5-2BC2-6FD01EBF7229}"/>
                  </a:ext>
                </a:extLst>
              </p:cNvPr>
              <p:cNvSpPr/>
              <p:nvPr/>
            </p:nvSpPr>
            <p:spPr bwMode="auto">
              <a:xfrm>
                <a:off x="4146551" y="1962151"/>
                <a:ext cx="1433513" cy="33338"/>
              </a:xfrm>
              <a:custGeom>
                <a:avLst/>
                <a:gdLst>
                  <a:gd name="T0" fmla="*/ 322 w 903"/>
                  <a:gd name="T1" fmla="*/ 0 h 21"/>
                  <a:gd name="T2" fmla="*/ 0 w 903"/>
                  <a:gd name="T3" fmla="*/ 0 h 21"/>
                  <a:gd name="T4" fmla="*/ 0 w 903"/>
                  <a:gd name="T5" fmla="*/ 21 h 21"/>
                  <a:gd name="T6" fmla="*/ 327 w 903"/>
                  <a:gd name="T7" fmla="*/ 21 h 21"/>
                  <a:gd name="T8" fmla="*/ 322 w 903"/>
                  <a:gd name="T9" fmla="*/ 0 h 21"/>
                  <a:gd name="T10" fmla="*/ 432 w 903"/>
                  <a:gd name="T11" fmla="*/ 0 h 21"/>
                  <a:gd name="T12" fmla="*/ 393 w 903"/>
                  <a:gd name="T13" fmla="*/ 0 h 21"/>
                  <a:gd name="T14" fmla="*/ 397 w 903"/>
                  <a:gd name="T15" fmla="*/ 21 h 21"/>
                  <a:gd name="T16" fmla="*/ 436 w 903"/>
                  <a:gd name="T17" fmla="*/ 21 h 21"/>
                  <a:gd name="T18" fmla="*/ 432 w 903"/>
                  <a:gd name="T19" fmla="*/ 0 h 21"/>
                  <a:gd name="T20" fmla="*/ 880 w 903"/>
                  <a:gd name="T21" fmla="*/ 0 h 21"/>
                  <a:gd name="T22" fmla="*/ 613 w 903"/>
                  <a:gd name="T23" fmla="*/ 0 h 21"/>
                  <a:gd name="T24" fmla="*/ 618 w 903"/>
                  <a:gd name="T25" fmla="*/ 21 h 21"/>
                  <a:gd name="T26" fmla="*/ 880 w 903"/>
                  <a:gd name="T27" fmla="*/ 21 h 21"/>
                  <a:gd name="T28" fmla="*/ 880 w 903"/>
                  <a:gd name="T29" fmla="*/ 0 h 21"/>
                  <a:gd name="T30" fmla="*/ 903 w 903"/>
                  <a:gd name="T31" fmla="*/ 0 h 21"/>
                  <a:gd name="T32" fmla="*/ 887 w 903"/>
                  <a:gd name="T33" fmla="*/ 0 h 21"/>
                  <a:gd name="T34" fmla="*/ 887 w 903"/>
                  <a:gd name="T35" fmla="*/ 21 h 21"/>
                  <a:gd name="T36" fmla="*/ 903 w 903"/>
                  <a:gd name="T37" fmla="*/ 21 h 21"/>
                  <a:gd name="T38" fmla="*/ 903 w 903"/>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21">
                    <a:moveTo>
                      <a:pt x="322" y="0"/>
                    </a:moveTo>
                    <a:lnTo>
                      <a:pt x="0" y="0"/>
                    </a:lnTo>
                    <a:lnTo>
                      <a:pt x="0" y="21"/>
                    </a:lnTo>
                    <a:lnTo>
                      <a:pt x="327" y="21"/>
                    </a:lnTo>
                    <a:lnTo>
                      <a:pt x="322" y="0"/>
                    </a:lnTo>
                    <a:moveTo>
                      <a:pt x="432" y="0"/>
                    </a:moveTo>
                    <a:lnTo>
                      <a:pt x="393" y="0"/>
                    </a:lnTo>
                    <a:lnTo>
                      <a:pt x="397" y="21"/>
                    </a:lnTo>
                    <a:lnTo>
                      <a:pt x="436" y="21"/>
                    </a:lnTo>
                    <a:lnTo>
                      <a:pt x="432" y="0"/>
                    </a:lnTo>
                    <a:moveTo>
                      <a:pt x="880" y="0"/>
                    </a:moveTo>
                    <a:lnTo>
                      <a:pt x="613" y="0"/>
                    </a:lnTo>
                    <a:lnTo>
                      <a:pt x="618" y="21"/>
                    </a:lnTo>
                    <a:lnTo>
                      <a:pt x="880" y="21"/>
                    </a:lnTo>
                    <a:lnTo>
                      <a:pt x="880" y="0"/>
                    </a:lnTo>
                    <a:moveTo>
                      <a:pt x="903" y="0"/>
                    </a:moveTo>
                    <a:lnTo>
                      <a:pt x="887" y="0"/>
                    </a:lnTo>
                    <a:lnTo>
                      <a:pt x="887" y="21"/>
                    </a:lnTo>
                    <a:lnTo>
                      <a:pt x="903" y="21"/>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任意多边形 159">
                <a:extLst>
                  <a:ext uri="{FF2B5EF4-FFF2-40B4-BE49-F238E27FC236}">
                    <a16:creationId xmlns:a16="http://schemas.microsoft.com/office/drawing/2014/main" id="{01DDF768-ABD8-A6BC-7AFE-C0457C154FBD}"/>
                  </a:ext>
                </a:extLst>
              </p:cNvPr>
              <p:cNvSpPr/>
              <p:nvPr/>
            </p:nvSpPr>
            <p:spPr bwMode="auto">
              <a:xfrm>
                <a:off x="4832351" y="1962151"/>
                <a:ext cx="295275" cy="33338"/>
              </a:xfrm>
              <a:custGeom>
                <a:avLst/>
                <a:gdLst>
                  <a:gd name="T0" fmla="*/ 181 w 186"/>
                  <a:gd name="T1" fmla="*/ 0 h 21"/>
                  <a:gd name="T2" fmla="*/ 0 w 186"/>
                  <a:gd name="T3" fmla="*/ 0 h 21"/>
                  <a:gd name="T4" fmla="*/ 4 w 186"/>
                  <a:gd name="T5" fmla="*/ 21 h 21"/>
                  <a:gd name="T6" fmla="*/ 186 w 186"/>
                  <a:gd name="T7" fmla="*/ 21 h 21"/>
                  <a:gd name="T8" fmla="*/ 181 w 186"/>
                  <a:gd name="T9" fmla="*/ 0 h 21"/>
                </a:gdLst>
                <a:ahLst/>
                <a:cxnLst>
                  <a:cxn ang="0">
                    <a:pos x="T0" y="T1"/>
                  </a:cxn>
                  <a:cxn ang="0">
                    <a:pos x="T2" y="T3"/>
                  </a:cxn>
                  <a:cxn ang="0">
                    <a:pos x="T4" y="T5"/>
                  </a:cxn>
                  <a:cxn ang="0">
                    <a:pos x="T6" y="T7"/>
                  </a:cxn>
                  <a:cxn ang="0">
                    <a:pos x="T8" y="T9"/>
                  </a:cxn>
                </a:cxnLst>
                <a:rect l="0" t="0" r="r" b="b"/>
                <a:pathLst>
                  <a:path w="186" h="21">
                    <a:moveTo>
                      <a:pt x="181" y="0"/>
                    </a:moveTo>
                    <a:lnTo>
                      <a:pt x="0" y="0"/>
                    </a:lnTo>
                    <a:lnTo>
                      <a:pt x="4" y="21"/>
                    </a:lnTo>
                    <a:lnTo>
                      <a:pt x="186" y="21"/>
                    </a:lnTo>
                    <a:lnTo>
                      <a:pt x="1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任意多边形 160">
                <a:extLst>
                  <a:ext uri="{FF2B5EF4-FFF2-40B4-BE49-F238E27FC236}">
                    <a16:creationId xmlns:a16="http://schemas.microsoft.com/office/drawing/2014/main" id="{44BF2DB5-F1DB-28FB-5684-279EE2C13BCE}"/>
                  </a:ext>
                </a:extLst>
              </p:cNvPr>
              <p:cNvSpPr/>
              <p:nvPr/>
            </p:nvSpPr>
            <p:spPr bwMode="auto">
              <a:xfrm>
                <a:off x="4832351" y="1962151"/>
                <a:ext cx="295275" cy="33338"/>
              </a:xfrm>
              <a:custGeom>
                <a:avLst/>
                <a:gdLst>
                  <a:gd name="T0" fmla="*/ 181 w 186"/>
                  <a:gd name="T1" fmla="*/ 0 h 21"/>
                  <a:gd name="T2" fmla="*/ 0 w 186"/>
                  <a:gd name="T3" fmla="*/ 0 h 21"/>
                  <a:gd name="T4" fmla="*/ 4 w 186"/>
                  <a:gd name="T5" fmla="*/ 21 h 21"/>
                  <a:gd name="T6" fmla="*/ 186 w 186"/>
                  <a:gd name="T7" fmla="*/ 21 h 21"/>
                  <a:gd name="T8" fmla="*/ 181 w 186"/>
                  <a:gd name="T9" fmla="*/ 0 h 21"/>
                </a:gdLst>
                <a:ahLst/>
                <a:cxnLst>
                  <a:cxn ang="0">
                    <a:pos x="T0" y="T1"/>
                  </a:cxn>
                  <a:cxn ang="0">
                    <a:pos x="T2" y="T3"/>
                  </a:cxn>
                  <a:cxn ang="0">
                    <a:pos x="T4" y="T5"/>
                  </a:cxn>
                  <a:cxn ang="0">
                    <a:pos x="T6" y="T7"/>
                  </a:cxn>
                  <a:cxn ang="0">
                    <a:pos x="T8" y="T9"/>
                  </a:cxn>
                </a:cxnLst>
                <a:rect l="0" t="0" r="r" b="b"/>
                <a:pathLst>
                  <a:path w="186" h="21">
                    <a:moveTo>
                      <a:pt x="181" y="0"/>
                    </a:moveTo>
                    <a:lnTo>
                      <a:pt x="0" y="0"/>
                    </a:lnTo>
                    <a:lnTo>
                      <a:pt x="4" y="21"/>
                    </a:lnTo>
                    <a:lnTo>
                      <a:pt x="186" y="21"/>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矩形 353">
                <a:extLst>
                  <a:ext uri="{FF2B5EF4-FFF2-40B4-BE49-F238E27FC236}">
                    <a16:creationId xmlns:a16="http://schemas.microsoft.com/office/drawing/2014/main" id="{5545D2AB-3BEB-2FE6-D9EE-F94861BD9A37}"/>
                  </a:ext>
                </a:extLst>
              </p:cNvPr>
              <p:cNvSpPr/>
              <p:nvPr/>
            </p:nvSpPr>
            <p:spPr bwMode="auto">
              <a:xfrm>
                <a:off x="5543551" y="1962151"/>
                <a:ext cx="11113" cy="33338"/>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5" name="矩形 354">
                <a:extLst>
                  <a:ext uri="{FF2B5EF4-FFF2-40B4-BE49-F238E27FC236}">
                    <a16:creationId xmlns:a16="http://schemas.microsoft.com/office/drawing/2014/main" id="{48F46C3A-3F38-6AB0-7577-C81C9703F2E9}"/>
                  </a:ext>
                </a:extLst>
              </p:cNvPr>
              <p:cNvSpPr/>
              <p:nvPr/>
            </p:nvSpPr>
            <p:spPr bwMode="auto">
              <a:xfrm>
                <a:off x="5543551" y="1962151"/>
                <a:ext cx="11113"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6" name="任意多边形 163">
                <a:extLst>
                  <a:ext uri="{FF2B5EF4-FFF2-40B4-BE49-F238E27FC236}">
                    <a16:creationId xmlns:a16="http://schemas.microsoft.com/office/drawing/2014/main" id="{27599E31-4BED-29DE-41E8-26FFACD685F1}"/>
                  </a:ext>
                </a:extLst>
              </p:cNvPr>
              <p:cNvSpPr/>
              <p:nvPr/>
            </p:nvSpPr>
            <p:spPr bwMode="auto">
              <a:xfrm>
                <a:off x="4657726" y="1962151"/>
                <a:ext cx="119063" cy="33338"/>
              </a:xfrm>
              <a:custGeom>
                <a:avLst/>
                <a:gdLst>
                  <a:gd name="T0" fmla="*/ 71 w 75"/>
                  <a:gd name="T1" fmla="*/ 0 h 21"/>
                  <a:gd name="T2" fmla="*/ 0 w 75"/>
                  <a:gd name="T3" fmla="*/ 0 h 21"/>
                  <a:gd name="T4" fmla="*/ 5 w 75"/>
                  <a:gd name="T5" fmla="*/ 21 h 21"/>
                  <a:gd name="T6" fmla="*/ 75 w 75"/>
                  <a:gd name="T7" fmla="*/ 21 h 21"/>
                  <a:gd name="T8" fmla="*/ 71 w 75"/>
                  <a:gd name="T9" fmla="*/ 0 h 21"/>
                </a:gdLst>
                <a:ahLst/>
                <a:cxnLst>
                  <a:cxn ang="0">
                    <a:pos x="T0" y="T1"/>
                  </a:cxn>
                  <a:cxn ang="0">
                    <a:pos x="T2" y="T3"/>
                  </a:cxn>
                  <a:cxn ang="0">
                    <a:pos x="T4" y="T5"/>
                  </a:cxn>
                  <a:cxn ang="0">
                    <a:pos x="T6" y="T7"/>
                  </a:cxn>
                  <a:cxn ang="0">
                    <a:pos x="T8" y="T9"/>
                  </a:cxn>
                </a:cxnLst>
                <a:rect l="0" t="0" r="r" b="b"/>
                <a:pathLst>
                  <a:path w="75" h="21">
                    <a:moveTo>
                      <a:pt x="71" y="0"/>
                    </a:moveTo>
                    <a:lnTo>
                      <a:pt x="0" y="0"/>
                    </a:lnTo>
                    <a:lnTo>
                      <a:pt x="5" y="21"/>
                    </a:lnTo>
                    <a:lnTo>
                      <a:pt x="75" y="21"/>
                    </a:lnTo>
                    <a:lnTo>
                      <a:pt x="7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任意多边形 164">
                <a:extLst>
                  <a:ext uri="{FF2B5EF4-FFF2-40B4-BE49-F238E27FC236}">
                    <a16:creationId xmlns:a16="http://schemas.microsoft.com/office/drawing/2014/main" id="{48E7372F-82EC-4028-8DDF-19852291C68B}"/>
                  </a:ext>
                </a:extLst>
              </p:cNvPr>
              <p:cNvSpPr/>
              <p:nvPr/>
            </p:nvSpPr>
            <p:spPr bwMode="auto">
              <a:xfrm>
                <a:off x="4657726" y="1962151"/>
                <a:ext cx="119063" cy="33338"/>
              </a:xfrm>
              <a:custGeom>
                <a:avLst/>
                <a:gdLst>
                  <a:gd name="T0" fmla="*/ 71 w 75"/>
                  <a:gd name="T1" fmla="*/ 0 h 21"/>
                  <a:gd name="T2" fmla="*/ 0 w 75"/>
                  <a:gd name="T3" fmla="*/ 0 h 21"/>
                  <a:gd name="T4" fmla="*/ 5 w 75"/>
                  <a:gd name="T5" fmla="*/ 21 h 21"/>
                  <a:gd name="T6" fmla="*/ 75 w 75"/>
                  <a:gd name="T7" fmla="*/ 21 h 21"/>
                  <a:gd name="T8" fmla="*/ 71 w 75"/>
                  <a:gd name="T9" fmla="*/ 0 h 21"/>
                </a:gdLst>
                <a:ahLst/>
                <a:cxnLst>
                  <a:cxn ang="0">
                    <a:pos x="T0" y="T1"/>
                  </a:cxn>
                  <a:cxn ang="0">
                    <a:pos x="T2" y="T3"/>
                  </a:cxn>
                  <a:cxn ang="0">
                    <a:pos x="T4" y="T5"/>
                  </a:cxn>
                  <a:cxn ang="0">
                    <a:pos x="T6" y="T7"/>
                  </a:cxn>
                  <a:cxn ang="0">
                    <a:pos x="T8" y="T9"/>
                  </a:cxn>
                </a:cxnLst>
                <a:rect l="0" t="0" r="r" b="b"/>
                <a:pathLst>
                  <a:path w="75" h="21">
                    <a:moveTo>
                      <a:pt x="71" y="0"/>
                    </a:moveTo>
                    <a:lnTo>
                      <a:pt x="0" y="0"/>
                    </a:lnTo>
                    <a:lnTo>
                      <a:pt x="5" y="21"/>
                    </a:lnTo>
                    <a:lnTo>
                      <a:pt x="75"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矩形 357">
                <a:extLst>
                  <a:ext uri="{FF2B5EF4-FFF2-40B4-BE49-F238E27FC236}">
                    <a16:creationId xmlns:a16="http://schemas.microsoft.com/office/drawing/2014/main" id="{219F861F-75DF-D495-1202-2CBBDF40F282}"/>
                  </a:ext>
                </a:extLst>
              </p:cNvPr>
              <p:cNvSpPr/>
              <p:nvPr/>
            </p:nvSpPr>
            <p:spPr bwMode="auto">
              <a:xfrm>
                <a:off x="4137026" y="1962151"/>
                <a:ext cx="9525" cy="3333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9" name="矩形 358">
                <a:extLst>
                  <a:ext uri="{FF2B5EF4-FFF2-40B4-BE49-F238E27FC236}">
                    <a16:creationId xmlns:a16="http://schemas.microsoft.com/office/drawing/2014/main" id="{FA962359-EE2E-91D5-2AA2-3168D6BF9362}"/>
                  </a:ext>
                </a:extLst>
              </p:cNvPr>
              <p:cNvSpPr/>
              <p:nvPr/>
            </p:nvSpPr>
            <p:spPr bwMode="auto">
              <a:xfrm>
                <a:off x="4137026" y="1962151"/>
                <a:ext cx="9525"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0" name="矩形 359">
                <a:extLst>
                  <a:ext uri="{FF2B5EF4-FFF2-40B4-BE49-F238E27FC236}">
                    <a16:creationId xmlns:a16="http://schemas.microsoft.com/office/drawing/2014/main" id="{6894D0B1-E955-DF62-8DD8-E96E1C0D8379}"/>
                  </a:ext>
                </a:extLst>
              </p:cNvPr>
              <p:cNvSpPr/>
              <p:nvPr/>
            </p:nvSpPr>
            <p:spPr bwMode="auto">
              <a:xfrm>
                <a:off x="4365626" y="3194051"/>
                <a:ext cx="53975" cy="5953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1" name="矩形 360">
                <a:extLst>
                  <a:ext uri="{FF2B5EF4-FFF2-40B4-BE49-F238E27FC236}">
                    <a16:creationId xmlns:a16="http://schemas.microsoft.com/office/drawing/2014/main" id="{D29179A8-1B61-4064-CBE9-BFD1CDA8042D}"/>
                  </a:ext>
                </a:extLst>
              </p:cNvPr>
              <p:cNvSpPr/>
              <p:nvPr/>
            </p:nvSpPr>
            <p:spPr bwMode="auto">
              <a:xfrm>
                <a:off x="4373563" y="3194051"/>
                <a:ext cx="14288" cy="595313"/>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2" name="矩形 361">
                <a:extLst>
                  <a:ext uri="{FF2B5EF4-FFF2-40B4-BE49-F238E27FC236}">
                    <a16:creationId xmlns:a16="http://schemas.microsoft.com/office/drawing/2014/main" id="{D3A9830E-795C-D135-F3DF-265A1613F5C7}"/>
                  </a:ext>
                </a:extLst>
              </p:cNvPr>
              <p:cNvSpPr/>
              <p:nvPr/>
            </p:nvSpPr>
            <p:spPr bwMode="auto">
              <a:xfrm>
                <a:off x="4394201" y="3194051"/>
                <a:ext cx="4763" cy="595313"/>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3" name="任意多边形 170">
                <a:extLst>
                  <a:ext uri="{FF2B5EF4-FFF2-40B4-BE49-F238E27FC236}">
                    <a16:creationId xmlns:a16="http://schemas.microsoft.com/office/drawing/2014/main" id="{63499A7B-2862-BBFB-95A1-2B5A987D1C09}"/>
                  </a:ext>
                </a:extLst>
              </p:cNvPr>
              <p:cNvSpPr/>
              <p:nvPr/>
            </p:nvSpPr>
            <p:spPr bwMode="auto">
              <a:xfrm>
                <a:off x="4194176" y="3776663"/>
                <a:ext cx="396875" cy="49213"/>
              </a:xfrm>
              <a:custGeom>
                <a:avLst/>
                <a:gdLst>
                  <a:gd name="T0" fmla="*/ 0 w 141"/>
                  <a:gd name="T1" fmla="*/ 18 h 18"/>
                  <a:gd name="T2" fmla="*/ 141 w 141"/>
                  <a:gd name="T3" fmla="*/ 18 h 18"/>
                  <a:gd name="T4" fmla="*/ 123 w 141"/>
                  <a:gd name="T5" fmla="*/ 0 h 18"/>
                  <a:gd name="T6" fmla="*/ 18 w 141"/>
                  <a:gd name="T7" fmla="*/ 0 h 18"/>
                  <a:gd name="T8" fmla="*/ 0 w 141"/>
                  <a:gd name="T9" fmla="*/ 18 h 18"/>
                </a:gdLst>
                <a:ahLst/>
                <a:cxnLst>
                  <a:cxn ang="0">
                    <a:pos x="T0" y="T1"/>
                  </a:cxn>
                  <a:cxn ang="0">
                    <a:pos x="T2" y="T3"/>
                  </a:cxn>
                  <a:cxn ang="0">
                    <a:pos x="T4" y="T5"/>
                  </a:cxn>
                  <a:cxn ang="0">
                    <a:pos x="T6" y="T7"/>
                  </a:cxn>
                  <a:cxn ang="0">
                    <a:pos x="T8" y="T9"/>
                  </a:cxn>
                </a:cxnLst>
                <a:rect l="0" t="0" r="r" b="b"/>
                <a:pathLst>
                  <a:path w="141" h="18">
                    <a:moveTo>
                      <a:pt x="0" y="18"/>
                    </a:moveTo>
                    <a:cubicBezTo>
                      <a:pt x="141" y="18"/>
                      <a:pt x="141" y="18"/>
                      <a:pt x="141" y="18"/>
                    </a:cubicBezTo>
                    <a:cubicBezTo>
                      <a:pt x="141" y="8"/>
                      <a:pt x="133" y="0"/>
                      <a:pt x="123" y="0"/>
                    </a:cubicBezTo>
                    <a:cubicBezTo>
                      <a:pt x="18" y="0"/>
                      <a:pt x="18" y="0"/>
                      <a:pt x="18" y="0"/>
                    </a:cubicBezTo>
                    <a:cubicBezTo>
                      <a:pt x="8" y="0"/>
                      <a:pt x="0" y="8"/>
                      <a:pt x="0" y="18"/>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任意多边形 171">
                <a:extLst>
                  <a:ext uri="{FF2B5EF4-FFF2-40B4-BE49-F238E27FC236}">
                    <a16:creationId xmlns:a16="http://schemas.microsoft.com/office/drawing/2014/main" id="{4D8471C6-D3B6-D05C-F681-0430471F01E2}"/>
                  </a:ext>
                </a:extLst>
              </p:cNvPr>
              <p:cNvSpPr/>
              <p:nvPr/>
            </p:nvSpPr>
            <p:spPr bwMode="auto">
              <a:xfrm>
                <a:off x="4281488" y="3141663"/>
                <a:ext cx="30163" cy="423863"/>
              </a:xfrm>
              <a:custGeom>
                <a:avLst/>
                <a:gdLst>
                  <a:gd name="T0" fmla="*/ 5 w 11"/>
                  <a:gd name="T1" fmla="*/ 151 h 151"/>
                  <a:gd name="T2" fmla="*/ 5 w 11"/>
                  <a:gd name="T3" fmla="*/ 151 h 151"/>
                  <a:gd name="T4" fmla="*/ 11 w 11"/>
                  <a:gd name="T5" fmla="*/ 145 h 151"/>
                  <a:gd name="T6" fmla="*/ 11 w 11"/>
                  <a:gd name="T7" fmla="*/ 6 h 151"/>
                  <a:gd name="T8" fmla="*/ 5 w 11"/>
                  <a:gd name="T9" fmla="*/ 0 h 151"/>
                  <a:gd name="T10" fmla="*/ 0 w 11"/>
                  <a:gd name="T11" fmla="*/ 6 h 151"/>
                  <a:gd name="T12" fmla="*/ 0 w 11"/>
                  <a:gd name="T13" fmla="*/ 145 h 151"/>
                  <a:gd name="T14" fmla="*/ 5 w 11"/>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1">
                    <a:moveTo>
                      <a:pt x="5" y="151"/>
                    </a:moveTo>
                    <a:cubicBezTo>
                      <a:pt x="5" y="151"/>
                      <a:pt x="5" y="151"/>
                      <a:pt x="5" y="151"/>
                    </a:cubicBezTo>
                    <a:cubicBezTo>
                      <a:pt x="8" y="151"/>
                      <a:pt x="11" y="148"/>
                      <a:pt x="11" y="145"/>
                    </a:cubicBezTo>
                    <a:cubicBezTo>
                      <a:pt x="11" y="6"/>
                      <a:pt x="11" y="6"/>
                      <a:pt x="11" y="6"/>
                    </a:cubicBezTo>
                    <a:cubicBezTo>
                      <a:pt x="11" y="3"/>
                      <a:pt x="8" y="0"/>
                      <a:pt x="5" y="0"/>
                    </a:cubicBezTo>
                    <a:cubicBezTo>
                      <a:pt x="2" y="0"/>
                      <a:pt x="0" y="3"/>
                      <a:pt x="0" y="6"/>
                    </a:cubicBezTo>
                    <a:cubicBezTo>
                      <a:pt x="0" y="145"/>
                      <a:pt x="0" y="145"/>
                      <a:pt x="0" y="145"/>
                    </a:cubicBezTo>
                    <a:cubicBezTo>
                      <a:pt x="0" y="148"/>
                      <a:pt x="2" y="151"/>
                      <a:pt x="5" y="151"/>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任意多边形 172">
                <a:extLst>
                  <a:ext uri="{FF2B5EF4-FFF2-40B4-BE49-F238E27FC236}">
                    <a16:creationId xmlns:a16="http://schemas.microsoft.com/office/drawing/2014/main" id="{05DF2A11-7E68-30F7-030D-B3BD911FB52B}"/>
                  </a:ext>
                </a:extLst>
              </p:cNvPr>
              <p:cNvSpPr/>
              <p:nvPr/>
            </p:nvSpPr>
            <p:spPr bwMode="auto">
              <a:xfrm>
                <a:off x="4151313" y="3000376"/>
                <a:ext cx="481013" cy="334963"/>
              </a:xfrm>
              <a:custGeom>
                <a:avLst/>
                <a:gdLst>
                  <a:gd name="T0" fmla="*/ 0 w 303"/>
                  <a:gd name="T1" fmla="*/ 211 h 211"/>
                  <a:gd name="T2" fmla="*/ 303 w 303"/>
                  <a:gd name="T3" fmla="*/ 211 h 211"/>
                  <a:gd name="T4" fmla="*/ 268 w 303"/>
                  <a:gd name="T5" fmla="*/ 0 h 211"/>
                  <a:gd name="T6" fmla="*/ 36 w 303"/>
                  <a:gd name="T7" fmla="*/ 0 h 211"/>
                  <a:gd name="T8" fmla="*/ 0 w 303"/>
                  <a:gd name="T9" fmla="*/ 211 h 211"/>
                </a:gdLst>
                <a:ahLst/>
                <a:cxnLst>
                  <a:cxn ang="0">
                    <a:pos x="T0" y="T1"/>
                  </a:cxn>
                  <a:cxn ang="0">
                    <a:pos x="T2" y="T3"/>
                  </a:cxn>
                  <a:cxn ang="0">
                    <a:pos x="T4" y="T5"/>
                  </a:cxn>
                  <a:cxn ang="0">
                    <a:pos x="T6" y="T7"/>
                  </a:cxn>
                  <a:cxn ang="0">
                    <a:pos x="T8" y="T9"/>
                  </a:cxn>
                </a:cxnLst>
                <a:rect l="0" t="0" r="r" b="b"/>
                <a:pathLst>
                  <a:path w="303" h="211">
                    <a:moveTo>
                      <a:pt x="0" y="211"/>
                    </a:moveTo>
                    <a:lnTo>
                      <a:pt x="303" y="211"/>
                    </a:lnTo>
                    <a:lnTo>
                      <a:pt x="268" y="0"/>
                    </a:lnTo>
                    <a:lnTo>
                      <a:pt x="36" y="0"/>
                    </a:lnTo>
                    <a:lnTo>
                      <a:pt x="0" y="21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任意多边形 173">
                <a:extLst>
                  <a:ext uri="{FF2B5EF4-FFF2-40B4-BE49-F238E27FC236}">
                    <a16:creationId xmlns:a16="http://schemas.microsoft.com/office/drawing/2014/main" id="{A911DBFF-4EC0-CB51-DDF0-4AC48B5A48D5}"/>
                  </a:ext>
                </a:extLst>
              </p:cNvPr>
              <p:cNvSpPr/>
              <p:nvPr/>
            </p:nvSpPr>
            <p:spPr bwMode="auto">
              <a:xfrm>
                <a:off x="4151313" y="3000376"/>
                <a:ext cx="481013" cy="334963"/>
              </a:xfrm>
              <a:custGeom>
                <a:avLst/>
                <a:gdLst>
                  <a:gd name="T0" fmla="*/ 0 w 303"/>
                  <a:gd name="T1" fmla="*/ 211 h 211"/>
                  <a:gd name="T2" fmla="*/ 303 w 303"/>
                  <a:gd name="T3" fmla="*/ 211 h 211"/>
                  <a:gd name="T4" fmla="*/ 268 w 303"/>
                  <a:gd name="T5" fmla="*/ 0 h 211"/>
                  <a:gd name="T6" fmla="*/ 36 w 303"/>
                  <a:gd name="T7" fmla="*/ 0 h 211"/>
                  <a:gd name="T8" fmla="*/ 0 w 303"/>
                  <a:gd name="T9" fmla="*/ 211 h 211"/>
                </a:gdLst>
                <a:ahLst/>
                <a:cxnLst>
                  <a:cxn ang="0">
                    <a:pos x="T0" y="T1"/>
                  </a:cxn>
                  <a:cxn ang="0">
                    <a:pos x="T2" y="T3"/>
                  </a:cxn>
                  <a:cxn ang="0">
                    <a:pos x="T4" y="T5"/>
                  </a:cxn>
                  <a:cxn ang="0">
                    <a:pos x="T6" y="T7"/>
                  </a:cxn>
                  <a:cxn ang="0">
                    <a:pos x="T8" y="T9"/>
                  </a:cxn>
                </a:cxnLst>
                <a:rect l="0" t="0" r="r" b="b"/>
                <a:pathLst>
                  <a:path w="303" h="211">
                    <a:moveTo>
                      <a:pt x="0" y="211"/>
                    </a:moveTo>
                    <a:lnTo>
                      <a:pt x="303" y="211"/>
                    </a:lnTo>
                    <a:lnTo>
                      <a:pt x="268" y="0"/>
                    </a:lnTo>
                    <a:lnTo>
                      <a:pt x="36" y="0"/>
                    </a:lnTo>
                    <a:lnTo>
                      <a:pt x="0" y="2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椭圆 366">
                <a:extLst>
                  <a:ext uri="{FF2B5EF4-FFF2-40B4-BE49-F238E27FC236}">
                    <a16:creationId xmlns:a16="http://schemas.microsoft.com/office/drawing/2014/main" id="{D3F85EFA-929A-A322-458C-9593612889BE}"/>
                  </a:ext>
                </a:extLst>
              </p:cNvPr>
              <p:cNvSpPr/>
              <p:nvPr/>
            </p:nvSpPr>
            <p:spPr bwMode="auto">
              <a:xfrm>
                <a:off x="3916363" y="5270501"/>
                <a:ext cx="4362450" cy="252413"/>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任意多边形 175">
                <a:extLst>
                  <a:ext uri="{FF2B5EF4-FFF2-40B4-BE49-F238E27FC236}">
                    <a16:creationId xmlns:a16="http://schemas.microsoft.com/office/drawing/2014/main" id="{17BC4897-94BD-DB6E-8375-E8C47AF47580}"/>
                  </a:ext>
                </a:extLst>
              </p:cNvPr>
              <p:cNvSpPr/>
              <p:nvPr/>
            </p:nvSpPr>
            <p:spPr bwMode="auto">
              <a:xfrm>
                <a:off x="4445001" y="2992438"/>
                <a:ext cx="26988" cy="207963"/>
              </a:xfrm>
              <a:custGeom>
                <a:avLst/>
                <a:gdLst>
                  <a:gd name="T0" fmla="*/ 10 w 17"/>
                  <a:gd name="T1" fmla="*/ 131 h 131"/>
                  <a:gd name="T2" fmla="*/ 0 w 17"/>
                  <a:gd name="T3" fmla="*/ 2 h 131"/>
                  <a:gd name="T4" fmla="*/ 7 w 17"/>
                  <a:gd name="T5" fmla="*/ 0 h 131"/>
                  <a:gd name="T6" fmla="*/ 17 w 17"/>
                  <a:gd name="T7" fmla="*/ 131 h 131"/>
                  <a:gd name="T8" fmla="*/ 10 w 17"/>
                  <a:gd name="T9" fmla="*/ 131 h 131"/>
                </a:gdLst>
                <a:ahLst/>
                <a:cxnLst>
                  <a:cxn ang="0">
                    <a:pos x="T0" y="T1"/>
                  </a:cxn>
                  <a:cxn ang="0">
                    <a:pos x="T2" y="T3"/>
                  </a:cxn>
                  <a:cxn ang="0">
                    <a:pos x="T4" y="T5"/>
                  </a:cxn>
                  <a:cxn ang="0">
                    <a:pos x="T6" y="T7"/>
                  </a:cxn>
                  <a:cxn ang="0">
                    <a:pos x="T8" y="T9"/>
                  </a:cxn>
                </a:cxnLst>
                <a:rect l="0" t="0" r="r" b="b"/>
                <a:pathLst>
                  <a:path w="17" h="131">
                    <a:moveTo>
                      <a:pt x="10" y="131"/>
                    </a:moveTo>
                    <a:lnTo>
                      <a:pt x="0" y="2"/>
                    </a:lnTo>
                    <a:lnTo>
                      <a:pt x="7" y="0"/>
                    </a:lnTo>
                    <a:lnTo>
                      <a:pt x="17" y="131"/>
                    </a:lnTo>
                    <a:lnTo>
                      <a:pt x="10" y="131"/>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任意多边形 176">
                <a:extLst>
                  <a:ext uri="{FF2B5EF4-FFF2-40B4-BE49-F238E27FC236}">
                    <a16:creationId xmlns:a16="http://schemas.microsoft.com/office/drawing/2014/main" id="{0BD6E7D0-DB0C-0946-5F97-472C10BC4A4E}"/>
                  </a:ext>
                </a:extLst>
              </p:cNvPr>
              <p:cNvSpPr/>
              <p:nvPr/>
            </p:nvSpPr>
            <p:spPr bwMode="auto">
              <a:xfrm>
                <a:off x="4468813" y="3306763"/>
                <a:ext cx="17463" cy="79375"/>
              </a:xfrm>
              <a:custGeom>
                <a:avLst/>
                <a:gdLst>
                  <a:gd name="T0" fmla="*/ 4 w 11"/>
                  <a:gd name="T1" fmla="*/ 50 h 50"/>
                  <a:gd name="T2" fmla="*/ 0 w 11"/>
                  <a:gd name="T3" fmla="*/ 2 h 50"/>
                  <a:gd name="T4" fmla="*/ 8 w 11"/>
                  <a:gd name="T5" fmla="*/ 0 h 50"/>
                  <a:gd name="T6" fmla="*/ 11 w 11"/>
                  <a:gd name="T7" fmla="*/ 50 h 50"/>
                  <a:gd name="T8" fmla="*/ 4 w 11"/>
                  <a:gd name="T9" fmla="*/ 50 h 50"/>
                </a:gdLst>
                <a:ahLst/>
                <a:cxnLst>
                  <a:cxn ang="0">
                    <a:pos x="T0" y="T1"/>
                  </a:cxn>
                  <a:cxn ang="0">
                    <a:pos x="T2" y="T3"/>
                  </a:cxn>
                  <a:cxn ang="0">
                    <a:pos x="T4" y="T5"/>
                  </a:cxn>
                  <a:cxn ang="0">
                    <a:pos x="T6" y="T7"/>
                  </a:cxn>
                  <a:cxn ang="0">
                    <a:pos x="T8" y="T9"/>
                  </a:cxn>
                </a:cxnLst>
                <a:rect l="0" t="0" r="r" b="b"/>
                <a:pathLst>
                  <a:path w="11" h="50">
                    <a:moveTo>
                      <a:pt x="4" y="50"/>
                    </a:moveTo>
                    <a:lnTo>
                      <a:pt x="0" y="2"/>
                    </a:lnTo>
                    <a:lnTo>
                      <a:pt x="8" y="0"/>
                    </a:lnTo>
                    <a:lnTo>
                      <a:pt x="11" y="50"/>
                    </a:lnTo>
                    <a:lnTo>
                      <a:pt x="4" y="50"/>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任意多边形 177">
                <a:extLst>
                  <a:ext uri="{FF2B5EF4-FFF2-40B4-BE49-F238E27FC236}">
                    <a16:creationId xmlns:a16="http://schemas.microsoft.com/office/drawing/2014/main" id="{6EEA9B1D-A438-7840-F732-2E1255FD312A}"/>
                  </a:ext>
                </a:extLst>
              </p:cNvPr>
              <p:cNvSpPr/>
              <p:nvPr/>
            </p:nvSpPr>
            <p:spPr bwMode="auto">
              <a:xfrm>
                <a:off x="4446588" y="2422526"/>
                <a:ext cx="2733675" cy="1839913"/>
              </a:xfrm>
              <a:custGeom>
                <a:avLst/>
                <a:gdLst>
                  <a:gd name="T0" fmla="*/ 938 w 972"/>
                  <a:gd name="T1" fmla="*/ 655 h 655"/>
                  <a:gd name="T2" fmla="*/ 81 w 972"/>
                  <a:gd name="T3" fmla="*/ 655 h 655"/>
                  <a:gd name="T4" fmla="*/ 43 w 972"/>
                  <a:gd name="T5" fmla="*/ 619 h 655"/>
                  <a:gd name="T6" fmla="*/ 1 w 972"/>
                  <a:gd name="T7" fmla="*/ 35 h 655"/>
                  <a:gd name="T8" fmla="*/ 34 w 972"/>
                  <a:gd name="T9" fmla="*/ 0 h 655"/>
                  <a:gd name="T10" fmla="*/ 891 w 972"/>
                  <a:gd name="T11" fmla="*/ 0 h 655"/>
                  <a:gd name="T12" fmla="*/ 928 w 972"/>
                  <a:gd name="T13" fmla="*/ 35 h 655"/>
                  <a:gd name="T14" fmla="*/ 971 w 972"/>
                  <a:gd name="T15" fmla="*/ 619 h 655"/>
                  <a:gd name="T16" fmla="*/ 938 w 972"/>
                  <a:gd name="T17" fmla="*/ 65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2" h="655">
                    <a:moveTo>
                      <a:pt x="938" y="655"/>
                    </a:moveTo>
                    <a:cubicBezTo>
                      <a:pt x="81" y="655"/>
                      <a:pt x="81" y="655"/>
                      <a:pt x="81" y="655"/>
                    </a:cubicBezTo>
                    <a:cubicBezTo>
                      <a:pt x="62" y="655"/>
                      <a:pt x="45" y="639"/>
                      <a:pt x="43" y="619"/>
                    </a:cubicBezTo>
                    <a:cubicBezTo>
                      <a:pt x="1" y="35"/>
                      <a:pt x="1" y="35"/>
                      <a:pt x="1" y="35"/>
                    </a:cubicBezTo>
                    <a:cubicBezTo>
                      <a:pt x="0" y="16"/>
                      <a:pt x="15" y="0"/>
                      <a:pt x="34" y="0"/>
                    </a:cubicBezTo>
                    <a:cubicBezTo>
                      <a:pt x="891" y="0"/>
                      <a:pt x="891" y="0"/>
                      <a:pt x="891" y="0"/>
                    </a:cubicBezTo>
                    <a:cubicBezTo>
                      <a:pt x="910" y="0"/>
                      <a:pt x="927" y="16"/>
                      <a:pt x="928" y="35"/>
                    </a:cubicBezTo>
                    <a:cubicBezTo>
                      <a:pt x="971" y="619"/>
                      <a:pt x="971" y="619"/>
                      <a:pt x="971" y="619"/>
                    </a:cubicBezTo>
                    <a:cubicBezTo>
                      <a:pt x="972" y="639"/>
                      <a:pt x="957" y="655"/>
                      <a:pt x="938" y="655"/>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任意多边形 178">
                <a:extLst>
                  <a:ext uri="{FF2B5EF4-FFF2-40B4-BE49-F238E27FC236}">
                    <a16:creationId xmlns:a16="http://schemas.microsoft.com/office/drawing/2014/main" id="{A57FF4D5-647E-0FEE-04A6-C0BDA62AA289}"/>
                  </a:ext>
                </a:extLst>
              </p:cNvPr>
              <p:cNvSpPr/>
              <p:nvPr/>
            </p:nvSpPr>
            <p:spPr bwMode="auto">
              <a:xfrm>
                <a:off x="4456113" y="2422526"/>
                <a:ext cx="2732088" cy="1839913"/>
              </a:xfrm>
              <a:custGeom>
                <a:avLst/>
                <a:gdLst>
                  <a:gd name="T0" fmla="*/ 938 w 972"/>
                  <a:gd name="T1" fmla="*/ 655 h 655"/>
                  <a:gd name="T2" fmla="*/ 81 w 972"/>
                  <a:gd name="T3" fmla="*/ 655 h 655"/>
                  <a:gd name="T4" fmla="*/ 44 w 972"/>
                  <a:gd name="T5" fmla="*/ 619 h 655"/>
                  <a:gd name="T6" fmla="*/ 2 w 972"/>
                  <a:gd name="T7" fmla="*/ 35 h 655"/>
                  <a:gd name="T8" fmla="*/ 34 w 972"/>
                  <a:gd name="T9" fmla="*/ 0 h 655"/>
                  <a:gd name="T10" fmla="*/ 891 w 972"/>
                  <a:gd name="T11" fmla="*/ 0 h 655"/>
                  <a:gd name="T12" fmla="*/ 929 w 972"/>
                  <a:gd name="T13" fmla="*/ 35 h 655"/>
                  <a:gd name="T14" fmla="*/ 971 w 972"/>
                  <a:gd name="T15" fmla="*/ 619 h 655"/>
                  <a:gd name="T16" fmla="*/ 938 w 972"/>
                  <a:gd name="T17" fmla="*/ 65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2" h="655">
                    <a:moveTo>
                      <a:pt x="938" y="655"/>
                    </a:moveTo>
                    <a:cubicBezTo>
                      <a:pt x="81" y="655"/>
                      <a:pt x="81" y="655"/>
                      <a:pt x="81" y="655"/>
                    </a:cubicBezTo>
                    <a:cubicBezTo>
                      <a:pt x="62" y="655"/>
                      <a:pt x="45" y="639"/>
                      <a:pt x="44" y="619"/>
                    </a:cubicBezTo>
                    <a:cubicBezTo>
                      <a:pt x="2" y="35"/>
                      <a:pt x="2" y="35"/>
                      <a:pt x="2" y="35"/>
                    </a:cubicBezTo>
                    <a:cubicBezTo>
                      <a:pt x="0" y="16"/>
                      <a:pt x="15" y="0"/>
                      <a:pt x="34" y="0"/>
                    </a:cubicBezTo>
                    <a:cubicBezTo>
                      <a:pt x="891" y="0"/>
                      <a:pt x="891" y="0"/>
                      <a:pt x="891" y="0"/>
                    </a:cubicBezTo>
                    <a:cubicBezTo>
                      <a:pt x="910" y="0"/>
                      <a:pt x="927" y="16"/>
                      <a:pt x="929" y="35"/>
                    </a:cubicBezTo>
                    <a:cubicBezTo>
                      <a:pt x="971" y="619"/>
                      <a:pt x="971" y="619"/>
                      <a:pt x="971" y="619"/>
                    </a:cubicBezTo>
                    <a:cubicBezTo>
                      <a:pt x="972" y="639"/>
                      <a:pt x="958" y="655"/>
                      <a:pt x="938" y="655"/>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任意多边形 179">
                <a:extLst>
                  <a:ext uri="{FF2B5EF4-FFF2-40B4-BE49-F238E27FC236}">
                    <a16:creationId xmlns:a16="http://schemas.microsoft.com/office/drawing/2014/main" id="{5F4B4ECC-A1EE-8A14-94D4-3F122A996FB6}"/>
                  </a:ext>
                </a:extLst>
              </p:cNvPr>
              <p:cNvSpPr/>
              <p:nvPr/>
            </p:nvSpPr>
            <p:spPr bwMode="auto">
              <a:xfrm>
                <a:off x="4460876" y="2422526"/>
                <a:ext cx="2609850" cy="1839913"/>
              </a:xfrm>
              <a:custGeom>
                <a:avLst/>
                <a:gdLst>
                  <a:gd name="T0" fmla="*/ 913 w 928"/>
                  <a:gd name="T1" fmla="*/ 596 h 655"/>
                  <a:gd name="T2" fmla="*/ 892 w 928"/>
                  <a:gd name="T3" fmla="*/ 597 h 655"/>
                  <a:gd name="T4" fmla="*/ 900 w 928"/>
                  <a:gd name="T5" fmla="*/ 655 h 655"/>
                  <a:gd name="T6" fmla="*/ 925 w 928"/>
                  <a:gd name="T7" fmla="*/ 633 h 655"/>
                  <a:gd name="T8" fmla="*/ 921 w 928"/>
                  <a:gd name="T9" fmla="*/ 605 h 655"/>
                  <a:gd name="T10" fmla="*/ 900 w 928"/>
                  <a:gd name="T11" fmla="*/ 51 h 655"/>
                  <a:gd name="T12" fmla="*/ 861 w 928"/>
                  <a:gd name="T13" fmla="*/ 53 h 655"/>
                  <a:gd name="T14" fmla="*/ 896 w 928"/>
                  <a:gd name="T15" fmla="*/ 61 h 655"/>
                  <a:gd name="T16" fmla="*/ 732 w 928"/>
                  <a:gd name="T17" fmla="*/ 0 h 655"/>
                  <a:gd name="T18" fmla="*/ 600 w 928"/>
                  <a:gd name="T19" fmla="*/ 0 h 655"/>
                  <a:gd name="T20" fmla="*/ 552 w 928"/>
                  <a:gd name="T21" fmla="*/ 0 h 655"/>
                  <a:gd name="T22" fmla="*/ 385 w 928"/>
                  <a:gd name="T23" fmla="*/ 0 h 655"/>
                  <a:gd name="T24" fmla="*/ 166 w 928"/>
                  <a:gd name="T25" fmla="*/ 0 h 655"/>
                  <a:gd name="T26" fmla="*/ 104 w 928"/>
                  <a:gd name="T27" fmla="*/ 0 h 655"/>
                  <a:gd name="T28" fmla="*/ 0 w 928"/>
                  <a:gd name="T29" fmla="*/ 32 h 655"/>
                  <a:gd name="T30" fmla="*/ 42 w 928"/>
                  <a:gd name="T31" fmla="*/ 619 h 655"/>
                  <a:gd name="T32" fmla="*/ 802 w 928"/>
                  <a:gd name="T33" fmla="*/ 655 h 655"/>
                  <a:gd name="T34" fmla="*/ 791 w 928"/>
                  <a:gd name="T35" fmla="*/ 596 h 655"/>
                  <a:gd name="T36" fmla="*/ 80 w 928"/>
                  <a:gd name="T37" fmla="*/ 584 h 655"/>
                  <a:gd name="T38" fmla="*/ 57 w 928"/>
                  <a:gd name="T39" fmla="*/ 90 h 655"/>
                  <a:gd name="T40" fmla="*/ 825 w 928"/>
                  <a:gd name="T41" fmla="*/ 84 h 655"/>
                  <a:gd name="T42" fmla="*/ 769 w 928"/>
                  <a:gd name="T43" fmla="*/ 53 h 655"/>
                  <a:gd name="T44" fmla="*/ 31 w 928"/>
                  <a:gd name="T45" fmla="*/ 17 h 655"/>
                  <a:gd name="T46" fmla="*/ 734 w 928"/>
                  <a:gd name="T47" fmla="*/ 17 h 655"/>
                  <a:gd name="T48" fmla="*/ 732 w 928"/>
                  <a:gd name="T49" fmla="*/ 0 h 655"/>
                  <a:gd name="T50" fmla="*/ 764 w 928"/>
                  <a:gd name="T51" fmla="*/ 0 h 655"/>
                  <a:gd name="T52" fmla="*/ 762 w 928"/>
                  <a:gd name="T53" fmla="*/ 5 h 655"/>
                  <a:gd name="T54" fmla="*/ 762 w 928"/>
                  <a:gd name="T55" fmla="*/ 5 h 655"/>
                  <a:gd name="T56" fmla="*/ 764 w 928"/>
                  <a:gd name="T57" fmla="*/ 8 h 655"/>
                  <a:gd name="T58" fmla="*/ 775 w 928"/>
                  <a:gd name="T59" fmla="*/ 17 h 655"/>
                  <a:gd name="T60" fmla="*/ 893 w 928"/>
                  <a:gd name="T61" fmla="*/ 17 h 655"/>
                  <a:gd name="T62" fmla="*/ 908 w 928"/>
                  <a:gd name="T63" fmla="*/ 48 h 655"/>
                  <a:gd name="T64" fmla="*/ 927 w 928"/>
                  <a:gd name="T65" fmla="*/ 38 h 655"/>
                  <a:gd name="T66" fmla="*/ 889 w 928"/>
                  <a:gd name="T67"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8" h="655">
                    <a:moveTo>
                      <a:pt x="919" y="595"/>
                    </a:moveTo>
                    <a:cubicBezTo>
                      <a:pt x="918" y="596"/>
                      <a:pt x="916" y="596"/>
                      <a:pt x="913" y="596"/>
                    </a:cubicBezTo>
                    <a:cubicBezTo>
                      <a:pt x="892" y="596"/>
                      <a:pt x="892" y="596"/>
                      <a:pt x="892" y="596"/>
                    </a:cubicBezTo>
                    <a:cubicBezTo>
                      <a:pt x="892" y="597"/>
                      <a:pt x="892" y="597"/>
                      <a:pt x="892" y="597"/>
                    </a:cubicBezTo>
                    <a:cubicBezTo>
                      <a:pt x="892" y="605"/>
                      <a:pt x="892" y="612"/>
                      <a:pt x="893" y="619"/>
                    </a:cubicBezTo>
                    <a:cubicBezTo>
                      <a:pt x="894" y="627"/>
                      <a:pt x="897" y="640"/>
                      <a:pt x="900" y="655"/>
                    </a:cubicBezTo>
                    <a:cubicBezTo>
                      <a:pt x="928" y="655"/>
                      <a:pt x="928" y="655"/>
                      <a:pt x="928" y="655"/>
                    </a:cubicBezTo>
                    <a:cubicBezTo>
                      <a:pt x="927" y="647"/>
                      <a:pt x="926" y="639"/>
                      <a:pt x="925" y="633"/>
                    </a:cubicBezTo>
                    <a:cubicBezTo>
                      <a:pt x="923" y="624"/>
                      <a:pt x="922" y="615"/>
                      <a:pt x="921" y="605"/>
                    </a:cubicBezTo>
                    <a:cubicBezTo>
                      <a:pt x="921" y="605"/>
                      <a:pt x="921" y="605"/>
                      <a:pt x="921" y="605"/>
                    </a:cubicBezTo>
                    <a:cubicBezTo>
                      <a:pt x="920" y="602"/>
                      <a:pt x="920" y="598"/>
                      <a:pt x="919" y="595"/>
                    </a:cubicBezTo>
                    <a:moveTo>
                      <a:pt x="900" y="51"/>
                    </a:moveTo>
                    <a:cubicBezTo>
                      <a:pt x="898" y="52"/>
                      <a:pt x="896" y="53"/>
                      <a:pt x="894" y="53"/>
                    </a:cubicBezTo>
                    <a:cubicBezTo>
                      <a:pt x="861" y="53"/>
                      <a:pt x="861" y="53"/>
                      <a:pt x="861" y="53"/>
                    </a:cubicBezTo>
                    <a:cubicBezTo>
                      <a:pt x="869" y="56"/>
                      <a:pt x="877" y="59"/>
                      <a:pt x="883" y="63"/>
                    </a:cubicBezTo>
                    <a:cubicBezTo>
                      <a:pt x="887" y="62"/>
                      <a:pt x="892" y="61"/>
                      <a:pt x="896" y="61"/>
                    </a:cubicBezTo>
                    <a:cubicBezTo>
                      <a:pt x="897" y="57"/>
                      <a:pt x="899" y="53"/>
                      <a:pt x="900" y="51"/>
                    </a:cubicBezTo>
                    <a:moveTo>
                      <a:pt x="732" y="0"/>
                    </a:moveTo>
                    <a:cubicBezTo>
                      <a:pt x="601" y="0"/>
                      <a:pt x="601" y="0"/>
                      <a:pt x="601" y="0"/>
                    </a:cubicBezTo>
                    <a:cubicBezTo>
                      <a:pt x="600" y="0"/>
                      <a:pt x="600" y="0"/>
                      <a:pt x="600" y="0"/>
                    </a:cubicBezTo>
                    <a:cubicBezTo>
                      <a:pt x="553" y="0"/>
                      <a:pt x="553" y="0"/>
                      <a:pt x="553" y="0"/>
                    </a:cubicBezTo>
                    <a:cubicBezTo>
                      <a:pt x="552" y="0"/>
                      <a:pt x="552" y="0"/>
                      <a:pt x="552" y="0"/>
                    </a:cubicBezTo>
                    <a:cubicBezTo>
                      <a:pt x="389" y="0"/>
                      <a:pt x="389" y="0"/>
                      <a:pt x="389" y="0"/>
                    </a:cubicBezTo>
                    <a:cubicBezTo>
                      <a:pt x="385" y="0"/>
                      <a:pt x="385" y="0"/>
                      <a:pt x="385" y="0"/>
                    </a:cubicBezTo>
                    <a:cubicBezTo>
                      <a:pt x="268" y="0"/>
                      <a:pt x="268" y="0"/>
                      <a:pt x="268" y="0"/>
                    </a:cubicBezTo>
                    <a:cubicBezTo>
                      <a:pt x="166" y="0"/>
                      <a:pt x="166" y="0"/>
                      <a:pt x="166" y="0"/>
                    </a:cubicBezTo>
                    <a:cubicBezTo>
                      <a:pt x="144" y="0"/>
                      <a:pt x="144" y="0"/>
                      <a:pt x="144" y="0"/>
                    </a:cubicBezTo>
                    <a:cubicBezTo>
                      <a:pt x="104" y="0"/>
                      <a:pt x="104" y="0"/>
                      <a:pt x="104" y="0"/>
                    </a:cubicBezTo>
                    <a:cubicBezTo>
                      <a:pt x="32" y="0"/>
                      <a:pt x="32" y="0"/>
                      <a:pt x="32" y="0"/>
                    </a:cubicBezTo>
                    <a:cubicBezTo>
                      <a:pt x="14" y="0"/>
                      <a:pt x="0" y="14"/>
                      <a:pt x="0" y="32"/>
                    </a:cubicBezTo>
                    <a:cubicBezTo>
                      <a:pt x="0" y="33"/>
                      <a:pt x="0" y="34"/>
                      <a:pt x="0" y="35"/>
                    </a:cubicBezTo>
                    <a:cubicBezTo>
                      <a:pt x="42" y="619"/>
                      <a:pt x="42" y="619"/>
                      <a:pt x="42" y="619"/>
                    </a:cubicBezTo>
                    <a:cubicBezTo>
                      <a:pt x="43" y="639"/>
                      <a:pt x="60" y="655"/>
                      <a:pt x="79" y="655"/>
                    </a:cubicBezTo>
                    <a:cubicBezTo>
                      <a:pt x="802" y="655"/>
                      <a:pt x="802" y="655"/>
                      <a:pt x="802" y="655"/>
                    </a:cubicBezTo>
                    <a:cubicBezTo>
                      <a:pt x="799" y="645"/>
                      <a:pt x="797" y="637"/>
                      <a:pt x="795" y="628"/>
                    </a:cubicBezTo>
                    <a:cubicBezTo>
                      <a:pt x="793" y="619"/>
                      <a:pt x="791" y="608"/>
                      <a:pt x="791" y="596"/>
                    </a:cubicBezTo>
                    <a:cubicBezTo>
                      <a:pt x="94" y="596"/>
                      <a:pt x="94" y="596"/>
                      <a:pt x="94" y="596"/>
                    </a:cubicBezTo>
                    <a:cubicBezTo>
                      <a:pt x="87" y="596"/>
                      <a:pt x="81" y="591"/>
                      <a:pt x="80" y="584"/>
                    </a:cubicBezTo>
                    <a:cubicBezTo>
                      <a:pt x="45" y="103"/>
                      <a:pt x="45" y="103"/>
                      <a:pt x="45" y="103"/>
                    </a:cubicBezTo>
                    <a:cubicBezTo>
                      <a:pt x="45" y="96"/>
                      <a:pt x="50" y="90"/>
                      <a:pt x="57" y="90"/>
                    </a:cubicBezTo>
                    <a:cubicBezTo>
                      <a:pt x="824" y="90"/>
                      <a:pt x="824" y="90"/>
                      <a:pt x="824" y="90"/>
                    </a:cubicBezTo>
                    <a:cubicBezTo>
                      <a:pt x="825" y="84"/>
                      <a:pt x="825" y="84"/>
                      <a:pt x="825" y="84"/>
                    </a:cubicBezTo>
                    <a:cubicBezTo>
                      <a:pt x="822" y="82"/>
                      <a:pt x="819" y="81"/>
                      <a:pt x="815" y="79"/>
                    </a:cubicBezTo>
                    <a:cubicBezTo>
                      <a:pt x="800" y="71"/>
                      <a:pt x="784" y="63"/>
                      <a:pt x="769" y="53"/>
                    </a:cubicBezTo>
                    <a:cubicBezTo>
                      <a:pt x="35" y="53"/>
                      <a:pt x="35" y="53"/>
                      <a:pt x="35" y="53"/>
                    </a:cubicBezTo>
                    <a:cubicBezTo>
                      <a:pt x="13" y="53"/>
                      <a:pt x="9" y="19"/>
                      <a:pt x="31" y="17"/>
                    </a:cubicBezTo>
                    <a:cubicBezTo>
                      <a:pt x="32" y="17"/>
                      <a:pt x="33" y="17"/>
                      <a:pt x="34" y="17"/>
                    </a:cubicBezTo>
                    <a:cubicBezTo>
                      <a:pt x="734" y="17"/>
                      <a:pt x="734" y="17"/>
                      <a:pt x="734" y="17"/>
                    </a:cubicBezTo>
                    <a:cubicBezTo>
                      <a:pt x="733" y="15"/>
                      <a:pt x="732" y="12"/>
                      <a:pt x="732" y="9"/>
                    </a:cubicBezTo>
                    <a:cubicBezTo>
                      <a:pt x="731" y="6"/>
                      <a:pt x="732" y="3"/>
                      <a:pt x="732" y="0"/>
                    </a:cubicBezTo>
                    <a:moveTo>
                      <a:pt x="889" y="0"/>
                    </a:moveTo>
                    <a:cubicBezTo>
                      <a:pt x="764" y="0"/>
                      <a:pt x="764" y="0"/>
                      <a:pt x="764" y="0"/>
                    </a:cubicBezTo>
                    <a:cubicBezTo>
                      <a:pt x="764" y="0"/>
                      <a:pt x="763" y="0"/>
                      <a:pt x="763" y="0"/>
                    </a:cubicBezTo>
                    <a:cubicBezTo>
                      <a:pt x="762" y="3"/>
                      <a:pt x="762" y="5"/>
                      <a:pt x="762" y="5"/>
                    </a:cubicBezTo>
                    <a:cubicBezTo>
                      <a:pt x="762" y="5"/>
                      <a:pt x="762" y="5"/>
                      <a:pt x="762" y="5"/>
                    </a:cubicBezTo>
                    <a:cubicBezTo>
                      <a:pt x="762" y="5"/>
                      <a:pt x="762" y="5"/>
                      <a:pt x="762" y="5"/>
                    </a:cubicBezTo>
                    <a:cubicBezTo>
                      <a:pt x="762" y="5"/>
                      <a:pt x="762" y="5"/>
                      <a:pt x="762" y="6"/>
                    </a:cubicBezTo>
                    <a:cubicBezTo>
                      <a:pt x="764" y="8"/>
                      <a:pt x="764" y="8"/>
                      <a:pt x="764" y="8"/>
                    </a:cubicBezTo>
                    <a:cubicBezTo>
                      <a:pt x="765" y="8"/>
                      <a:pt x="765" y="9"/>
                      <a:pt x="766" y="10"/>
                    </a:cubicBezTo>
                    <a:cubicBezTo>
                      <a:pt x="769" y="12"/>
                      <a:pt x="772" y="15"/>
                      <a:pt x="775" y="17"/>
                    </a:cubicBezTo>
                    <a:cubicBezTo>
                      <a:pt x="890" y="17"/>
                      <a:pt x="890" y="17"/>
                      <a:pt x="890" y="17"/>
                    </a:cubicBezTo>
                    <a:cubicBezTo>
                      <a:pt x="891" y="17"/>
                      <a:pt x="892" y="17"/>
                      <a:pt x="893" y="17"/>
                    </a:cubicBezTo>
                    <a:cubicBezTo>
                      <a:pt x="911" y="19"/>
                      <a:pt x="915" y="41"/>
                      <a:pt x="904" y="49"/>
                    </a:cubicBezTo>
                    <a:cubicBezTo>
                      <a:pt x="905" y="49"/>
                      <a:pt x="906" y="49"/>
                      <a:pt x="908" y="48"/>
                    </a:cubicBezTo>
                    <a:cubicBezTo>
                      <a:pt x="908" y="47"/>
                      <a:pt x="908" y="46"/>
                      <a:pt x="909" y="45"/>
                    </a:cubicBezTo>
                    <a:cubicBezTo>
                      <a:pt x="910" y="44"/>
                      <a:pt x="917" y="41"/>
                      <a:pt x="927" y="38"/>
                    </a:cubicBezTo>
                    <a:cubicBezTo>
                      <a:pt x="927" y="37"/>
                      <a:pt x="927" y="35"/>
                      <a:pt x="926" y="33"/>
                    </a:cubicBezTo>
                    <a:cubicBezTo>
                      <a:pt x="924" y="14"/>
                      <a:pt x="908" y="0"/>
                      <a:pt x="889" y="0"/>
                    </a:cubicBezTo>
                  </a:path>
                </a:pathLst>
              </a:custGeom>
              <a:solidFill>
                <a:srgbClr val="A0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任意多边形 180">
                <a:extLst>
                  <a:ext uri="{FF2B5EF4-FFF2-40B4-BE49-F238E27FC236}">
                    <a16:creationId xmlns:a16="http://schemas.microsoft.com/office/drawing/2014/main" id="{9628FBDA-5565-24C6-5BC9-76C3423E2BA8}"/>
                  </a:ext>
                </a:extLst>
              </p:cNvPr>
              <p:cNvSpPr/>
              <p:nvPr/>
            </p:nvSpPr>
            <p:spPr bwMode="auto">
              <a:xfrm>
                <a:off x="4486276" y="2470151"/>
                <a:ext cx="2549525" cy="101600"/>
              </a:xfrm>
              <a:custGeom>
                <a:avLst/>
                <a:gdLst>
                  <a:gd name="T0" fmla="*/ 881 w 907"/>
                  <a:gd name="T1" fmla="*/ 0 h 36"/>
                  <a:gd name="T2" fmla="*/ 25 w 907"/>
                  <a:gd name="T3" fmla="*/ 0 h 36"/>
                  <a:gd name="T4" fmla="*/ 22 w 907"/>
                  <a:gd name="T5" fmla="*/ 0 h 36"/>
                  <a:gd name="T6" fmla="*/ 26 w 907"/>
                  <a:gd name="T7" fmla="*/ 36 h 36"/>
                  <a:gd name="T8" fmla="*/ 885 w 907"/>
                  <a:gd name="T9" fmla="*/ 36 h 36"/>
                  <a:gd name="T10" fmla="*/ 884 w 907"/>
                  <a:gd name="T11" fmla="*/ 0 h 36"/>
                  <a:gd name="T12" fmla="*/ 881 w 907"/>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907" h="36">
                    <a:moveTo>
                      <a:pt x="881" y="0"/>
                    </a:moveTo>
                    <a:cubicBezTo>
                      <a:pt x="25" y="0"/>
                      <a:pt x="25" y="0"/>
                      <a:pt x="25" y="0"/>
                    </a:cubicBezTo>
                    <a:cubicBezTo>
                      <a:pt x="24" y="0"/>
                      <a:pt x="23" y="0"/>
                      <a:pt x="22" y="0"/>
                    </a:cubicBezTo>
                    <a:cubicBezTo>
                      <a:pt x="0" y="2"/>
                      <a:pt x="4" y="36"/>
                      <a:pt x="26" y="36"/>
                    </a:cubicBezTo>
                    <a:cubicBezTo>
                      <a:pt x="885" y="36"/>
                      <a:pt x="885" y="36"/>
                      <a:pt x="885" y="36"/>
                    </a:cubicBezTo>
                    <a:cubicBezTo>
                      <a:pt x="907" y="36"/>
                      <a:pt x="906" y="2"/>
                      <a:pt x="884" y="0"/>
                    </a:cubicBezTo>
                    <a:cubicBezTo>
                      <a:pt x="883" y="0"/>
                      <a:pt x="882" y="0"/>
                      <a:pt x="881" y="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任意多边形 181">
                <a:extLst>
                  <a:ext uri="{FF2B5EF4-FFF2-40B4-BE49-F238E27FC236}">
                    <a16:creationId xmlns:a16="http://schemas.microsoft.com/office/drawing/2014/main" id="{A3E05101-510D-57FE-8ADD-B2CDDC0EACA5}"/>
                  </a:ext>
                </a:extLst>
              </p:cNvPr>
              <p:cNvSpPr/>
              <p:nvPr/>
            </p:nvSpPr>
            <p:spPr bwMode="auto">
              <a:xfrm>
                <a:off x="4570413" y="2498726"/>
                <a:ext cx="47625" cy="44450"/>
              </a:xfrm>
              <a:custGeom>
                <a:avLst/>
                <a:gdLst>
                  <a:gd name="T0" fmla="*/ 17 w 17"/>
                  <a:gd name="T1" fmla="*/ 8 h 16"/>
                  <a:gd name="T2" fmla="*/ 9 w 17"/>
                  <a:gd name="T3" fmla="*/ 16 h 16"/>
                  <a:gd name="T4" fmla="*/ 1 w 17"/>
                  <a:gd name="T5" fmla="*/ 8 h 16"/>
                  <a:gd name="T6" fmla="*/ 8 w 17"/>
                  <a:gd name="T7" fmla="*/ 0 h 16"/>
                  <a:gd name="T8" fmla="*/ 17 w 17"/>
                  <a:gd name="T9" fmla="*/ 8 h 16"/>
                </a:gdLst>
                <a:ahLst/>
                <a:cxnLst>
                  <a:cxn ang="0">
                    <a:pos x="T0" y="T1"/>
                  </a:cxn>
                  <a:cxn ang="0">
                    <a:pos x="T2" y="T3"/>
                  </a:cxn>
                  <a:cxn ang="0">
                    <a:pos x="T4" y="T5"/>
                  </a:cxn>
                  <a:cxn ang="0">
                    <a:pos x="T6" y="T7"/>
                  </a:cxn>
                  <a:cxn ang="0">
                    <a:pos x="T8" y="T9"/>
                  </a:cxn>
                </a:cxnLst>
                <a:rect l="0" t="0" r="r" b="b"/>
                <a:pathLst>
                  <a:path w="17" h="16">
                    <a:moveTo>
                      <a:pt x="17" y="8"/>
                    </a:moveTo>
                    <a:cubicBezTo>
                      <a:pt x="17" y="12"/>
                      <a:pt x="14" y="16"/>
                      <a:pt x="9" y="16"/>
                    </a:cubicBezTo>
                    <a:cubicBezTo>
                      <a:pt x="5" y="16"/>
                      <a:pt x="1" y="12"/>
                      <a:pt x="1" y="8"/>
                    </a:cubicBezTo>
                    <a:cubicBezTo>
                      <a:pt x="0" y="3"/>
                      <a:pt x="4" y="0"/>
                      <a:pt x="8" y="0"/>
                    </a:cubicBezTo>
                    <a:cubicBezTo>
                      <a:pt x="13" y="0"/>
                      <a:pt x="17" y="3"/>
                      <a:pt x="17" y="8"/>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任意多边形 182">
                <a:extLst>
                  <a:ext uri="{FF2B5EF4-FFF2-40B4-BE49-F238E27FC236}">
                    <a16:creationId xmlns:a16="http://schemas.microsoft.com/office/drawing/2014/main" id="{C7BA4D87-496F-D47A-B2F5-C986D7EAD15C}"/>
                  </a:ext>
                </a:extLst>
              </p:cNvPr>
              <p:cNvSpPr/>
              <p:nvPr/>
            </p:nvSpPr>
            <p:spPr bwMode="auto">
              <a:xfrm>
                <a:off x="4649788" y="2498726"/>
                <a:ext cx="47625" cy="44450"/>
              </a:xfrm>
              <a:custGeom>
                <a:avLst/>
                <a:gdLst>
                  <a:gd name="T0" fmla="*/ 16 w 17"/>
                  <a:gd name="T1" fmla="*/ 8 h 16"/>
                  <a:gd name="T2" fmla="*/ 9 w 17"/>
                  <a:gd name="T3" fmla="*/ 16 h 16"/>
                  <a:gd name="T4" fmla="*/ 0 w 17"/>
                  <a:gd name="T5" fmla="*/ 8 h 16"/>
                  <a:gd name="T6" fmla="*/ 8 w 17"/>
                  <a:gd name="T7" fmla="*/ 0 h 16"/>
                  <a:gd name="T8" fmla="*/ 16 w 17"/>
                  <a:gd name="T9" fmla="*/ 8 h 16"/>
                </a:gdLst>
                <a:ahLst/>
                <a:cxnLst>
                  <a:cxn ang="0">
                    <a:pos x="T0" y="T1"/>
                  </a:cxn>
                  <a:cxn ang="0">
                    <a:pos x="T2" y="T3"/>
                  </a:cxn>
                  <a:cxn ang="0">
                    <a:pos x="T4" y="T5"/>
                  </a:cxn>
                  <a:cxn ang="0">
                    <a:pos x="T6" y="T7"/>
                  </a:cxn>
                  <a:cxn ang="0">
                    <a:pos x="T8" y="T9"/>
                  </a:cxn>
                </a:cxnLst>
                <a:rect l="0" t="0" r="r" b="b"/>
                <a:pathLst>
                  <a:path w="17" h="16">
                    <a:moveTo>
                      <a:pt x="16" y="8"/>
                    </a:moveTo>
                    <a:cubicBezTo>
                      <a:pt x="17" y="12"/>
                      <a:pt x="13" y="16"/>
                      <a:pt x="9" y="16"/>
                    </a:cubicBezTo>
                    <a:cubicBezTo>
                      <a:pt x="4" y="16"/>
                      <a:pt x="1" y="12"/>
                      <a:pt x="0" y="8"/>
                    </a:cubicBezTo>
                    <a:cubicBezTo>
                      <a:pt x="0" y="3"/>
                      <a:pt x="3" y="0"/>
                      <a:pt x="8" y="0"/>
                    </a:cubicBezTo>
                    <a:cubicBezTo>
                      <a:pt x="12" y="0"/>
                      <a:pt x="16" y="3"/>
                      <a:pt x="16" y="8"/>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任意多边形 183">
                <a:extLst>
                  <a:ext uri="{FF2B5EF4-FFF2-40B4-BE49-F238E27FC236}">
                    <a16:creationId xmlns:a16="http://schemas.microsoft.com/office/drawing/2014/main" id="{D4A17327-3F55-C32E-03A4-076AE1A4BC65}"/>
                  </a:ext>
                </a:extLst>
              </p:cNvPr>
              <p:cNvSpPr/>
              <p:nvPr/>
            </p:nvSpPr>
            <p:spPr bwMode="auto">
              <a:xfrm>
                <a:off x="4725988" y="2498726"/>
                <a:ext cx="47625" cy="44450"/>
              </a:xfrm>
              <a:custGeom>
                <a:avLst/>
                <a:gdLst>
                  <a:gd name="T0" fmla="*/ 17 w 17"/>
                  <a:gd name="T1" fmla="*/ 8 h 16"/>
                  <a:gd name="T2" fmla="*/ 9 w 17"/>
                  <a:gd name="T3" fmla="*/ 16 h 16"/>
                  <a:gd name="T4" fmla="*/ 1 w 17"/>
                  <a:gd name="T5" fmla="*/ 8 h 16"/>
                  <a:gd name="T6" fmla="*/ 8 w 17"/>
                  <a:gd name="T7" fmla="*/ 0 h 16"/>
                  <a:gd name="T8" fmla="*/ 17 w 17"/>
                  <a:gd name="T9" fmla="*/ 8 h 16"/>
                </a:gdLst>
                <a:ahLst/>
                <a:cxnLst>
                  <a:cxn ang="0">
                    <a:pos x="T0" y="T1"/>
                  </a:cxn>
                  <a:cxn ang="0">
                    <a:pos x="T2" y="T3"/>
                  </a:cxn>
                  <a:cxn ang="0">
                    <a:pos x="T4" y="T5"/>
                  </a:cxn>
                  <a:cxn ang="0">
                    <a:pos x="T6" y="T7"/>
                  </a:cxn>
                  <a:cxn ang="0">
                    <a:pos x="T8" y="T9"/>
                  </a:cxn>
                </a:cxnLst>
                <a:rect l="0" t="0" r="r" b="b"/>
                <a:pathLst>
                  <a:path w="17" h="16">
                    <a:moveTo>
                      <a:pt x="17" y="8"/>
                    </a:moveTo>
                    <a:cubicBezTo>
                      <a:pt x="17" y="12"/>
                      <a:pt x="14" y="16"/>
                      <a:pt x="9" y="16"/>
                    </a:cubicBezTo>
                    <a:cubicBezTo>
                      <a:pt x="5" y="16"/>
                      <a:pt x="1" y="12"/>
                      <a:pt x="1" y="8"/>
                    </a:cubicBezTo>
                    <a:cubicBezTo>
                      <a:pt x="0" y="3"/>
                      <a:pt x="4" y="0"/>
                      <a:pt x="8" y="0"/>
                    </a:cubicBezTo>
                    <a:cubicBezTo>
                      <a:pt x="13" y="0"/>
                      <a:pt x="17" y="3"/>
                      <a:pt x="17" y="8"/>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任意多边形 184">
                <a:extLst>
                  <a:ext uri="{FF2B5EF4-FFF2-40B4-BE49-F238E27FC236}">
                    <a16:creationId xmlns:a16="http://schemas.microsoft.com/office/drawing/2014/main" id="{B91A337A-DB5D-19A2-0024-FC3B68E4AF85}"/>
                  </a:ext>
                </a:extLst>
              </p:cNvPr>
              <p:cNvSpPr/>
              <p:nvPr/>
            </p:nvSpPr>
            <p:spPr bwMode="auto">
              <a:xfrm>
                <a:off x="4587876" y="2674938"/>
                <a:ext cx="2476500" cy="1420813"/>
              </a:xfrm>
              <a:custGeom>
                <a:avLst/>
                <a:gdLst>
                  <a:gd name="T0" fmla="*/ 868 w 881"/>
                  <a:gd name="T1" fmla="*/ 506 h 506"/>
                  <a:gd name="T2" fmla="*/ 49 w 881"/>
                  <a:gd name="T3" fmla="*/ 506 h 506"/>
                  <a:gd name="T4" fmla="*/ 35 w 881"/>
                  <a:gd name="T5" fmla="*/ 494 h 506"/>
                  <a:gd name="T6" fmla="*/ 0 w 881"/>
                  <a:gd name="T7" fmla="*/ 13 h 506"/>
                  <a:gd name="T8" fmla="*/ 12 w 881"/>
                  <a:gd name="T9" fmla="*/ 0 h 506"/>
                  <a:gd name="T10" fmla="*/ 832 w 881"/>
                  <a:gd name="T11" fmla="*/ 0 h 506"/>
                  <a:gd name="T12" fmla="*/ 846 w 881"/>
                  <a:gd name="T13" fmla="*/ 13 h 506"/>
                  <a:gd name="T14" fmla="*/ 880 w 881"/>
                  <a:gd name="T15" fmla="*/ 494 h 506"/>
                  <a:gd name="T16" fmla="*/ 868 w 881"/>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506">
                    <a:moveTo>
                      <a:pt x="868" y="506"/>
                    </a:moveTo>
                    <a:cubicBezTo>
                      <a:pt x="49" y="506"/>
                      <a:pt x="49" y="506"/>
                      <a:pt x="49" y="506"/>
                    </a:cubicBezTo>
                    <a:cubicBezTo>
                      <a:pt x="42" y="506"/>
                      <a:pt x="36" y="501"/>
                      <a:pt x="35" y="494"/>
                    </a:cubicBezTo>
                    <a:cubicBezTo>
                      <a:pt x="0" y="13"/>
                      <a:pt x="0" y="13"/>
                      <a:pt x="0" y="13"/>
                    </a:cubicBezTo>
                    <a:cubicBezTo>
                      <a:pt x="0" y="6"/>
                      <a:pt x="5" y="0"/>
                      <a:pt x="12" y="0"/>
                    </a:cubicBezTo>
                    <a:cubicBezTo>
                      <a:pt x="832" y="0"/>
                      <a:pt x="832" y="0"/>
                      <a:pt x="832" y="0"/>
                    </a:cubicBezTo>
                    <a:cubicBezTo>
                      <a:pt x="839" y="0"/>
                      <a:pt x="845" y="6"/>
                      <a:pt x="846" y="13"/>
                    </a:cubicBezTo>
                    <a:cubicBezTo>
                      <a:pt x="880" y="494"/>
                      <a:pt x="880" y="494"/>
                      <a:pt x="880" y="494"/>
                    </a:cubicBezTo>
                    <a:cubicBezTo>
                      <a:pt x="881" y="501"/>
                      <a:pt x="875" y="506"/>
                      <a:pt x="868" y="5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78" name="任意多边形 185">
                <a:extLst>
                  <a:ext uri="{FF2B5EF4-FFF2-40B4-BE49-F238E27FC236}">
                    <a16:creationId xmlns:a16="http://schemas.microsoft.com/office/drawing/2014/main" id="{7A294C8F-CC3D-D066-6856-6B311B2BDF56}"/>
                  </a:ext>
                </a:extLst>
              </p:cNvPr>
              <p:cNvSpPr/>
              <p:nvPr/>
            </p:nvSpPr>
            <p:spPr bwMode="auto">
              <a:xfrm>
                <a:off x="5594351" y="2995613"/>
                <a:ext cx="463550" cy="587375"/>
              </a:xfrm>
              <a:custGeom>
                <a:avLst/>
                <a:gdLst>
                  <a:gd name="T0" fmla="*/ 292 w 292"/>
                  <a:gd name="T1" fmla="*/ 370 h 370"/>
                  <a:gd name="T2" fmla="*/ 269 w 292"/>
                  <a:gd name="T3" fmla="*/ 42 h 370"/>
                  <a:gd name="T4" fmla="*/ 197 w 292"/>
                  <a:gd name="T5" fmla="*/ 0 h 370"/>
                  <a:gd name="T6" fmla="*/ 0 w 292"/>
                  <a:gd name="T7" fmla="*/ 0 h 370"/>
                  <a:gd name="T8" fmla="*/ 26 w 292"/>
                  <a:gd name="T9" fmla="*/ 370 h 370"/>
                  <a:gd name="T10" fmla="*/ 292 w 292"/>
                  <a:gd name="T11" fmla="*/ 370 h 370"/>
                </a:gdLst>
                <a:ahLst/>
                <a:cxnLst>
                  <a:cxn ang="0">
                    <a:pos x="T0" y="T1"/>
                  </a:cxn>
                  <a:cxn ang="0">
                    <a:pos x="T2" y="T3"/>
                  </a:cxn>
                  <a:cxn ang="0">
                    <a:pos x="T4" y="T5"/>
                  </a:cxn>
                  <a:cxn ang="0">
                    <a:pos x="T6" y="T7"/>
                  </a:cxn>
                  <a:cxn ang="0">
                    <a:pos x="T8" y="T9"/>
                  </a:cxn>
                  <a:cxn ang="0">
                    <a:pos x="T10" y="T11"/>
                  </a:cxn>
                </a:cxnLst>
                <a:rect l="0" t="0" r="r" b="b"/>
                <a:pathLst>
                  <a:path w="292" h="370">
                    <a:moveTo>
                      <a:pt x="292" y="370"/>
                    </a:moveTo>
                    <a:lnTo>
                      <a:pt x="269" y="42"/>
                    </a:lnTo>
                    <a:lnTo>
                      <a:pt x="197" y="0"/>
                    </a:lnTo>
                    <a:lnTo>
                      <a:pt x="0" y="0"/>
                    </a:lnTo>
                    <a:lnTo>
                      <a:pt x="26" y="370"/>
                    </a:lnTo>
                    <a:lnTo>
                      <a:pt x="292"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任意多边形 186">
                <a:extLst>
                  <a:ext uri="{FF2B5EF4-FFF2-40B4-BE49-F238E27FC236}">
                    <a16:creationId xmlns:a16="http://schemas.microsoft.com/office/drawing/2014/main" id="{F3B8847F-F040-45EF-AFE9-90CFD52331AB}"/>
                  </a:ext>
                </a:extLst>
              </p:cNvPr>
              <p:cNvSpPr/>
              <p:nvPr/>
            </p:nvSpPr>
            <p:spPr bwMode="auto">
              <a:xfrm>
                <a:off x="5588001" y="2989263"/>
                <a:ext cx="476250" cy="598488"/>
              </a:xfrm>
              <a:custGeom>
                <a:avLst/>
                <a:gdLst>
                  <a:gd name="T0" fmla="*/ 167 w 169"/>
                  <a:gd name="T1" fmla="*/ 213 h 213"/>
                  <a:gd name="T2" fmla="*/ 17 w 169"/>
                  <a:gd name="T3" fmla="*/ 213 h 213"/>
                  <a:gd name="T4" fmla="*/ 15 w 169"/>
                  <a:gd name="T5" fmla="*/ 211 h 213"/>
                  <a:gd name="T6" fmla="*/ 0 w 169"/>
                  <a:gd name="T7" fmla="*/ 2 h 213"/>
                  <a:gd name="T8" fmla="*/ 1 w 169"/>
                  <a:gd name="T9" fmla="*/ 0 h 213"/>
                  <a:gd name="T10" fmla="*/ 2 w 169"/>
                  <a:gd name="T11" fmla="*/ 0 h 213"/>
                  <a:gd name="T12" fmla="*/ 113 w 169"/>
                  <a:gd name="T13" fmla="*/ 0 h 213"/>
                  <a:gd name="T14" fmla="*/ 114 w 169"/>
                  <a:gd name="T15" fmla="*/ 0 h 213"/>
                  <a:gd name="T16" fmla="*/ 155 w 169"/>
                  <a:gd name="T17" fmla="*/ 24 h 213"/>
                  <a:gd name="T18" fmla="*/ 156 w 169"/>
                  <a:gd name="T19" fmla="*/ 26 h 213"/>
                  <a:gd name="T20" fmla="*/ 169 w 169"/>
                  <a:gd name="T21" fmla="*/ 211 h 213"/>
                  <a:gd name="T22" fmla="*/ 169 w 169"/>
                  <a:gd name="T23" fmla="*/ 213 h 213"/>
                  <a:gd name="T24" fmla="*/ 167 w 169"/>
                  <a:gd name="T25" fmla="*/ 213 h 213"/>
                  <a:gd name="T26" fmla="*/ 19 w 169"/>
                  <a:gd name="T27" fmla="*/ 209 h 213"/>
                  <a:gd name="T28" fmla="*/ 165 w 169"/>
                  <a:gd name="T29" fmla="*/ 209 h 213"/>
                  <a:gd name="T30" fmla="*/ 152 w 169"/>
                  <a:gd name="T31" fmla="*/ 27 h 213"/>
                  <a:gd name="T32" fmla="*/ 113 w 169"/>
                  <a:gd name="T33" fmla="*/ 4 h 213"/>
                  <a:gd name="T34" fmla="*/ 4 w 169"/>
                  <a:gd name="T35" fmla="*/ 4 h 213"/>
                  <a:gd name="T36" fmla="*/ 19 w 169"/>
                  <a:gd name="T37" fmla="*/ 20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9" h="213">
                    <a:moveTo>
                      <a:pt x="167" y="213"/>
                    </a:moveTo>
                    <a:cubicBezTo>
                      <a:pt x="17" y="213"/>
                      <a:pt x="17" y="213"/>
                      <a:pt x="17" y="213"/>
                    </a:cubicBezTo>
                    <a:cubicBezTo>
                      <a:pt x="16" y="213"/>
                      <a:pt x="15" y="212"/>
                      <a:pt x="15" y="211"/>
                    </a:cubicBezTo>
                    <a:cubicBezTo>
                      <a:pt x="0" y="2"/>
                      <a:pt x="0" y="2"/>
                      <a:pt x="0" y="2"/>
                    </a:cubicBezTo>
                    <a:cubicBezTo>
                      <a:pt x="0" y="1"/>
                      <a:pt x="0" y="1"/>
                      <a:pt x="1" y="0"/>
                    </a:cubicBezTo>
                    <a:cubicBezTo>
                      <a:pt x="1" y="0"/>
                      <a:pt x="2" y="0"/>
                      <a:pt x="2" y="0"/>
                    </a:cubicBezTo>
                    <a:cubicBezTo>
                      <a:pt x="113" y="0"/>
                      <a:pt x="113" y="0"/>
                      <a:pt x="113" y="0"/>
                    </a:cubicBezTo>
                    <a:cubicBezTo>
                      <a:pt x="114" y="0"/>
                      <a:pt x="114" y="0"/>
                      <a:pt x="114" y="0"/>
                    </a:cubicBezTo>
                    <a:cubicBezTo>
                      <a:pt x="155" y="24"/>
                      <a:pt x="155" y="24"/>
                      <a:pt x="155" y="24"/>
                    </a:cubicBezTo>
                    <a:cubicBezTo>
                      <a:pt x="155" y="25"/>
                      <a:pt x="156" y="25"/>
                      <a:pt x="156" y="26"/>
                    </a:cubicBezTo>
                    <a:cubicBezTo>
                      <a:pt x="169" y="211"/>
                      <a:pt x="169" y="211"/>
                      <a:pt x="169" y="211"/>
                    </a:cubicBezTo>
                    <a:cubicBezTo>
                      <a:pt x="169" y="212"/>
                      <a:pt x="169" y="212"/>
                      <a:pt x="169" y="213"/>
                    </a:cubicBezTo>
                    <a:cubicBezTo>
                      <a:pt x="168" y="213"/>
                      <a:pt x="168" y="213"/>
                      <a:pt x="167" y="213"/>
                    </a:cubicBezTo>
                    <a:close/>
                    <a:moveTo>
                      <a:pt x="19" y="209"/>
                    </a:moveTo>
                    <a:cubicBezTo>
                      <a:pt x="165" y="209"/>
                      <a:pt x="165" y="209"/>
                      <a:pt x="165" y="209"/>
                    </a:cubicBezTo>
                    <a:cubicBezTo>
                      <a:pt x="152" y="27"/>
                      <a:pt x="152" y="27"/>
                      <a:pt x="152" y="27"/>
                    </a:cubicBezTo>
                    <a:cubicBezTo>
                      <a:pt x="113" y="4"/>
                      <a:pt x="113" y="4"/>
                      <a:pt x="113" y="4"/>
                    </a:cubicBezTo>
                    <a:cubicBezTo>
                      <a:pt x="4" y="4"/>
                      <a:pt x="4" y="4"/>
                      <a:pt x="4" y="4"/>
                    </a:cubicBezTo>
                    <a:lnTo>
                      <a:pt x="19" y="209"/>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任意多边形 187">
                <a:extLst>
                  <a:ext uri="{FF2B5EF4-FFF2-40B4-BE49-F238E27FC236}">
                    <a16:creationId xmlns:a16="http://schemas.microsoft.com/office/drawing/2014/main" id="{DA7171ED-76EA-3A62-38FC-B90F04E2975F}"/>
                  </a:ext>
                </a:extLst>
              </p:cNvPr>
              <p:cNvSpPr/>
              <p:nvPr/>
            </p:nvSpPr>
            <p:spPr bwMode="auto">
              <a:xfrm>
                <a:off x="5907088" y="2995613"/>
                <a:ext cx="114300" cy="88900"/>
              </a:xfrm>
              <a:custGeom>
                <a:avLst/>
                <a:gdLst>
                  <a:gd name="T0" fmla="*/ 72 w 72"/>
                  <a:gd name="T1" fmla="*/ 42 h 56"/>
                  <a:gd name="T2" fmla="*/ 0 w 72"/>
                  <a:gd name="T3" fmla="*/ 0 h 56"/>
                  <a:gd name="T4" fmla="*/ 26 w 72"/>
                  <a:gd name="T5" fmla="*/ 56 h 56"/>
                  <a:gd name="T6" fmla="*/ 72 w 72"/>
                  <a:gd name="T7" fmla="*/ 42 h 56"/>
                </a:gdLst>
                <a:ahLst/>
                <a:cxnLst>
                  <a:cxn ang="0">
                    <a:pos x="T0" y="T1"/>
                  </a:cxn>
                  <a:cxn ang="0">
                    <a:pos x="T2" y="T3"/>
                  </a:cxn>
                  <a:cxn ang="0">
                    <a:pos x="T4" y="T5"/>
                  </a:cxn>
                  <a:cxn ang="0">
                    <a:pos x="T6" y="T7"/>
                  </a:cxn>
                </a:cxnLst>
                <a:rect l="0" t="0" r="r" b="b"/>
                <a:pathLst>
                  <a:path w="72" h="56">
                    <a:moveTo>
                      <a:pt x="72" y="42"/>
                    </a:moveTo>
                    <a:lnTo>
                      <a:pt x="0" y="0"/>
                    </a:lnTo>
                    <a:lnTo>
                      <a:pt x="26" y="56"/>
                    </a:lnTo>
                    <a:lnTo>
                      <a:pt x="72" y="42"/>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任意多边形 188">
                <a:extLst>
                  <a:ext uri="{FF2B5EF4-FFF2-40B4-BE49-F238E27FC236}">
                    <a16:creationId xmlns:a16="http://schemas.microsoft.com/office/drawing/2014/main" id="{275D1C7A-D77C-4B83-DD0E-60E0499769BA}"/>
                  </a:ext>
                </a:extLst>
              </p:cNvPr>
              <p:cNvSpPr/>
              <p:nvPr/>
            </p:nvSpPr>
            <p:spPr bwMode="auto">
              <a:xfrm>
                <a:off x="5900738" y="2986088"/>
                <a:ext cx="127000" cy="104775"/>
              </a:xfrm>
              <a:custGeom>
                <a:avLst/>
                <a:gdLst>
                  <a:gd name="T0" fmla="*/ 17 w 45"/>
                  <a:gd name="T1" fmla="*/ 37 h 37"/>
                  <a:gd name="T2" fmla="*/ 15 w 45"/>
                  <a:gd name="T3" fmla="*/ 36 h 37"/>
                  <a:gd name="T4" fmla="*/ 1 w 45"/>
                  <a:gd name="T5" fmla="*/ 3 h 37"/>
                  <a:gd name="T6" fmla="*/ 1 w 45"/>
                  <a:gd name="T7" fmla="*/ 1 h 37"/>
                  <a:gd name="T8" fmla="*/ 3 w 45"/>
                  <a:gd name="T9" fmla="*/ 1 h 37"/>
                  <a:gd name="T10" fmla="*/ 44 w 45"/>
                  <a:gd name="T11" fmla="*/ 25 h 37"/>
                  <a:gd name="T12" fmla="*/ 45 w 45"/>
                  <a:gd name="T13" fmla="*/ 27 h 37"/>
                  <a:gd name="T14" fmla="*/ 43 w 45"/>
                  <a:gd name="T15" fmla="*/ 29 h 37"/>
                  <a:gd name="T16" fmla="*/ 18 w 45"/>
                  <a:gd name="T17" fmla="*/ 37 h 37"/>
                  <a:gd name="T18" fmla="*/ 17 w 45"/>
                  <a:gd name="T19" fmla="*/ 37 h 37"/>
                  <a:gd name="T20" fmla="*/ 7 w 45"/>
                  <a:gd name="T21" fmla="*/ 7 h 37"/>
                  <a:gd name="T22" fmla="*/ 18 w 45"/>
                  <a:gd name="T23" fmla="*/ 32 h 37"/>
                  <a:gd name="T24" fmla="*/ 38 w 45"/>
                  <a:gd name="T25" fmla="*/ 26 h 37"/>
                  <a:gd name="T26" fmla="*/ 7 w 45"/>
                  <a:gd name="T2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7">
                    <a:moveTo>
                      <a:pt x="17" y="37"/>
                    </a:moveTo>
                    <a:cubicBezTo>
                      <a:pt x="16" y="37"/>
                      <a:pt x="16" y="36"/>
                      <a:pt x="15" y="36"/>
                    </a:cubicBezTo>
                    <a:cubicBezTo>
                      <a:pt x="1" y="3"/>
                      <a:pt x="1" y="3"/>
                      <a:pt x="1" y="3"/>
                    </a:cubicBezTo>
                    <a:cubicBezTo>
                      <a:pt x="0" y="3"/>
                      <a:pt x="0" y="2"/>
                      <a:pt x="1" y="1"/>
                    </a:cubicBezTo>
                    <a:cubicBezTo>
                      <a:pt x="2" y="1"/>
                      <a:pt x="3" y="0"/>
                      <a:pt x="3" y="1"/>
                    </a:cubicBezTo>
                    <a:cubicBezTo>
                      <a:pt x="44" y="25"/>
                      <a:pt x="44" y="25"/>
                      <a:pt x="44" y="25"/>
                    </a:cubicBezTo>
                    <a:cubicBezTo>
                      <a:pt x="44" y="26"/>
                      <a:pt x="45" y="26"/>
                      <a:pt x="45" y="27"/>
                    </a:cubicBezTo>
                    <a:cubicBezTo>
                      <a:pt x="45" y="28"/>
                      <a:pt x="44" y="29"/>
                      <a:pt x="43" y="29"/>
                    </a:cubicBezTo>
                    <a:cubicBezTo>
                      <a:pt x="18" y="37"/>
                      <a:pt x="18" y="37"/>
                      <a:pt x="18" y="37"/>
                    </a:cubicBezTo>
                    <a:lnTo>
                      <a:pt x="17" y="37"/>
                    </a:lnTo>
                    <a:close/>
                    <a:moveTo>
                      <a:pt x="7" y="7"/>
                    </a:moveTo>
                    <a:cubicBezTo>
                      <a:pt x="18" y="32"/>
                      <a:pt x="18" y="32"/>
                      <a:pt x="18" y="32"/>
                    </a:cubicBezTo>
                    <a:cubicBezTo>
                      <a:pt x="38" y="26"/>
                      <a:pt x="38" y="26"/>
                      <a:pt x="38" y="26"/>
                    </a:cubicBezTo>
                    <a:lnTo>
                      <a:pt x="7" y="7"/>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任意多边形 189">
                <a:extLst>
                  <a:ext uri="{FF2B5EF4-FFF2-40B4-BE49-F238E27FC236}">
                    <a16:creationId xmlns:a16="http://schemas.microsoft.com/office/drawing/2014/main" id="{980CE9F3-ED68-17A2-0693-2B6F009262A7}"/>
                  </a:ext>
                </a:extLst>
              </p:cNvPr>
              <p:cNvSpPr/>
              <p:nvPr/>
            </p:nvSpPr>
            <p:spPr bwMode="auto">
              <a:xfrm>
                <a:off x="5722938" y="3236913"/>
                <a:ext cx="49213" cy="44450"/>
              </a:xfrm>
              <a:custGeom>
                <a:avLst/>
                <a:gdLst>
                  <a:gd name="T0" fmla="*/ 17 w 17"/>
                  <a:gd name="T1" fmla="*/ 8 h 16"/>
                  <a:gd name="T2" fmla="*/ 9 w 17"/>
                  <a:gd name="T3" fmla="*/ 16 h 16"/>
                  <a:gd name="T4" fmla="*/ 0 w 17"/>
                  <a:gd name="T5" fmla="*/ 8 h 16"/>
                  <a:gd name="T6" fmla="*/ 8 w 17"/>
                  <a:gd name="T7" fmla="*/ 0 h 16"/>
                  <a:gd name="T8" fmla="*/ 17 w 17"/>
                  <a:gd name="T9" fmla="*/ 8 h 16"/>
                </a:gdLst>
                <a:ahLst/>
                <a:cxnLst>
                  <a:cxn ang="0">
                    <a:pos x="T0" y="T1"/>
                  </a:cxn>
                  <a:cxn ang="0">
                    <a:pos x="T2" y="T3"/>
                  </a:cxn>
                  <a:cxn ang="0">
                    <a:pos x="T4" y="T5"/>
                  </a:cxn>
                  <a:cxn ang="0">
                    <a:pos x="T6" y="T7"/>
                  </a:cxn>
                  <a:cxn ang="0">
                    <a:pos x="T8" y="T9"/>
                  </a:cxn>
                </a:cxnLst>
                <a:rect l="0" t="0" r="r" b="b"/>
                <a:pathLst>
                  <a:path w="17" h="16">
                    <a:moveTo>
                      <a:pt x="17" y="8"/>
                    </a:moveTo>
                    <a:cubicBezTo>
                      <a:pt x="17" y="13"/>
                      <a:pt x="14" y="16"/>
                      <a:pt x="9" y="16"/>
                    </a:cubicBezTo>
                    <a:cubicBezTo>
                      <a:pt x="4" y="16"/>
                      <a:pt x="0" y="13"/>
                      <a:pt x="0" y="8"/>
                    </a:cubicBezTo>
                    <a:cubicBezTo>
                      <a:pt x="0" y="3"/>
                      <a:pt x="3" y="0"/>
                      <a:pt x="8" y="0"/>
                    </a:cubicBezTo>
                    <a:cubicBezTo>
                      <a:pt x="12" y="0"/>
                      <a:pt x="17" y="3"/>
                      <a:pt x="17" y="8"/>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任意多边形 190">
                <a:extLst>
                  <a:ext uri="{FF2B5EF4-FFF2-40B4-BE49-F238E27FC236}">
                    <a16:creationId xmlns:a16="http://schemas.microsoft.com/office/drawing/2014/main" id="{567E2BEC-06DD-6BDB-B0C3-A797F77E726A}"/>
                  </a:ext>
                </a:extLst>
              </p:cNvPr>
              <p:cNvSpPr/>
              <p:nvPr/>
            </p:nvSpPr>
            <p:spPr bwMode="auto">
              <a:xfrm>
                <a:off x="5878513" y="3236913"/>
                <a:ext cx="47625" cy="44450"/>
              </a:xfrm>
              <a:custGeom>
                <a:avLst/>
                <a:gdLst>
                  <a:gd name="T0" fmla="*/ 17 w 17"/>
                  <a:gd name="T1" fmla="*/ 8 h 16"/>
                  <a:gd name="T2" fmla="*/ 9 w 17"/>
                  <a:gd name="T3" fmla="*/ 16 h 16"/>
                  <a:gd name="T4" fmla="*/ 0 w 17"/>
                  <a:gd name="T5" fmla="*/ 8 h 16"/>
                  <a:gd name="T6" fmla="*/ 8 w 17"/>
                  <a:gd name="T7" fmla="*/ 0 h 16"/>
                  <a:gd name="T8" fmla="*/ 17 w 17"/>
                  <a:gd name="T9" fmla="*/ 8 h 16"/>
                </a:gdLst>
                <a:ahLst/>
                <a:cxnLst>
                  <a:cxn ang="0">
                    <a:pos x="T0" y="T1"/>
                  </a:cxn>
                  <a:cxn ang="0">
                    <a:pos x="T2" y="T3"/>
                  </a:cxn>
                  <a:cxn ang="0">
                    <a:pos x="T4" y="T5"/>
                  </a:cxn>
                  <a:cxn ang="0">
                    <a:pos x="T6" y="T7"/>
                  </a:cxn>
                  <a:cxn ang="0">
                    <a:pos x="T8" y="T9"/>
                  </a:cxn>
                </a:cxnLst>
                <a:rect l="0" t="0" r="r" b="b"/>
                <a:pathLst>
                  <a:path w="17" h="16">
                    <a:moveTo>
                      <a:pt x="17" y="8"/>
                    </a:moveTo>
                    <a:cubicBezTo>
                      <a:pt x="17" y="13"/>
                      <a:pt x="14" y="16"/>
                      <a:pt x="9" y="16"/>
                    </a:cubicBezTo>
                    <a:cubicBezTo>
                      <a:pt x="4" y="16"/>
                      <a:pt x="0" y="13"/>
                      <a:pt x="0" y="8"/>
                    </a:cubicBezTo>
                    <a:cubicBezTo>
                      <a:pt x="0" y="3"/>
                      <a:pt x="3" y="0"/>
                      <a:pt x="8" y="0"/>
                    </a:cubicBezTo>
                    <a:cubicBezTo>
                      <a:pt x="12" y="0"/>
                      <a:pt x="16" y="3"/>
                      <a:pt x="17" y="8"/>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任意多边形 191">
                <a:extLst>
                  <a:ext uri="{FF2B5EF4-FFF2-40B4-BE49-F238E27FC236}">
                    <a16:creationId xmlns:a16="http://schemas.microsoft.com/office/drawing/2014/main" id="{AE4BDBF7-AD1F-BF7E-C54F-51680FC0E9F3}"/>
                  </a:ext>
                </a:extLst>
              </p:cNvPr>
              <p:cNvSpPr/>
              <p:nvPr/>
            </p:nvSpPr>
            <p:spPr bwMode="auto">
              <a:xfrm>
                <a:off x="5695951" y="3328988"/>
                <a:ext cx="277813" cy="84138"/>
              </a:xfrm>
              <a:custGeom>
                <a:avLst/>
                <a:gdLst>
                  <a:gd name="T0" fmla="*/ 97 w 99"/>
                  <a:gd name="T1" fmla="*/ 30 h 30"/>
                  <a:gd name="T2" fmla="*/ 95 w 99"/>
                  <a:gd name="T3" fmla="*/ 28 h 30"/>
                  <a:gd name="T4" fmla="*/ 48 w 99"/>
                  <a:gd name="T5" fmla="*/ 3 h 30"/>
                  <a:gd name="T6" fmla="*/ 9 w 99"/>
                  <a:gd name="T7" fmla="*/ 16 h 30"/>
                  <a:gd name="T8" fmla="*/ 4 w 99"/>
                  <a:gd name="T9" fmla="*/ 28 h 30"/>
                  <a:gd name="T10" fmla="*/ 2 w 99"/>
                  <a:gd name="T11" fmla="*/ 30 h 30"/>
                  <a:gd name="T12" fmla="*/ 0 w 99"/>
                  <a:gd name="T13" fmla="*/ 28 h 30"/>
                  <a:gd name="T14" fmla="*/ 6 w 99"/>
                  <a:gd name="T15" fmla="*/ 14 h 30"/>
                  <a:gd name="T16" fmla="*/ 48 w 99"/>
                  <a:gd name="T17" fmla="*/ 0 h 30"/>
                  <a:gd name="T18" fmla="*/ 99 w 99"/>
                  <a:gd name="T19" fmla="*/ 28 h 30"/>
                  <a:gd name="T20" fmla="*/ 97 w 99"/>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30">
                    <a:moveTo>
                      <a:pt x="97" y="30"/>
                    </a:moveTo>
                    <a:cubicBezTo>
                      <a:pt x="96" y="30"/>
                      <a:pt x="95" y="29"/>
                      <a:pt x="95" y="28"/>
                    </a:cubicBezTo>
                    <a:cubicBezTo>
                      <a:pt x="94" y="15"/>
                      <a:pt x="73" y="3"/>
                      <a:pt x="48" y="3"/>
                    </a:cubicBezTo>
                    <a:cubicBezTo>
                      <a:pt x="31" y="3"/>
                      <a:pt x="16" y="8"/>
                      <a:pt x="9" y="16"/>
                    </a:cubicBezTo>
                    <a:cubicBezTo>
                      <a:pt x="5" y="20"/>
                      <a:pt x="4" y="24"/>
                      <a:pt x="4" y="28"/>
                    </a:cubicBezTo>
                    <a:cubicBezTo>
                      <a:pt x="4" y="29"/>
                      <a:pt x="3" y="30"/>
                      <a:pt x="2" y="30"/>
                    </a:cubicBezTo>
                    <a:cubicBezTo>
                      <a:pt x="1" y="30"/>
                      <a:pt x="0" y="29"/>
                      <a:pt x="0" y="28"/>
                    </a:cubicBezTo>
                    <a:cubicBezTo>
                      <a:pt x="0" y="23"/>
                      <a:pt x="2" y="18"/>
                      <a:pt x="6" y="14"/>
                    </a:cubicBezTo>
                    <a:cubicBezTo>
                      <a:pt x="14" y="5"/>
                      <a:pt x="30" y="0"/>
                      <a:pt x="48" y="0"/>
                    </a:cubicBezTo>
                    <a:cubicBezTo>
                      <a:pt x="76" y="0"/>
                      <a:pt x="98" y="12"/>
                      <a:pt x="99" y="28"/>
                    </a:cubicBezTo>
                    <a:cubicBezTo>
                      <a:pt x="99" y="29"/>
                      <a:pt x="99" y="30"/>
                      <a:pt x="97" y="30"/>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任意多边形 192">
                <a:extLst>
                  <a:ext uri="{FF2B5EF4-FFF2-40B4-BE49-F238E27FC236}">
                    <a16:creationId xmlns:a16="http://schemas.microsoft.com/office/drawing/2014/main" id="{E9C018E5-44CF-F8FF-4C9F-22C64C4DF3C1}"/>
                  </a:ext>
                </a:extLst>
              </p:cNvPr>
              <p:cNvSpPr/>
              <p:nvPr/>
            </p:nvSpPr>
            <p:spPr bwMode="auto">
              <a:xfrm>
                <a:off x="5678488" y="3175001"/>
                <a:ext cx="33338" cy="36513"/>
              </a:xfrm>
              <a:custGeom>
                <a:avLst/>
                <a:gdLst>
                  <a:gd name="T0" fmla="*/ 2 w 12"/>
                  <a:gd name="T1" fmla="*/ 13 h 13"/>
                  <a:gd name="T2" fmla="*/ 0 w 12"/>
                  <a:gd name="T3" fmla="*/ 12 h 13"/>
                  <a:gd name="T4" fmla="*/ 0 w 12"/>
                  <a:gd name="T5" fmla="*/ 10 h 13"/>
                  <a:gd name="T6" fmla="*/ 9 w 12"/>
                  <a:gd name="T7" fmla="*/ 0 h 13"/>
                  <a:gd name="T8" fmla="*/ 11 w 12"/>
                  <a:gd name="T9" fmla="*/ 0 h 13"/>
                  <a:gd name="T10" fmla="*/ 12 w 12"/>
                  <a:gd name="T11" fmla="*/ 3 h 13"/>
                  <a:gd name="T12" fmla="*/ 3 w 12"/>
                  <a:gd name="T13" fmla="*/ 12 h 13"/>
                  <a:gd name="T14" fmla="*/ 2 w 1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2" y="13"/>
                    </a:moveTo>
                    <a:cubicBezTo>
                      <a:pt x="1" y="13"/>
                      <a:pt x="1" y="13"/>
                      <a:pt x="0" y="12"/>
                    </a:cubicBezTo>
                    <a:cubicBezTo>
                      <a:pt x="0" y="12"/>
                      <a:pt x="0" y="10"/>
                      <a:pt x="0" y="10"/>
                    </a:cubicBezTo>
                    <a:cubicBezTo>
                      <a:pt x="9" y="0"/>
                      <a:pt x="9" y="0"/>
                      <a:pt x="9" y="0"/>
                    </a:cubicBezTo>
                    <a:cubicBezTo>
                      <a:pt x="9" y="0"/>
                      <a:pt x="11" y="0"/>
                      <a:pt x="11" y="0"/>
                    </a:cubicBezTo>
                    <a:cubicBezTo>
                      <a:pt x="12" y="1"/>
                      <a:pt x="12" y="2"/>
                      <a:pt x="12" y="3"/>
                    </a:cubicBezTo>
                    <a:cubicBezTo>
                      <a:pt x="3" y="12"/>
                      <a:pt x="3" y="12"/>
                      <a:pt x="3" y="12"/>
                    </a:cubicBezTo>
                    <a:cubicBezTo>
                      <a:pt x="3" y="13"/>
                      <a:pt x="2" y="13"/>
                      <a:pt x="2" y="13"/>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任意多边形 193">
                <a:extLst>
                  <a:ext uri="{FF2B5EF4-FFF2-40B4-BE49-F238E27FC236}">
                    <a16:creationId xmlns:a16="http://schemas.microsoft.com/office/drawing/2014/main" id="{883BAC97-22D1-7139-46E2-025F9D1F8EC1}"/>
                  </a:ext>
                </a:extLst>
              </p:cNvPr>
              <p:cNvSpPr/>
              <p:nvPr/>
            </p:nvSpPr>
            <p:spPr bwMode="auto">
              <a:xfrm>
                <a:off x="5922963" y="3175001"/>
                <a:ext cx="39688" cy="36513"/>
              </a:xfrm>
              <a:custGeom>
                <a:avLst/>
                <a:gdLst>
                  <a:gd name="T0" fmla="*/ 12 w 14"/>
                  <a:gd name="T1" fmla="*/ 13 h 13"/>
                  <a:gd name="T2" fmla="*/ 11 w 14"/>
                  <a:gd name="T3" fmla="*/ 12 h 13"/>
                  <a:gd name="T4" fmla="*/ 1 w 14"/>
                  <a:gd name="T5" fmla="*/ 3 h 13"/>
                  <a:gd name="T6" fmla="*/ 1 w 14"/>
                  <a:gd name="T7" fmla="*/ 0 h 13"/>
                  <a:gd name="T8" fmla="*/ 4 w 14"/>
                  <a:gd name="T9" fmla="*/ 0 h 13"/>
                  <a:gd name="T10" fmla="*/ 14 w 14"/>
                  <a:gd name="T11" fmla="*/ 10 h 13"/>
                  <a:gd name="T12" fmla="*/ 14 w 14"/>
                  <a:gd name="T13" fmla="*/ 12 h 13"/>
                  <a:gd name="T14" fmla="*/ 12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12" y="13"/>
                    </a:moveTo>
                    <a:cubicBezTo>
                      <a:pt x="12" y="13"/>
                      <a:pt x="11" y="13"/>
                      <a:pt x="11" y="12"/>
                    </a:cubicBezTo>
                    <a:cubicBezTo>
                      <a:pt x="1" y="3"/>
                      <a:pt x="1" y="3"/>
                      <a:pt x="1" y="3"/>
                    </a:cubicBezTo>
                    <a:cubicBezTo>
                      <a:pt x="0" y="2"/>
                      <a:pt x="0" y="1"/>
                      <a:pt x="1" y="0"/>
                    </a:cubicBezTo>
                    <a:cubicBezTo>
                      <a:pt x="2" y="0"/>
                      <a:pt x="3" y="0"/>
                      <a:pt x="4" y="0"/>
                    </a:cubicBezTo>
                    <a:cubicBezTo>
                      <a:pt x="14" y="10"/>
                      <a:pt x="14" y="10"/>
                      <a:pt x="14" y="10"/>
                    </a:cubicBezTo>
                    <a:cubicBezTo>
                      <a:pt x="14" y="10"/>
                      <a:pt x="14" y="11"/>
                      <a:pt x="14" y="12"/>
                    </a:cubicBezTo>
                    <a:cubicBezTo>
                      <a:pt x="13" y="13"/>
                      <a:pt x="13" y="13"/>
                      <a:pt x="12" y="13"/>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任意多边形 194">
                <a:extLst>
                  <a:ext uri="{FF2B5EF4-FFF2-40B4-BE49-F238E27FC236}">
                    <a16:creationId xmlns:a16="http://schemas.microsoft.com/office/drawing/2014/main" id="{905BB734-8D9C-BF88-FAFF-388275746A09}"/>
                  </a:ext>
                </a:extLst>
              </p:cNvPr>
              <p:cNvSpPr/>
              <p:nvPr/>
            </p:nvSpPr>
            <p:spPr bwMode="auto">
              <a:xfrm>
                <a:off x="5561013" y="3700463"/>
                <a:ext cx="88900" cy="87313"/>
              </a:xfrm>
              <a:custGeom>
                <a:avLst/>
                <a:gdLst>
                  <a:gd name="T0" fmla="*/ 0 w 56"/>
                  <a:gd name="T1" fmla="*/ 0 h 55"/>
                  <a:gd name="T2" fmla="*/ 16 w 56"/>
                  <a:gd name="T3" fmla="*/ 0 h 55"/>
                  <a:gd name="T4" fmla="*/ 39 w 56"/>
                  <a:gd name="T5" fmla="*/ 30 h 55"/>
                  <a:gd name="T6" fmla="*/ 37 w 56"/>
                  <a:gd name="T7" fmla="*/ 0 h 55"/>
                  <a:gd name="T8" fmla="*/ 53 w 56"/>
                  <a:gd name="T9" fmla="*/ 0 h 55"/>
                  <a:gd name="T10" fmla="*/ 56 w 56"/>
                  <a:gd name="T11" fmla="*/ 55 h 55"/>
                  <a:gd name="T12" fmla="*/ 40 w 56"/>
                  <a:gd name="T13" fmla="*/ 55 h 55"/>
                  <a:gd name="T14" fmla="*/ 17 w 56"/>
                  <a:gd name="T15" fmla="*/ 25 h 55"/>
                  <a:gd name="T16" fmla="*/ 19 w 56"/>
                  <a:gd name="T17" fmla="*/ 55 h 55"/>
                  <a:gd name="T18" fmla="*/ 3 w 56"/>
                  <a:gd name="T19" fmla="*/ 55 h 55"/>
                  <a:gd name="T20" fmla="*/ 0 w 56"/>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5">
                    <a:moveTo>
                      <a:pt x="0" y="0"/>
                    </a:moveTo>
                    <a:lnTo>
                      <a:pt x="16" y="0"/>
                    </a:lnTo>
                    <a:lnTo>
                      <a:pt x="39" y="30"/>
                    </a:lnTo>
                    <a:lnTo>
                      <a:pt x="37" y="0"/>
                    </a:lnTo>
                    <a:lnTo>
                      <a:pt x="53" y="0"/>
                    </a:lnTo>
                    <a:lnTo>
                      <a:pt x="56" y="55"/>
                    </a:lnTo>
                    <a:lnTo>
                      <a:pt x="40" y="55"/>
                    </a:lnTo>
                    <a:lnTo>
                      <a:pt x="17" y="25"/>
                    </a:lnTo>
                    <a:lnTo>
                      <a:pt x="19" y="55"/>
                    </a:lnTo>
                    <a:lnTo>
                      <a:pt x="3" y="55"/>
                    </a:lnTo>
                    <a:lnTo>
                      <a:pt x="0" y="0"/>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任意多边形 195">
                <a:extLst>
                  <a:ext uri="{FF2B5EF4-FFF2-40B4-BE49-F238E27FC236}">
                    <a16:creationId xmlns:a16="http://schemas.microsoft.com/office/drawing/2014/main" id="{26B34D02-C76B-10E1-6310-CF4A0616A868}"/>
                  </a:ext>
                </a:extLst>
              </p:cNvPr>
              <p:cNvSpPr/>
              <p:nvPr/>
            </p:nvSpPr>
            <p:spPr bwMode="auto">
              <a:xfrm>
                <a:off x="5661026" y="3697288"/>
                <a:ext cx="93663" cy="90488"/>
              </a:xfrm>
              <a:custGeom>
                <a:avLst/>
                <a:gdLst>
                  <a:gd name="T0" fmla="*/ 0 w 33"/>
                  <a:gd name="T1" fmla="*/ 16 h 32"/>
                  <a:gd name="T2" fmla="*/ 4 w 33"/>
                  <a:gd name="T3" fmla="*/ 4 h 32"/>
                  <a:gd name="T4" fmla="*/ 15 w 33"/>
                  <a:gd name="T5" fmla="*/ 0 h 32"/>
                  <a:gd name="T6" fmla="*/ 28 w 33"/>
                  <a:gd name="T7" fmla="*/ 4 h 32"/>
                  <a:gd name="T8" fmla="*/ 33 w 33"/>
                  <a:gd name="T9" fmla="*/ 16 h 32"/>
                  <a:gd name="T10" fmla="*/ 32 w 33"/>
                  <a:gd name="T11" fmla="*/ 25 h 32"/>
                  <a:gd name="T12" fmla="*/ 27 w 33"/>
                  <a:gd name="T13" fmla="*/ 31 h 32"/>
                  <a:gd name="T14" fmla="*/ 18 w 33"/>
                  <a:gd name="T15" fmla="*/ 32 h 32"/>
                  <a:gd name="T16" fmla="*/ 9 w 33"/>
                  <a:gd name="T17" fmla="*/ 31 h 32"/>
                  <a:gd name="T18" fmla="*/ 3 w 33"/>
                  <a:gd name="T19" fmla="*/ 25 h 32"/>
                  <a:gd name="T20" fmla="*/ 0 w 33"/>
                  <a:gd name="T21" fmla="*/ 16 h 32"/>
                  <a:gd name="T22" fmla="*/ 10 w 33"/>
                  <a:gd name="T23" fmla="*/ 16 h 32"/>
                  <a:gd name="T24" fmla="*/ 12 w 33"/>
                  <a:gd name="T25" fmla="*/ 23 h 32"/>
                  <a:gd name="T26" fmla="*/ 17 w 33"/>
                  <a:gd name="T27" fmla="*/ 25 h 32"/>
                  <a:gd name="T28" fmla="*/ 22 w 33"/>
                  <a:gd name="T29" fmla="*/ 23 h 32"/>
                  <a:gd name="T30" fmla="*/ 23 w 33"/>
                  <a:gd name="T31" fmla="*/ 16 h 32"/>
                  <a:gd name="T32" fmla="*/ 21 w 33"/>
                  <a:gd name="T33" fmla="*/ 9 h 32"/>
                  <a:gd name="T34" fmla="*/ 16 w 33"/>
                  <a:gd name="T35" fmla="*/ 7 h 32"/>
                  <a:gd name="T36" fmla="*/ 11 w 33"/>
                  <a:gd name="T37" fmla="*/ 9 h 32"/>
                  <a:gd name="T38" fmla="*/ 10 w 33"/>
                  <a:gd name="T3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2">
                    <a:moveTo>
                      <a:pt x="0" y="16"/>
                    </a:moveTo>
                    <a:cubicBezTo>
                      <a:pt x="0" y="11"/>
                      <a:pt x="1" y="7"/>
                      <a:pt x="4" y="4"/>
                    </a:cubicBezTo>
                    <a:cubicBezTo>
                      <a:pt x="6" y="1"/>
                      <a:pt x="10" y="0"/>
                      <a:pt x="15" y="0"/>
                    </a:cubicBezTo>
                    <a:cubicBezTo>
                      <a:pt x="21" y="0"/>
                      <a:pt x="25" y="1"/>
                      <a:pt x="28" y="4"/>
                    </a:cubicBezTo>
                    <a:cubicBezTo>
                      <a:pt x="31" y="7"/>
                      <a:pt x="32" y="11"/>
                      <a:pt x="33" y="16"/>
                    </a:cubicBezTo>
                    <a:cubicBezTo>
                      <a:pt x="33" y="20"/>
                      <a:pt x="33" y="23"/>
                      <a:pt x="32" y="25"/>
                    </a:cubicBezTo>
                    <a:cubicBezTo>
                      <a:pt x="31" y="27"/>
                      <a:pt x="29" y="29"/>
                      <a:pt x="27" y="31"/>
                    </a:cubicBezTo>
                    <a:cubicBezTo>
                      <a:pt x="24" y="32"/>
                      <a:pt x="22" y="32"/>
                      <a:pt x="18" y="32"/>
                    </a:cubicBezTo>
                    <a:cubicBezTo>
                      <a:pt x="15" y="32"/>
                      <a:pt x="12" y="32"/>
                      <a:pt x="9" y="31"/>
                    </a:cubicBezTo>
                    <a:cubicBezTo>
                      <a:pt x="7" y="30"/>
                      <a:pt x="5" y="28"/>
                      <a:pt x="3" y="25"/>
                    </a:cubicBezTo>
                    <a:cubicBezTo>
                      <a:pt x="2" y="23"/>
                      <a:pt x="1" y="20"/>
                      <a:pt x="0" y="16"/>
                    </a:cubicBezTo>
                    <a:close/>
                    <a:moveTo>
                      <a:pt x="10" y="16"/>
                    </a:moveTo>
                    <a:cubicBezTo>
                      <a:pt x="10" y="20"/>
                      <a:pt x="11" y="22"/>
                      <a:pt x="12" y="23"/>
                    </a:cubicBezTo>
                    <a:cubicBezTo>
                      <a:pt x="14" y="25"/>
                      <a:pt x="15" y="25"/>
                      <a:pt x="17" y="25"/>
                    </a:cubicBezTo>
                    <a:cubicBezTo>
                      <a:pt x="19" y="25"/>
                      <a:pt x="21" y="25"/>
                      <a:pt x="22" y="23"/>
                    </a:cubicBezTo>
                    <a:cubicBezTo>
                      <a:pt x="23" y="22"/>
                      <a:pt x="23" y="19"/>
                      <a:pt x="23" y="16"/>
                    </a:cubicBezTo>
                    <a:cubicBezTo>
                      <a:pt x="23" y="13"/>
                      <a:pt x="22" y="11"/>
                      <a:pt x="21" y="9"/>
                    </a:cubicBezTo>
                    <a:cubicBezTo>
                      <a:pt x="20" y="8"/>
                      <a:pt x="18" y="7"/>
                      <a:pt x="16" y="7"/>
                    </a:cubicBezTo>
                    <a:cubicBezTo>
                      <a:pt x="14" y="7"/>
                      <a:pt x="12" y="8"/>
                      <a:pt x="11" y="9"/>
                    </a:cubicBezTo>
                    <a:cubicBezTo>
                      <a:pt x="10" y="11"/>
                      <a:pt x="10" y="13"/>
                      <a:pt x="10" y="16"/>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任意多边形 196">
                <a:extLst>
                  <a:ext uri="{FF2B5EF4-FFF2-40B4-BE49-F238E27FC236}">
                    <a16:creationId xmlns:a16="http://schemas.microsoft.com/office/drawing/2014/main" id="{6BEA4679-70D3-39AB-EE6C-BE73B6F6241F}"/>
                  </a:ext>
                </a:extLst>
              </p:cNvPr>
              <p:cNvSpPr/>
              <p:nvPr/>
            </p:nvSpPr>
            <p:spPr bwMode="auto">
              <a:xfrm>
                <a:off x="5808663" y="3700463"/>
                <a:ext cx="84138" cy="87313"/>
              </a:xfrm>
              <a:custGeom>
                <a:avLst/>
                <a:gdLst>
                  <a:gd name="T0" fmla="*/ 0 w 30"/>
                  <a:gd name="T1" fmla="*/ 0 h 31"/>
                  <a:gd name="T2" fmla="*/ 14 w 30"/>
                  <a:gd name="T3" fmla="*/ 0 h 31"/>
                  <a:gd name="T4" fmla="*/ 21 w 30"/>
                  <a:gd name="T5" fmla="*/ 1 h 31"/>
                  <a:gd name="T6" fmla="*/ 26 w 30"/>
                  <a:gd name="T7" fmla="*/ 4 h 31"/>
                  <a:gd name="T8" fmla="*/ 28 w 30"/>
                  <a:gd name="T9" fmla="*/ 9 h 31"/>
                  <a:gd name="T10" fmla="*/ 30 w 30"/>
                  <a:gd name="T11" fmla="*/ 15 h 31"/>
                  <a:gd name="T12" fmla="*/ 29 w 30"/>
                  <a:gd name="T13" fmla="*/ 23 h 31"/>
                  <a:gd name="T14" fmla="*/ 26 w 30"/>
                  <a:gd name="T15" fmla="*/ 28 h 31"/>
                  <a:gd name="T16" fmla="*/ 22 w 30"/>
                  <a:gd name="T17" fmla="*/ 30 h 31"/>
                  <a:gd name="T18" fmla="*/ 16 w 30"/>
                  <a:gd name="T19" fmla="*/ 31 h 31"/>
                  <a:gd name="T20" fmla="*/ 2 w 30"/>
                  <a:gd name="T21" fmla="*/ 31 h 31"/>
                  <a:gd name="T22" fmla="*/ 0 w 30"/>
                  <a:gd name="T23" fmla="*/ 0 h 31"/>
                  <a:gd name="T24" fmla="*/ 10 w 30"/>
                  <a:gd name="T25" fmla="*/ 7 h 31"/>
                  <a:gd name="T26" fmla="*/ 11 w 30"/>
                  <a:gd name="T27" fmla="*/ 24 h 31"/>
                  <a:gd name="T28" fmla="*/ 13 w 30"/>
                  <a:gd name="T29" fmla="*/ 24 h 31"/>
                  <a:gd name="T30" fmla="*/ 18 w 30"/>
                  <a:gd name="T31" fmla="*/ 23 h 31"/>
                  <a:gd name="T32" fmla="*/ 20 w 30"/>
                  <a:gd name="T33" fmla="*/ 21 h 31"/>
                  <a:gd name="T34" fmla="*/ 20 w 30"/>
                  <a:gd name="T35" fmla="*/ 15 h 31"/>
                  <a:gd name="T36" fmla="*/ 18 w 30"/>
                  <a:gd name="T37" fmla="*/ 9 h 31"/>
                  <a:gd name="T38" fmla="*/ 12 w 30"/>
                  <a:gd name="T39" fmla="*/ 7 h 31"/>
                  <a:gd name="T40" fmla="*/ 10 w 30"/>
                  <a:gd name="T41"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1">
                    <a:moveTo>
                      <a:pt x="0" y="0"/>
                    </a:moveTo>
                    <a:cubicBezTo>
                      <a:pt x="14" y="0"/>
                      <a:pt x="14" y="0"/>
                      <a:pt x="14" y="0"/>
                    </a:cubicBezTo>
                    <a:cubicBezTo>
                      <a:pt x="17" y="0"/>
                      <a:pt x="19" y="0"/>
                      <a:pt x="21" y="1"/>
                    </a:cubicBezTo>
                    <a:cubicBezTo>
                      <a:pt x="23" y="2"/>
                      <a:pt x="24" y="3"/>
                      <a:pt x="26" y="4"/>
                    </a:cubicBezTo>
                    <a:cubicBezTo>
                      <a:pt x="27" y="6"/>
                      <a:pt x="28" y="7"/>
                      <a:pt x="28" y="9"/>
                    </a:cubicBezTo>
                    <a:cubicBezTo>
                      <a:pt x="29" y="11"/>
                      <a:pt x="29" y="13"/>
                      <a:pt x="30" y="15"/>
                    </a:cubicBezTo>
                    <a:cubicBezTo>
                      <a:pt x="30" y="19"/>
                      <a:pt x="30" y="21"/>
                      <a:pt x="29" y="23"/>
                    </a:cubicBezTo>
                    <a:cubicBezTo>
                      <a:pt x="28" y="25"/>
                      <a:pt x="27" y="26"/>
                      <a:pt x="26" y="28"/>
                    </a:cubicBezTo>
                    <a:cubicBezTo>
                      <a:pt x="25" y="29"/>
                      <a:pt x="23" y="30"/>
                      <a:pt x="22" y="30"/>
                    </a:cubicBezTo>
                    <a:cubicBezTo>
                      <a:pt x="20" y="31"/>
                      <a:pt x="18" y="31"/>
                      <a:pt x="16" y="31"/>
                    </a:cubicBezTo>
                    <a:cubicBezTo>
                      <a:pt x="2" y="31"/>
                      <a:pt x="2" y="31"/>
                      <a:pt x="2" y="31"/>
                    </a:cubicBezTo>
                    <a:lnTo>
                      <a:pt x="0" y="0"/>
                    </a:lnTo>
                    <a:close/>
                    <a:moveTo>
                      <a:pt x="10" y="7"/>
                    </a:moveTo>
                    <a:cubicBezTo>
                      <a:pt x="11" y="24"/>
                      <a:pt x="11" y="24"/>
                      <a:pt x="11" y="24"/>
                    </a:cubicBezTo>
                    <a:cubicBezTo>
                      <a:pt x="13" y="24"/>
                      <a:pt x="13" y="24"/>
                      <a:pt x="13" y="24"/>
                    </a:cubicBezTo>
                    <a:cubicBezTo>
                      <a:pt x="15" y="24"/>
                      <a:pt x="17" y="24"/>
                      <a:pt x="18" y="23"/>
                    </a:cubicBezTo>
                    <a:cubicBezTo>
                      <a:pt x="18" y="23"/>
                      <a:pt x="19" y="22"/>
                      <a:pt x="20" y="21"/>
                    </a:cubicBezTo>
                    <a:cubicBezTo>
                      <a:pt x="20" y="20"/>
                      <a:pt x="20" y="18"/>
                      <a:pt x="20" y="15"/>
                    </a:cubicBezTo>
                    <a:cubicBezTo>
                      <a:pt x="20" y="12"/>
                      <a:pt x="19" y="10"/>
                      <a:pt x="18" y="9"/>
                    </a:cubicBezTo>
                    <a:cubicBezTo>
                      <a:pt x="17" y="7"/>
                      <a:pt x="15" y="7"/>
                      <a:pt x="12" y="7"/>
                    </a:cubicBezTo>
                    <a:lnTo>
                      <a:pt x="10" y="7"/>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任意多边形 197">
                <a:extLst>
                  <a:ext uri="{FF2B5EF4-FFF2-40B4-BE49-F238E27FC236}">
                    <a16:creationId xmlns:a16="http://schemas.microsoft.com/office/drawing/2014/main" id="{73071C1C-A3E1-17F3-A657-D69AF2EB4F51}"/>
                  </a:ext>
                </a:extLst>
              </p:cNvPr>
              <p:cNvSpPr/>
              <p:nvPr/>
            </p:nvSpPr>
            <p:spPr bwMode="auto">
              <a:xfrm>
                <a:off x="5894388" y="3700463"/>
                <a:ext cx="96838" cy="87313"/>
              </a:xfrm>
              <a:custGeom>
                <a:avLst/>
                <a:gdLst>
                  <a:gd name="T0" fmla="*/ 39 w 61"/>
                  <a:gd name="T1" fmla="*/ 46 h 55"/>
                  <a:gd name="T2" fmla="*/ 20 w 61"/>
                  <a:gd name="T3" fmla="*/ 46 h 55"/>
                  <a:gd name="T4" fmla="*/ 18 w 61"/>
                  <a:gd name="T5" fmla="*/ 55 h 55"/>
                  <a:gd name="T6" fmla="*/ 0 w 61"/>
                  <a:gd name="T7" fmla="*/ 55 h 55"/>
                  <a:gd name="T8" fmla="*/ 16 w 61"/>
                  <a:gd name="T9" fmla="*/ 0 h 55"/>
                  <a:gd name="T10" fmla="*/ 36 w 61"/>
                  <a:gd name="T11" fmla="*/ 0 h 55"/>
                  <a:gd name="T12" fmla="*/ 61 w 61"/>
                  <a:gd name="T13" fmla="*/ 55 h 55"/>
                  <a:gd name="T14" fmla="*/ 43 w 61"/>
                  <a:gd name="T15" fmla="*/ 55 h 55"/>
                  <a:gd name="T16" fmla="*/ 39 w 61"/>
                  <a:gd name="T17" fmla="*/ 46 h 55"/>
                  <a:gd name="T18" fmla="*/ 34 w 61"/>
                  <a:gd name="T19" fmla="*/ 33 h 55"/>
                  <a:gd name="T20" fmla="*/ 27 w 61"/>
                  <a:gd name="T21" fmla="*/ 14 h 55"/>
                  <a:gd name="T22" fmla="*/ 22 w 61"/>
                  <a:gd name="T23" fmla="*/ 33 h 55"/>
                  <a:gd name="T24" fmla="*/ 34 w 61"/>
                  <a:gd name="T25"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55">
                    <a:moveTo>
                      <a:pt x="39" y="46"/>
                    </a:moveTo>
                    <a:lnTo>
                      <a:pt x="20" y="46"/>
                    </a:lnTo>
                    <a:lnTo>
                      <a:pt x="18" y="55"/>
                    </a:lnTo>
                    <a:lnTo>
                      <a:pt x="0" y="55"/>
                    </a:lnTo>
                    <a:lnTo>
                      <a:pt x="16" y="0"/>
                    </a:lnTo>
                    <a:lnTo>
                      <a:pt x="36" y="0"/>
                    </a:lnTo>
                    <a:lnTo>
                      <a:pt x="61" y="55"/>
                    </a:lnTo>
                    <a:lnTo>
                      <a:pt x="43" y="55"/>
                    </a:lnTo>
                    <a:lnTo>
                      <a:pt x="39" y="46"/>
                    </a:lnTo>
                    <a:close/>
                    <a:moveTo>
                      <a:pt x="34" y="33"/>
                    </a:moveTo>
                    <a:lnTo>
                      <a:pt x="27" y="14"/>
                    </a:lnTo>
                    <a:lnTo>
                      <a:pt x="22" y="33"/>
                    </a:lnTo>
                    <a:lnTo>
                      <a:pt x="34" y="33"/>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任意多边形 198">
                <a:extLst>
                  <a:ext uri="{FF2B5EF4-FFF2-40B4-BE49-F238E27FC236}">
                    <a16:creationId xmlns:a16="http://schemas.microsoft.com/office/drawing/2014/main" id="{BDA1278A-89AC-000A-D34F-57E624D1CE1A}"/>
                  </a:ext>
                </a:extLst>
              </p:cNvPr>
              <p:cNvSpPr/>
              <p:nvPr/>
            </p:nvSpPr>
            <p:spPr bwMode="auto">
              <a:xfrm>
                <a:off x="5976938" y="3700463"/>
                <a:ext cx="84138" cy="87313"/>
              </a:xfrm>
              <a:custGeom>
                <a:avLst/>
                <a:gdLst>
                  <a:gd name="T0" fmla="*/ 0 w 53"/>
                  <a:gd name="T1" fmla="*/ 0 h 55"/>
                  <a:gd name="T2" fmla="*/ 53 w 53"/>
                  <a:gd name="T3" fmla="*/ 0 h 55"/>
                  <a:gd name="T4" fmla="*/ 53 w 53"/>
                  <a:gd name="T5" fmla="*/ 12 h 55"/>
                  <a:gd name="T6" fmla="*/ 37 w 53"/>
                  <a:gd name="T7" fmla="*/ 12 h 55"/>
                  <a:gd name="T8" fmla="*/ 39 w 53"/>
                  <a:gd name="T9" fmla="*/ 55 h 55"/>
                  <a:gd name="T10" fmla="*/ 23 w 53"/>
                  <a:gd name="T11" fmla="*/ 55 h 55"/>
                  <a:gd name="T12" fmla="*/ 19 w 53"/>
                  <a:gd name="T13" fmla="*/ 12 h 55"/>
                  <a:gd name="T14" fmla="*/ 2 w 53"/>
                  <a:gd name="T15" fmla="*/ 12 h 55"/>
                  <a:gd name="T16" fmla="*/ 0 w 5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5">
                    <a:moveTo>
                      <a:pt x="0" y="0"/>
                    </a:moveTo>
                    <a:lnTo>
                      <a:pt x="53" y="0"/>
                    </a:lnTo>
                    <a:lnTo>
                      <a:pt x="53" y="12"/>
                    </a:lnTo>
                    <a:lnTo>
                      <a:pt x="37" y="12"/>
                    </a:lnTo>
                    <a:lnTo>
                      <a:pt x="39" y="55"/>
                    </a:lnTo>
                    <a:lnTo>
                      <a:pt x="23" y="55"/>
                    </a:lnTo>
                    <a:lnTo>
                      <a:pt x="19" y="12"/>
                    </a:lnTo>
                    <a:lnTo>
                      <a:pt x="2" y="12"/>
                    </a:lnTo>
                    <a:lnTo>
                      <a:pt x="0" y="0"/>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任意多边形 199">
                <a:extLst>
                  <a:ext uri="{FF2B5EF4-FFF2-40B4-BE49-F238E27FC236}">
                    <a16:creationId xmlns:a16="http://schemas.microsoft.com/office/drawing/2014/main" id="{609BDCD7-55B9-89B4-D882-8D9641C65868}"/>
                  </a:ext>
                </a:extLst>
              </p:cNvPr>
              <p:cNvSpPr/>
              <p:nvPr/>
            </p:nvSpPr>
            <p:spPr bwMode="auto">
              <a:xfrm>
                <a:off x="6061076" y="3700463"/>
                <a:ext cx="98425" cy="87313"/>
              </a:xfrm>
              <a:custGeom>
                <a:avLst/>
                <a:gdLst>
                  <a:gd name="T0" fmla="*/ 39 w 62"/>
                  <a:gd name="T1" fmla="*/ 46 h 55"/>
                  <a:gd name="T2" fmla="*/ 19 w 62"/>
                  <a:gd name="T3" fmla="*/ 46 h 55"/>
                  <a:gd name="T4" fmla="*/ 18 w 62"/>
                  <a:gd name="T5" fmla="*/ 55 h 55"/>
                  <a:gd name="T6" fmla="*/ 0 w 62"/>
                  <a:gd name="T7" fmla="*/ 55 h 55"/>
                  <a:gd name="T8" fmla="*/ 18 w 62"/>
                  <a:gd name="T9" fmla="*/ 0 h 55"/>
                  <a:gd name="T10" fmla="*/ 37 w 62"/>
                  <a:gd name="T11" fmla="*/ 0 h 55"/>
                  <a:gd name="T12" fmla="*/ 62 w 62"/>
                  <a:gd name="T13" fmla="*/ 55 h 55"/>
                  <a:gd name="T14" fmla="*/ 42 w 62"/>
                  <a:gd name="T15" fmla="*/ 55 h 55"/>
                  <a:gd name="T16" fmla="*/ 39 w 62"/>
                  <a:gd name="T17" fmla="*/ 46 h 55"/>
                  <a:gd name="T18" fmla="*/ 35 w 62"/>
                  <a:gd name="T19" fmla="*/ 33 h 55"/>
                  <a:gd name="T20" fmla="*/ 28 w 62"/>
                  <a:gd name="T21" fmla="*/ 14 h 55"/>
                  <a:gd name="T22" fmla="*/ 23 w 62"/>
                  <a:gd name="T23" fmla="*/ 33 h 55"/>
                  <a:gd name="T24" fmla="*/ 35 w 62"/>
                  <a:gd name="T25"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55">
                    <a:moveTo>
                      <a:pt x="39" y="46"/>
                    </a:moveTo>
                    <a:lnTo>
                      <a:pt x="19" y="46"/>
                    </a:lnTo>
                    <a:lnTo>
                      <a:pt x="18" y="55"/>
                    </a:lnTo>
                    <a:lnTo>
                      <a:pt x="0" y="55"/>
                    </a:lnTo>
                    <a:lnTo>
                      <a:pt x="18" y="0"/>
                    </a:lnTo>
                    <a:lnTo>
                      <a:pt x="37" y="0"/>
                    </a:lnTo>
                    <a:lnTo>
                      <a:pt x="62" y="55"/>
                    </a:lnTo>
                    <a:lnTo>
                      <a:pt x="42" y="55"/>
                    </a:lnTo>
                    <a:lnTo>
                      <a:pt x="39" y="46"/>
                    </a:lnTo>
                    <a:close/>
                    <a:moveTo>
                      <a:pt x="35" y="33"/>
                    </a:moveTo>
                    <a:lnTo>
                      <a:pt x="28" y="14"/>
                    </a:lnTo>
                    <a:lnTo>
                      <a:pt x="23" y="33"/>
                    </a:lnTo>
                    <a:lnTo>
                      <a:pt x="35" y="33"/>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任意多边形 200">
                <a:extLst>
                  <a:ext uri="{FF2B5EF4-FFF2-40B4-BE49-F238E27FC236}">
                    <a16:creationId xmlns:a16="http://schemas.microsoft.com/office/drawing/2014/main" id="{3F061A64-87FD-1E8D-FE79-2BE0CD5E7051}"/>
                  </a:ext>
                </a:extLst>
              </p:cNvPr>
              <p:cNvSpPr/>
              <p:nvPr/>
            </p:nvSpPr>
            <p:spPr bwMode="auto">
              <a:xfrm>
                <a:off x="7264401" y="2206626"/>
                <a:ext cx="360363" cy="544513"/>
              </a:xfrm>
              <a:custGeom>
                <a:avLst/>
                <a:gdLst>
                  <a:gd name="T0" fmla="*/ 0 w 128"/>
                  <a:gd name="T1" fmla="*/ 163 h 194"/>
                  <a:gd name="T2" fmla="*/ 12 w 128"/>
                  <a:gd name="T3" fmla="*/ 157 h 194"/>
                  <a:gd name="T4" fmla="*/ 23 w 128"/>
                  <a:gd name="T5" fmla="*/ 150 h 194"/>
                  <a:gd name="T6" fmla="*/ 47 w 128"/>
                  <a:gd name="T7" fmla="*/ 135 h 194"/>
                  <a:gd name="T8" fmla="*/ 89 w 128"/>
                  <a:gd name="T9" fmla="*/ 101 h 194"/>
                  <a:gd name="T10" fmla="*/ 93 w 128"/>
                  <a:gd name="T11" fmla="*/ 96 h 194"/>
                  <a:gd name="T12" fmla="*/ 96 w 128"/>
                  <a:gd name="T13" fmla="*/ 93 h 194"/>
                  <a:gd name="T14" fmla="*/ 97 w 128"/>
                  <a:gd name="T15" fmla="*/ 92 h 194"/>
                  <a:gd name="T16" fmla="*/ 97 w 128"/>
                  <a:gd name="T17" fmla="*/ 92 h 194"/>
                  <a:gd name="T18" fmla="*/ 97 w 128"/>
                  <a:gd name="T19" fmla="*/ 91 h 194"/>
                  <a:gd name="T20" fmla="*/ 97 w 128"/>
                  <a:gd name="T21" fmla="*/ 92 h 194"/>
                  <a:gd name="T22" fmla="*/ 97 w 128"/>
                  <a:gd name="T23" fmla="*/ 91 h 194"/>
                  <a:gd name="T24" fmla="*/ 98 w 128"/>
                  <a:gd name="T25" fmla="*/ 87 h 194"/>
                  <a:gd name="T26" fmla="*/ 95 w 128"/>
                  <a:gd name="T27" fmla="*/ 62 h 194"/>
                  <a:gd name="T28" fmla="*/ 81 w 128"/>
                  <a:gd name="T29" fmla="*/ 7 h 194"/>
                  <a:gd name="T30" fmla="*/ 96 w 128"/>
                  <a:gd name="T31" fmla="*/ 0 h 194"/>
                  <a:gd name="T32" fmla="*/ 121 w 128"/>
                  <a:gd name="T33" fmla="*/ 55 h 194"/>
                  <a:gd name="T34" fmla="*/ 128 w 128"/>
                  <a:gd name="T35" fmla="*/ 86 h 194"/>
                  <a:gd name="T36" fmla="*/ 127 w 128"/>
                  <a:gd name="T37" fmla="*/ 96 h 194"/>
                  <a:gd name="T38" fmla="*/ 122 w 128"/>
                  <a:gd name="T39" fmla="*/ 110 h 194"/>
                  <a:gd name="T40" fmla="*/ 122 w 128"/>
                  <a:gd name="T41" fmla="*/ 111 h 194"/>
                  <a:gd name="T42" fmla="*/ 121 w 128"/>
                  <a:gd name="T43" fmla="*/ 111 h 194"/>
                  <a:gd name="T44" fmla="*/ 121 w 128"/>
                  <a:gd name="T45" fmla="*/ 112 h 194"/>
                  <a:gd name="T46" fmla="*/ 119 w 128"/>
                  <a:gd name="T47" fmla="*/ 113 h 194"/>
                  <a:gd name="T48" fmla="*/ 117 w 128"/>
                  <a:gd name="T49" fmla="*/ 116 h 194"/>
                  <a:gd name="T50" fmla="*/ 112 w 128"/>
                  <a:gd name="T51" fmla="*/ 122 h 194"/>
                  <a:gd name="T52" fmla="*/ 66 w 128"/>
                  <a:gd name="T53" fmla="*/ 163 h 194"/>
                  <a:gd name="T54" fmla="*/ 41 w 128"/>
                  <a:gd name="T55" fmla="*/ 180 h 194"/>
                  <a:gd name="T56" fmla="*/ 28 w 128"/>
                  <a:gd name="T57" fmla="*/ 187 h 194"/>
                  <a:gd name="T58" fmla="*/ 14 w 128"/>
                  <a:gd name="T59" fmla="*/ 194 h 194"/>
                  <a:gd name="T60" fmla="*/ 0 w 128"/>
                  <a:gd name="T61" fmla="*/ 16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94">
                    <a:moveTo>
                      <a:pt x="0" y="163"/>
                    </a:moveTo>
                    <a:cubicBezTo>
                      <a:pt x="3" y="162"/>
                      <a:pt x="8" y="159"/>
                      <a:pt x="12" y="157"/>
                    </a:cubicBezTo>
                    <a:cubicBezTo>
                      <a:pt x="16" y="155"/>
                      <a:pt x="20" y="153"/>
                      <a:pt x="23" y="150"/>
                    </a:cubicBezTo>
                    <a:cubicBezTo>
                      <a:pt x="31" y="145"/>
                      <a:pt x="39" y="141"/>
                      <a:pt x="47" y="135"/>
                    </a:cubicBezTo>
                    <a:cubicBezTo>
                      <a:pt x="62" y="125"/>
                      <a:pt x="76" y="113"/>
                      <a:pt x="89" y="101"/>
                    </a:cubicBezTo>
                    <a:cubicBezTo>
                      <a:pt x="90" y="99"/>
                      <a:pt x="92" y="97"/>
                      <a:pt x="93" y="96"/>
                    </a:cubicBezTo>
                    <a:cubicBezTo>
                      <a:pt x="96" y="93"/>
                      <a:pt x="96" y="93"/>
                      <a:pt x="96" y="93"/>
                    </a:cubicBezTo>
                    <a:cubicBezTo>
                      <a:pt x="97" y="92"/>
                      <a:pt x="97" y="92"/>
                      <a:pt x="97" y="92"/>
                    </a:cubicBezTo>
                    <a:cubicBezTo>
                      <a:pt x="97" y="92"/>
                      <a:pt x="97" y="92"/>
                      <a:pt x="97" y="92"/>
                    </a:cubicBezTo>
                    <a:cubicBezTo>
                      <a:pt x="97" y="91"/>
                      <a:pt x="97" y="91"/>
                      <a:pt x="97" y="91"/>
                    </a:cubicBezTo>
                    <a:cubicBezTo>
                      <a:pt x="97" y="92"/>
                      <a:pt x="97" y="92"/>
                      <a:pt x="97" y="92"/>
                    </a:cubicBezTo>
                    <a:cubicBezTo>
                      <a:pt x="97" y="93"/>
                      <a:pt x="97" y="92"/>
                      <a:pt x="97" y="91"/>
                    </a:cubicBezTo>
                    <a:cubicBezTo>
                      <a:pt x="98" y="90"/>
                      <a:pt x="98" y="89"/>
                      <a:pt x="98" y="87"/>
                    </a:cubicBezTo>
                    <a:cubicBezTo>
                      <a:pt x="98" y="80"/>
                      <a:pt x="97" y="71"/>
                      <a:pt x="95" y="62"/>
                    </a:cubicBezTo>
                    <a:cubicBezTo>
                      <a:pt x="92" y="44"/>
                      <a:pt x="86" y="25"/>
                      <a:pt x="81" y="7"/>
                    </a:cubicBezTo>
                    <a:cubicBezTo>
                      <a:pt x="96" y="0"/>
                      <a:pt x="96" y="0"/>
                      <a:pt x="96" y="0"/>
                    </a:cubicBezTo>
                    <a:cubicBezTo>
                      <a:pt x="106" y="18"/>
                      <a:pt x="114" y="36"/>
                      <a:pt x="121" y="55"/>
                    </a:cubicBezTo>
                    <a:cubicBezTo>
                      <a:pt x="124" y="65"/>
                      <a:pt x="127" y="74"/>
                      <a:pt x="128" y="86"/>
                    </a:cubicBezTo>
                    <a:cubicBezTo>
                      <a:pt x="128" y="90"/>
                      <a:pt x="128" y="93"/>
                      <a:pt x="127" y="96"/>
                    </a:cubicBezTo>
                    <a:cubicBezTo>
                      <a:pt x="127" y="100"/>
                      <a:pt x="126" y="105"/>
                      <a:pt x="122" y="110"/>
                    </a:cubicBezTo>
                    <a:cubicBezTo>
                      <a:pt x="122" y="111"/>
                      <a:pt x="122" y="111"/>
                      <a:pt x="122" y="111"/>
                    </a:cubicBezTo>
                    <a:cubicBezTo>
                      <a:pt x="121" y="111"/>
                      <a:pt x="121" y="111"/>
                      <a:pt x="121" y="111"/>
                    </a:cubicBezTo>
                    <a:cubicBezTo>
                      <a:pt x="121" y="112"/>
                      <a:pt x="121" y="112"/>
                      <a:pt x="121" y="112"/>
                    </a:cubicBezTo>
                    <a:cubicBezTo>
                      <a:pt x="119" y="113"/>
                      <a:pt x="119" y="113"/>
                      <a:pt x="119" y="113"/>
                    </a:cubicBezTo>
                    <a:cubicBezTo>
                      <a:pt x="117" y="116"/>
                      <a:pt x="117" y="116"/>
                      <a:pt x="117" y="116"/>
                    </a:cubicBezTo>
                    <a:cubicBezTo>
                      <a:pt x="115" y="118"/>
                      <a:pt x="114" y="121"/>
                      <a:pt x="112" y="122"/>
                    </a:cubicBezTo>
                    <a:cubicBezTo>
                      <a:pt x="98" y="138"/>
                      <a:pt x="83" y="151"/>
                      <a:pt x="66" y="163"/>
                    </a:cubicBezTo>
                    <a:cubicBezTo>
                      <a:pt x="58" y="169"/>
                      <a:pt x="50" y="175"/>
                      <a:pt x="41" y="180"/>
                    </a:cubicBezTo>
                    <a:cubicBezTo>
                      <a:pt x="37" y="182"/>
                      <a:pt x="33" y="185"/>
                      <a:pt x="28" y="187"/>
                    </a:cubicBezTo>
                    <a:cubicBezTo>
                      <a:pt x="24" y="190"/>
                      <a:pt x="19" y="192"/>
                      <a:pt x="14" y="194"/>
                    </a:cubicBezTo>
                    <a:cubicBezTo>
                      <a:pt x="0" y="163"/>
                      <a:pt x="0" y="163"/>
                      <a:pt x="0" y="163"/>
                    </a:cubicBezTo>
                  </a:path>
                </a:pathLst>
              </a:custGeom>
              <a:solidFill>
                <a:srgbClr val="FFB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任意多边形 201">
                <a:extLst>
                  <a:ext uri="{FF2B5EF4-FFF2-40B4-BE49-F238E27FC236}">
                    <a16:creationId xmlns:a16="http://schemas.microsoft.com/office/drawing/2014/main" id="{E71BCE1D-1285-DA3F-164A-F3883729AB62}"/>
                  </a:ext>
                </a:extLst>
              </p:cNvPr>
              <p:cNvSpPr/>
              <p:nvPr/>
            </p:nvSpPr>
            <p:spPr bwMode="auto">
              <a:xfrm>
                <a:off x="7140576" y="5278438"/>
                <a:ext cx="50800" cy="28575"/>
              </a:xfrm>
              <a:custGeom>
                <a:avLst/>
                <a:gdLst>
                  <a:gd name="T0" fmla="*/ 8 w 18"/>
                  <a:gd name="T1" fmla="*/ 10 h 10"/>
                  <a:gd name="T2" fmla="*/ 17 w 18"/>
                  <a:gd name="T3" fmla="*/ 9 h 10"/>
                  <a:gd name="T4" fmla="*/ 18 w 18"/>
                  <a:gd name="T5" fmla="*/ 8 h 10"/>
                  <a:gd name="T6" fmla="*/ 17 w 18"/>
                  <a:gd name="T7" fmla="*/ 7 h 10"/>
                  <a:gd name="T8" fmla="*/ 2 w 18"/>
                  <a:gd name="T9" fmla="*/ 2 h 10"/>
                  <a:gd name="T10" fmla="*/ 0 w 18"/>
                  <a:gd name="T11" fmla="*/ 4 h 10"/>
                  <a:gd name="T12" fmla="*/ 2 w 18"/>
                  <a:gd name="T13" fmla="*/ 8 h 10"/>
                  <a:gd name="T14" fmla="*/ 8 w 18"/>
                  <a:gd name="T15" fmla="*/ 10 h 10"/>
                  <a:gd name="T16" fmla="*/ 15 w 18"/>
                  <a:gd name="T17" fmla="*/ 7 h 10"/>
                  <a:gd name="T18" fmla="*/ 3 w 18"/>
                  <a:gd name="T19" fmla="*/ 7 h 10"/>
                  <a:gd name="T20" fmla="*/ 2 w 18"/>
                  <a:gd name="T21" fmla="*/ 4 h 10"/>
                  <a:gd name="T22" fmla="*/ 3 w 18"/>
                  <a:gd name="T23" fmla="*/ 3 h 10"/>
                  <a:gd name="T24" fmla="*/ 15 w 18"/>
                  <a:gd name="T25"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0">
                    <a:moveTo>
                      <a:pt x="8" y="10"/>
                    </a:moveTo>
                    <a:cubicBezTo>
                      <a:pt x="11" y="10"/>
                      <a:pt x="15" y="9"/>
                      <a:pt x="17" y="9"/>
                    </a:cubicBezTo>
                    <a:cubicBezTo>
                      <a:pt x="18" y="8"/>
                      <a:pt x="18" y="8"/>
                      <a:pt x="18" y="8"/>
                    </a:cubicBezTo>
                    <a:cubicBezTo>
                      <a:pt x="17" y="7"/>
                      <a:pt x="17" y="7"/>
                      <a:pt x="17" y="7"/>
                    </a:cubicBezTo>
                    <a:cubicBezTo>
                      <a:pt x="16" y="6"/>
                      <a:pt x="6" y="0"/>
                      <a:pt x="2" y="2"/>
                    </a:cubicBezTo>
                    <a:cubicBezTo>
                      <a:pt x="1" y="2"/>
                      <a:pt x="1" y="2"/>
                      <a:pt x="0" y="4"/>
                    </a:cubicBezTo>
                    <a:cubicBezTo>
                      <a:pt x="0" y="6"/>
                      <a:pt x="1" y="7"/>
                      <a:pt x="2" y="8"/>
                    </a:cubicBezTo>
                    <a:cubicBezTo>
                      <a:pt x="3" y="9"/>
                      <a:pt x="6" y="10"/>
                      <a:pt x="8" y="10"/>
                    </a:cubicBezTo>
                    <a:close/>
                    <a:moveTo>
                      <a:pt x="15" y="7"/>
                    </a:moveTo>
                    <a:cubicBezTo>
                      <a:pt x="9" y="9"/>
                      <a:pt x="5" y="8"/>
                      <a:pt x="3" y="7"/>
                    </a:cubicBezTo>
                    <a:cubicBezTo>
                      <a:pt x="2" y="6"/>
                      <a:pt x="2" y="5"/>
                      <a:pt x="2" y="4"/>
                    </a:cubicBezTo>
                    <a:cubicBezTo>
                      <a:pt x="2" y="3"/>
                      <a:pt x="2" y="3"/>
                      <a:pt x="3" y="3"/>
                    </a:cubicBezTo>
                    <a:cubicBezTo>
                      <a:pt x="5" y="2"/>
                      <a:pt x="11" y="5"/>
                      <a:pt x="15" y="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任意多边形 202">
                <a:extLst>
                  <a:ext uri="{FF2B5EF4-FFF2-40B4-BE49-F238E27FC236}">
                    <a16:creationId xmlns:a16="http://schemas.microsoft.com/office/drawing/2014/main" id="{5F75BC57-96CC-8583-E4AA-12D548D3EB3C}"/>
                  </a:ext>
                </a:extLst>
              </p:cNvPr>
              <p:cNvSpPr/>
              <p:nvPr/>
            </p:nvSpPr>
            <p:spPr bwMode="auto">
              <a:xfrm>
                <a:off x="7159626" y="5259388"/>
                <a:ext cx="31750" cy="44450"/>
              </a:xfrm>
              <a:custGeom>
                <a:avLst/>
                <a:gdLst>
                  <a:gd name="T0" fmla="*/ 10 w 11"/>
                  <a:gd name="T1" fmla="*/ 16 h 16"/>
                  <a:gd name="T2" fmla="*/ 10 w 11"/>
                  <a:gd name="T3" fmla="*/ 15 h 16"/>
                  <a:gd name="T4" fmla="*/ 11 w 11"/>
                  <a:gd name="T5" fmla="*/ 15 h 16"/>
                  <a:gd name="T6" fmla="*/ 7 w 11"/>
                  <a:gd name="T7" fmla="*/ 1 h 16"/>
                  <a:gd name="T8" fmla="*/ 4 w 11"/>
                  <a:gd name="T9" fmla="*/ 0 h 16"/>
                  <a:gd name="T10" fmla="*/ 1 w 11"/>
                  <a:gd name="T11" fmla="*/ 3 h 16"/>
                  <a:gd name="T12" fmla="*/ 9 w 11"/>
                  <a:gd name="T13" fmla="*/ 15 h 16"/>
                  <a:gd name="T14" fmla="*/ 10 w 11"/>
                  <a:gd name="T15" fmla="*/ 16 h 16"/>
                  <a:gd name="T16" fmla="*/ 4 w 11"/>
                  <a:gd name="T17" fmla="*/ 2 h 16"/>
                  <a:gd name="T18" fmla="*/ 6 w 11"/>
                  <a:gd name="T19" fmla="*/ 3 h 16"/>
                  <a:gd name="T20" fmla="*/ 9 w 11"/>
                  <a:gd name="T21" fmla="*/ 13 h 16"/>
                  <a:gd name="T22" fmla="*/ 2 w 11"/>
                  <a:gd name="T23" fmla="*/ 3 h 16"/>
                  <a:gd name="T24" fmla="*/ 4 w 11"/>
                  <a:gd name="T2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6">
                    <a:moveTo>
                      <a:pt x="10" y="16"/>
                    </a:moveTo>
                    <a:cubicBezTo>
                      <a:pt x="10" y="15"/>
                      <a:pt x="10" y="15"/>
                      <a:pt x="10" y="15"/>
                    </a:cubicBezTo>
                    <a:cubicBezTo>
                      <a:pt x="11" y="15"/>
                      <a:pt x="11" y="15"/>
                      <a:pt x="11" y="15"/>
                    </a:cubicBezTo>
                    <a:cubicBezTo>
                      <a:pt x="11" y="14"/>
                      <a:pt x="11" y="5"/>
                      <a:pt x="7" y="1"/>
                    </a:cubicBezTo>
                    <a:cubicBezTo>
                      <a:pt x="6" y="1"/>
                      <a:pt x="5" y="0"/>
                      <a:pt x="4" y="0"/>
                    </a:cubicBezTo>
                    <a:cubicBezTo>
                      <a:pt x="2" y="1"/>
                      <a:pt x="1" y="2"/>
                      <a:pt x="1" y="3"/>
                    </a:cubicBezTo>
                    <a:cubicBezTo>
                      <a:pt x="0" y="6"/>
                      <a:pt x="6" y="14"/>
                      <a:pt x="9" y="15"/>
                    </a:cubicBezTo>
                    <a:lnTo>
                      <a:pt x="10" y="16"/>
                    </a:lnTo>
                    <a:close/>
                    <a:moveTo>
                      <a:pt x="4" y="2"/>
                    </a:moveTo>
                    <a:cubicBezTo>
                      <a:pt x="5" y="2"/>
                      <a:pt x="5" y="2"/>
                      <a:pt x="6" y="3"/>
                    </a:cubicBezTo>
                    <a:cubicBezTo>
                      <a:pt x="8" y="5"/>
                      <a:pt x="9" y="10"/>
                      <a:pt x="9" y="13"/>
                    </a:cubicBezTo>
                    <a:cubicBezTo>
                      <a:pt x="6" y="11"/>
                      <a:pt x="2" y="5"/>
                      <a:pt x="2" y="3"/>
                    </a:cubicBezTo>
                    <a:cubicBezTo>
                      <a:pt x="3" y="3"/>
                      <a:pt x="3" y="2"/>
                      <a:pt x="4" y="2"/>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任意多边形 203">
                <a:extLst>
                  <a:ext uri="{FF2B5EF4-FFF2-40B4-BE49-F238E27FC236}">
                    <a16:creationId xmlns:a16="http://schemas.microsoft.com/office/drawing/2014/main" id="{0AD52461-2692-68D3-2178-B5742D9F691B}"/>
                  </a:ext>
                </a:extLst>
              </p:cNvPr>
              <p:cNvSpPr/>
              <p:nvPr/>
            </p:nvSpPr>
            <p:spPr bwMode="auto">
              <a:xfrm>
                <a:off x="6951663" y="2382838"/>
                <a:ext cx="233363" cy="263525"/>
              </a:xfrm>
              <a:custGeom>
                <a:avLst/>
                <a:gdLst>
                  <a:gd name="T0" fmla="*/ 81 w 83"/>
                  <a:gd name="T1" fmla="*/ 0 h 94"/>
                  <a:gd name="T2" fmla="*/ 83 w 83"/>
                  <a:gd name="T3" fmla="*/ 74 h 94"/>
                  <a:gd name="T4" fmla="*/ 40 w 83"/>
                  <a:gd name="T5" fmla="*/ 94 h 94"/>
                  <a:gd name="T6" fmla="*/ 21 w 83"/>
                  <a:gd name="T7" fmla="*/ 74 h 94"/>
                  <a:gd name="T8" fmla="*/ 39 w 83"/>
                  <a:gd name="T9" fmla="*/ 36 h 94"/>
                  <a:gd name="T10" fmla="*/ 81 w 83"/>
                  <a:gd name="T11" fmla="*/ 0 h 94"/>
                </a:gdLst>
                <a:ahLst/>
                <a:cxnLst>
                  <a:cxn ang="0">
                    <a:pos x="T0" y="T1"/>
                  </a:cxn>
                  <a:cxn ang="0">
                    <a:pos x="T2" y="T3"/>
                  </a:cxn>
                  <a:cxn ang="0">
                    <a:pos x="T4" y="T5"/>
                  </a:cxn>
                  <a:cxn ang="0">
                    <a:pos x="T6" y="T7"/>
                  </a:cxn>
                  <a:cxn ang="0">
                    <a:pos x="T8" y="T9"/>
                  </a:cxn>
                  <a:cxn ang="0">
                    <a:pos x="T10" y="T11"/>
                  </a:cxn>
                </a:cxnLst>
                <a:rect l="0" t="0" r="r" b="b"/>
                <a:pathLst>
                  <a:path w="83" h="94">
                    <a:moveTo>
                      <a:pt x="81" y="0"/>
                    </a:moveTo>
                    <a:cubicBezTo>
                      <a:pt x="77" y="20"/>
                      <a:pt x="69" y="60"/>
                      <a:pt x="83" y="74"/>
                    </a:cubicBezTo>
                    <a:cubicBezTo>
                      <a:pt x="83" y="74"/>
                      <a:pt x="77" y="94"/>
                      <a:pt x="40" y="94"/>
                    </a:cubicBezTo>
                    <a:cubicBezTo>
                      <a:pt x="0" y="94"/>
                      <a:pt x="21" y="74"/>
                      <a:pt x="21" y="74"/>
                    </a:cubicBezTo>
                    <a:cubicBezTo>
                      <a:pt x="43" y="68"/>
                      <a:pt x="42" y="52"/>
                      <a:pt x="39" y="36"/>
                    </a:cubicBezTo>
                    <a:cubicBezTo>
                      <a:pt x="81" y="0"/>
                      <a:pt x="81" y="0"/>
                      <a:pt x="81" y="0"/>
                    </a:cubicBezTo>
                  </a:path>
                </a:pathLst>
              </a:custGeom>
              <a:solidFill>
                <a:srgbClr val="FFB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任意多边形 204">
                <a:extLst>
                  <a:ext uri="{FF2B5EF4-FFF2-40B4-BE49-F238E27FC236}">
                    <a16:creationId xmlns:a16="http://schemas.microsoft.com/office/drawing/2014/main" id="{D9F1FC87-B4A7-4E9C-666C-EC001C57C0FB}"/>
                  </a:ext>
                </a:extLst>
              </p:cNvPr>
              <p:cNvSpPr/>
              <p:nvPr/>
            </p:nvSpPr>
            <p:spPr bwMode="auto">
              <a:xfrm>
                <a:off x="6972301" y="2536826"/>
                <a:ext cx="255588" cy="79375"/>
              </a:xfrm>
              <a:custGeom>
                <a:avLst/>
                <a:gdLst>
                  <a:gd name="T0" fmla="*/ 6 w 91"/>
                  <a:gd name="T1" fmla="*/ 27 h 28"/>
                  <a:gd name="T2" fmla="*/ 8 w 91"/>
                  <a:gd name="T3" fmla="*/ 9 h 28"/>
                  <a:gd name="T4" fmla="*/ 91 w 91"/>
                  <a:gd name="T5" fmla="*/ 9 h 28"/>
                  <a:gd name="T6" fmla="*/ 85 w 91"/>
                  <a:gd name="T7" fmla="*/ 24 h 28"/>
                  <a:gd name="T8" fmla="*/ 72 w 91"/>
                  <a:gd name="T9" fmla="*/ 24 h 28"/>
                  <a:gd name="T10" fmla="*/ 6 w 91"/>
                  <a:gd name="T11" fmla="*/ 27 h 28"/>
                </a:gdLst>
                <a:ahLst/>
                <a:cxnLst>
                  <a:cxn ang="0">
                    <a:pos x="T0" y="T1"/>
                  </a:cxn>
                  <a:cxn ang="0">
                    <a:pos x="T2" y="T3"/>
                  </a:cxn>
                  <a:cxn ang="0">
                    <a:pos x="T4" y="T5"/>
                  </a:cxn>
                  <a:cxn ang="0">
                    <a:pos x="T6" y="T7"/>
                  </a:cxn>
                  <a:cxn ang="0">
                    <a:pos x="T8" y="T9"/>
                  </a:cxn>
                  <a:cxn ang="0">
                    <a:pos x="T10" y="T11"/>
                  </a:cxn>
                </a:cxnLst>
                <a:rect l="0" t="0" r="r" b="b"/>
                <a:pathLst>
                  <a:path w="91" h="28">
                    <a:moveTo>
                      <a:pt x="6" y="27"/>
                    </a:moveTo>
                    <a:cubicBezTo>
                      <a:pt x="0" y="28"/>
                      <a:pt x="5" y="11"/>
                      <a:pt x="8" y="9"/>
                    </a:cubicBezTo>
                    <a:cubicBezTo>
                      <a:pt x="14" y="5"/>
                      <a:pt x="91" y="0"/>
                      <a:pt x="91" y="9"/>
                    </a:cubicBezTo>
                    <a:cubicBezTo>
                      <a:pt x="90" y="13"/>
                      <a:pt x="88" y="21"/>
                      <a:pt x="85" y="24"/>
                    </a:cubicBezTo>
                    <a:cubicBezTo>
                      <a:pt x="84" y="25"/>
                      <a:pt x="80" y="24"/>
                      <a:pt x="72" y="24"/>
                    </a:cubicBezTo>
                    <a:cubicBezTo>
                      <a:pt x="60" y="23"/>
                      <a:pt x="40" y="22"/>
                      <a:pt x="6" y="27"/>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任意多边形 205">
                <a:extLst>
                  <a:ext uri="{FF2B5EF4-FFF2-40B4-BE49-F238E27FC236}">
                    <a16:creationId xmlns:a16="http://schemas.microsoft.com/office/drawing/2014/main" id="{80A4C313-2AA9-F2F3-D30F-5F5C95F433D4}"/>
                  </a:ext>
                </a:extLst>
              </p:cNvPr>
              <p:cNvSpPr/>
              <p:nvPr/>
            </p:nvSpPr>
            <p:spPr bwMode="auto">
              <a:xfrm>
                <a:off x="7011988" y="2489201"/>
                <a:ext cx="198438" cy="112713"/>
              </a:xfrm>
              <a:custGeom>
                <a:avLst/>
                <a:gdLst>
                  <a:gd name="T0" fmla="*/ 5 w 71"/>
                  <a:gd name="T1" fmla="*/ 38 h 40"/>
                  <a:gd name="T2" fmla="*/ 2 w 71"/>
                  <a:gd name="T3" fmla="*/ 21 h 40"/>
                  <a:gd name="T4" fmla="*/ 70 w 71"/>
                  <a:gd name="T5" fmla="*/ 10 h 40"/>
                  <a:gd name="T6" fmla="*/ 69 w 71"/>
                  <a:gd name="T7" fmla="*/ 24 h 40"/>
                  <a:gd name="T8" fmla="*/ 5 w 71"/>
                  <a:gd name="T9" fmla="*/ 38 h 40"/>
                </a:gdLst>
                <a:ahLst/>
                <a:cxnLst>
                  <a:cxn ang="0">
                    <a:pos x="T0" y="T1"/>
                  </a:cxn>
                  <a:cxn ang="0">
                    <a:pos x="T2" y="T3"/>
                  </a:cxn>
                  <a:cxn ang="0">
                    <a:pos x="T4" y="T5"/>
                  </a:cxn>
                  <a:cxn ang="0">
                    <a:pos x="T6" y="T7"/>
                  </a:cxn>
                  <a:cxn ang="0">
                    <a:pos x="T8" y="T9"/>
                  </a:cxn>
                </a:cxnLst>
                <a:rect l="0" t="0" r="r" b="b"/>
                <a:pathLst>
                  <a:path w="71" h="40">
                    <a:moveTo>
                      <a:pt x="5" y="38"/>
                    </a:moveTo>
                    <a:cubicBezTo>
                      <a:pt x="0" y="40"/>
                      <a:pt x="0" y="23"/>
                      <a:pt x="2" y="21"/>
                    </a:cubicBezTo>
                    <a:cubicBezTo>
                      <a:pt x="6" y="17"/>
                      <a:pt x="69" y="0"/>
                      <a:pt x="70" y="10"/>
                    </a:cubicBezTo>
                    <a:cubicBezTo>
                      <a:pt x="71" y="14"/>
                      <a:pt x="71" y="21"/>
                      <a:pt x="69" y="24"/>
                    </a:cubicBezTo>
                    <a:cubicBezTo>
                      <a:pt x="67" y="27"/>
                      <a:pt x="49" y="22"/>
                      <a:pt x="5" y="38"/>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任意多边形 206">
                <a:extLst>
                  <a:ext uri="{FF2B5EF4-FFF2-40B4-BE49-F238E27FC236}">
                    <a16:creationId xmlns:a16="http://schemas.microsoft.com/office/drawing/2014/main" id="{2F18D082-752E-8AFC-9D21-2B201969E250}"/>
                  </a:ext>
                </a:extLst>
              </p:cNvPr>
              <p:cNvSpPr/>
              <p:nvPr/>
            </p:nvSpPr>
            <p:spPr bwMode="auto">
              <a:xfrm>
                <a:off x="6921501" y="2255838"/>
                <a:ext cx="41275" cy="25400"/>
              </a:xfrm>
              <a:custGeom>
                <a:avLst/>
                <a:gdLst>
                  <a:gd name="T0" fmla="*/ 13 w 15"/>
                  <a:gd name="T1" fmla="*/ 9 h 9"/>
                  <a:gd name="T2" fmla="*/ 12 w 15"/>
                  <a:gd name="T3" fmla="*/ 9 h 9"/>
                  <a:gd name="T4" fmla="*/ 2 w 15"/>
                  <a:gd name="T5" fmla="*/ 4 h 9"/>
                  <a:gd name="T6" fmla="*/ 0 w 15"/>
                  <a:gd name="T7" fmla="*/ 3 h 9"/>
                  <a:gd name="T8" fmla="*/ 1 w 15"/>
                  <a:gd name="T9" fmla="*/ 1 h 9"/>
                  <a:gd name="T10" fmla="*/ 15 w 15"/>
                  <a:gd name="T11" fmla="*/ 7 h 9"/>
                  <a:gd name="T12" fmla="*/ 14 w 15"/>
                  <a:gd name="T13" fmla="*/ 9 h 9"/>
                  <a:gd name="T14" fmla="*/ 13 w 15"/>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9">
                    <a:moveTo>
                      <a:pt x="13" y="9"/>
                    </a:moveTo>
                    <a:cubicBezTo>
                      <a:pt x="13" y="9"/>
                      <a:pt x="12" y="9"/>
                      <a:pt x="12" y="9"/>
                    </a:cubicBezTo>
                    <a:cubicBezTo>
                      <a:pt x="8" y="3"/>
                      <a:pt x="2" y="4"/>
                      <a:pt x="2" y="4"/>
                    </a:cubicBezTo>
                    <a:cubicBezTo>
                      <a:pt x="1" y="4"/>
                      <a:pt x="0" y="3"/>
                      <a:pt x="0" y="3"/>
                    </a:cubicBezTo>
                    <a:cubicBezTo>
                      <a:pt x="0" y="2"/>
                      <a:pt x="1" y="1"/>
                      <a:pt x="1" y="1"/>
                    </a:cubicBezTo>
                    <a:cubicBezTo>
                      <a:pt x="2" y="1"/>
                      <a:pt x="9" y="0"/>
                      <a:pt x="15" y="7"/>
                    </a:cubicBezTo>
                    <a:cubicBezTo>
                      <a:pt x="15" y="8"/>
                      <a:pt x="15" y="9"/>
                      <a:pt x="14" y="9"/>
                    </a:cubicBezTo>
                    <a:lnTo>
                      <a:pt x="13" y="9"/>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任意多边形 207">
                <a:extLst>
                  <a:ext uri="{FF2B5EF4-FFF2-40B4-BE49-F238E27FC236}">
                    <a16:creationId xmlns:a16="http://schemas.microsoft.com/office/drawing/2014/main" id="{3A79448E-F873-4FB3-05D7-A1F871D39B74}"/>
                  </a:ext>
                </a:extLst>
              </p:cNvPr>
              <p:cNvSpPr/>
              <p:nvPr/>
            </p:nvSpPr>
            <p:spPr bwMode="auto">
              <a:xfrm>
                <a:off x="6915151" y="2338388"/>
                <a:ext cx="28575" cy="58738"/>
              </a:xfrm>
              <a:custGeom>
                <a:avLst/>
                <a:gdLst>
                  <a:gd name="T0" fmla="*/ 8 w 10"/>
                  <a:gd name="T1" fmla="*/ 0 h 21"/>
                  <a:gd name="T2" fmla="*/ 0 w 10"/>
                  <a:gd name="T3" fmla="*/ 18 h 21"/>
                  <a:gd name="T4" fmla="*/ 10 w 10"/>
                  <a:gd name="T5" fmla="*/ 19 h 21"/>
                  <a:gd name="T6" fmla="*/ 8 w 10"/>
                  <a:gd name="T7" fmla="*/ 0 h 21"/>
                </a:gdLst>
                <a:ahLst/>
                <a:cxnLst>
                  <a:cxn ang="0">
                    <a:pos x="T0" y="T1"/>
                  </a:cxn>
                  <a:cxn ang="0">
                    <a:pos x="T2" y="T3"/>
                  </a:cxn>
                  <a:cxn ang="0">
                    <a:pos x="T4" y="T5"/>
                  </a:cxn>
                  <a:cxn ang="0">
                    <a:pos x="T6" y="T7"/>
                  </a:cxn>
                </a:cxnLst>
                <a:rect l="0" t="0" r="r" b="b"/>
                <a:pathLst>
                  <a:path w="10" h="21">
                    <a:moveTo>
                      <a:pt x="8" y="0"/>
                    </a:moveTo>
                    <a:cubicBezTo>
                      <a:pt x="8" y="0"/>
                      <a:pt x="4" y="12"/>
                      <a:pt x="0" y="18"/>
                    </a:cubicBezTo>
                    <a:cubicBezTo>
                      <a:pt x="4" y="21"/>
                      <a:pt x="10" y="19"/>
                      <a:pt x="10" y="19"/>
                    </a:cubicBezTo>
                    <a:lnTo>
                      <a:pt x="8" y="0"/>
                    </a:lnTo>
                    <a:close/>
                  </a:path>
                </a:pathLst>
              </a:custGeom>
              <a:solidFill>
                <a:srgbClr val="FF5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任意多边形 208">
                <a:extLst>
                  <a:ext uri="{FF2B5EF4-FFF2-40B4-BE49-F238E27FC236}">
                    <a16:creationId xmlns:a16="http://schemas.microsoft.com/office/drawing/2014/main" id="{F224C836-48BA-4A40-5332-A989CE7580C4}"/>
                  </a:ext>
                </a:extLst>
              </p:cNvPr>
              <p:cNvSpPr/>
              <p:nvPr/>
            </p:nvSpPr>
            <p:spPr bwMode="auto">
              <a:xfrm>
                <a:off x="6924676" y="2309813"/>
                <a:ext cx="19050" cy="31750"/>
              </a:xfrm>
              <a:custGeom>
                <a:avLst/>
                <a:gdLst>
                  <a:gd name="T0" fmla="*/ 7 w 7"/>
                  <a:gd name="T1" fmla="*/ 5 h 11"/>
                  <a:gd name="T2" fmla="*/ 4 w 7"/>
                  <a:gd name="T3" fmla="*/ 10 h 11"/>
                  <a:gd name="T4" fmla="*/ 0 w 7"/>
                  <a:gd name="T5" fmla="*/ 6 h 11"/>
                  <a:gd name="T6" fmla="*/ 3 w 7"/>
                  <a:gd name="T7" fmla="*/ 1 h 11"/>
                  <a:gd name="T8" fmla="*/ 7 w 7"/>
                  <a:gd name="T9" fmla="*/ 5 h 11"/>
                </a:gdLst>
                <a:ahLst/>
                <a:cxnLst>
                  <a:cxn ang="0">
                    <a:pos x="T0" y="T1"/>
                  </a:cxn>
                  <a:cxn ang="0">
                    <a:pos x="T2" y="T3"/>
                  </a:cxn>
                  <a:cxn ang="0">
                    <a:pos x="T4" y="T5"/>
                  </a:cxn>
                  <a:cxn ang="0">
                    <a:pos x="T6" y="T7"/>
                  </a:cxn>
                  <a:cxn ang="0">
                    <a:pos x="T8" y="T9"/>
                  </a:cxn>
                </a:cxnLst>
                <a:rect l="0" t="0" r="r" b="b"/>
                <a:pathLst>
                  <a:path w="7" h="11">
                    <a:moveTo>
                      <a:pt x="7" y="5"/>
                    </a:moveTo>
                    <a:cubicBezTo>
                      <a:pt x="7" y="8"/>
                      <a:pt x="6" y="10"/>
                      <a:pt x="4" y="10"/>
                    </a:cubicBezTo>
                    <a:cubicBezTo>
                      <a:pt x="2" y="11"/>
                      <a:pt x="1" y="8"/>
                      <a:pt x="0" y="6"/>
                    </a:cubicBezTo>
                    <a:cubicBezTo>
                      <a:pt x="0" y="3"/>
                      <a:pt x="1" y="1"/>
                      <a:pt x="3" y="1"/>
                    </a:cubicBezTo>
                    <a:cubicBezTo>
                      <a:pt x="5" y="0"/>
                      <a:pt x="6" y="2"/>
                      <a:pt x="7" y="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任意多边形 209">
                <a:extLst>
                  <a:ext uri="{FF2B5EF4-FFF2-40B4-BE49-F238E27FC236}">
                    <a16:creationId xmlns:a16="http://schemas.microsoft.com/office/drawing/2014/main" id="{A7CC7094-FF7F-2590-E296-72344D32456B}"/>
                  </a:ext>
                </a:extLst>
              </p:cNvPr>
              <p:cNvSpPr/>
              <p:nvPr/>
            </p:nvSpPr>
            <p:spPr bwMode="auto">
              <a:xfrm>
                <a:off x="6915151" y="2306638"/>
                <a:ext cx="20638" cy="14288"/>
              </a:xfrm>
              <a:custGeom>
                <a:avLst/>
                <a:gdLst>
                  <a:gd name="T0" fmla="*/ 7 w 7"/>
                  <a:gd name="T1" fmla="*/ 2 h 5"/>
                  <a:gd name="T2" fmla="*/ 0 w 7"/>
                  <a:gd name="T3" fmla="*/ 0 h 5"/>
                  <a:gd name="T4" fmla="*/ 7 w 7"/>
                  <a:gd name="T5" fmla="*/ 2 h 5"/>
                </a:gdLst>
                <a:ahLst/>
                <a:cxnLst>
                  <a:cxn ang="0">
                    <a:pos x="T0" y="T1"/>
                  </a:cxn>
                  <a:cxn ang="0">
                    <a:pos x="T2" y="T3"/>
                  </a:cxn>
                  <a:cxn ang="0">
                    <a:pos x="T4" y="T5"/>
                  </a:cxn>
                </a:cxnLst>
                <a:rect l="0" t="0" r="r" b="b"/>
                <a:pathLst>
                  <a:path w="7" h="5">
                    <a:moveTo>
                      <a:pt x="7" y="2"/>
                    </a:moveTo>
                    <a:cubicBezTo>
                      <a:pt x="0" y="0"/>
                      <a:pt x="0" y="0"/>
                      <a:pt x="0" y="0"/>
                    </a:cubicBezTo>
                    <a:cubicBezTo>
                      <a:pt x="0" y="0"/>
                      <a:pt x="4" y="5"/>
                      <a:pt x="7" y="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任意多边形 210">
                <a:extLst>
                  <a:ext uri="{FF2B5EF4-FFF2-40B4-BE49-F238E27FC236}">
                    <a16:creationId xmlns:a16="http://schemas.microsoft.com/office/drawing/2014/main" id="{0645AE3D-A549-E9AF-D865-1F231629BA6E}"/>
                  </a:ext>
                </a:extLst>
              </p:cNvPr>
              <p:cNvSpPr/>
              <p:nvPr/>
            </p:nvSpPr>
            <p:spPr bwMode="auto">
              <a:xfrm>
                <a:off x="7202488" y="5081588"/>
                <a:ext cx="101600" cy="219075"/>
              </a:xfrm>
              <a:custGeom>
                <a:avLst/>
                <a:gdLst>
                  <a:gd name="T0" fmla="*/ 60 w 64"/>
                  <a:gd name="T1" fmla="*/ 138 h 138"/>
                  <a:gd name="T2" fmla="*/ 0 w 64"/>
                  <a:gd name="T3" fmla="*/ 138 h 138"/>
                  <a:gd name="T4" fmla="*/ 5 w 64"/>
                  <a:gd name="T5" fmla="*/ 0 h 138"/>
                  <a:gd name="T6" fmla="*/ 64 w 64"/>
                  <a:gd name="T7" fmla="*/ 0 h 138"/>
                  <a:gd name="T8" fmla="*/ 60 w 64"/>
                  <a:gd name="T9" fmla="*/ 138 h 138"/>
                </a:gdLst>
                <a:ahLst/>
                <a:cxnLst>
                  <a:cxn ang="0">
                    <a:pos x="T0" y="T1"/>
                  </a:cxn>
                  <a:cxn ang="0">
                    <a:pos x="T2" y="T3"/>
                  </a:cxn>
                  <a:cxn ang="0">
                    <a:pos x="T4" y="T5"/>
                  </a:cxn>
                  <a:cxn ang="0">
                    <a:pos x="T6" y="T7"/>
                  </a:cxn>
                  <a:cxn ang="0">
                    <a:pos x="T8" y="T9"/>
                  </a:cxn>
                </a:cxnLst>
                <a:rect l="0" t="0" r="r" b="b"/>
                <a:pathLst>
                  <a:path w="64" h="138">
                    <a:moveTo>
                      <a:pt x="60" y="138"/>
                    </a:moveTo>
                    <a:lnTo>
                      <a:pt x="0" y="138"/>
                    </a:lnTo>
                    <a:lnTo>
                      <a:pt x="5" y="0"/>
                    </a:lnTo>
                    <a:lnTo>
                      <a:pt x="64" y="0"/>
                    </a:lnTo>
                    <a:lnTo>
                      <a:pt x="60" y="138"/>
                    </a:lnTo>
                    <a:close/>
                  </a:path>
                </a:pathLst>
              </a:custGeom>
              <a:solidFill>
                <a:srgbClr val="FFB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任意多边形 211">
                <a:extLst>
                  <a:ext uri="{FF2B5EF4-FFF2-40B4-BE49-F238E27FC236}">
                    <a16:creationId xmlns:a16="http://schemas.microsoft.com/office/drawing/2014/main" id="{79720A37-0A78-2600-85A7-E7AB9628EEDC}"/>
                  </a:ext>
                </a:extLst>
              </p:cNvPr>
              <p:cNvSpPr/>
              <p:nvPr/>
            </p:nvSpPr>
            <p:spPr bwMode="auto">
              <a:xfrm>
                <a:off x="7202488" y="5081588"/>
                <a:ext cx="101600" cy="219075"/>
              </a:xfrm>
              <a:custGeom>
                <a:avLst/>
                <a:gdLst>
                  <a:gd name="T0" fmla="*/ 60 w 64"/>
                  <a:gd name="T1" fmla="*/ 138 h 138"/>
                  <a:gd name="T2" fmla="*/ 0 w 64"/>
                  <a:gd name="T3" fmla="*/ 138 h 138"/>
                  <a:gd name="T4" fmla="*/ 5 w 64"/>
                  <a:gd name="T5" fmla="*/ 0 h 138"/>
                  <a:gd name="T6" fmla="*/ 64 w 64"/>
                  <a:gd name="T7" fmla="*/ 0 h 138"/>
                  <a:gd name="T8" fmla="*/ 60 w 64"/>
                  <a:gd name="T9" fmla="*/ 138 h 138"/>
                </a:gdLst>
                <a:ahLst/>
                <a:cxnLst>
                  <a:cxn ang="0">
                    <a:pos x="T0" y="T1"/>
                  </a:cxn>
                  <a:cxn ang="0">
                    <a:pos x="T2" y="T3"/>
                  </a:cxn>
                  <a:cxn ang="0">
                    <a:pos x="T4" y="T5"/>
                  </a:cxn>
                  <a:cxn ang="0">
                    <a:pos x="T6" y="T7"/>
                  </a:cxn>
                  <a:cxn ang="0">
                    <a:pos x="T8" y="T9"/>
                  </a:cxn>
                </a:cxnLst>
                <a:rect l="0" t="0" r="r" b="b"/>
                <a:pathLst>
                  <a:path w="64" h="138">
                    <a:moveTo>
                      <a:pt x="60" y="138"/>
                    </a:moveTo>
                    <a:lnTo>
                      <a:pt x="0" y="138"/>
                    </a:lnTo>
                    <a:lnTo>
                      <a:pt x="5" y="0"/>
                    </a:lnTo>
                    <a:lnTo>
                      <a:pt x="64" y="0"/>
                    </a:lnTo>
                    <a:lnTo>
                      <a:pt x="60" y="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任意多边形 212">
                <a:extLst>
                  <a:ext uri="{FF2B5EF4-FFF2-40B4-BE49-F238E27FC236}">
                    <a16:creationId xmlns:a16="http://schemas.microsoft.com/office/drawing/2014/main" id="{B51F459C-C8D5-0B71-5F54-AA34D30B9BF1}"/>
                  </a:ext>
                </a:extLst>
              </p:cNvPr>
              <p:cNvSpPr/>
              <p:nvPr/>
            </p:nvSpPr>
            <p:spPr bwMode="auto">
              <a:xfrm>
                <a:off x="7053263" y="5289551"/>
                <a:ext cx="269875" cy="107950"/>
              </a:xfrm>
              <a:custGeom>
                <a:avLst/>
                <a:gdLst>
                  <a:gd name="T0" fmla="*/ 51 w 96"/>
                  <a:gd name="T1" fmla="*/ 0 h 38"/>
                  <a:gd name="T2" fmla="*/ 88 w 96"/>
                  <a:gd name="T3" fmla="*/ 0 h 38"/>
                  <a:gd name="T4" fmla="*/ 91 w 96"/>
                  <a:gd name="T5" fmla="*/ 2 h 38"/>
                  <a:gd name="T6" fmla="*/ 95 w 96"/>
                  <a:gd name="T7" fmla="*/ 32 h 38"/>
                  <a:gd name="T8" fmla="*/ 90 w 96"/>
                  <a:gd name="T9" fmla="*/ 38 h 38"/>
                  <a:gd name="T10" fmla="*/ 54 w 96"/>
                  <a:gd name="T11" fmla="*/ 37 h 38"/>
                  <a:gd name="T12" fmla="*/ 15 w 96"/>
                  <a:gd name="T13" fmla="*/ 38 h 38"/>
                  <a:gd name="T14" fmla="*/ 6 w 96"/>
                  <a:gd name="T15" fmla="*/ 23 h 38"/>
                  <a:gd name="T16" fmla="*/ 45 w 96"/>
                  <a:gd name="T17" fmla="*/ 2 h 38"/>
                  <a:gd name="T18" fmla="*/ 51 w 9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38">
                    <a:moveTo>
                      <a:pt x="51" y="0"/>
                    </a:moveTo>
                    <a:cubicBezTo>
                      <a:pt x="88" y="0"/>
                      <a:pt x="88" y="0"/>
                      <a:pt x="88" y="0"/>
                    </a:cubicBezTo>
                    <a:cubicBezTo>
                      <a:pt x="90" y="0"/>
                      <a:pt x="91" y="1"/>
                      <a:pt x="91" y="2"/>
                    </a:cubicBezTo>
                    <a:cubicBezTo>
                      <a:pt x="95" y="32"/>
                      <a:pt x="95" y="32"/>
                      <a:pt x="95" y="32"/>
                    </a:cubicBezTo>
                    <a:cubicBezTo>
                      <a:pt x="96" y="35"/>
                      <a:pt x="93" y="38"/>
                      <a:pt x="90" y="38"/>
                    </a:cubicBezTo>
                    <a:cubicBezTo>
                      <a:pt x="77" y="38"/>
                      <a:pt x="70" y="37"/>
                      <a:pt x="54" y="37"/>
                    </a:cubicBezTo>
                    <a:cubicBezTo>
                      <a:pt x="44" y="37"/>
                      <a:pt x="29" y="38"/>
                      <a:pt x="15" y="38"/>
                    </a:cubicBezTo>
                    <a:cubicBezTo>
                      <a:pt x="1" y="38"/>
                      <a:pt x="0" y="24"/>
                      <a:pt x="6" y="23"/>
                    </a:cubicBezTo>
                    <a:cubicBezTo>
                      <a:pt x="32" y="17"/>
                      <a:pt x="36" y="9"/>
                      <a:pt x="45" y="2"/>
                    </a:cubicBezTo>
                    <a:cubicBezTo>
                      <a:pt x="47" y="1"/>
                      <a:pt x="49" y="0"/>
                      <a:pt x="51" y="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矩形 405">
                <a:extLst>
                  <a:ext uri="{FF2B5EF4-FFF2-40B4-BE49-F238E27FC236}">
                    <a16:creationId xmlns:a16="http://schemas.microsoft.com/office/drawing/2014/main" id="{8F9E9139-0AD7-E773-E8D7-1A4A78A2292C}"/>
                  </a:ext>
                </a:extLst>
              </p:cNvPr>
              <p:cNvSpPr/>
              <p:nvPr/>
            </p:nvSpPr>
            <p:spPr bwMode="auto">
              <a:xfrm>
                <a:off x="7300913" y="5172076"/>
                <a:ext cx="1588" cy="222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7" name="矩形 406">
                <a:extLst>
                  <a:ext uri="{FF2B5EF4-FFF2-40B4-BE49-F238E27FC236}">
                    <a16:creationId xmlns:a16="http://schemas.microsoft.com/office/drawing/2014/main" id="{17085AA4-577D-0A92-8507-575AA4297980}"/>
                  </a:ext>
                </a:extLst>
              </p:cNvPr>
              <p:cNvSpPr/>
              <p:nvPr/>
            </p:nvSpPr>
            <p:spPr bwMode="auto">
              <a:xfrm>
                <a:off x="7300913" y="5172076"/>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8" name="矩形 407">
                <a:extLst>
                  <a:ext uri="{FF2B5EF4-FFF2-40B4-BE49-F238E27FC236}">
                    <a16:creationId xmlns:a16="http://schemas.microsoft.com/office/drawing/2014/main" id="{77BCC10E-2EA4-1D26-2922-6AA533A37221}"/>
                  </a:ext>
                </a:extLst>
              </p:cNvPr>
              <p:cNvSpPr/>
              <p:nvPr/>
            </p:nvSpPr>
            <p:spPr bwMode="auto">
              <a:xfrm>
                <a:off x="7208838" y="5172076"/>
                <a:ext cx="92075" cy="22225"/>
              </a:xfrm>
              <a:prstGeom prst="rect">
                <a:avLst/>
              </a:prstGeom>
              <a:solidFill>
                <a:srgbClr val="CC915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9" name="矩形 408">
                <a:extLst>
                  <a:ext uri="{FF2B5EF4-FFF2-40B4-BE49-F238E27FC236}">
                    <a16:creationId xmlns:a16="http://schemas.microsoft.com/office/drawing/2014/main" id="{EB5EE8E5-C4EE-D809-D80C-FCBB503B1F38}"/>
                  </a:ext>
                </a:extLst>
              </p:cNvPr>
              <p:cNvSpPr/>
              <p:nvPr/>
            </p:nvSpPr>
            <p:spPr bwMode="auto">
              <a:xfrm>
                <a:off x="7208838" y="5172076"/>
                <a:ext cx="92075"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0" name="任意多边形 217">
                <a:extLst>
                  <a:ext uri="{FF2B5EF4-FFF2-40B4-BE49-F238E27FC236}">
                    <a16:creationId xmlns:a16="http://schemas.microsoft.com/office/drawing/2014/main" id="{C0223AC3-DBB6-C0A2-8767-5067ACB73615}"/>
                  </a:ext>
                </a:extLst>
              </p:cNvPr>
              <p:cNvSpPr/>
              <p:nvPr/>
            </p:nvSpPr>
            <p:spPr bwMode="auto">
              <a:xfrm>
                <a:off x="6516688" y="2247901"/>
                <a:ext cx="441325" cy="471488"/>
              </a:xfrm>
              <a:custGeom>
                <a:avLst/>
                <a:gdLst>
                  <a:gd name="T0" fmla="*/ 144 w 157"/>
                  <a:gd name="T1" fmla="*/ 168 h 168"/>
                  <a:gd name="T2" fmla="*/ 84 w 157"/>
                  <a:gd name="T3" fmla="*/ 141 h 168"/>
                  <a:gd name="T4" fmla="*/ 27 w 157"/>
                  <a:gd name="T5" fmla="*/ 106 h 168"/>
                  <a:gd name="T6" fmla="*/ 13 w 157"/>
                  <a:gd name="T7" fmla="*/ 94 h 168"/>
                  <a:gd name="T8" fmla="*/ 10 w 157"/>
                  <a:gd name="T9" fmla="*/ 90 h 168"/>
                  <a:gd name="T10" fmla="*/ 6 w 157"/>
                  <a:gd name="T11" fmla="*/ 86 h 168"/>
                  <a:gd name="T12" fmla="*/ 1 w 157"/>
                  <a:gd name="T13" fmla="*/ 71 h 168"/>
                  <a:gd name="T14" fmla="*/ 3 w 157"/>
                  <a:gd name="T15" fmla="*/ 57 h 168"/>
                  <a:gd name="T16" fmla="*/ 8 w 157"/>
                  <a:gd name="T17" fmla="*/ 46 h 168"/>
                  <a:gd name="T18" fmla="*/ 22 w 157"/>
                  <a:gd name="T19" fmla="*/ 32 h 168"/>
                  <a:gd name="T20" fmla="*/ 51 w 157"/>
                  <a:gd name="T21" fmla="*/ 13 h 168"/>
                  <a:gd name="T22" fmla="*/ 66 w 157"/>
                  <a:gd name="T23" fmla="*/ 6 h 168"/>
                  <a:gd name="T24" fmla="*/ 82 w 157"/>
                  <a:gd name="T25" fmla="*/ 0 h 168"/>
                  <a:gd name="T26" fmla="*/ 89 w 157"/>
                  <a:gd name="T27" fmla="*/ 16 h 168"/>
                  <a:gd name="T28" fmla="*/ 40 w 157"/>
                  <a:gd name="T29" fmla="*/ 52 h 168"/>
                  <a:gd name="T30" fmla="*/ 32 w 157"/>
                  <a:gd name="T31" fmla="*/ 62 h 168"/>
                  <a:gd name="T32" fmla="*/ 31 w 157"/>
                  <a:gd name="T33" fmla="*/ 67 h 168"/>
                  <a:gd name="T34" fmla="*/ 31 w 157"/>
                  <a:gd name="T35" fmla="*/ 68 h 168"/>
                  <a:gd name="T36" fmla="*/ 33 w 157"/>
                  <a:gd name="T37" fmla="*/ 70 h 168"/>
                  <a:gd name="T38" fmla="*/ 35 w 157"/>
                  <a:gd name="T39" fmla="*/ 72 h 168"/>
                  <a:gd name="T40" fmla="*/ 46 w 157"/>
                  <a:gd name="T41" fmla="*/ 80 h 168"/>
                  <a:gd name="T42" fmla="*/ 72 w 157"/>
                  <a:gd name="T43" fmla="*/ 96 h 168"/>
                  <a:gd name="T44" fmla="*/ 99 w 157"/>
                  <a:gd name="T45" fmla="*/ 111 h 168"/>
                  <a:gd name="T46" fmla="*/ 157 w 157"/>
                  <a:gd name="T47" fmla="*/ 136 h 168"/>
                  <a:gd name="T48" fmla="*/ 144 w 157"/>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68">
                    <a:moveTo>
                      <a:pt x="144" y="168"/>
                    </a:moveTo>
                    <a:cubicBezTo>
                      <a:pt x="124" y="160"/>
                      <a:pt x="104" y="151"/>
                      <a:pt x="84" y="141"/>
                    </a:cubicBezTo>
                    <a:cubicBezTo>
                      <a:pt x="65" y="131"/>
                      <a:pt x="45" y="120"/>
                      <a:pt x="27" y="106"/>
                    </a:cubicBezTo>
                    <a:cubicBezTo>
                      <a:pt x="22" y="102"/>
                      <a:pt x="17" y="98"/>
                      <a:pt x="13" y="94"/>
                    </a:cubicBezTo>
                    <a:cubicBezTo>
                      <a:pt x="12" y="93"/>
                      <a:pt x="11" y="91"/>
                      <a:pt x="10" y="90"/>
                    </a:cubicBezTo>
                    <a:cubicBezTo>
                      <a:pt x="9" y="89"/>
                      <a:pt x="8" y="88"/>
                      <a:pt x="6" y="86"/>
                    </a:cubicBezTo>
                    <a:cubicBezTo>
                      <a:pt x="3" y="82"/>
                      <a:pt x="1" y="76"/>
                      <a:pt x="1" y="71"/>
                    </a:cubicBezTo>
                    <a:cubicBezTo>
                      <a:pt x="0" y="66"/>
                      <a:pt x="1" y="61"/>
                      <a:pt x="3" y="57"/>
                    </a:cubicBezTo>
                    <a:cubicBezTo>
                      <a:pt x="4" y="53"/>
                      <a:pt x="6" y="49"/>
                      <a:pt x="8" y="46"/>
                    </a:cubicBezTo>
                    <a:cubicBezTo>
                      <a:pt x="13" y="40"/>
                      <a:pt x="17" y="36"/>
                      <a:pt x="22" y="32"/>
                    </a:cubicBezTo>
                    <a:cubicBezTo>
                      <a:pt x="31" y="24"/>
                      <a:pt x="41" y="19"/>
                      <a:pt x="51" y="13"/>
                    </a:cubicBezTo>
                    <a:cubicBezTo>
                      <a:pt x="56" y="11"/>
                      <a:pt x="61" y="8"/>
                      <a:pt x="66" y="6"/>
                    </a:cubicBezTo>
                    <a:cubicBezTo>
                      <a:pt x="71" y="4"/>
                      <a:pt x="76" y="2"/>
                      <a:pt x="82" y="0"/>
                    </a:cubicBezTo>
                    <a:cubicBezTo>
                      <a:pt x="89" y="16"/>
                      <a:pt x="89" y="16"/>
                      <a:pt x="89" y="16"/>
                    </a:cubicBezTo>
                    <a:cubicBezTo>
                      <a:pt x="72" y="27"/>
                      <a:pt x="53" y="39"/>
                      <a:pt x="40" y="52"/>
                    </a:cubicBezTo>
                    <a:cubicBezTo>
                      <a:pt x="37" y="56"/>
                      <a:pt x="34" y="59"/>
                      <a:pt x="32" y="62"/>
                    </a:cubicBezTo>
                    <a:cubicBezTo>
                      <a:pt x="30" y="65"/>
                      <a:pt x="31" y="68"/>
                      <a:pt x="31" y="67"/>
                    </a:cubicBezTo>
                    <a:cubicBezTo>
                      <a:pt x="31" y="67"/>
                      <a:pt x="31" y="67"/>
                      <a:pt x="31" y="68"/>
                    </a:cubicBezTo>
                    <a:cubicBezTo>
                      <a:pt x="33" y="70"/>
                      <a:pt x="33" y="70"/>
                      <a:pt x="33" y="70"/>
                    </a:cubicBezTo>
                    <a:cubicBezTo>
                      <a:pt x="34" y="70"/>
                      <a:pt x="34" y="71"/>
                      <a:pt x="35" y="72"/>
                    </a:cubicBezTo>
                    <a:cubicBezTo>
                      <a:pt x="38" y="75"/>
                      <a:pt x="42" y="78"/>
                      <a:pt x="46" y="80"/>
                    </a:cubicBezTo>
                    <a:cubicBezTo>
                      <a:pt x="54" y="86"/>
                      <a:pt x="63" y="91"/>
                      <a:pt x="72" y="96"/>
                    </a:cubicBezTo>
                    <a:cubicBezTo>
                      <a:pt x="81" y="101"/>
                      <a:pt x="90" y="106"/>
                      <a:pt x="99" y="111"/>
                    </a:cubicBezTo>
                    <a:cubicBezTo>
                      <a:pt x="118" y="120"/>
                      <a:pt x="138" y="128"/>
                      <a:pt x="157" y="136"/>
                    </a:cubicBezTo>
                    <a:cubicBezTo>
                      <a:pt x="144" y="168"/>
                      <a:pt x="144" y="168"/>
                      <a:pt x="144" y="168"/>
                    </a:cubicBezTo>
                  </a:path>
                </a:pathLst>
              </a:custGeom>
              <a:solidFill>
                <a:srgbClr val="FFB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任意多边形 218">
                <a:extLst>
                  <a:ext uri="{FF2B5EF4-FFF2-40B4-BE49-F238E27FC236}">
                    <a16:creationId xmlns:a16="http://schemas.microsoft.com/office/drawing/2014/main" id="{2E8EF380-4E3D-E465-9D8E-5BEAE00494BD}"/>
                  </a:ext>
                </a:extLst>
              </p:cNvPr>
              <p:cNvSpPr/>
              <p:nvPr/>
            </p:nvSpPr>
            <p:spPr bwMode="auto">
              <a:xfrm>
                <a:off x="6716713" y="2203451"/>
                <a:ext cx="92075" cy="95250"/>
              </a:xfrm>
              <a:custGeom>
                <a:avLst/>
                <a:gdLst>
                  <a:gd name="T0" fmla="*/ 28 w 33"/>
                  <a:gd name="T1" fmla="*/ 21 h 34"/>
                  <a:gd name="T2" fmla="*/ 33 w 33"/>
                  <a:gd name="T3" fmla="*/ 9 h 34"/>
                  <a:gd name="T4" fmla="*/ 8 w 33"/>
                  <a:gd name="T5" fmla="*/ 0 h 34"/>
                  <a:gd name="T6" fmla="*/ 10 w 33"/>
                  <a:gd name="T7" fmla="*/ 34 h 34"/>
                  <a:gd name="T8" fmla="*/ 28 w 33"/>
                  <a:gd name="T9" fmla="*/ 21 h 34"/>
                </a:gdLst>
                <a:ahLst/>
                <a:cxnLst>
                  <a:cxn ang="0">
                    <a:pos x="T0" y="T1"/>
                  </a:cxn>
                  <a:cxn ang="0">
                    <a:pos x="T2" y="T3"/>
                  </a:cxn>
                  <a:cxn ang="0">
                    <a:pos x="T4" y="T5"/>
                  </a:cxn>
                  <a:cxn ang="0">
                    <a:pos x="T6" y="T7"/>
                  </a:cxn>
                  <a:cxn ang="0">
                    <a:pos x="T8" y="T9"/>
                  </a:cxn>
                </a:cxnLst>
                <a:rect l="0" t="0" r="r" b="b"/>
                <a:pathLst>
                  <a:path w="33" h="34">
                    <a:moveTo>
                      <a:pt x="28" y="21"/>
                    </a:moveTo>
                    <a:cubicBezTo>
                      <a:pt x="33" y="9"/>
                      <a:pt x="33" y="9"/>
                      <a:pt x="33" y="9"/>
                    </a:cubicBezTo>
                    <a:cubicBezTo>
                      <a:pt x="8" y="0"/>
                      <a:pt x="8" y="0"/>
                      <a:pt x="8" y="0"/>
                    </a:cubicBezTo>
                    <a:cubicBezTo>
                      <a:pt x="8" y="0"/>
                      <a:pt x="0" y="23"/>
                      <a:pt x="10" y="34"/>
                    </a:cubicBezTo>
                    <a:cubicBezTo>
                      <a:pt x="18" y="33"/>
                      <a:pt x="24" y="28"/>
                      <a:pt x="28" y="21"/>
                    </a:cubicBezTo>
                    <a:close/>
                  </a:path>
                </a:pathLst>
              </a:custGeom>
              <a:solidFill>
                <a:srgbClr val="FFB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任意多边形 219">
                <a:extLst>
                  <a:ext uri="{FF2B5EF4-FFF2-40B4-BE49-F238E27FC236}">
                    <a16:creationId xmlns:a16="http://schemas.microsoft.com/office/drawing/2014/main" id="{05C0158D-3205-9CF1-9719-4C30E48A984B}"/>
                  </a:ext>
                </a:extLst>
              </p:cNvPr>
              <p:cNvSpPr/>
              <p:nvPr/>
            </p:nvSpPr>
            <p:spPr bwMode="auto">
              <a:xfrm>
                <a:off x="6738938" y="2138363"/>
                <a:ext cx="69850" cy="90488"/>
              </a:xfrm>
              <a:custGeom>
                <a:avLst/>
                <a:gdLst>
                  <a:gd name="T0" fmla="*/ 44 w 44"/>
                  <a:gd name="T1" fmla="*/ 11 h 57"/>
                  <a:gd name="T2" fmla="*/ 9 w 44"/>
                  <a:gd name="T3" fmla="*/ 0 h 57"/>
                  <a:gd name="T4" fmla="*/ 0 w 44"/>
                  <a:gd name="T5" fmla="*/ 41 h 57"/>
                  <a:gd name="T6" fmla="*/ 44 w 44"/>
                  <a:gd name="T7" fmla="*/ 57 h 57"/>
                  <a:gd name="T8" fmla="*/ 44 w 44"/>
                  <a:gd name="T9" fmla="*/ 11 h 57"/>
                </a:gdLst>
                <a:ahLst/>
                <a:cxnLst>
                  <a:cxn ang="0">
                    <a:pos x="T0" y="T1"/>
                  </a:cxn>
                  <a:cxn ang="0">
                    <a:pos x="T2" y="T3"/>
                  </a:cxn>
                  <a:cxn ang="0">
                    <a:pos x="T4" y="T5"/>
                  </a:cxn>
                  <a:cxn ang="0">
                    <a:pos x="T6" y="T7"/>
                  </a:cxn>
                  <a:cxn ang="0">
                    <a:pos x="T8" y="T9"/>
                  </a:cxn>
                </a:cxnLst>
                <a:rect l="0" t="0" r="r" b="b"/>
                <a:pathLst>
                  <a:path w="44" h="57">
                    <a:moveTo>
                      <a:pt x="44" y="11"/>
                    </a:moveTo>
                    <a:lnTo>
                      <a:pt x="9" y="0"/>
                    </a:lnTo>
                    <a:lnTo>
                      <a:pt x="0" y="41"/>
                    </a:lnTo>
                    <a:lnTo>
                      <a:pt x="44" y="57"/>
                    </a:lnTo>
                    <a:lnTo>
                      <a:pt x="44" y="11"/>
                    </a:lnTo>
                    <a:close/>
                  </a:path>
                </a:pathLst>
              </a:custGeom>
              <a:solidFill>
                <a:srgbClr val="FFB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任意多边形 220">
                <a:extLst>
                  <a:ext uri="{FF2B5EF4-FFF2-40B4-BE49-F238E27FC236}">
                    <a16:creationId xmlns:a16="http://schemas.microsoft.com/office/drawing/2014/main" id="{2AE53BAC-32E9-A37E-830D-96589BF2CEF3}"/>
                  </a:ext>
                </a:extLst>
              </p:cNvPr>
              <p:cNvSpPr/>
              <p:nvPr/>
            </p:nvSpPr>
            <p:spPr bwMode="auto">
              <a:xfrm>
                <a:off x="7475538" y="2152651"/>
                <a:ext cx="73025" cy="101600"/>
              </a:xfrm>
              <a:custGeom>
                <a:avLst/>
                <a:gdLst>
                  <a:gd name="T0" fmla="*/ 23 w 26"/>
                  <a:gd name="T1" fmla="*/ 28 h 36"/>
                  <a:gd name="T2" fmla="*/ 26 w 26"/>
                  <a:gd name="T3" fmla="*/ 0 h 36"/>
                  <a:gd name="T4" fmla="*/ 0 w 26"/>
                  <a:gd name="T5" fmla="*/ 6 h 36"/>
                  <a:gd name="T6" fmla="*/ 14 w 26"/>
                  <a:gd name="T7" fmla="*/ 36 h 36"/>
                  <a:gd name="T8" fmla="*/ 23 w 26"/>
                  <a:gd name="T9" fmla="*/ 28 h 36"/>
                </a:gdLst>
                <a:ahLst/>
                <a:cxnLst>
                  <a:cxn ang="0">
                    <a:pos x="T0" y="T1"/>
                  </a:cxn>
                  <a:cxn ang="0">
                    <a:pos x="T2" y="T3"/>
                  </a:cxn>
                  <a:cxn ang="0">
                    <a:pos x="T4" y="T5"/>
                  </a:cxn>
                  <a:cxn ang="0">
                    <a:pos x="T6" y="T7"/>
                  </a:cxn>
                  <a:cxn ang="0">
                    <a:pos x="T8" y="T9"/>
                  </a:cxn>
                </a:cxnLst>
                <a:rect l="0" t="0" r="r" b="b"/>
                <a:pathLst>
                  <a:path w="26" h="36">
                    <a:moveTo>
                      <a:pt x="23" y="28"/>
                    </a:moveTo>
                    <a:cubicBezTo>
                      <a:pt x="26" y="0"/>
                      <a:pt x="26" y="0"/>
                      <a:pt x="26" y="0"/>
                    </a:cubicBezTo>
                    <a:cubicBezTo>
                      <a:pt x="0" y="6"/>
                      <a:pt x="0" y="6"/>
                      <a:pt x="0" y="6"/>
                    </a:cubicBezTo>
                    <a:cubicBezTo>
                      <a:pt x="0" y="6"/>
                      <a:pt x="0" y="32"/>
                      <a:pt x="14" y="36"/>
                    </a:cubicBezTo>
                    <a:lnTo>
                      <a:pt x="23" y="28"/>
                    </a:lnTo>
                    <a:close/>
                  </a:path>
                </a:pathLst>
              </a:custGeom>
              <a:solidFill>
                <a:srgbClr val="FFB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任意多边形 221">
                <a:extLst>
                  <a:ext uri="{FF2B5EF4-FFF2-40B4-BE49-F238E27FC236}">
                    <a16:creationId xmlns:a16="http://schemas.microsoft.com/office/drawing/2014/main" id="{D6B19F9D-8E5F-685B-FD49-67E1C16B1524}"/>
                  </a:ext>
                </a:extLst>
              </p:cNvPr>
              <p:cNvSpPr/>
              <p:nvPr/>
            </p:nvSpPr>
            <p:spPr bwMode="auto">
              <a:xfrm>
                <a:off x="7466013" y="2097088"/>
                <a:ext cx="82550" cy="73025"/>
              </a:xfrm>
              <a:custGeom>
                <a:avLst/>
                <a:gdLst>
                  <a:gd name="T0" fmla="*/ 31 w 52"/>
                  <a:gd name="T1" fmla="*/ 0 h 46"/>
                  <a:gd name="T2" fmla="*/ 0 w 52"/>
                  <a:gd name="T3" fmla="*/ 14 h 46"/>
                  <a:gd name="T4" fmla="*/ 6 w 52"/>
                  <a:gd name="T5" fmla="*/ 46 h 46"/>
                  <a:gd name="T6" fmla="*/ 52 w 52"/>
                  <a:gd name="T7" fmla="*/ 35 h 46"/>
                  <a:gd name="T8" fmla="*/ 31 w 52"/>
                  <a:gd name="T9" fmla="*/ 0 h 46"/>
                </a:gdLst>
                <a:ahLst/>
                <a:cxnLst>
                  <a:cxn ang="0">
                    <a:pos x="T0" y="T1"/>
                  </a:cxn>
                  <a:cxn ang="0">
                    <a:pos x="T2" y="T3"/>
                  </a:cxn>
                  <a:cxn ang="0">
                    <a:pos x="T4" y="T5"/>
                  </a:cxn>
                  <a:cxn ang="0">
                    <a:pos x="T6" y="T7"/>
                  </a:cxn>
                  <a:cxn ang="0">
                    <a:pos x="T8" y="T9"/>
                  </a:cxn>
                </a:cxnLst>
                <a:rect l="0" t="0" r="r" b="b"/>
                <a:pathLst>
                  <a:path w="52" h="46">
                    <a:moveTo>
                      <a:pt x="31" y="0"/>
                    </a:moveTo>
                    <a:lnTo>
                      <a:pt x="0" y="14"/>
                    </a:lnTo>
                    <a:lnTo>
                      <a:pt x="6" y="46"/>
                    </a:lnTo>
                    <a:lnTo>
                      <a:pt x="52" y="35"/>
                    </a:lnTo>
                    <a:lnTo>
                      <a:pt x="31" y="0"/>
                    </a:lnTo>
                    <a:close/>
                  </a:path>
                </a:pathLst>
              </a:custGeom>
              <a:solidFill>
                <a:srgbClr val="FFB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任意多边形 222">
                <a:extLst>
                  <a:ext uri="{FF2B5EF4-FFF2-40B4-BE49-F238E27FC236}">
                    <a16:creationId xmlns:a16="http://schemas.microsoft.com/office/drawing/2014/main" id="{154564A7-C2CC-F434-5D99-E2794F7FE9B5}"/>
                  </a:ext>
                </a:extLst>
              </p:cNvPr>
              <p:cNvSpPr/>
              <p:nvPr/>
            </p:nvSpPr>
            <p:spPr bwMode="auto">
              <a:xfrm>
                <a:off x="6918326" y="2119313"/>
                <a:ext cx="284163" cy="417513"/>
              </a:xfrm>
              <a:custGeom>
                <a:avLst/>
                <a:gdLst>
                  <a:gd name="T0" fmla="*/ 98 w 101"/>
                  <a:gd name="T1" fmla="*/ 55 h 149"/>
                  <a:gd name="T2" fmla="*/ 86 w 101"/>
                  <a:gd name="T3" fmla="*/ 121 h 149"/>
                  <a:gd name="T4" fmla="*/ 11 w 101"/>
                  <a:gd name="T5" fmla="*/ 111 h 149"/>
                  <a:gd name="T6" fmla="*/ 32 w 101"/>
                  <a:gd name="T7" fmla="*/ 16 h 149"/>
                  <a:gd name="T8" fmla="*/ 98 w 101"/>
                  <a:gd name="T9" fmla="*/ 55 h 149"/>
                </a:gdLst>
                <a:ahLst/>
                <a:cxnLst>
                  <a:cxn ang="0">
                    <a:pos x="T0" y="T1"/>
                  </a:cxn>
                  <a:cxn ang="0">
                    <a:pos x="T2" y="T3"/>
                  </a:cxn>
                  <a:cxn ang="0">
                    <a:pos x="T4" y="T5"/>
                  </a:cxn>
                  <a:cxn ang="0">
                    <a:pos x="T6" y="T7"/>
                  </a:cxn>
                  <a:cxn ang="0">
                    <a:pos x="T8" y="T9"/>
                  </a:cxn>
                </a:cxnLst>
                <a:rect l="0" t="0" r="r" b="b"/>
                <a:pathLst>
                  <a:path w="101" h="149">
                    <a:moveTo>
                      <a:pt x="98" y="55"/>
                    </a:moveTo>
                    <a:cubicBezTo>
                      <a:pt x="99" y="88"/>
                      <a:pt x="101" y="102"/>
                      <a:pt x="86" y="121"/>
                    </a:cubicBezTo>
                    <a:cubicBezTo>
                      <a:pt x="63" y="149"/>
                      <a:pt x="22" y="143"/>
                      <a:pt x="11" y="111"/>
                    </a:cubicBezTo>
                    <a:cubicBezTo>
                      <a:pt x="1" y="82"/>
                      <a:pt x="0" y="32"/>
                      <a:pt x="32" y="16"/>
                    </a:cubicBezTo>
                    <a:cubicBezTo>
                      <a:pt x="62" y="0"/>
                      <a:pt x="97" y="22"/>
                      <a:pt x="98" y="55"/>
                    </a:cubicBezTo>
                    <a:close/>
                  </a:path>
                </a:pathLst>
              </a:custGeom>
              <a:solidFill>
                <a:srgbClr val="FFB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任意多边形 223">
                <a:extLst>
                  <a:ext uri="{FF2B5EF4-FFF2-40B4-BE49-F238E27FC236}">
                    <a16:creationId xmlns:a16="http://schemas.microsoft.com/office/drawing/2014/main" id="{E5B9F4AB-B577-3D2A-015F-977979F64750}"/>
                  </a:ext>
                </a:extLst>
              </p:cNvPr>
              <p:cNvSpPr/>
              <p:nvPr/>
            </p:nvSpPr>
            <p:spPr bwMode="auto">
              <a:xfrm>
                <a:off x="6873876" y="2068513"/>
                <a:ext cx="433388" cy="430213"/>
              </a:xfrm>
              <a:custGeom>
                <a:avLst/>
                <a:gdLst>
                  <a:gd name="T0" fmla="*/ 100 w 154"/>
                  <a:gd name="T1" fmla="*/ 139 h 153"/>
                  <a:gd name="T2" fmla="*/ 145 w 154"/>
                  <a:gd name="T3" fmla="*/ 49 h 153"/>
                  <a:gd name="T4" fmla="*/ 94 w 154"/>
                  <a:gd name="T5" fmla="*/ 9 h 153"/>
                  <a:gd name="T6" fmla="*/ 32 w 154"/>
                  <a:gd name="T7" fmla="*/ 20 h 153"/>
                  <a:gd name="T8" fmla="*/ 46 w 154"/>
                  <a:gd name="T9" fmla="*/ 93 h 153"/>
                  <a:gd name="T10" fmla="*/ 100 w 154"/>
                  <a:gd name="T11" fmla="*/ 139 h 153"/>
                </a:gdLst>
                <a:ahLst/>
                <a:cxnLst>
                  <a:cxn ang="0">
                    <a:pos x="T0" y="T1"/>
                  </a:cxn>
                  <a:cxn ang="0">
                    <a:pos x="T2" y="T3"/>
                  </a:cxn>
                  <a:cxn ang="0">
                    <a:pos x="T4" y="T5"/>
                  </a:cxn>
                  <a:cxn ang="0">
                    <a:pos x="T6" y="T7"/>
                  </a:cxn>
                  <a:cxn ang="0">
                    <a:pos x="T8" y="T9"/>
                  </a:cxn>
                  <a:cxn ang="0">
                    <a:pos x="T10" y="T11"/>
                  </a:cxn>
                </a:cxnLst>
                <a:rect l="0" t="0" r="r" b="b"/>
                <a:pathLst>
                  <a:path w="154" h="153">
                    <a:moveTo>
                      <a:pt x="100" y="139"/>
                    </a:moveTo>
                    <a:cubicBezTo>
                      <a:pt x="132" y="125"/>
                      <a:pt x="154" y="95"/>
                      <a:pt x="145" y="49"/>
                    </a:cubicBezTo>
                    <a:cubicBezTo>
                      <a:pt x="136" y="4"/>
                      <a:pt x="106" y="0"/>
                      <a:pt x="94" y="9"/>
                    </a:cubicBezTo>
                    <a:cubicBezTo>
                      <a:pt x="81" y="18"/>
                      <a:pt x="50" y="4"/>
                      <a:pt x="32" y="20"/>
                    </a:cubicBezTo>
                    <a:cubicBezTo>
                      <a:pt x="0" y="47"/>
                      <a:pt x="30" y="76"/>
                      <a:pt x="46" y="93"/>
                    </a:cubicBezTo>
                    <a:cubicBezTo>
                      <a:pt x="55" y="113"/>
                      <a:pt x="68" y="153"/>
                      <a:pt x="100" y="13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任意多边形 224">
                <a:extLst>
                  <a:ext uri="{FF2B5EF4-FFF2-40B4-BE49-F238E27FC236}">
                    <a16:creationId xmlns:a16="http://schemas.microsoft.com/office/drawing/2014/main" id="{C0C9E5EC-DCBA-56C5-F163-2E168C7C74CE}"/>
                  </a:ext>
                </a:extLst>
              </p:cNvPr>
              <p:cNvSpPr/>
              <p:nvPr/>
            </p:nvSpPr>
            <p:spPr bwMode="auto">
              <a:xfrm>
                <a:off x="7085013" y="2017713"/>
                <a:ext cx="215900" cy="222250"/>
              </a:xfrm>
              <a:custGeom>
                <a:avLst/>
                <a:gdLst>
                  <a:gd name="T0" fmla="*/ 11 w 77"/>
                  <a:gd name="T1" fmla="*/ 59 h 79"/>
                  <a:gd name="T2" fmla="*/ 58 w 77"/>
                  <a:gd name="T3" fmla="*/ 69 h 79"/>
                  <a:gd name="T4" fmla="*/ 66 w 77"/>
                  <a:gd name="T5" fmla="*/ 21 h 79"/>
                  <a:gd name="T6" fmla="*/ 18 w 77"/>
                  <a:gd name="T7" fmla="*/ 11 h 79"/>
                  <a:gd name="T8" fmla="*/ 11 w 77"/>
                  <a:gd name="T9" fmla="*/ 59 h 79"/>
                </a:gdLst>
                <a:ahLst/>
                <a:cxnLst>
                  <a:cxn ang="0">
                    <a:pos x="T0" y="T1"/>
                  </a:cxn>
                  <a:cxn ang="0">
                    <a:pos x="T2" y="T3"/>
                  </a:cxn>
                  <a:cxn ang="0">
                    <a:pos x="T4" y="T5"/>
                  </a:cxn>
                  <a:cxn ang="0">
                    <a:pos x="T6" y="T7"/>
                  </a:cxn>
                  <a:cxn ang="0">
                    <a:pos x="T8" y="T9"/>
                  </a:cxn>
                </a:cxnLst>
                <a:rect l="0" t="0" r="r" b="b"/>
                <a:pathLst>
                  <a:path w="77" h="79">
                    <a:moveTo>
                      <a:pt x="11" y="59"/>
                    </a:moveTo>
                    <a:cubicBezTo>
                      <a:pt x="22" y="74"/>
                      <a:pt x="43" y="79"/>
                      <a:pt x="58" y="69"/>
                    </a:cubicBezTo>
                    <a:cubicBezTo>
                      <a:pt x="73" y="58"/>
                      <a:pt x="77" y="37"/>
                      <a:pt x="66" y="21"/>
                    </a:cubicBezTo>
                    <a:cubicBezTo>
                      <a:pt x="55" y="5"/>
                      <a:pt x="33" y="0"/>
                      <a:pt x="18" y="11"/>
                    </a:cubicBezTo>
                    <a:cubicBezTo>
                      <a:pt x="3" y="21"/>
                      <a:pt x="0" y="43"/>
                      <a:pt x="11" y="59"/>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任意多边形 225">
                <a:extLst>
                  <a:ext uri="{FF2B5EF4-FFF2-40B4-BE49-F238E27FC236}">
                    <a16:creationId xmlns:a16="http://schemas.microsoft.com/office/drawing/2014/main" id="{C4167145-A564-26F9-F966-F06D3971B55F}"/>
                  </a:ext>
                </a:extLst>
              </p:cNvPr>
              <p:cNvSpPr/>
              <p:nvPr/>
            </p:nvSpPr>
            <p:spPr bwMode="auto">
              <a:xfrm>
                <a:off x="7126288" y="1970088"/>
                <a:ext cx="331788" cy="474663"/>
              </a:xfrm>
              <a:custGeom>
                <a:avLst/>
                <a:gdLst>
                  <a:gd name="T0" fmla="*/ 5 w 118"/>
                  <a:gd name="T1" fmla="*/ 47 h 169"/>
                  <a:gd name="T2" fmla="*/ 59 w 118"/>
                  <a:gd name="T3" fmla="*/ 10 h 169"/>
                  <a:gd name="T4" fmla="*/ 68 w 118"/>
                  <a:gd name="T5" fmla="*/ 74 h 169"/>
                  <a:gd name="T6" fmla="*/ 87 w 118"/>
                  <a:gd name="T7" fmla="*/ 102 h 169"/>
                  <a:gd name="T8" fmla="*/ 82 w 118"/>
                  <a:gd name="T9" fmla="*/ 78 h 169"/>
                  <a:gd name="T10" fmla="*/ 84 w 118"/>
                  <a:gd name="T11" fmla="*/ 128 h 169"/>
                  <a:gd name="T12" fmla="*/ 29 w 118"/>
                  <a:gd name="T13" fmla="*/ 97 h 169"/>
                  <a:gd name="T14" fmla="*/ 5 w 118"/>
                  <a:gd name="T15" fmla="*/ 47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9">
                    <a:moveTo>
                      <a:pt x="5" y="47"/>
                    </a:moveTo>
                    <a:cubicBezTo>
                      <a:pt x="0" y="20"/>
                      <a:pt x="25" y="0"/>
                      <a:pt x="59" y="10"/>
                    </a:cubicBezTo>
                    <a:cubicBezTo>
                      <a:pt x="93" y="20"/>
                      <a:pt x="75" y="50"/>
                      <a:pt x="68" y="74"/>
                    </a:cubicBezTo>
                    <a:cubicBezTo>
                      <a:pt x="61" y="98"/>
                      <a:pt x="79" y="120"/>
                      <a:pt x="87" y="102"/>
                    </a:cubicBezTo>
                    <a:cubicBezTo>
                      <a:pt x="95" y="84"/>
                      <a:pt x="82" y="78"/>
                      <a:pt x="82" y="78"/>
                    </a:cubicBezTo>
                    <a:cubicBezTo>
                      <a:pt x="82" y="78"/>
                      <a:pt x="118" y="88"/>
                      <a:pt x="84" y="128"/>
                    </a:cubicBezTo>
                    <a:cubicBezTo>
                      <a:pt x="51" y="169"/>
                      <a:pt x="21" y="124"/>
                      <a:pt x="29" y="97"/>
                    </a:cubicBezTo>
                    <a:cubicBezTo>
                      <a:pt x="36" y="76"/>
                      <a:pt x="9" y="72"/>
                      <a:pt x="5" y="4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任意多边形 226">
                <a:extLst>
                  <a:ext uri="{FF2B5EF4-FFF2-40B4-BE49-F238E27FC236}">
                    <a16:creationId xmlns:a16="http://schemas.microsoft.com/office/drawing/2014/main" id="{EA15E98B-1577-9856-6548-FC7A6F9F2863}"/>
                  </a:ext>
                </a:extLst>
              </p:cNvPr>
              <p:cNvSpPr/>
              <p:nvPr/>
            </p:nvSpPr>
            <p:spPr bwMode="auto">
              <a:xfrm>
                <a:off x="6864351" y="2090738"/>
                <a:ext cx="180975" cy="157163"/>
              </a:xfrm>
              <a:custGeom>
                <a:avLst/>
                <a:gdLst>
                  <a:gd name="T0" fmla="*/ 64 w 64"/>
                  <a:gd name="T1" fmla="*/ 14 h 56"/>
                  <a:gd name="T2" fmla="*/ 7 w 64"/>
                  <a:gd name="T3" fmla="*/ 25 h 56"/>
                  <a:gd name="T4" fmla="*/ 3 w 64"/>
                  <a:gd name="T5" fmla="*/ 53 h 56"/>
                  <a:gd name="T6" fmla="*/ 48 w 64"/>
                  <a:gd name="T7" fmla="*/ 56 h 56"/>
                  <a:gd name="T8" fmla="*/ 64 w 64"/>
                  <a:gd name="T9" fmla="*/ 14 h 56"/>
                </a:gdLst>
                <a:ahLst/>
                <a:cxnLst>
                  <a:cxn ang="0">
                    <a:pos x="T0" y="T1"/>
                  </a:cxn>
                  <a:cxn ang="0">
                    <a:pos x="T2" y="T3"/>
                  </a:cxn>
                  <a:cxn ang="0">
                    <a:pos x="T4" y="T5"/>
                  </a:cxn>
                  <a:cxn ang="0">
                    <a:pos x="T6" y="T7"/>
                  </a:cxn>
                  <a:cxn ang="0">
                    <a:pos x="T8" y="T9"/>
                  </a:cxn>
                </a:cxnLst>
                <a:rect l="0" t="0" r="r" b="b"/>
                <a:pathLst>
                  <a:path w="64" h="56">
                    <a:moveTo>
                      <a:pt x="64" y="14"/>
                    </a:moveTo>
                    <a:cubicBezTo>
                      <a:pt x="48" y="6"/>
                      <a:pt x="22" y="0"/>
                      <a:pt x="7" y="25"/>
                    </a:cubicBezTo>
                    <a:cubicBezTo>
                      <a:pt x="0" y="36"/>
                      <a:pt x="3" y="53"/>
                      <a:pt x="3" y="53"/>
                    </a:cubicBezTo>
                    <a:cubicBezTo>
                      <a:pt x="48" y="56"/>
                      <a:pt x="48" y="56"/>
                      <a:pt x="48" y="56"/>
                    </a:cubicBezTo>
                    <a:lnTo>
                      <a:pt x="64" y="14"/>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任意多边形 227">
                <a:extLst>
                  <a:ext uri="{FF2B5EF4-FFF2-40B4-BE49-F238E27FC236}">
                    <a16:creationId xmlns:a16="http://schemas.microsoft.com/office/drawing/2014/main" id="{1E2A7BB9-B502-14FB-4C34-9DE650F00728}"/>
                  </a:ext>
                </a:extLst>
              </p:cNvPr>
              <p:cNvSpPr/>
              <p:nvPr/>
            </p:nvSpPr>
            <p:spPr bwMode="auto">
              <a:xfrm>
                <a:off x="6853238" y="2068513"/>
                <a:ext cx="200025" cy="149225"/>
              </a:xfrm>
              <a:custGeom>
                <a:avLst/>
                <a:gdLst>
                  <a:gd name="T0" fmla="*/ 1 w 71"/>
                  <a:gd name="T1" fmla="*/ 53 h 53"/>
                  <a:gd name="T2" fmla="*/ 1 w 71"/>
                  <a:gd name="T3" fmla="*/ 53 h 53"/>
                  <a:gd name="T4" fmla="*/ 0 w 71"/>
                  <a:gd name="T5" fmla="*/ 52 h 53"/>
                  <a:gd name="T6" fmla="*/ 11 w 71"/>
                  <a:gd name="T7" fmla="*/ 25 h 53"/>
                  <a:gd name="T8" fmla="*/ 70 w 71"/>
                  <a:gd name="T9" fmla="*/ 27 h 53"/>
                  <a:gd name="T10" fmla="*/ 70 w 71"/>
                  <a:gd name="T11" fmla="*/ 29 h 53"/>
                  <a:gd name="T12" fmla="*/ 69 w 71"/>
                  <a:gd name="T13" fmla="*/ 29 h 53"/>
                  <a:gd name="T14" fmla="*/ 13 w 71"/>
                  <a:gd name="T15" fmla="*/ 26 h 53"/>
                  <a:gd name="T16" fmla="*/ 2 w 71"/>
                  <a:gd name="T17" fmla="*/ 52 h 53"/>
                  <a:gd name="T18" fmla="*/ 1 w 71"/>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53">
                    <a:moveTo>
                      <a:pt x="1" y="53"/>
                    </a:moveTo>
                    <a:cubicBezTo>
                      <a:pt x="1" y="53"/>
                      <a:pt x="1" y="53"/>
                      <a:pt x="1" y="53"/>
                    </a:cubicBezTo>
                    <a:cubicBezTo>
                      <a:pt x="1" y="53"/>
                      <a:pt x="0" y="52"/>
                      <a:pt x="0" y="52"/>
                    </a:cubicBezTo>
                    <a:cubicBezTo>
                      <a:pt x="0" y="51"/>
                      <a:pt x="2" y="35"/>
                      <a:pt x="11" y="25"/>
                    </a:cubicBezTo>
                    <a:cubicBezTo>
                      <a:pt x="35" y="0"/>
                      <a:pt x="62" y="21"/>
                      <a:pt x="70" y="27"/>
                    </a:cubicBezTo>
                    <a:cubicBezTo>
                      <a:pt x="71" y="28"/>
                      <a:pt x="71" y="28"/>
                      <a:pt x="70" y="29"/>
                    </a:cubicBezTo>
                    <a:cubicBezTo>
                      <a:pt x="70" y="29"/>
                      <a:pt x="69" y="29"/>
                      <a:pt x="69" y="29"/>
                    </a:cubicBezTo>
                    <a:cubicBezTo>
                      <a:pt x="61" y="22"/>
                      <a:pt x="35" y="3"/>
                      <a:pt x="13" y="26"/>
                    </a:cubicBezTo>
                    <a:cubicBezTo>
                      <a:pt x="4" y="36"/>
                      <a:pt x="2" y="52"/>
                      <a:pt x="2" y="52"/>
                    </a:cubicBezTo>
                    <a:cubicBezTo>
                      <a:pt x="2" y="52"/>
                      <a:pt x="2" y="53"/>
                      <a:pt x="1" y="5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任意多边形 228">
                <a:extLst>
                  <a:ext uri="{FF2B5EF4-FFF2-40B4-BE49-F238E27FC236}">
                    <a16:creationId xmlns:a16="http://schemas.microsoft.com/office/drawing/2014/main" id="{A202D702-183C-ACF3-6A65-4093279770A3}"/>
                  </a:ext>
                </a:extLst>
              </p:cNvPr>
              <p:cNvSpPr/>
              <p:nvPr/>
            </p:nvSpPr>
            <p:spPr bwMode="auto">
              <a:xfrm>
                <a:off x="6958013" y="2292351"/>
                <a:ext cx="58738" cy="101600"/>
              </a:xfrm>
              <a:custGeom>
                <a:avLst/>
                <a:gdLst>
                  <a:gd name="T0" fmla="*/ 21 w 21"/>
                  <a:gd name="T1" fmla="*/ 12 h 36"/>
                  <a:gd name="T2" fmla="*/ 15 w 21"/>
                  <a:gd name="T3" fmla="*/ 29 h 36"/>
                  <a:gd name="T4" fmla="*/ 1 w 21"/>
                  <a:gd name="T5" fmla="*/ 25 h 36"/>
                  <a:gd name="T6" fmla="*/ 8 w 21"/>
                  <a:gd name="T7" fmla="*/ 4 h 36"/>
                  <a:gd name="T8" fmla="*/ 21 w 21"/>
                  <a:gd name="T9" fmla="*/ 12 h 36"/>
                </a:gdLst>
                <a:ahLst/>
                <a:cxnLst>
                  <a:cxn ang="0">
                    <a:pos x="T0" y="T1"/>
                  </a:cxn>
                  <a:cxn ang="0">
                    <a:pos x="T2" y="T3"/>
                  </a:cxn>
                  <a:cxn ang="0">
                    <a:pos x="T4" y="T5"/>
                  </a:cxn>
                  <a:cxn ang="0">
                    <a:pos x="T6" y="T7"/>
                  </a:cxn>
                  <a:cxn ang="0">
                    <a:pos x="T8" y="T9"/>
                  </a:cxn>
                </a:cxnLst>
                <a:rect l="0" t="0" r="r" b="b"/>
                <a:pathLst>
                  <a:path w="21" h="36">
                    <a:moveTo>
                      <a:pt x="21" y="12"/>
                    </a:moveTo>
                    <a:cubicBezTo>
                      <a:pt x="21" y="19"/>
                      <a:pt x="18" y="25"/>
                      <a:pt x="15" y="29"/>
                    </a:cubicBezTo>
                    <a:cubicBezTo>
                      <a:pt x="9" y="36"/>
                      <a:pt x="3" y="33"/>
                      <a:pt x="1" y="25"/>
                    </a:cubicBezTo>
                    <a:cubicBezTo>
                      <a:pt x="0" y="19"/>
                      <a:pt x="1" y="8"/>
                      <a:pt x="8" y="4"/>
                    </a:cubicBezTo>
                    <a:cubicBezTo>
                      <a:pt x="15" y="0"/>
                      <a:pt x="21" y="5"/>
                      <a:pt x="21" y="12"/>
                    </a:cubicBezTo>
                    <a:close/>
                  </a:path>
                </a:pathLst>
              </a:custGeom>
              <a:solidFill>
                <a:srgbClr val="FFB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任意多边形 229">
                <a:extLst>
                  <a:ext uri="{FF2B5EF4-FFF2-40B4-BE49-F238E27FC236}">
                    <a16:creationId xmlns:a16="http://schemas.microsoft.com/office/drawing/2014/main" id="{FC239180-B624-9791-7275-B92AC11B70B3}"/>
                  </a:ext>
                </a:extLst>
              </p:cNvPr>
              <p:cNvSpPr/>
              <p:nvPr/>
            </p:nvSpPr>
            <p:spPr bwMode="auto">
              <a:xfrm>
                <a:off x="6997701" y="3181351"/>
                <a:ext cx="404813" cy="1990725"/>
              </a:xfrm>
              <a:custGeom>
                <a:avLst/>
                <a:gdLst>
                  <a:gd name="T0" fmla="*/ 0 w 144"/>
                  <a:gd name="T1" fmla="*/ 0 h 709"/>
                  <a:gd name="T2" fmla="*/ 23 w 144"/>
                  <a:gd name="T3" fmla="*/ 363 h 709"/>
                  <a:gd name="T4" fmla="*/ 69 w 144"/>
                  <a:gd name="T5" fmla="*/ 709 h 709"/>
                  <a:gd name="T6" fmla="*/ 115 w 144"/>
                  <a:gd name="T7" fmla="*/ 709 h 709"/>
                  <a:gd name="T8" fmla="*/ 111 w 144"/>
                  <a:gd name="T9" fmla="*/ 372 h 709"/>
                  <a:gd name="T10" fmla="*/ 100 w 144"/>
                  <a:gd name="T11" fmla="*/ 0 h 709"/>
                  <a:gd name="T12" fmla="*/ 0 w 144"/>
                  <a:gd name="T13" fmla="*/ 0 h 709"/>
                </a:gdLst>
                <a:ahLst/>
                <a:cxnLst>
                  <a:cxn ang="0">
                    <a:pos x="T0" y="T1"/>
                  </a:cxn>
                  <a:cxn ang="0">
                    <a:pos x="T2" y="T3"/>
                  </a:cxn>
                  <a:cxn ang="0">
                    <a:pos x="T4" y="T5"/>
                  </a:cxn>
                  <a:cxn ang="0">
                    <a:pos x="T6" y="T7"/>
                  </a:cxn>
                  <a:cxn ang="0">
                    <a:pos x="T8" y="T9"/>
                  </a:cxn>
                  <a:cxn ang="0">
                    <a:pos x="T10" y="T11"/>
                  </a:cxn>
                  <a:cxn ang="0">
                    <a:pos x="T12" y="T13"/>
                  </a:cxn>
                </a:cxnLst>
                <a:rect l="0" t="0" r="r" b="b"/>
                <a:pathLst>
                  <a:path w="144" h="709">
                    <a:moveTo>
                      <a:pt x="0" y="0"/>
                    </a:moveTo>
                    <a:cubicBezTo>
                      <a:pt x="0" y="0"/>
                      <a:pt x="2" y="233"/>
                      <a:pt x="23" y="363"/>
                    </a:cubicBezTo>
                    <a:cubicBezTo>
                      <a:pt x="39" y="467"/>
                      <a:pt x="69" y="709"/>
                      <a:pt x="69" y="709"/>
                    </a:cubicBezTo>
                    <a:cubicBezTo>
                      <a:pt x="115" y="709"/>
                      <a:pt x="115" y="709"/>
                      <a:pt x="115" y="709"/>
                    </a:cubicBezTo>
                    <a:cubicBezTo>
                      <a:pt x="115" y="709"/>
                      <a:pt x="119" y="476"/>
                      <a:pt x="111" y="372"/>
                    </a:cubicBezTo>
                    <a:cubicBezTo>
                      <a:pt x="90" y="110"/>
                      <a:pt x="144" y="61"/>
                      <a:pt x="100" y="0"/>
                    </a:cubicBezTo>
                    <a:cubicBezTo>
                      <a:pt x="0" y="0"/>
                      <a:pt x="0" y="0"/>
                      <a:pt x="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任意多边形 230">
                <a:extLst>
                  <a:ext uri="{FF2B5EF4-FFF2-40B4-BE49-F238E27FC236}">
                    <a16:creationId xmlns:a16="http://schemas.microsoft.com/office/drawing/2014/main" id="{D50257BA-9D3F-40A1-6D04-2ED8A108C946}"/>
                  </a:ext>
                </a:extLst>
              </p:cNvPr>
              <p:cNvSpPr/>
              <p:nvPr/>
            </p:nvSpPr>
            <p:spPr bwMode="auto">
              <a:xfrm>
                <a:off x="7023101" y="3200401"/>
                <a:ext cx="306388" cy="1971675"/>
              </a:xfrm>
              <a:custGeom>
                <a:avLst/>
                <a:gdLst>
                  <a:gd name="T0" fmla="*/ 1 w 109"/>
                  <a:gd name="T1" fmla="*/ 235 h 702"/>
                  <a:gd name="T2" fmla="*/ 1 w 109"/>
                  <a:gd name="T3" fmla="*/ 235 h 702"/>
                  <a:gd name="T4" fmla="*/ 1 w 109"/>
                  <a:gd name="T5" fmla="*/ 235 h 702"/>
                  <a:gd name="T6" fmla="*/ 0 w 109"/>
                  <a:gd name="T7" fmla="*/ 217 h 702"/>
                  <a:gd name="T8" fmla="*/ 0 w 109"/>
                  <a:gd name="T9" fmla="*/ 217 h 702"/>
                  <a:gd name="T10" fmla="*/ 1 w 109"/>
                  <a:gd name="T11" fmla="*/ 235 h 702"/>
                  <a:gd name="T12" fmla="*/ 0 w 109"/>
                  <a:gd name="T13" fmla="*/ 217 h 702"/>
                  <a:gd name="T14" fmla="*/ 95 w 109"/>
                  <a:gd name="T15" fmla="*/ 0 h 702"/>
                  <a:gd name="T16" fmla="*/ 57 w 109"/>
                  <a:gd name="T17" fmla="*/ 0 h 702"/>
                  <a:gd name="T18" fmla="*/ 22 w 109"/>
                  <a:gd name="T19" fmla="*/ 149 h 702"/>
                  <a:gd name="T20" fmla="*/ 10 w 109"/>
                  <a:gd name="T21" fmla="*/ 328 h 702"/>
                  <a:gd name="T22" fmla="*/ 14 w 109"/>
                  <a:gd name="T23" fmla="*/ 356 h 702"/>
                  <a:gd name="T24" fmla="*/ 47 w 109"/>
                  <a:gd name="T25" fmla="*/ 603 h 702"/>
                  <a:gd name="T26" fmla="*/ 55 w 109"/>
                  <a:gd name="T27" fmla="*/ 631 h 702"/>
                  <a:gd name="T28" fmla="*/ 55 w 109"/>
                  <a:gd name="T29" fmla="*/ 631 h 702"/>
                  <a:gd name="T30" fmla="*/ 55 w 109"/>
                  <a:gd name="T31" fmla="*/ 631 h 702"/>
                  <a:gd name="T32" fmla="*/ 51 w 109"/>
                  <a:gd name="T33" fmla="*/ 632 h 702"/>
                  <a:gd name="T34" fmla="*/ 51 w 109"/>
                  <a:gd name="T35" fmla="*/ 635 h 702"/>
                  <a:gd name="T36" fmla="*/ 57 w 109"/>
                  <a:gd name="T37" fmla="*/ 647 h 702"/>
                  <a:gd name="T38" fmla="*/ 71 w 109"/>
                  <a:gd name="T39" fmla="*/ 676 h 702"/>
                  <a:gd name="T40" fmla="*/ 57 w 109"/>
                  <a:gd name="T41" fmla="*/ 682 h 702"/>
                  <a:gd name="T42" fmla="*/ 60 w 109"/>
                  <a:gd name="T43" fmla="*/ 702 h 702"/>
                  <a:gd name="T44" fmla="*/ 106 w 109"/>
                  <a:gd name="T45" fmla="*/ 702 h 702"/>
                  <a:gd name="T46" fmla="*/ 107 w 109"/>
                  <a:gd name="T47" fmla="*/ 564 h 702"/>
                  <a:gd name="T48" fmla="*/ 107 w 109"/>
                  <a:gd name="T49" fmla="*/ 532 h 702"/>
                  <a:gd name="T50" fmla="*/ 107 w 109"/>
                  <a:gd name="T51" fmla="*/ 509 h 702"/>
                  <a:gd name="T52" fmla="*/ 106 w 109"/>
                  <a:gd name="T53" fmla="*/ 468 h 702"/>
                  <a:gd name="T54" fmla="*/ 106 w 109"/>
                  <a:gd name="T55" fmla="*/ 467 h 702"/>
                  <a:gd name="T56" fmla="*/ 104 w 109"/>
                  <a:gd name="T57" fmla="*/ 407 h 702"/>
                  <a:gd name="T58" fmla="*/ 103 w 109"/>
                  <a:gd name="T59" fmla="*/ 384 h 702"/>
                  <a:gd name="T60" fmla="*/ 102 w 109"/>
                  <a:gd name="T61" fmla="*/ 365 h 702"/>
                  <a:gd name="T62" fmla="*/ 97 w 109"/>
                  <a:gd name="T63" fmla="*/ 282 h 702"/>
                  <a:gd name="T64" fmla="*/ 97 w 109"/>
                  <a:gd name="T65" fmla="*/ 259 h 702"/>
                  <a:gd name="T66" fmla="*/ 97 w 109"/>
                  <a:gd name="T67" fmla="*/ 246 h 702"/>
                  <a:gd name="T68" fmla="*/ 109 w 109"/>
                  <a:gd name="T69" fmla="*/ 53 h 702"/>
                  <a:gd name="T70" fmla="*/ 95 w 109"/>
                  <a:gd name="T71"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702">
                    <a:moveTo>
                      <a:pt x="1" y="235"/>
                    </a:moveTo>
                    <a:cubicBezTo>
                      <a:pt x="1" y="235"/>
                      <a:pt x="1" y="235"/>
                      <a:pt x="1" y="235"/>
                    </a:cubicBezTo>
                    <a:cubicBezTo>
                      <a:pt x="1" y="235"/>
                      <a:pt x="1" y="235"/>
                      <a:pt x="1" y="235"/>
                    </a:cubicBezTo>
                    <a:moveTo>
                      <a:pt x="0" y="217"/>
                    </a:moveTo>
                    <a:cubicBezTo>
                      <a:pt x="0" y="217"/>
                      <a:pt x="0" y="217"/>
                      <a:pt x="0" y="217"/>
                    </a:cubicBezTo>
                    <a:cubicBezTo>
                      <a:pt x="0" y="223"/>
                      <a:pt x="0" y="229"/>
                      <a:pt x="1" y="235"/>
                    </a:cubicBezTo>
                    <a:cubicBezTo>
                      <a:pt x="0" y="229"/>
                      <a:pt x="0" y="223"/>
                      <a:pt x="0" y="217"/>
                    </a:cubicBezTo>
                    <a:moveTo>
                      <a:pt x="95" y="0"/>
                    </a:moveTo>
                    <a:cubicBezTo>
                      <a:pt x="57" y="0"/>
                      <a:pt x="57" y="0"/>
                      <a:pt x="57" y="0"/>
                    </a:cubicBezTo>
                    <a:cubicBezTo>
                      <a:pt x="56" y="46"/>
                      <a:pt x="39" y="97"/>
                      <a:pt x="22" y="149"/>
                    </a:cubicBezTo>
                    <a:cubicBezTo>
                      <a:pt x="26" y="214"/>
                      <a:pt x="17" y="290"/>
                      <a:pt x="10" y="328"/>
                    </a:cubicBezTo>
                    <a:cubicBezTo>
                      <a:pt x="11" y="338"/>
                      <a:pt x="12" y="347"/>
                      <a:pt x="14" y="356"/>
                    </a:cubicBezTo>
                    <a:cubicBezTo>
                      <a:pt x="23" y="416"/>
                      <a:pt x="37" y="524"/>
                      <a:pt x="47" y="603"/>
                    </a:cubicBezTo>
                    <a:cubicBezTo>
                      <a:pt x="52" y="620"/>
                      <a:pt x="55" y="631"/>
                      <a:pt x="55" y="631"/>
                    </a:cubicBezTo>
                    <a:cubicBezTo>
                      <a:pt x="55" y="631"/>
                      <a:pt x="55" y="631"/>
                      <a:pt x="55" y="631"/>
                    </a:cubicBezTo>
                    <a:cubicBezTo>
                      <a:pt x="55" y="631"/>
                      <a:pt x="55" y="631"/>
                      <a:pt x="55" y="631"/>
                    </a:cubicBezTo>
                    <a:cubicBezTo>
                      <a:pt x="51" y="632"/>
                      <a:pt x="51" y="632"/>
                      <a:pt x="51" y="632"/>
                    </a:cubicBezTo>
                    <a:cubicBezTo>
                      <a:pt x="51" y="633"/>
                      <a:pt x="51" y="634"/>
                      <a:pt x="51" y="635"/>
                    </a:cubicBezTo>
                    <a:cubicBezTo>
                      <a:pt x="57" y="647"/>
                      <a:pt x="57" y="647"/>
                      <a:pt x="57" y="647"/>
                    </a:cubicBezTo>
                    <a:cubicBezTo>
                      <a:pt x="71" y="676"/>
                      <a:pt x="71" y="676"/>
                      <a:pt x="71" y="676"/>
                    </a:cubicBezTo>
                    <a:cubicBezTo>
                      <a:pt x="57" y="682"/>
                      <a:pt x="57" y="682"/>
                      <a:pt x="57" y="682"/>
                    </a:cubicBezTo>
                    <a:cubicBezTo>
                      <a:pt x="59" y="695"/>
                      <a:pt x="60" y="702"/>
                      <a:pt x="60" y="702"/>
                    </a:cubicBezTo>
                    <a:cubicBezTo>
                      <a:pt x="106" y="702"/>
                      <a:pt x="106" y="702"/>
                      <a:pt x="106" y="702"/>
                    </a:cubicBezTo>
                    <a:cubicBezTo>
                      <a:pt x="106" y="702"/>
                      <a:pt x="107" y="639"/>
                      <a:pt x="107" y="564"/>
                    </a:cubicBezTo>
                    <a:cubicBezTo>
                      <a:pt x="107" y="554"/>
                      <a:pt x="107" y="543"/>
                      <a:pt x="107" y="532"/>
                    </a:cubicBezTo>
                    <a:cubicBezTo>
                      <a:pt x="107" y="524"/>
                      <a:pt x="107" y="516"/>
                      <a:pt x="107" y="509"/>
                    </a:cubicBezTo>
                    <a:cubicBezTo>
                      <a:pt x="106" y="495"/>
                      <a:pt x="106" y="482"/>
                      <a:pt x="106" y="468"/>
                    </a:cubicBezTo>
                    <a:cubicBezTo>
                      <a:pt x="106" y="468"/>
                      <a:pt x="106" y="468"/>
                      <a:pt x="106" y="467"/>
                    </a:cubicBezTo>
                    <a:cubicBezTo>
                      <a:pt x="106" y="446"/>
                      <a:pt x="105" y="426"/>
                      <a:pt x="104" y="407"/>
                    </a:cubicBezTo>
                    <a:cubicBezTo>
                      <a:pt x="104" y="399"/>
                      <a:pt x="104" y="391"/>
                      <a:pt x="103" y="384"/>
                    </a:cubicBezTo>
                    <a:cubicBezTo>
                      <a:pt x="103" y="377"/>
                      <a:pt x="102" y="371"/>
                      <a:pt x="102" y="365"/>
                    </a:cubicBezTo>
                    <a:cubicBezTo>
                      <a:pt x="99" y="335"/>
                      <a:pt x="98" y="307"/>
                      <a:pt x="97" y="282"/>
                    </a:cubicBezTo>
                    <a:cubicBezTo>
                      <a:pt x="97" y="274"/>
                      <a:pt x="97" y="267"/>
                      <a:pt x="97" y="259"/>
                    </a:cubicBezTo>
                    <a:cubicBezTo>
                      <a:pt x="97" y="255"/>
                      <a:pt x="97" y="250"/>
                      <a:pt x="97" y="246"/>
                    </a:cubicBezTo>
                    <a:cubicBezTo>
                      <a:pt x="97" y="145"/>
                      <a:pt x="109" y="91"/>
                      <a:pt x="109" y="53"/>
                    </a:cubicBezTo>
                    <a:cubicBezTo>
                      <a:pt x="109" y="32"/>
                      <a:pt x="106" y="16"/>
                      <a:pt x="95" y="0"/>
                    </a:cubicBezTo>
                  </a:path>
                </a:pathLst>
              </a:custGeom>
              <a:solidFill>
                <a:srgbClr val="3C4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任意多边形 6">
                <a:extLst>
                  <a:ext uri="{FF2B5EF4-FFF2-40B4-BE49-F238E27FC236}">
                    <a16:creationId xmlns:a16="http://schemas.microsoft.com/office/drawing/2014/main" id="{A37D2B32-0136-7A30-F6F1-F5D030EEEB25}"/>
                  </a:ext>
                </a:extLst>
              </p:cNvPr>
              <p:cNvSpPr/>
              <p:nvPr/>
            </p:nvSpPr>
            <p:spPr bwMode="auto">
              <a:xfrm>
                <a:off x="7024688" y="3860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任意多边形 7">
                <a:extLst>
                  <a:ext uri="{FF2B5EF4-FFF2-40B4-BE49-F238E27FC236}">
                    <a16:creationId xmlns:a16="http://schemas.microsoft.com/office/drawing/2014/main" id="{F0C9AE7D-06AD-FB98-BC6C-4072B3780274}"/>
                  </a:ext>
                </a:extLst>
              </p:cNvPr>
              <p:cNvSpPr/>
              <p:nvPr/>
            </p:nvSpPr>
            <p:spPr bwMode="auto">
              <a:xfrm>
                <a:off x="7045325" y="4094163"/>
                <a:ext cx="4763" cy="26988"/>
              </a:xfrm>
              <a:custGeom>
                <a:avLst/>
                <a:gdLst>
                  <a:gd name="T0" fmla="*/ 0 w 2"/>
                  <a:gd name="T1" fmla="*/ 0 h 10"/>
                  <a:gd name="T2" fmla="*/ 0 w 2"/>
                  <a:gd name="T3" fmla="*/ 0 h 10"/>
                  <a:gd name="T4" fmla="*/ 2 w 2"/>
                  <a:gd name="T5" fmla="*/ 10 h 10"/>
                  <a:gd name="T6" fmla="*/ 2 w 2"/>
                  <a:gd name="T7" fmla="*/ 10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cubicBezTo>
                      <a:pt x="0" y="0"/>
                      <a:pt x="0" y="0"/>
                      <a:pt x="0" y="0"/>
                    </a:cubicBezTo>
                    <a:cubicBezTo>
                      <a:pt x="1" y="3"/>
                      <a:pt x="1" y="7"/>
                      <a:pt x="2" y="10"/>
                    </a:cubicBezTo>
                    <a:cubicBezTo>
                      <a:pt x="2" y="10"/>
                      <a:pt x="2" y="10"/>
                      <a:pt x="2" y="10"/>
                    </a:cubicBezTo>
                    <a:cubicBezTo>
                      <a:pt x="1" y="7"/>
                      <a:pt x="1" y="3"/>
                      <a:pt x="0" y="0"/>
                    </a:cubicBezTo>
                  </a:path>
                </a:pathLst>
              </a:custGeom>
              <a:solidFill>
                <a:srgbClr val="7084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任意多边形 8">
                <a:extLst>
                  <a:ext uri="{FF2B5EF4-FFF2-40B4-BE49-F238E27FC236}">
                    <a16:creationId xmlns:a16="http://schemas.microsoft.com/office/drawing/2014/main" id="{81DE3E47-018D-C196-87F1-839799C559D3}"/>
                  </a:ext>
                </a:extLst>
              </p:cNvPr>
              <p:cNvSpPr/>
              <p:nvPr/>
            </p:nvSpPr>
            <p:spPr bwMode="auto">
              <a:xfrm>
                <a:off x="7024688" y="3860801"/>
                <a:ext cx="20638" cy="233363"/>
              </a:xfrm>
              <a:custGeom>
                <a:avLst/>
                <a:gdLst>
                  <a:gd name="T0" fmla="*/ 0 w 7"/>
                  <a:gd name="T1" fmla="*/ 0 h 83"/>
                  <a:gd name="T2" fmla="*/ 7 w 7"/>
                  <a:gd name="T3" fmla="*/ 83 h 83"/>
                  <a:gd name="T4" fmla="*/ 7 w 7"/>
                  <a:gd name="T5" fmla="*/ 83 h 83"/>
                  <a:gd name="T6" fmla="*/ 0 w 7"/>
                  <a:gd name="T7" fmla="*/ 0 h 83"/>
                </a:gdLst>
                <a:ahLst/>
                <a:cxnLst>
                  <a:cxn ang="0">
                    <a:pos x="T0" y="T1"/>
                  </a:cxn>
                  <a:cxn ang="0">
                    <a:pos x="T2" y="T3"/>
                  </a:cxn>
                  <a:cxn ang="0">
                    <a:pos x="T4" y="T5"/>
                  </a:cxn>
                  <a:cxn ang="0">
                    <a:pos x="T6" y="T7"/>
                  </a:cxn>
                </a:cxnLst>
                <a:rect l="0" t="0" r="r" b="b"/>
                <a:pathLst>
                  <a:path w="7" h="83">
                    <a:moveTo>
                      <a:pt x="0" y="0"/>
                    </a:moveTo>
                    <a:cubicBezTo>
                      <a:pt x="2" y="29"/>
                      <a:pt x="4" y="57"/>
                      <a:pt x="7" y="83"/>
                    </a:cubicBezTo>
                    <a:cubicBezTo>
                      <a:pt x="7" y="83"/>
                      <a:pt x="7" y="83"/>
                      <a:pt x="7" y="83"/>
                    </a:cubicBezTo>
                    <a:cubicBezTo>
                      <a:pt x="4" y="57"/>
                      <a:pt x="2" y="29"/>
                      <a:pt x="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任意多边形 9">
                <a:extLst>
                  <a:ext uri="{FF2B5EF4-FFF2-40B4-BE49-F238E27FC236}">
                    <a16:creationId xmlns:a16="http://schemas.microsoft.com/office/drawing/2014/main" id="{9DABD86D-0A18-DDF0-06D7-732B78F65FE9}"/>
                  </a:ext>
                </a:extLst>
              </p:cNvPr>
              <p:cNvSpPr/>
              <p:nvPr/>
            </p:nvSpPr>
            <p:spPr bwMode="auto">
              <a:xfrm>
                <a:off x="7023100" y="3619501"/>
                <a:ext cx="73025" cy="501650"/>
              </a:xfrm>
              <a:custGeom>
                <a:avLst/>
                <a:gdLst>
                  <a:gd name="T0" fmla="*/ 22 w 26"/>
                  <a:gd name="T1" fmla="*/ 0 h 179"/>
                  <a:gd name="T2" fmla="*/ 0 w 26"/>
                  <a:gd name="T3" fmla="*/ 68 h 179"/>
                  <a:gd name="T4" fmla="*/ 1 w 26"/>
                  <a:gd name="T5" fmla="*/ 86 h 179"/>
                  <a:gd name="T6" fmla="*/ 1 w 26"/>
                  <a:gd name="T7" fmla="*/ 86 h 179"/>
                  <a:gd name="T8" fmla="*/ 1 w 26"/>
                  <a:gd name="T9" fmla="*/ 86 h 179"/>
                  <a:gd name="T10" fmla="*/ 10 w 26"/>
                  <a:gd name="T11" fmla="*/ 179 h 179"/>
                  <a:gd name="T12" fmla="*/ 22 w 26"/>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26" h="179">
                    <a:moveTo>
                      <a:pt x="22" y="0"/>
                    </a:moveTo>
                    <a:cubicBezTo>
                      <a:pt x="14" y="23"/>
                      <a:pt x="6" y="46"/>
                      <a:pt x="0" y="68"/>
                    </a:cubicBezTo>
                    <a:cubicBezTo>
                      <a:pt x="0" y="74"/>
                      <a:pt x="0" y="80"/>
                      <a:pt x="1" y="86"/>
                    </a:cubicBezTo>
                    <a:cubicBezTo>
                      <a:pt x="1" y="86"/>
                      <a:pt x="1" y="86"/>
                      <a:pt x="1" y="86"/>
                    </a:cubicBezTo>
                    <a:cubicBezTo>
                      <a:pt x="1" y="86"/>
                      <a:pt x="1" y="86"/>
                      <a:pt x="1" y="86"/>
                    </a:cubicBezTo>
                    <a:cubicBezTo>
                      <a:pt x="3" y="119"/>
                      <a:pt x="6" y="151"/>
                      <a:pt x="10" y="179"/>
                    </a:cubicBezTo>
                    <a:cubicBezTo>
                      <a:pt x="17" y="141"/>
                      <a:pt x="26" y="65"/>
                      <a:pt x="22" y="0"/>
                    </a:cubicBezTo>
                  </a:path>
                </a:pathLst>
              </a:custGeom>
              <a:solidFill>
                <a:srgbClr val="2A32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任意多边形 10">
                <a:extLst>
                  <a:ext uri="{FF2B5EF4-FFF2-40B4-BE49-F238E27FC236}">
                    <a16:creationId xmlns:a16="http://schemas.microsoft.com/office/drawing/2014/main" id="{F6705780-2BF1-F276-2D4A-21E7A0A84E19}"/>
                  </a:ext>
                </a:extLst>
              </p:cNvPr>
              <p:cNvSpPr/>
              <p:nvPr/>
            </p:nvSpPr>
            <p:spPr bwMode="auto">
              <a:xfrm>
                <a:off x="7172325" y="5113338"/>
                <a:ext cx="173038" cy="61913"/>
              </a:xfrm>
              <a:custGeom>
                <a:avLst/>
                <a:gdLst>
                  <a:gd name="T0" fmla="*/ 1 w 109"/>
                  <a:gd name="T1" fmla="*/ 39 h 39"/>
                  <a:gd name="T2" fmla="*/ 104 w 109"/>
                  <a:gd name="T3" fmla="*/ 39 h 39"/>
                  <a:gd name="T4" fmla="*/ 109 w 109"/>
                  <a:gd name="T5" fmla="*/ 3 h 39"/>
                  <a:gd name="T6" fmla="*/ 0 w 109"/>
                  <a:gd name="T7" fmla="*/ 0 h 39"/>
                  <a:gd name="T8" fmla="*/ 1 w 109"/>
                  <a:gd name="T9" fmla="*/ 39 h 39"/>
                </a:gdLst>
                <a:ahLst/>
                <a:cxnLst>
                  <a:cxn ang="0">
                    <a:pos x="T0" y="T1"/>
                  </a:cxn>
                  <a:cxn ang="0">
                    <a:pos x="T2" y="T3"/>
                  </a:cxn>
                  <a:cxn ang="0">
                    <a:pos x="T4" y="T5"/>
                  </a:cxn>
                  <a:cxn ang="0">
                    <a:pos x="T6" y="T7"/>
                  </a:cxn>
                  <a:cxn ang="0">
                    <a:pos x="T8" y="T9"/>
                  </a:cxn>
                </a:cxnLst>
                <a:rect l="0" t="0" r="r" b="b"/>
                <a:pathLst>
                  <a:path w="109" h="39">
                    <a:moveTo>
                      <a:pt x="1" y="39"/>
                    </a:moveTo>
                    <a:lnTo>
                      <a:pt x="104" y="39"/>
                    </a:lnTo>
                    <a:lnTo>
                      <a:pt x="109" y="3"/>
                    </a:lnTo>
                    <a:lnTo>
                      <a:pt x="0" y="0"/>
                    </a:lnTo>
                    <a:lnTo>
                      <a:pt x="1" y="39"/>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任意多边形 11">
                <a:extLst>
                  <a:ext uri="{FF2B5EF4-FFF2-40B4-BE49-F238E27FC236}">
                    <a16:creationId xmlns:a16="http://schemas.microsoft.com/office/drawing/2014/main" id="{2FD6B955-474C-6E93-3CBE-8E185557B9F7}"/>
                  </a:ext>
                </a:extLst>
              </p:cNvPr>
              <p:cNvSpPr/>
              <p:nvPr/>
            </p:nvSpPr>
            <p:spPr bwMode="auto">
              <a:xfrm>
                <a:off x="7188200" y="2579688"/>
                <a:ext cx="207963" cy="284163"/>
              </a:xfrm>
              <a:custGeom>
                <a:avLst/>
                <a:gdLst>
                  <a:gd name="T0" fmla="*/ 11 w 74"/>
                  <a:gd name="T1" fmla="*/ 18 h 101"/>
                  <a:gd name="T2" fmla="*/ 62 w 74"/>
                  <a:gd name="T3" fmla="*/ 0 h 101"/>
                  <a:gd name="T4" fmla="*/ 74 w 74"/>
                  <a:gd name="T5" fmla="*/ 54 h 101"/>
                  <a:gd name="T6" fmla="*/ 29 w 74"/>
                  <a:gd name="T7" fmla="*/ 96 h 101"/>
                  <a:gd name="T8" fmla="*/ 11 w 74"/>
                  <a:gd name="T9" fmla="*/ 18 h 101"/>
                </a:gdLst>
                <a:ahLst/>
                <a:cxnLst>
                  <a:cxn ang="0">
                    <a:pos x="T0" y="T1"/>
                  </a:cxn>
                  <a:cxn ang="0">
                    <a:pos x="T2" y="T3"/>
                  </a:cxn>
                  <a:cxn ang="0">
                    <a:pos x="T4" y="T5"/>
                  </a:cxn>
                  <a:cxn ang="0">
                    <a:pos x="T6" y="T7"/>
                  </a:cxn>
                  <a:cxn ang="0">
                    <a:pos x="T8" y="T9"/>
                  </a:cxn>
                </a:cxnLst>
                <a:rect l="0" t="0" r="r" b="b"/>
                <a:pathLst>
                  <a:path w="74" h="101">
                    <a:moveTo>
                      <a:pt x="11" y="18"/>
                    </a:moveTo>
                    <a:cubicBezTo>
                      <a:pt x="17" y="7"/>
                      <a:pt x="46" y="0"/>
                      <a:pt x="62" y="0"/>
                    </a:cubicBezTo>
                    <a:cubicBezTo>
                      <a:pt x="74" y="54"/>
                      <a:pt x="74" y="54"/>
                      <a:pt x="74" y="54"/>
                    </a:cubicBezTo>
                    <a:cubicBezTo>
                      <a:pt x="74" y="54"/>
                      <a:pt x="42" y="101"/>
                      <a:pt x="29" y="96"/>
                    </a:cubicBezTo>
                    <a:cubicBezTo>
                      <a:pt x="13" y="90"/>
                      <a:pt x="0" y="41"/>
                      <a:pt x="11" y="18"/>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任意多边形 12">
                <a:extLst>
                  <a:ext uri="{FF2B5EF4-FFF2-40B4-BE49-F238E27FC236}">
                    <a16:creationId xmlns:a16="http://schemas.microsoft.com/office/drawing/2014/main" id="{F9E1BEF6-AC80-5A05-3F5C-A36882A309A4}"/>
                  </a:ext>
                </a:extLst>
              </p:cNvPr>
              <p:cNvSpPr/>
              <p:nvPr/>
            </p:nvSpPr>
            <p:spPr bwMode="auto">
              <a:xfrm>
                <a:off x="7269163" y="2579688"/>
                <a:ext cx="127000" cy="263525"/>
              </a:xfrm>
              <a:custGeom>
                <a:avLst/>
                <a:gdLst>
                  <a:gd name="T0" fmla="*/ 33 w 45"/>
                  <a:gd name="T1" fmla="*/ 0 h 94"/>
                  <a:gd name="T2" fmla="*/ 0 w 45"/>
                  <a:gd name="T3" fmla="*/ 7 h 94"/>
                  <a:gd name="T4" fmla="*/ 27 w 45"/>
                  <a:gd name="T5" fmla="*/ 11 h 94"/>
                  <a:gd name="T6" fmla="*/ 27 w 45"/>
                  <a:gd name="T7" fmla="*/ 11 h 94"/>
                  <a:gd name="T8" fmla="*/ 27 w 45"/>
                  <a:gd name="T9" fmla="*/ 11 h 94"/>
                  <a:gd name="T10" fmla="*/ 10 w 45"/>
                  <a:gd name="T11" fmla="*/ 94 h 94"/>
                  <a:gd name="T12" fmla="*/ 45 w 45"/>
                  <a:gd name="T13" fmla="*/ 54 h 94"/>
                  <a:gd name="T14" fmla="*/ 43 w 45"/>
                  <a:gd name="T15" fmla="*/ 44 h 94"/>
                  <a:gd name="T16" fmla="*/ 35 w 45"/>
                  <a:gd name="T17" fmla="*/ 9 h 94"/>
                  <a:gd name="T18" fmla="*/ 33 w 45"/>
                  <a:gd name="T19" fmla="*/ 0 h 94"/>
                  <a:gd name="T20" fmla="*/ 33 w 45"/>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94">
                    <a:moveTo>
                      <a:pt x="33" y="0"/>
                    </a:moveTo>
                    <a:cubicBezTo>
                      <a:pt x="24" y="0"/>
                      <a:pt x="11" y="3"/>
                      <a:pt x="0" y="7"/>
                    </a:cubicBezTo>
                    <a:cubicBezTo>
                      <a:pt x="16" y="9"/>
                      <a:pt x="27" y="11"/>
                      <a:pt x="27" y="11"/>
                    </a:cubicBezTo>
                    <a:cubicBezTo>
                      <a:pt x="27" y="11"/>
                      <a:pt x="27" y="11"/>
                      <a:pt x="27" y="11"/>
                    </a:cubicBezTo>
                    <a:cubicBezTo>
                      <a:pt x="27" y="11"/>
                      <a:pt x="27" y="11"/>
                      <a:pt x="27" y="11"/>
                    </a:cubicBezTo>
                    <a:cubicBezTo>
                      <a:pt x="20" y="45"/>
                      <a:pt x="14" y="71"/>
                      <a:pt x="10" y="94"/>
                    </a:cubicBezTo>
                    <a:cubicBezTo>
                      <a:pt x="25" y="84"/>
                      <a:pt x="45" y="54"/>
                      <a:pt x="45" y="54"/>
                    </a:cubicBezTo>
                    <a:cubicBezTo>
                      <a:pt x="43" y="44"/>
                      <a:pt x="43" y="44"/>
                      <a:pt x="43" y="44"/>
                    </a:cubicBezTo>
                    <a:cubicBezTo>
                      <a:pt x="35" y="9"/>
                      <a:pt x="35" y="9"/>
                      <a:pt x="35" y="9"/>
                    </a:cubicBezTo>
                    <a:cubicBezTo>
                      <a:pt x="33" y="0"/>
                      <a:pt x="33" y="0"/>
                      <a:pt x="33" y="0"/>
                    </a:cubicBezTo>
                    <a:cubicBezTo>
                      <a:pt x="33" y="0"/>
                      <a:pt x="33" y="0"/>
                      <a:pt x="33" y="0"/>
                    </a:cubicBezTo>
                  </a:path>
                </a:pathLst>
              </a:custGeom>
              <a:solidFill>
                <a:srgbClr val="264A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任意多边形 13">
                <a:extLst>
                  <a:ext uri="{FF2B5EF4-FFF2-40B4-BE49-F238E27FC236}">
                    <a16:creationId xmlns:a16="http://schemas.microsoft.com/office/drawing/2014/main" id="{0AF5BBFE-2D65-0AD0-D594-408B6D6CDAA9}"/>
                  </a:ext>
                </a:extLst>
              </p:cNvPr>
              <p:cNvSpPr/>
              <p:nvPr/>
            </p:nvSpPr>
            <p:spPr bwMode="auto">
              <a:xfrm>
                <a:off x="7070725" y="5135563"/>
                <a:ext cx="52388" cy="33338"/>
              </a:xfrm>
              <a:custGeom>
                <a:avLst/>
                <a:gdLst>
                  <a:gd name="T0" fmla="*/ 19 w 19"/>
                  <a:gd name="T1" fmla="*/ 1 h 12"/>
                  <a:gd name="T2" fmla="*/ 19 w 19"/>
                  <a:gd name="T3" fmla="*/ 0 h 12"/>
                  <a:gd name="T4" fmla="*/ 19 w 19"/>
                  <a:gd name="T5" fmla="*/ 0 h 12"/>
                  <a:gd name="T6" fmla="*/ 0 w 19"/>
                  <a:gd name="T7" fmla="*/ 7 h 12"/>
                  <a:gd name="T8" fmla="*/ 0 w 19"/>
                  <a:gd name="T9" fmla="*/ 9 h 12"/>
                  <a:gd name="T10" fmla="*/ 4 w 19"/>
                  <a:gd name="T11" fmla="*/ 12 h 12"/>
                  <a:gd name="T12" fmla="*/ 19 w 19"/>
                  <a:gd name="T13" fmla="*/ 1 h 12"/>
                  <a:gd name="T14" fmla="*/ 2 w 19"/>
                  <a:gd name="T15" fmla="*/ 7 h 12"/>
                  <a:gd name="T16" fmla="*/ 17 w 19"/>
                  <a:gd name="T17" fmla="*/ 2 h 12"/>
                  <a:gd name="T18" fmla="*/ 4 w 19"/>
                  <a:gd name="T19" fmla="*/ 10 h 12"/>
                  <a:gd name="T20" fmla="*/ 2 w 19"/>
                  <a:gd name="T21" fmla="*/ 9 h 12"/>
                  <a:gd name="T22" fmla="*/ 2 w 19"/>
                  <a:gd name="T23" fmla="*/ 8 h 12"/>
                  <a:gd name="T24" fmla="*/ 2 w 19"/>
                  <a:gd name="T2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2">
                    <a:moveTo>
                      <a:pt x="19" y="1"/>
                    </a:moveTo>
                    <a:cubicBezTo>
                      <a:pt x="19" y="0"/>
                      <a:pt x="19" y="0"/>
                      <a:pt x="19" y="0"/>
                    </a:cubicBezTo>
                    <a:cubicBezTo>
                      <a:pt x="19" y="0"/>
                      <a:pt x="19" y="0"/>
                      <a:pt x="19" y="0"/>
                    </a:cubicBezTo>
                    <a:cubicBezTo>
                      <a:pt x="17" y="0"/>
                      <a:pt x="2" y="3"/>
                      <a:pt x="0" y="7"/>
                    </a:cubicBezTo>
                    <a:cubicBezTo>
                      <a:pt x="0" y="8"/>
                      <a:pt x="0" y="9"/>
                      <a:pt x="0" y="9"/>
                    </a:cubicBezTo>
                    <a:cubicBezTo>
                      <a:pt x="1" y="11"/>
                      <a:pt x="2" y="12"/>
                      <a:pt x="4" y="12"/>
                    </a:cubicBezTo>
                    <a:cubicBezTo>
                      <a:pt x="9" y="12"/>
                      <a:pt x="16" y="5"/>
                      <a:pt x="19" y="1"/>
                    </a:cubicBezTo>
                    <a:close/>
                    <a:moveTo>
                      <a:pt x="2" y="7"/>
                    </a:moveTo>
                    <a:cubicBezTo>
                      <a:pt x="3" y="5"/>
                      <a:pt x="11" y="3"/>
                      <a:pt x="17" y="2"/>
                    </a:cubicBezTo>
                    <a:cubicBezTo>
                      <a:pt x="11" y="7"/>
                      <a:pt x="7" y="10"/>
                      <a:pt x="4" y="10"/>
                    </a:cubicBezTo>
                    <a:cubicBezTo>
                      <a:pt x="3" y="10"/>
                      <a:pt x="2" y="9"/>
                      <a:pt x="2" y="9"/>
                    </a:cubicBezTo>
                    <a:cubicBezTo>
                      <a:pt x="2" y="8"/>
                      <a:pt x="2" y="8"/>
                      <a:pt x="2" y="8"/>
                    </a:cubicBezTo>
                    <a:lnTo>
                      <a:pt x="2" y="7"/>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2" name="任意多边形 14">
                <a:extLst>
                  <a:ext uri="{FF2B5EF4-FFF2-40B4-BE49-F238E27FC236}">
                    <a16:creationId xmlns:a16="http://schemas.microsoft.com/office/drawing/2014/main" id="{8E4B1E84-840A-8616-0B9F-E7117F6BAE5D}"/>
                  </a:ext>
                </a:extLst>
              </p:cNvPr>
              <p:cNvSpPr/>
              <p:nvPr/>
            </p:nvSpPr>
            <p:spPr bwMode="auto">
              <a:xfrm>
                <a:off x="7075488" y="5116513"/>
                <a:ext cx="47625" cy="26988"/>
              </a:xfrm>
              <a:custGeom>
                <a:avLst/>
                <a:gdLst>
                  <a:gd name="T0" fmla="*/ 17 w 17"/>
                  <a:gd name="T1" fmla="*/ 8 h 10"/>
                  <a:gd name="T2" fmla="*/ 17 w 17"/>
                  <a:gd name="T3" fmla="*/ 8 h 10"/>
                  <a:gd name="T4" fmla="*/ 17 w 17"/>
                  <a:gd name="T5" fmla="*/ 7 h 10"/>
                  <a:gd name="T6" fmla="*/ 6 w 17"/>
                  <a:gd name="T7" fmla="*/ 0 h 10"/>
                  <a:gd name="T8" fmla="*/ 1 w 17"/>
                  <a:gd name="T9" fmla="*/ 1 h 10"/>
                  <a:gd name="T10" fmla="*/ 0 w 17"/>
                  <a:gd name="T11" fmla="*/ 5 h 10"/>
                  <a:gd name="T12" fmla="*/ 17 w 17"/>
                  <a:gd name="T13" fmla="*/ 9 h 10"/>
                  <a:gd name="T14" fmla="*/ 17 w 17"/>
                  <a:gd name="T15" fmla="*/ 8 h 10"/>
                  <a:gd name="T16" fmla="*/ 2 w 17"/>
                  <a:gd name="T17" fmla="*/ 3 h 10"/>
                  <a:gd name="T18" fmla="*/ 2 w 17"/>
                  <a:gd name="T19" fmla="*/ 2 h 10"/>
                  <a:gd name="T20" fmla="*/ 6 w 17"/>
                  <a:gd name="T21" fmla="*/ 1 h 10"/>
                  <a:gd name="T22" fmla="*/ 15 w 17"/>
                  <a:gd name="T23" fmla="*/ 7 h 10"/>
                  <a:gd name="T24" fmla="*/ 2 w 17"/>
                  <a:gd name="T25" fmla="*/ 4 h 10"/>
                  <a:gd name="T26" fmla="*/ 2 w 17"/>
                  <a:gd name="T2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0">
                    <a:moveTo>
                      <a:pt x="17" y="8"/>
                    </a:moveTo>
                    <a:cubicBezTo>
                      <a:pt x="17" y="8"/>
                      <a:pt x="17" y="8"/>
                      <a:pt x="17" y="8"/>
                    </a:cubicBezTo>
                    <a:cubicBezTo>
                      <a:pt x="17" y="7"/>
                      <a:pt x="17" y="7"/>
                      <a:pt x="17" y="7"/>
                    </a:cubicBezTo>
                    <a:cubicBezTo>
                      <a:pt x="17" y="7"/>
                      <a:pt x="11" y="0"/>
                      <a:pt x="6" y="0"/>
                    </a:cubicBezTo>
                    <a:cubicBezTo>
                      <a:pt x="4" y="0"/>
                      <a:pt x="3" y="0"/>
                      <a:pt x="1" y="1"/>
                    </a:cubicBezTo>
                    <a:cubicBezTo>
                      <a:pt x="0" y="3"/>
                      <a:pt x="0" y="4"/>
                      <a:pt x="0" y="5"/>
                    </a:cubicBezTo>
                    <a:cubicBezTo>
                      <a:pt x="2" y="8"/>
                      <a:pt x="13" y="10"/>
                      <a:pt x="17" y="9"/>
                    </a:cubicBezTo>
                    <a:lnTo>
                      <a:pt x="17" y="8"/>
                    </a:lnTo>
                    <a:close/>
                    <a:moveTo>
                      <a:pt x="2" y="3"/>
                    </a:moveTo>
                    <a:cubicBezTo>
                      <a:pt x="2" y="2"/>
                      <a:pt x="2" y="2"/>
                      <a:pt x="2" y="2"/>
                    </a:cubicBezTo>
                    <a:cubicBezTo>
                      <a:pt x="3" y="2"/>
                      <a:pt x="4" y="1"/>
                      <a:pt x="6" y="1"/>
                    </a:cubicBezTo>
                    <a:cubicBezTo>
                      <a:pt x="9" y="2"/>
                      <a:pt x="13" y="5"/>
                      <a:pt x="15" y="7"/>
                    </a:cubicBezTo>
                    <a:cubicBezTo>
                      <a:pt x="10" y="8"/>
                      <a:pt x="3" y="6"/>
                      <a:pt x="2" y="4"/>
                    </a:cubicBezTo>
                    <a:cubicBezTo>
                      <a:pt x="2" y="4"/>
                      <a:pt x="1" y="4"/>
                      <a:pt x="2" y="3"/>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任意多边形 15">
                <a:extLst>
                  <a:ext uri="{FF2B5EF4-FFF2-40B4-BE49-F238E27FC236}">
                    <a16:creationId xmlns:a16="http://schemas.microsoft.com/office/drawing/2014/main" id="{AA097258-632A-1EB3-29B4-109456A68888}"/>
                  </a:ext>
                </a:extLst>
              </p:cNvPr>
              <p:cNvSpPr/>
              <p:nvPr/>
            </p:nvSpPr>
            <p:spPr bwMode="auto">
              <a:xfrm>
                <a:off x="7042150" y="4902201"/>
                <a:ext cx="179388" cy="236538"/>
              </a:xfrm>
              <a:custGeom>
                <a:avLst/>
                <a:gdLst>
                  <a:gd name="T0" fmla="*/ 113 w 113"/>
                  <a:gd name="T1" fmla="*/ 124 h 149"/>
                  <a:gd name="T2" fmla="*/ 60 w 113"/>
                  <a:gd name="T3" fmla="*/ 149 h 149"/>
                  <a:gd name="T4" fmla="*/ 35 w 113"/>
                  <a:gd name="T5" fmla="*/ 97 h 149"/>
                  <a:gd name="T6" fmla="*/ 4 w 113"/>
                  <a:gd name="T7" fmla="*/ 32 h 149"/>
                  <a:gd name="T8" fmla="*/ 0 w 113"/>
                  <a:gd name="T9" fmla="*/ 25 h 149"/>
                  <a:gd name="T10" fmla="*/ 55 w 113"/>
                  <a:gd name="T11" fmla="*/ 0 h 149"/>
                  <a:gd name="T12" fmla="*/ 58 w 113"/>
                  <a:gd name="T13" fmla="*/ 9 h 149"/>
                  <a:gd name="T14" fmla="*/ 89 w 113"/>
                  <a:gd name="T15" fmla="*/ 73 h 149"/>
                  <a:gd name="T16" fmla="*/ 113 w 113"/>
                  <a:gd name="T17" fmla="*/ 12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49">
                    <a:moveTo>
                      <a:pt x="113" y="124"/>
                    </a:moveTo>
                    <a:lnTo>
                      <a:pt x="60" y="149"/>
                    </a:lnTo>
                    <a:lnTo>
                      <a:pt x="35" y="97"/>
                    </a:lnTo>
                    <a:lnTo>
                      <a:pt x="4" y="32"/>
                    </a:lnTo>
                    <a:lnTo>
                      <a:pt x="0" y="25"/>
                    </a:lnTo>
                    <a:lnTo>
                      <a:pt x="55" y="0"/>
                    </a:lnTo>
                    <a:lnTo>
                      <a:pt x="58" y="9"/>
                    </a:lnTo>
                    <a:lnTo>
                      <a:pt x="89" y="73"/>
                    </a:lnTo>
                    <a:lnTo>
                      <a:pt x="113" y="124"/>
                    </a:lnTo>
                    <a:close/>
                  </a:path>
                </a:pathLst>
              </a:custGeom>
              <a:solidFill>
                <a:srgbClr val="FFB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任意多边形 16">
                <a:extLst>
                  <a:ext uri="{FF2B5EF4-FFF2-40B4-BE49-F238E27FC236}">
                    <a16:creationId xmlns:a16="http://schemas.microsoft.com/office/drawing/2014/main" id="{629A32D7-B8E5-6527-2242-3B80ACB5C577}"/>
                  </a:ext>
                </a:extLst>
              </p:cNvPr>
              <p:cNvSpPr/>
              <p:nvPr/>
            </p:nvSpPr>
            <p:spPr bwMode="auto">
              <a:xfrm>
                <a:off x="7042150" y="4902201"/>
                <a:ext cx="179388" cy="236538"/>
              </a:xfrm>
              <a:custGeom>
                <a:avLst/>
                <a:gdLst>
                  <a:gd name="T0" fmla="*/ 113 w 113"/>
                  <a:gd name="T1" fmla="*/ 124 h 149"/>
                  <a:gd name="T2" fmla="*/ 60 w 113"/>
                  <a:gd name="T3" fmla="*/ 149 h 149"/>
                  <a:gd name="T4" fmla="*/ 35 w 113"/>
                  <a:gd name="T5" fmla="*/ 97 h 149"/>
                  <a:gd name="T6" fmla="*/ 4 w 113"/>
                  <a:gd name="T7" fmla="*/ 32 h 149"/>
                  <a:gd name="T8" fmla="*/ 0 w 113"/>
                  <a:gd name="T9" fmla="*/ 25 h 149"/>
                  <a:gd name="T10" fmla="*/ 55 w 113"/>
                  <a:gd name="T11" fmla="*/ 0 h 149"/>
                  <a:gd name="T12" fmla="*/ 58 w 113"/>
                  <a:gd name="T13" fmla="*/ 9 h 149"/>
                  <a:gd name="T14" fmla="*/ 89 w 113"/>
                  <a:gd name="T15" fmla="*/ 73 h 149"/>
                  <a:gd name="T16" fmla="*/ 113 w 113"/>
                  <a:gd name="T17" fmla="*/ 12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49">
                    <a:moveTo>
                      <a:pt x="113" y="124"/>
                    </a:moveTo>
                    <a:lnTo>
                      <a:pt x="60" y="149"/>
                    </a:lnTo>
                    <a:lnTo>
                      <a:pt x="35" y="97"/>
                    </a:lnTo>
                    <a:lnTo>
                      <a:pt x="4" y="32"/>
                    </a:lnTo>
                    <a:lnTo>
                      <a:pt x="0" y="25"/>
                    </a:lnTo>
                    <a:lnTo>
                      <a:pt x="55" y="0"/>
                    </a:lnTo>
                    <a:lnTo>
                      <a:pt x="58" y="9"/>
                    </a:lnTo>
                    <a:lnTo>
                      <a:pt x="89" y="73"/>
                    </a:lnTo>
                    <a:lnTo>
                      <a:pt x="113"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5" name="任意多边形 17">
                <a:extLst>
                  <a:ext uri="{FF2B5EF4-FFF2-40B4-BE49-F238E27FC236}">
                    <a16:creationId xmlns:a16="http://schemas.microsoft.com/office/drawing/2014/main" id="{AA3CAC06-0A59-A343-013A-FB7C3CE5EBAB}"/>
                  </a:ext>
                </a:extLst>
              </p:cNvPr>
              <p:cNvSpPr/>
              <p:nvPr/>
            </p:nvSpPr>
            <p:spPr bwMode="auto">
              <a:xfrm>
                <a:off x="7081838" y="4978401"/>
                <a:ext cx="101600" cy="77788"/>
              </a:xfrm>
              <a:custGeom>
                <a:avLst/>
                <a:gdLst>
                  <a:gd name="T0" fmla="*/ 53 w 64"/>
                  <a:gd name="T1" fmla="*/ 0 h 49"/>
                  <a:gd name="T2" fmla="*/ 0 w 64"/>
                  <a:gd name="T3" fmla="*/ 26 h 49"/>
                  <a:gd name="T4" fmla="*/ 10 w 64"/>
                  <a:gd name="T5" fmla="*/ 49 h 49"/>
                  <a:gd name="T6" fmla="*/ 64 w 64"/>
                  <a:gd name="T7" fmla="*/ 25 h 49"/>
                  <a:gd name="T8" fmla="*/ 53 w 64"/>
                  <a:gd name="T9" fmla="*/ 3 h 49"/>
                  <a:gd name="T10" fmla="*/ 53 w 64"/>
                  <a:gd name="T11" fmla="*/ 0 h 49"/>
                </a:gdLst>
                <a:ahLst/>
                <a:cxnLst>
                  <a:cxn ang="0">
                    <a:pos x="T0" y="T1"/>
                  </a:cxn>
                  <a:cxn ang="0">
                    <a:pos x="T2" y="T3"/>
                  </a:cxn>
                  <a:cxn ang="0">
                    <a:pos x="T4" y="T5"/>
                  </a:cxn>
                  <a:cxn ang="0">
                    <a:pos x="T6" y="T7"/>
                  </a:cxn>
                  <a:cxn ang="0">
                    <a:pos x="T8" y="T9"/>
                  </a:cxn>
                  <a:cxn ang="0">
                    <a:pos x="T10" y="T11"/>
                  </a:cxn>
                </a:cxnLst>
                <a:rect l="0" t="0" r="r" b="b"/>
                <a:pathLst>
                  <a:path w="64" h="49">
                    <a:moveTo>
                      <a:pt x="53" y="0"/>
                    </a:moveTo>
                    <a:lnTo>
                      <a:pt x="0" y="26"/>
                    </a:lnTo>
                    <a:lnTo>
                      <a:pt x="10" y="49"/>
                    </a:lnTo>
                    <a:lnTo>
                      <a:pt x="64" y="25"/>
                    </a:lnTo>
                    <a:lnTo>
                      <a:pt x="53" y="3"/>
                    </a:lnTo>
                    <a:lnTo>
                      <a:pt x="53" y="0"/>
                    </a:lnTo>
                    <a:close/>
                  </a:path>
                </a:pathLst>
              </a:custGeom>
              <a:solidFill>
                <a:srgbClr val="CC91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6" name="任意多边形 18">
                <a:extLst>
                  <a:ext uri="{FF2B5EF4-FFF2-40B4-BE49-F238E27FC236}">
                    <a16:creationId xmlns:a16="http://schemas.microsoft.com/office/drawing/2014/main" id="{7C88FC43-999F-FD9A-39D5-71DCBA1E1419}"/>
                  </a:ext>
                </a:extLst>
              </p:cNvPr>
              <p:cNvSpPr/>
              <p:nvPr/>
            </p:nvSpPr>
            <p:spPr bwMode="auto">
              <a:xfrm>
                <a:off x="7081838" y="4978401"/>
                <a:ext cx="101600" cy="77788"/>
              </a:xfrm>
              <a:custGeom>
                <a:avLst/>
                <a:gdLst>
                  <a:gd name="T0" fmla="*/ 53 w 64"/>
                  <a:gd name="T1" fmla="*/ 0 h 49"/>
                  <a:gd name="T2" fmla="*/ 0 w 64"/>
                  <a:gd name="T3" fmla="*/ 26 h 49"/>
                  <a:gd name="T4" fmla="*/ 10 w 64"/>
                  <a:gd name="T5" fmla="*/ 49 h 49"/>
                  <a:gd name="T6" fmla="*/ 64 w 64"/>
                  <a:gd name="T7" fmla="*/ 25 h 49"/>
                  <a:gd name="T8" fmla="*/ 53 w 64"/>
                  <a:gd name="T9" fmla="*/ 3 h 49"/>
                  <a:gd name="T10" fmla="*/ 53 w 64"/>
                  <a:gd name="T11" fmla="*/ 0 h 49"/>
                </a:gdLst>
                <a:ahLst/>
                <a:cxnLst>
                  <a:cxn ang="0">
                    <a:pos x="T0" y="T1"/>
                  </a:cxn>
                  <a:cxn ang="0">
                    <a:pos x="T2" y="T3"/>
                  </a:cxn>
                  <a:cxn ang="0">
                    <a:pos x="T4" y="T5"/>
                  </a:cxn>
                  <a:cxn ang="0">
                    <a:pos x="T6" y="T7"/>
                  </a:cxn>
                  <a:cxn ang="0">
                    <a:pos x="T8" y="T9"/>
                  </a:cxn>
                  <a:cxn ang="0">
                    <a:pos x="T10" y="T11"/>
                  </a:cxn>
                </a:cxnLst>
                <a:rect l="0" t="0" r="r" b="b"/>
                <a:pathLst>
                  <a:path w="64" h="49">
                    <a:moveTo>
                      <a:pt x="53" y="0"/>
                    </a:moveTo>
                    <a:lnTo>
                      <a:pt x="0" y="26"/>
                    </a:lnTo>
                    <a:lnTo>
                      <a:pt x="10" y="49"/>
                    </a:lnTo>
                    <a:lnTo>
                      <a:pt x="64" y="25"/>
                    </a:lnTo>
                    <a:lnTo>
                      <a:pt x="53" y="3"/>
                    </a:lnTo>
                    <a:lnTo>
                      <a:pt x="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任意多边形 19">
                <a:extLst>
                  <a:ext uri="{FF2B5EF4-FFF2-40B4-BE49-F238E27FC236}">
                    <a16:creationId xmlns:a16="http://schemas.microsoft.com/office/drawing/2014/main" id="{4BEA0DB6-5F93-C380-E495-FB984432BECE}"/>
                  </a:ext>
                </a:extLst>
              </p:cNvPr>
              <p:cNvSpPr/>
              <p:nvPr/>
            </p:nvSpPr>
            <p:spPr bwMode="auto">
              <a:xfrm>
                <a:off x="6619875" y="3181351"/>
                <a:ext cx="563563" cy="1847850"/>
              </a:xfrm>
              <a:custGeom>
                <a:avLst/>
                <a:gdLst>
                  <a:gd name="T0" fmla="*/ 98 w 200"/>
                  <a:gd name="T1" fmla="*/ 0 h 658"/>
                  <a:gd name="T2" fmla="*/ 27 w 200"/>
                  <a:gd name="T3" fmla="*/ 358 h 658"/>
                  <a:gd name="T4" fmla="*/ 157 w 200"/>
                  <a:gd name="T5" fmla="*/ 658 h 658"/>
                  <a:gd name="T6" fmla="*/ 198 w 200"/>
                  <a:gd name="T7" fmla="*/ 638 h 658"/>
                  <a:gd name="T8" fmla="*/ 125 w 200"/>
                  <a:gd name="T9" fmla="*/ 349 h 658"/>
                  <a:gd name="T10" fmla="*/ 200 w 200"/>
                  <a:gd name="T11" fmla="*/ 0 h 658"/>
                  <a:gd name="T12" fmla="*/ 98 w 200"/>
                  <a:gd name="T13" fmla="*/ 0 h 658"/>
                </a:gdLst>
                <a:ahLst/>
                <a:cxnLst>
                  <a:cxn ang="0">
                    <a:pos x="T0" y="T1"/>
                  </a:cxn>
                  <a:cxn ang="0">
                    <a:pos x="T2" y="T3"/>
                  </a:cxn>
                  <a:cxn ang="0">
                    <a:pos x="T4" y="T5"/>
                  </a:cxn>
                  <a:cxn ang="0">
                    <a:pos x="T6" y="T7"/>
                  </a:cxn>
                  <a:cxn ang="0">
                    <a:pos x="T8" y="T9"/>
                  </a:cxn>
                  <a:cxn ang="0">
                    <a:pos x="T10" y="T11"/>
                  </a:cxn>
                  <a:cxn ang="0">
                    <a:pos x="T12" y="T13"/>
                  </a:cxn>
                </a:cxnLst>
                <a:rect l="0" t="0" r="r" b="b"/>
                <a:pathLst>
                  <a:path w="200" h="658">
                    <a:moveTo>
                      <a:pt x="98" y="0"/>
                    </a:moveTo>
                    <a:cubicBezTo>
                      <a:pt x="98" y="0"/>
                      <a:pt x="0" y="244"/>
                      <a:pt x="27" y="358"/>
                    </a:cubicBezTo>
                    <a:cubicBezTo>
                      <a:pt x="51" y="462"/>
                      <a:pt x="157" y="658"/>
                      <a:pt x="157" y="658"/>
                    </a:cubicBezTo>
                    <a:cubicBezTo>
                      <a:pt x="198" y="638"/>
                      <a:pt x="198" y="638"/>
                      <a:pt x="198" y="638"/>
                    </a:cubicBezTo>
                    <a:cubicBezTo>
                      <a:pt x="198" y="638"/>
                      <a:pt x="132" y="401"/>
                      <a:pt x="125" y="349"/>
                    </a:cubicBezTo>
                    <a:cubicBezTo>
                      <a:pt x="111" y="249"/>
                      <a:pt x="200" y="108"/>
                      <a:pt x="200" y="0"/>
                    </a:cubicBezTo>
                    <a:cubicBezTo>
                      <a:pt x="98" y="0"/>
                      <a:pt x="98" y="0"/>
                      <a:pt x="98"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任意多边形 20">
                <a:extLst>
                  <a:ext uri="{FF2B5EF4-FFF2-40B4-BE49-F238E27FC236}">
                    <a16:creationId xmlns:a16="http://schemas.microsoft.com/office/drawing/2014/main" id="{A973E9AA-54E3-5282-0267-2B56D884B223}"/>
                  </a:ext>
                </a:extLst>
              </p:cNvPr>
              <p:cNvSpPr/>
              <p:nvPr/>
            </p:nvSpPr>
            <p:spPr bwMode="auto">
              <a:xfrm>
                <a:off x="6681788" y="3197226"/>
                <a:ext cx="501650" cy="1831975"/>
              </a:xfrm>
              <a:custGeom>
                <a:avLst/>
                <a:gdLst>
                  <a:gd name="T0" fmla="*/ 74 w 178"/>
                  <a:gd name="T1" fmla="*/ 0 h 652"/>
                  <a:gd name="T2" fmla="*/ 0 w 178"/>
                  <a:gd name="T3" fmla="*/ 307 h 652"/>
                  <a:gd name="T4" fmla="*/ 5 w 178"/>
                  <a:gd name="T5" fmla="*/ 352 h 652"/>
                  <a:gd name="T6" fmla="*/ 135 w 178"/>
                  <a:gd name="T7" fmla="*/ 652 h 652"/>
                  <a:gd name="T8" fmla="*/ 176 w 178"/>
                  <a:gd name="T9" fmla="*/ 632 h 652"/>
                  <a:gd name="T10" fmla="*/ 168 w 178"/>
                  <a:gd name="T11" fmla="*/ 604 h 652"/>
                  <a:gd name="T12" fmla="*/ 149 w 178"/>
                  <a:gd name="T13" fmla="*/ 533 h 652"/>
                  <a:gd name="T14" fmla="*/ 143 w 178"/>
                  <a:gd name="T15" fmla="*/ 510 h 652"/>
                  <a:gd name="T16" fmla="*/ 132 w 178"/>
                  <a:gd name="T17" fmla="*/ 469 h 652"/>
                  <a:gd name="T18" fmla="*/ 132 w 178"/>
                  <a:gd name="T19" fmla="*/ 468 h 652"/>
                  <a:gd name="T20" fmla="*/ 117 w 178"/>
                  <a:gd name="T21" fmla="*/ 408 h 652"/>
                  <a:gd name="T22" fmla="*/ 112 w 178"/>
                  <a:gd name="T23" fmla="*/ 385 h 652"/>
                  <a:gd name="T24" fmla="*/ 103 w 178"/>
                  <a:gd name="T25" fmla="*/ 343 h 652"/>
                  <a:gd name="T26" fmla="*/ 102 w 178"/>
                  <a:gd name="T27" fmla="*/ 321 h 652"/>
                  <a:gd name="T28" fmla="*/ 178 w 178"/>
                  <a:gd name="T29" fmla="*/ 1 h 652"/>
                  <a:gd name="T30" fmla="*/ 76 w 178"/>
                  <a:gd name="T31" fmla="*/ 1 h 652"/>
                  <a:gd name="T32" fmla="*/ 74 w 178"/>
                  <a:gd name="T33" fmla="*/ 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652">
                    <a:moveTo>
                      <a:pt x="74" y="0"/>
                    </a:moveTo>
                    <a:cubicBezTo>
                      <a:pt x="61" y="33"/>
                      <a:pt x="0" y="196"/>
                      <a:pt x="0" y="307"/>
                    </a:cubicBezTo>
                    <a:cubicBezTo>
                      <a:pt x="0" y="323"/>
                      <a:pt x="2" y="339"/>
                      <a:pt x="5" y="352"/>
                    </a:cubicBezTo>
                    <a:cubicBezTo>
                      <a:pt x="29" y="456"/>
                      <a:pt x="135" y="652"/>
                      <a:pt x="135" y="652"/>
                    </a:cubicBezTo>
                    <a:cubicBezTo>
                      <a:pt x="176" y="632"/>
                      <a:pt x="176" y="632"/>
                      <a:pt x="176" y="632"/>
                    </a:cubicBezTo>
                    <a:cubicBezTo>
                      <a:pt x="176" y="632"/>
                      <a:pt x="173" y="621"/>
                      <a:pt x="168" y="604"/>
                    </a:cubicBezTo>
                    <a:cubicBezTo>
                      <a:pt x="163" y="586"/>
                      <a:pt x="157" y="561"/>
                      <a:pt x="149" y="533"/>
                    </a:cubicBezTo>
                    <a:cubicBezTo>
                      <a:pt x="147" y="525"/>
                      <a:pt x="145" y="518"/>
                      <a:pt x="143" y="510"/>
                    </a:cubicBezTo>
                    <a:cubicBezTo>
                      <a:pt x="140" y="496"/>
                      <a:pt x="136" y="483"/>
                      <a:pt x="132" y="469"/>
                    </a:cubicBezTo>
                    <a:cubicBezTo>
                      <a:pt x="132" y="469"/>
                      <a:pt x="132" y="469"/>
                      <a:pt x="132" y="468"/>
                    </a:cubicBezTo>
                    <a:cubicBezTo>
                      <a:pt x="127" y="447"/>
                      <a:pt x="122" y="426"/>
                      <a:pt x="117" y="408"/>
                    </a:cubicBezTo>
                    <a:cubicBezTo>
                      <a:pt x="115" y="400"/>
                      <a:pt x="113" y="392"/>
                      <a:pt x="112" y="385"/>
                    </a:cubicBezTo>
                    <a:cubicBezTo>
                      <a:pt x="108" y="367"/>
                      <a:pt x="105" y="352"/>
                      <a:pt x="103" y="343"/>
                    </a:cubicBezTo>
                    <a:cubicBezTo>
                      <a:pt x="102" y="336"/>
                      <a:pt x="102" y="329"/>
                      <a:pt x="102" y="321"/>
                    </a:cubicBezTo>
                    <a:cubicBezTo>
                      <a:pt x="102" y="225"/>
                      <a:pt x="175" y="99"/>
                      <a:pt x="178" y="1"/>
                    </a:cubicBezTo>
                    <a:cubicBezTo>
                      <a:pt x="76" y="1"/>
                      <a:pt x="76" y="1"/>
                      <a:pt x="76" y="1"/>
                    </a:cubicBezTo>
                    <a:cubicBezTo>
                      <a:pt x="75" y="1"/>
                      <a:pt x="74" y="0"/>
                      <a:pt x="74" y="0"/>
                    </a:cubicBezTo>
                  </a:path>
                </a:pathLst>
              </a:custGeom>
              <a:solidFill>
                <a:srgbClr val="3C4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任意多边形 21">
                <a:extLst>
                  <a:ext uri="{FF2B5EF4-FFF2-40B4-BE49-F238E27FC236}">
                    <a16:creationId xmlns:a16="http://schemas.microsoft.com/office/drawing/2014/main" id="{220FB83D-6639-9C48-1147-53E2AAC3C870}"/>
                  </a:ext>
                </a:extLst>
              </p:cNvPr>
              <p:cNvSpPr/>
              <p:nvPr/>
            </p:nvSpPr>
            <p:spPr bwMode="auto">
              <a:xfrm>
                <a:off x="7031038" y="5059363"/>
                <a:ext cx="250825" cy="244475"/>
              </a:xfrm>
              <a:custGeom>
                <a:avLst/>
                <a:gdLst>
                  <a:gd name="T0" fmla="*/ 32 w 89"/>
                  <a:gd name="T1" fmla="*/ 23 h 87"/>
                  <a:gd name="T2" fmla="*/ 63 w 89"/>
                  <a:gd name="T3" fmla="*/ 1 h 87"/>
                  <a:gd name="T4" fmla="*/ 66 w 89"/>
                  <a:gd name="T5" fmla="*/ 2 h 87"/>
                  <a:gd name="T6" fmla="*/ 87 w 89"/>
                  <a:gd name="T7" fmla="*/ 23 h 87"/>
                  <a:gd name="T8" fmla="*/ 86 w 89"/>
                  <a:gd name="T9" fmla="*/ 31 h 87"/>
                  <a:gd name="T10" fmla="*/ 57 w 89"/>
                  <a:gd name="T11" fmla="*/ 51 h 87"/>
                  <a:gd name="T12" fmla="*/ 21 w 89"/>
                  <a:gd name="T13" fmla="*/ 79 h 87"/>
                  <a:gd name="T14" fmla="*/ 4 w 89"/>
                  <a:gd name="T15" fmla="*/ 72 h 87"/>
                  <a:gd name="T16" fmla="*/ 29 w 89"/>
                  <a:gd name="T17" fmla="*/ 28 h 87"/>
                  <a:gd name="T18" fmla="*/ 32 w 89"/>
                  <a:gd name="T19"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32" y="23"/>
                    </a:moveTo>
                    <a:cubicBezTo>
                      <a:pt x="63" y="1"/>
                      <a:pt x="63" y="1"/>
                      <a:pt x="63" y="1"/>
                    </a:cubicBezTo>
                    <a:cubicBezTo>
                      <a:pt x="64" y="0"/>
                      <a:pt x="65" y="1"/>
                      <a:pt x="66" y="2"/>
                    </a:cubicBezTo>
                    <a:cubicBezTo>
                      <a:pt x="87" y="23"/>
                      <a:pt x="87" y="23"/>
                      <a:pt x="87" y="23"/>
                    </a:cubicBezTo>
                    <a:cubicBezTo>
                      <a:pt x="89" y="25"/>
                      <a:pt x="89" y="29"/>
                      <a:pt x="86" y="31"/>
                    </a:cubicBezTo>
                    <a:cubicBezTo>
                      <a:pt x="76" y="39"/>
                      <a:pt x="70" y="42"/>
                      <a:pt x="57" y="51"/>
                    </a:cubicBezTo>
                    <a:cubicBezTo>
                      <a:pt x="48" y="57"/>
                      <a:pt x="32" y="71"/>
                      <a:pt x="21" y="79"/>
                    </a:cubicBezTo>
                    <a:cubicBezTo>
                      <a:pt x="9" y="87"/>
                      <a:pt x="0" y="76"/>
                      <a:pt x="4" y="72"/>
                    </a:cubicBezTo>
                    <a:cubicBezTo>
                      <a:pt x="22" y="52"/>
                      <a:pt x="26" y="40"/>
                      <a:pt x="29" y="28"/>
                    </a:cubicBezTo>
                    <a:cubicBezTo>
                      <a:pt x="29" y="26"/>
                      <a:pt x="31" y="25"/>
                      <a:pt x="32" y="2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任意多边形 22">
                <a:extLst>
                  <a:ext uri="{FF2B5EF4-FFF2-40B4-BE49-F238E27FC236}">
                    <a16:creationId xmlns:a16="http://schemas.microsoft.com/office/drawing/2014/main" id="{59E44523-54B7-ACB4-AE89-D3C84135F414}"/>
                  </a:ext>
                </a:extLst>
              </p:cNvPr>
              <p:cNvSpPr/>
              <p:nvPr/>
            </p:nvSpPr>
            <p:spPr bwMode="auto">
              <a:xfrm>
                <a:off x="7024688" y="4924426"/>
                <a:ext cx="177800" cy="130175"/>
              </a:xfrm>
              <a:custGeom>
                <a:avLst/>
                <a:gdLst>
                  <a:gd name="T0" fmla="*/ 18 w 112"/>
                  <a:gd name="T1" fmla="*/ 82 h 82"/>
                  <a:gd name="T2" fmla="*/ 112 w 112"/>
                  <a:gd name="T3" fmla="*/ 39 h 82"/>
                  <a:gd name="T4" fmla="*/ 100 w 112"/>
                  <a:gd name="T5" fmla="*/ 0 h 82"/>
                  <a:gd name="T6" fmla="*/ 0 w 112"/>
                  <a:gd name="T7" fmla="*/ 46 h 82"/>
                  <a:gd name="T8" fmla="*/ 18 w 112"/>
                  <a:gd name="T9" fmla="*/ 82 h 82"/>
                </a:gdLst>
                <a:ahLst/>
                <a:cxnLst>
                  <a:cxn ang="0">
                    <a:pos x="T0" y="T1"/>
                  </a:cxn>
                  <a:cxn ang="0">
                    <a:pos x="T2" y="T3"/>
                  </a:cxn>
                  <a:cxn ang="0">
                    <a:pos x="T4" y="T5"/>
                  </a:cxn>
                  <a:cxn ang="0">
                    <a:pos x="T6" y="T7"/>
                  </a:cxn>
                  <a:cxn ang="0">
                    <a:pos x="T8" y="T9"/>
                  </a:cxn>
                </a:cxnLst>
                <a:rect l="0" t="0" r="r" b="b"/>
                <a:pathLst>
                  <a:path w="112" h="82">
                    <a:moveTo>
                      <a:pt x="18" y="82"/>
                    </a:moveTo>
                    <a:lnTo>
                      <a:pt x="112" y="39"/>
                    </a:lnTo>
                    <a:lnTo>
                      <a:pt x="100" y="0"/>
                    </a:lnTo>
                    <a:lnTo>
                      <a:pt x="0" y="46"/>
                    </a:lnTo>
                    <a:lnTo>
                      <a:pt x="18" y="82"/>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任意多边形 23">
                <a:extLst>
                  <a:ext uri="{FF2B5EF4-FFF2-40B4-BE49-F238E27FC236}">
                    <a16:creationId xmlns:a16="http://schemas.microsoft.com/office/drawing/2014/main" id="{005EDF37-EE47-38EF-D68A-114519891416}"/>
                  </a:ext>
                </a:extLst>
              </p:cNvPr>
              <p:cNvSpPr/>
              <p:nvPr/>
            </p:nvSpPr>
            <p:spPr bwMode="auto">
              <a:xfrm>
                <a:off x="6772275" y="2543176"/>
                <a:ext cx="225425" cy="303213"/>
              </a:xfrm>
              <a:custGeom>
                <a:avLst/>
                <a:gdLst>
                  <a:gd name="T0" fmla="*/ 70 w 80"/>
                  <a:gd name="T1" fmla="*/ 28 h 108"/>
                  <a:gd name="T2" fmla="*/ 8 w 80"/>
                  <a:gd name="T3" fmla="*/ 0 h 108"/>
                  <a:gd name="T4" fmla="*/ 0 w 80"/>
                  <a:gd name="T5" fmla="*/ 63 h 108"/>
                  <a:gd name="T6" fmla="*/ 45 w 80"/>
                  <a:gd name="T7" fmla="*/ 105 h 108"/>
                  <a:gd name="T8" fmla="*/ 70 w 80"/>
                  <a:gd name="T9" fmla="*/ 28 h 108"/>
                </a:gdLst>
                <a:ahLst/>
                <a:cxnLst>
                  <a:cxn ang="0">
                    <a:pos x="T0" y="T1"/>
                  </a:cxn>
                  <a:cxn ang="0">
                    <a:pos x="T2" y="T3"/>
                  </a:cxn>
                  <a:cxn ang="0">
                    <a:pos x="T4" y="T5"/>
                  </a:cxn>
                  <a:cxn ang="0">
                    <a:pos x="T6" y="T7"/>
                  </a:cxn>
                  <a:cxn ang="0">
                    <a:pos x="T8" y="T9"/>
                  </a:cxn>
                </a:cxnLst>
                <a:rect l="0" t="0" r="r" b="b"/>
                <a:pathLst>
                  <a:path w="80" h="108">
                    <a:moveTo>
                      <a:pt x="70" y="28"/>
                    </a:moveTo>
                    <a:cubicBezTo>
                      <a:pt x="66" y="17"/>
                      <a:pt x="28" y="5"/>
                      <a:pt x="8" y="0"/>
                    </a:cubicBezTo>
                    <a:cubicBezTo>
                      <a:pt x="0" y="63"/>
                      <a:pt x="0" y="63"/>
                      <a:pt x="0" y="63"/>
                    </a:cubicBezTo>
                    <a:cubicBezTo>
                      <a:pt x="0" y="63"/>
                      <a:pt x="31" y="108"/>
                      <a:pt x="45" y="105"/>
                    </a:cubicBezTo>
                    <a:cubicBezTo>
                      <a:pt x="61" y="100"/>
                      <a:pt x="80" y="53"/>
                      <a:pt x="70" y="28"/>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任意多边形 24">
                <a:extLst>
                  <a:ext uri="{FF2B5EF4-FFF2-40B4-BE49-F238E27FC236}">
                    <a16:creationId xmlns:a16="http://schemas.microsoft.com/office/drawing/2014/main" id="{553A48AF-0BD9-1DF7-2418-A18C391B5DA0}"/>
                  </a:ext>
                </a:extLst>
              </p:cNvPr>
              <p:cNvSpPr/>
              <p:nvPr/>
            </p:nvSpPr>
            <p:spPr bwMode="auto">
              <a:xfrm>
                <a:off x="6772275" y="2543176"/>
                <a:ext cx="171450" cy="266700"/>
              </a:xfrm>
              <a:custGeom>
                <a:avLst/>
                <a:gdLst>
                  <a:gd name="T0" fmla="*/ 8 w 61"/>
                  <a:gd name="T1" fmla="*/ 0 h 95"/>
                  <a:gd name="T2" fmla="*/ 8 w 61"/>
                  <a:gd name="T3" fmla="*/ 5 h 95"/>
                  <a:gd name="T4" fmla="*/ 3 w 61"/>
                  <a:gd name="T5" fmla="*/ 41 h 95"/>
                  <a:gd name="T6" fmla="*/ 0 w 61"/>
                  <a:gd name="T7" fmla="*/ 63 h 95"/>
                  <a:gd name="T8" fmla="*/ 27 w 61"/>
                  <a:gd name="T9" fmla="*/ 95 h 95"/>
                  <a:gd name="T10" fmla="*/ 24 w 61"/>
                  <a:gd name="T11" fmla="*/ 53 h 95"/>
                  <a:gd name="T12" fmla="*/ 28 w 61"/>
                  <a:gd name="T13" fmla="*/ 25 h 95"/>
                  <a:gd name="T14" fmla="*/ 61 w 61"/>
                  <a:gd name="T15" fmla="*/ 20 h 95"/>
                  <a:gd name="T16" fmla="*/ 8 w 61"/>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95">
                    <a:moveTo>
                      <a:pt x="8" y="0"/>
                    </a:moveTo>
                    <a:cubicBezTo>
                      <a:pt x="8" y="5"/>
                      <a:pt x="8" y="5"/>
                      <a:pt x="8" y="5"/>
                    </a:cubicBezTo>
                    <a:cubicBezTo>
                      <a:pt x="3" y="41"/>
                      <a:pt x="3" y="41"/>
                      <a:pt x="3" y="41"/>
                    </a:cubicBezTo>
                    <a:cubicBezTo>
                      <a:pt x="0" y="63"/>
                      <a:pt x="0" y="63"/>
                      <a:pt x="0" y="63"/>
                    </a:cubicBezTo>
                    <a:cubicBezTo>
                      <a:pt x="0" y="63"/>
                      <a:pt x="13" y="83"/>
                      <a:pt x="27" y="95"/>
                    </a:cubicBezTo>
                    <a:cubicBezTo>
                      <a:pt x="25" y="76"/>
                      <a:pt x="24" y="63"/>
                      <a:pt x="24" y="53"/>
                    </a:cubicBezTo>
                    <a:cubicBezTo>
                      <a:pt x="24" y="27"/>
                      <a:pt x="28" y="25"/>
                      <a:pt x="28" y="25"/>
                    </a:cubicBezTo>
                    <a:cubicBezTo>
                      <a:pt x="28" y="25"/>
                      <a:pt x="43" y="22"/>
                      <a:pt x="61" y="20"/>
                    </a:cubicBezTo>
                    <a:cubicBezTo>
                      <a:pt x="47" y="11"/>
                      <a:pt x="23" y="3"/>
                      <a:pt x="8" y="0"/>
                    </a:cubicBezTo>
                  </a:path>
                </a:pathLst>
              </a:custGeom>
              <a:solidFill>
                <a:srgbClr val="264A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任意多边形 25">
                <a:extLst>
                  <a:ext uri="{FF2B5EF4-FFF2-40B4-BE49-F238E27FC236}">
                    <a16:creationId xmlns:a16="http://schemas.microsoft.com/office/drawing/2014/main" id="{6AECA6F4-9DFA-3AB4-33FA-9546E67D7CA3}"/>
                  </a:ext>
                </a:extLst>
              </p:cNvPr>
              <p:cNvSpPr/>
              <p:nvPr/>
            </p:nvSpPr>
            <p:spPr bwMode="auto">
              <a:xfrm>
                <a:off x="6805613" y="2584451"/>
                <a:ext cx="539750" cy="596900"/>
              </a:xfrm>
              <a:custGeom>
                <a:avLst/>
                <a:gdLst>
                  <a:gd name="T0" fmla="*/ 16 w 192"/>
                  <a:gd name="T1" fmla="*/ 10 h 212"/>
                  <a:gd name="T2" fmla="*/ 32 w 192"/>
                  <a:gd name="T3" fmla="*/ 212 h 212"/>
                  <a:gd name="T4" fmla="*/ 168 w 192"/>
                  <a:gd name="T5" fmla="*/ 212 h 212"/>
                  <a:gd name="T6" fmla="*/ 192 w 192"/>
                  <a:gd name="T7" fmla="*/ 9 h 212"/>
                  <a:gd name="T8" fmla="*/ 135 w 192"/>
                  <a:gd name="T9" fmla="*/ 2 h 212"/>
                  <a:gd name="T10" fmla="*/ 73 w 192"/>
                  <a:gd name="T11" fmla="*/ 2 h 212"/>
                  <a:gd name="T12" fmla="*/ 16 w 192"/>
                  <a:gd name="T13" fmla="*/ 10 h 212"/>
                </a:gdLst>
                <a:ahLst/>
                <a:cxnLst>
                  <a:cxn ang="0">
                    <a:pos x="T0" y="T1"/>
                  </a:cxn>
                  <a:cxn ang="0">
                    <a:pos x="T2" y="T3"/>
                  </a:cxn>
                  <a:cxn ang="0">
                    <a:pos x="T4" y="T5"/>
                  </a:cxn>
                  <a:cxn ang="0">
                    <a:pos x="T6" y="T7"/>
                  </a:cxn>
                  <a:cxn ang="0">
                    <a:pos x="T8" y="T9"/>
                  </a:cxn>
                  <a:cxn ang="0">
                    <a:pos x="T10" y="T11"/>
                  </a:cxn>
                  <a:cxn ang="0">
                    <a:pos x="T12" y="T13"/>
                  </a:cxn>
                </a:cxnLst>
                <a:rect l="0" t="0" r="r" b="b"/>
                <a:pathLst>
                  <a:path w="192" h="212">
                    <a:moveTo>
                      <a:pt x="16" y="10"/>
                    </a:moveTo>
                    <a:cubicBezTo>
                      <a:pt x="16" y="10"/>
                      <a:pt x="0" y="16"/>
                      <a:pt x="32" y="212"/>
                    </a:cubicBezTo>
                    <a:cubicBezTo>
                      <a:pt x="86" y="212"/>
                      <a:pt x="142" y="212"/>
                      <a:pt x="168" y="212"/>
                    </a:cubicBezTo>
                    <a:cubicBezTo>
                      <a:pt x="166" y="157"/>
                      <a:pt x="166" y="123"/>
                      <a:pt x="192" y="9"/>
                    </a:cubicBezTo>
                    <a:cubicBezTo>
                      <a:pt x="192" y="9"/>
                      <a:pt x="164" y="3"/>
                      <a:pt x="135" y="2"/>
                    </a:cubicBezTo>
                    <a:cubicBezTo>
                      <a:pt x="112" y="1"/>
                      <a:pt x="93" y="0"/>
                      <a:pt x="73" y="2"/>
                    </a:cubicBezTo>
                    <a:cubicBezTo>
                      <a:pt x="46" y="4"/>
                      <a:pt x="16" y="10"/>
                      <a:pt x="16" y="1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4" name="任意多边形 26">
                <a:extLst>
                  <a:ext uri="{FF2B5EF4-FFF2-40B4-BE49-F238E27FC236}">
                    <a16:creationId xmlns:a16="http://schemas.microsoft.com/office/drawing/2014/main" id="{250CED1E-AF65-B092-F538-A6A32C04B518}"/>
                  </a:ext>
                </a:extLst>
              </p:cNvPr>
              <p:cNvSpPr/>
              <p:nvPr/>
            </p:nvSpPr>
            <p:spPr bwMode="auto">
              <a:xfrm>
                <a:off x="6840538" y="2587626"/>
                <a:ext cx="504825" cy="568325"/>
              </a:xfrm>
              <a:custGeom>
                <a:avLst/>
                <a:gdLst>
                  <a:gd name="T0" fmla="*/ 87 w 180"/>
                  <a:gd name="T1" fmla="*/ 0 h 202"/>
                  <a:gd name="T2" fmla="*/ 76 w 180"/>
                  <a:gd name="T3" fmla="*/ 0 h 202"/>
                  <a:gd name="T4" fmla="*/ 63 w 180"/>
                  <a:gd name="T5" fmla="*/ 1 h 202"/>
                  <a:gd name="T6" fmla="*/ 61 w 180"/>
                  <a:gd name="T7" fmla="*/ 1 h 202"/>
                  <a:gd name="T8" fmla="*/ 37 w 180"/>
                  <a:gd name="T9" fmla="*/ 4 h 202"/>
                  <a:gd name="T10" fmla="*/ 4 w 180"/>
                  <a:gd name="T11" fmla="*/ 9 h 202"/>
                  <a:gd name="T12" fmla="*/ 0 w 180"/>
                  <a:gd name="T13" fmla="*/ 37 h 202"/>
                  <a:gd name="T14" fmla="*/ 19 w 180"/>
                  <a:gd name="T15" fmla="*/ 202 h 202"/>
                  <a:gd name="T16" fmla="*/ 156 w 180"/>
                  <a:gd name="T17" fmla="*/ 202 h 202"/>
                  <a:gd name="T18" fmla="*/ 155 w 180"/>
                  <a:gd name="T19" fmla="*/ 175 h 202"/>
                  <a:gd name="T20" fmla="*/ 180 w 180"/>
                  <a:gd name="T21" fmla="*/ 8 h 202"/>
                  <a:gd name="T22" fmla="*/ 153 w 180"/>
                  <a:gd name="T23" fmla="*/ 4 h 202"/>
                  <a:gd name="T24" fmla="*/ 123 w 180"/>
                  <a:gd name="T25" fmla="*/ 1 h 202"/>
                  <a:gd name="T26" fmla="*/ 87 w 180"/>
                  <a:gd name="T2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02">
                    <a:moveTo>
                      <a:pt x="87" y="0"/>
                    </a:moveTo>
                    <a:cubicBezTo>
                      <a:pt x="83" y="0"/>
                      <a:pt x="80" y="0"/>
                      <a:pt x="76" y="0"/>
                    </a:cubicBezTo>
                    <a:cubicBezTo>
                      <a:pt x="71" y="0"/>
                      <a:pt x="67" y="0"/>
                      <a:pt x="63" y="1"/>
                    </a:cubicBezTo>
                    <a:cubicBezTo>
                      <a:pt x="62" y="1"/>
                      <a:pt x="61" y="1"/>
                      <a:pt x="61" y="1"/>
                    </a:cubicBezTo>
                    <a:cubicBezTo>
                      <a:pt x="53" y="1"/>
                      <a:pt x="45" y="2"/>
                      <a:pt x="37" y="4"/>
                    </a:cubicBezTo>
                    <a:cubicBezTo>
                      <a:pt x="19" y="6"/>
                      <a:pt x="4" y="9"/>
                      <a:pt x="4" y="9"/>
                    </a:cubicBezTo>
                    <a:cubicBezTo>
                      <a:pt x="4" y="9"/>
                      <a:pt x="0" y="11"/>
                      <a:pt x="0" y="37"/>
                    </a:cubicBezTo>
                    <a:cubicBezTo>
                      <a:pt x="0" y="62"/>
                      <a:pt x="4" y="110"/>
                      <a:pt x="19" y="202"/>
                    </a:cubicBezTo>
                    <a:cubicBezTo>
                      <a:pt x="156" y="202"/>
                      <a:pt x="156" y="202"/>
                      <a:pt x="156" y="202"/>
                    </a:cubicBezTo>
                    <a:cubicBezTo>
                      <a:pt x="156" y="193"/>
                      <a:pt x="155" y="184"/>
                      <a:pt x="155" y="175"/>
                    </a:cubicBezTo>
                    <a:cubicBezTo>
                      <a:pt x="155" y="136"/>
                      <a:pt x="160" y="96"/>
                      <a:pt x="180" y="8"/>
                    </a:cubicBezTo>
                    <a:cubicBezTo>
                      <a:pt x="180" y="8"/>
                      <a:pt x="169" y="6"/>
                      <a:pt x="153" y="4"/>
                    </a:cubicBezTo>
                    <a:cubicBezTo>
                      <a:pt x="144" y="2"/>
                      <a:pt x="133" y="1"/>
                      <a:pt x="123" y="1"/>
                    </a:cubicBezTo>
                    <a:cubicBezTo>
                      <a:pt x="110" y="0"/>
                      <a:pt x="98" y="0"/>
                      <a:pt x="87" y="0"/>
                    </a:cubicBezTo>
                  </a:path>
                </a:pathLst>
              </a:custGeom>
              <a:solidFill>
                <a:srgbClr val="264A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5" name="任意多边形 27">
                <a:extLst>
                  <a:ext uri="{FF2B5EF4-FFF2-40B4-BE49-F238E27FC236}">
                    <a16:creationId xmlns:a16="http://schemas.microsoft.com/office/drawing/2014/main" id="{988CE0AE-5DEF-E2F0-90A8-304156575349}"/>
                  </a:ext>
                </a:extLst>
              </p:cNvPr>
              <p:cNvSpPr/>
              <p:nvPr/>
            </p:nvSpPr>
            <p:spPr bwMode="auto">
              <a:xfrm>
                <a:off x="6884988" y="3155951"/>
                <a:ext cx="419100" cy="44450"/>
              </a:xfrm>
              <a:custGeom>
                <a:avLst/>
                <a:gdLst>
                  <a:gd name="T0" fmla="*/ 142 w 149"/>
                  <a:gd name="T1" fmla="*/ 1 h 16"/>
                  <a:gd name="T2" fmla="*/ 149 w 149"/>
                  <a:gd name="T3" fmla="*/ 14 h 16"/>
                  <a:gd name="T4" fmla="*/ 146 w 149"/>
                  <a:gd name="T5" fmla="*/ 16 h 16"/>
                  <a:gd name="T6" fmla="*/ 4 w 149"/>
                  <a:gd name="T7" fmla="*/ 16 h 16"/>
                  <a:gd name="T8" fmla="*/ 1 w 149"/>
                  <a:gd name="T9" fmla="*/ 14 h 16"/>
                  <a:gd name="T10" fmla="*/ 0 w 149"/>
                  <a:gd name="T11" fmla="*/ 2 h 16"/>
                  <a:gd name="T12" fmla="*/ 2 w 149"/>
                  <a:gd name="T13" fmla="*/ 0 h 16"/>
                  <a:gd name="T14" fmla="*/ 140 w 149"/>
                  <a:gd name="T15" fmla="*/ 0 h 16"/>
                  <a:gd name="T16" fmla="*/ 142 w 149"/>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6">
                    <a:moveTo>
                      <a:pt x="142" y="1"/>
                    </a:moveTo>
                    <a:cubicBezTo>
                      <a:pt x="149" y="14"/>
                      <a:pt x="149" y="14"/>
                      <a:pt x="149" y="14"/>
                    </a:cubicBezTo>
                    <a:cubicBezTo>
                      <a:pt x="149" y="15"/>
                      <a:pt x="148" y="16"/>
                      <a:pt x="146" y="16"/>
                    </a:cubicBezTo>
                    <a:cubicBezTo>
                      <a:pt x="4" y="16"/>
                      <a:pt x="4" y="16"/>
                      <a:pt x="4" y="16"/>
                    </a:cubicBezTo>
                    <a:cubicBezTo>
                      <a:pt x="2" y="16"/>
                      <a:pt x="1" y="15"/>
                      <a:pt x="1" y="14"/>
                    </a:cubicBezTo>
                    <a:cubicBezTo>
                      <a:pt x="0" y="2"/>
                      <a:pt x="0" y="2"/>
                      <a:pt x="0" y="2"/>
                    </a:cubicBezTo>
                    <a:cubicBezTo>
                      <a:pt x="0" y="1"/>
                      <a:pt x="1" y="0"/>
                      <a:pt x="2" y="0"/>
                    </a:cubicBezTo>
                    <a:cubicBezTo>
                      <a:pt x="140" y="0"/>
                      <a:pt x="140" y="0"/>
                      <a:pt x="140" y="0"/>
                    </a:cubicBezTo>
                    <a:cubicBezTo>
                      <a:pt x="141" y="0"/>
                      <a:pt x="142" y="1"/>
                      <a:pt x="142" y="1"/>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6" name="任意多边形 28">
                <a:extLst>
                  <a:ext uri="{FF2B5EF4-FFF2-40B4-BE49-F238E27FC236}">
                    <a16:creationId xmlns:a16="http://schemas.microsoft.com/office/drawing/2014/main" id="{B5D89851-A8CB-FEDA-FC7B-75F67DEF8B19}"/>
                  </a:ext>
                </a:extLst>
              </p:cNvPr>
              <p:cNvSpPr/>
              <p:nvPr/>
            </p:nvSpPr>
            <p:spPr bwMode="auto">
              <a:xfrm>
                <a:off x="6884988" y="3155951"/>
                <a:ext cx="419100" cy="44450"/>
              </a:xfrm>
              <a:custGeom>
                <a:avLst/>
                <a:gdLst>
                  <a:gd name="T0" fmla="*/ 140 w 149"/>
                  <a:gd name="T1" fmla="*/ 0 h 16"/>
                  <a:gd name="T2" fmla="*/ 140 w 149"/>
                  <a:gd name="T3" fmla="*/ 0 h 16"/>
                  <a:gd name="T4" fmla="*/ 3 w 149"/>
                  <a:gd name="T5" fmla="*/ 0 h 16"/>
                  <a:gd name="T6" fmla="*/ 2 w 149"/>
                  <a:gd name="T7" fmla="*/ 0 h 16"/>
                  <a:gd name="T8" fmla="*/ 0 w 149"/>
                  <a:gd name="T9" fmla="*/ 2 h 16"/>
                  <a:gd name="T10" fmla="*/ 0 w 149"/>
                  <a:gd name="T11" fmla="*/ 2 h 16"/>
                  <a:gd name="T12" fmla="*/ 1 w 149"/>
                  <a:gd name="T13" fmla="*/ 14 h 16"/>
                  <a:gd name="T14" fmla="*/ 4 w 149"/>
                  <a:gd name="T15" fmla="*/ 16 h 16"/>
                  <a:gd name="T16" fmla="*/ 146 w 149"/>
                  <a:gd name="T17" fmla="*/ 16 h 16"/>
                  <a:gd name="T18" fmla="*/ 149 w 149"/>
                  <a:gd name="T19" fmla="*/ 14 h 16"/>
                  <a:gd name="T20" fmla="*/ 149 w 149"/>
                  <a:gd name="T21" fmla="*/ 14 h 16"/>
                  <a:gd name="T22" fmla="*/ 142 w 149"/>
                  <a:gd name="T23" fmla="*/ 1 h 16"/>
                  <a:gd name="T24" fmla="*/ 140 w 149"/>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16">
                    <a:moveTo>
                      <a:pt x="140" y="0"/>
                    </a:moveTo>
                    <a:cubicBezTo>
                      <a:pt x="140" y="0"/>
                      <a:pt x="140" y="0"/>
                      <a:pt x="140" y="0"/>
                    </a:cubicBezTo>
                    <a:cubicBezTo>
                      <a:pt x="3" y="0"/>
                      <a:pt x="3" y="0"/>
                      <a:pt x="3" y="0"/>
                    </a:cubicBezTo>
                    <a:cubicBezTo>
                      <a:pt x="2" y="0"/>
                      <a:pt x="2" y="0"/>
                      <a:pt x="2" y="0"/>
                    </a:cubicBezTo>
                    <a:cubicBezTo>
                      <a:pt x="1" y="0"/>
                      <a:pt x="0" y="1"/>
                      <a:pt x="0" y="2"/>
                    </a:cubicBezTo>
                    <a:cubicBezTo>
                      <a:pt x="0" y="2"/>
                      <a:pt x="0" y="2"/>
                      <a:pt x="0" y="2"/>
                    </a:cubicBezTo>
                    <a:cubicBezTo>
                      <a:pt x="1" y="14"/>
                      <a:pt x="1" y="14"/>
                      <a:pt x="1" y="14"/>
                    </a:cubicBezTo>
                    <a:cubicBezTo>
                      <a:pt x="1" y="15"/>
                      <a:pt x="2" y="16"/>
                      <a:pt x="4" y="16"/>
                    </a:cubicBezTo>
                    <a:cubicBezTo>
                      <a:pt x="146" y="16"/>
                      <a:pt x="146" y="16"/>
                      <a:pt x="146" y="16"/>
                    </a:cubicBezTo>
                    <a:cubicBezTo>
                      <a:pt x="148" y="16"/>
                      <a:pt x="149" y="15"/>
                      <a:pt x="149" y="14"/>
                    </a:cubicBezTo>
                    <a:cubicBezTo>
                      <a:pt x="149" y="14"/>
                      <a:pt x="149" y="14"/>
                      <a:pt x="149" y="14"/>
                    </a:cubicBezTo>
                    <a:cubicBezTo>
                      <a:pt x="142" y="1"/>
                      <a:pt x="142" y="1"/>
                      <a:pt x="142" y="1"/>
                    </a:cubicBezTo>
                    <a:cubicBezTo>
                      <a:pt x="142" y="1"/>
                      <a:pt x="141" y="0"/>
                      <a:pt x="140" y="0"/>
                    </a:cubicBezTo>
                  </a:path>
                </a:pathLst>
              </a:custGeom>
              <a:solidFill>
                <a:srgbClr val="7AA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7" name="任意多边形 29">
                <a:extLst>
                  <a:ext uri="{FF2B5EF4-FFF2-40B4-BE49-F238E27FC236}">
                    <a16:creationId xmlns:a16="http://schemas.microsoft.com/office/drawing/2014/main" id="{2D913344-11F9-5213-1C7F-E33EE5C758CF}"/>
                  </a:ext>
                </a:extLst>
              </p:cNvPr>
              <p:cNvSpPr/>
              <p:nvPr/>
            </p:nvSpPr>
            <p:spPr bwMode="auto">
              <a:xfrm>
                <a:off x="7224713" y="3152776"/>
                <a:ext cx="22225" cy="50800"/>
              </a:xfrm>
              <a:custGeom>
                <a:avLst/>
                <a:gdLst>
                  <a:gd name="T0" fmla="*/ 3 w 8"/>
                  <a:gd name="T1" fmla="*/ 18 h 18"/>
                  <a:gd name="T2" fmla="*/ 7 w 8"/>
                  <a:gd name="T3" fmla="*/ 18 h 18"/>
                  <a:gd name="T4" fmla="*/ 8 w 8"/>
                  <a:gd name="T5" fmla="*/ 17 h 18"/>
                  <a:gd name="T6" fmla="*/ 6 w 8"/>
                  <a:gd name="T7" fmla="*/ 1 h 18"/>
                  <a:gd name="T8" fmla="*/ 5 w 8"/>
                  <a:gd name="T9" fmla="*/ 0 h 18"/>
                  <a:gd name="T10" fmla="*/ 1 w 8"/>
                  <a:gd name="T11" fmla="*/ 0 h 18"/>
                  <a:gd name="T12" fmla="*/ 0 w 8"/>
                  <a:gd name="T13" fmla="*/ 1 h 18"/>
                  <a:gd name="T14" fmla="*/ 1 w 8"/>
                  <a:gd name="T15" fmla="*/ 17 h 18"/>
                  <a:gd name="T16" fmla="*/ 3 w 8"/>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3" y="18"/>
                    </a:moveTo>
                    <a:cubicBezTo>
                      <a:pt x="7" y="18"/>
                      <a:pt x="7" y="18"/>
                      <a:pt x="7" y="18"/>
                    </a:cubicBezTo>
                    <a:cubicBezTo>
                      <a:pt x="7" y="18"/>
                      <a:pt x="8" y="18"/>
                      <a:pt x="8" y="17"/>
                    </a:cubicBezTo>
                    <a:cubicBezTo>
                      <a:pt x="6" y="1"/>
                      <a:pt x="6" y="1"/>
                      <a:pt x="6" y="1"/>
                    </a:cubicBezTo>
                    <a:cubicBezTo>
                      <a:pt x="6" y="1"/>
                      <a:pt x="5" y="0"/>
                      <a:pt x="5" y="0"/>
                    </a:cubicBezTo>
                    <a:cubicBezTo>
                      <a:pt x="1" y="0"/>
                      <a:pt x="1" y="0"/>
                      <a:pt x="1" y="0"/>
                    </a:cubicBezTo>
                    <a:cubicBezTo>
                      <a:pt x="0" y="0"/>
                      <a:pt x="0" y="1"/>
                      <a:pt x="0" y="1"/>
                    </a:cubicBezTo>
                    <a:cubicBezTo>
                      <a:pt x="1" y="17"/>
                      <a:pt x="1" y="17"/>
                      <a:pt x="1" y="17"/>
                    </a:cubicBezTo>
                    <a:cubicBezTo>
                      <a:pt x="2" y="18"/>
                      <a:pt x="2" y="18"/>
                      <a:pt x="3" y="18"/>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8" name="任意多边形 30">
                <a:extLst>
                  <a:ext uri="{FF2B5EF4-FFF2-40B4-BE49-F238E27FC236}">
                    <a16:creationId xmlns:a16="http://schemas.microsoft.com/office/drawing/2014/main" id="{CC89FE71-0441-B1C8-2953-F20A1C75CE0E}"/>
                  </a:ext>
                </a:extLst>
              </p:cNvPr>
              <p:cNvSpPr/>
              <p:nvPr/>
            </p:nvSpPr>
            <p:spPr bwMode="auto">
              <a:xfrm>
                <a:off x="6972300" y="3152776"/>
                <a:ext cx="22225" cy="50800"/>
              </a:xfrm>
              <a:custGeom>
                <a:avLst/>
                <a:gdLst>
                  <a:gd name="T0" fmla="*/ 3 w 8"/>
                  <a:gd name="T1" fmla="*/ 18 h 18"/>
                  <a:gd name="T2" fmla="*/ 7 w 8"/>
                  <a:gd name="T3" fmla="*/ 18 h 18"/>
                  <a:gd name="T4" fmla="*/ 8 w 8"/>
                  <a:gd name="T5" fmla="*/ 17 h 18"/>
                  <a:gd name="T6" fmla="*/ 7 w 8"/>
                  <a:gd name="T7" fmla="*/ 1 h 18"/>
                  <a:gd name="T8" fmla="*/ 5 w 8"/>
                  <a:gd name="T9" fmla="*/ 0 h 18"/>
                  <a:gd name="T10" fmla="*/ 2 w 8"/>
                  <a:gd name="T11" fmla="*/ 0 h 18"/>
                  <a:gd name="T12" fmla="*/ 0 w 8"/>
                  <a:gd name="T13" fmla="*/ 1 h 18"/>
                  <a:gd name="T14" fmla="*/ 2 w 8"/>
                  <a:gd name="T15" fmla="*/ 17 h 18"/>
                  <a:gd name="T16" fmla="*/ 3 w 8"/>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3" y="18"/>
                    </a:moveTo>
                    <a:cubicBezTo>
                      <a:pt x="7" y="18"/>
                      <a:pt x="7" y="18"/>
                      <a:pt x="7" y="18"/>
                    </a:cubicBezTo>
                    <a:cubicBezTo>
                      <a:pt x="8" y="18"/>
                      <a:pt x="8" y="18"/>
                      <a:pt x="8" y="17"/>
                    </a:cubicBezTo>
                    <a:cubicBezTo>
                      <a:pt x="7" y="1"/>
                      <a:pt x="7" y="1"/>
                      <a:pt x="7" y="1"/>
                    </a:cubicBezTo>
                    <a:cubicBezTo>
                      <a:pt x="7" y="1"/>
                      <a:pt x="6" y="0"/>
                      <a:pt x="5" y="0"/>
                    </a:cubicBezTo>
                    <a:cubicBezTo>
                      <a:pt x="2" y="0"/>
                      <a:pt x="2" y="0"/>
                      <a:pt x="2" y="0"/>
                    </a:cubicBezTo>
                    <a:cubicBezTo>
                      <a:pt x="1" y="0"/>
                      <a:pt x="0" y="1"/>
                      <a:pt x="0" y="1"/>
                    </a:cubicBezTo>
                    <a:cubicBezTo>
                      <a:pt x="2" y="17"/>
                      <a:pt x="2" y="17"/>
                      <a:pt x="2" y="17"/>
                    </a:cubicBezTo>
                    <a:cubicBezTo>
                      <a:pt x="2" y="18"/>
                      <a:pt x="3" y="18"/>
                      <a:pt x="3" y="18"/>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 name="矩形 16">
              <a:extLst>
                <a:ext uri="{FF2B5EF4-FFF2-40B4-BE49-F238E27FC236}">
                  <a16:creationId xmlns:a16="http://schemas.microsoft.com/office/drawing/2014/main" id="{58E8E7FD-8891-54DB-3CD5-56F7DA42BCC2}"/>
                </a:ext>
              </a:extLst>
            </p:cNvPr>
            <p:cNvSpPr/>
            <p:nvPr/>
          </p:nvSpPr>
          <p:spPr>
            <a:xfrm>
              <a:off x="7930551" y="2743200"/>
              <a:ext cx="678611" cy="178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1" name="文本框 450">
            <a:extLst>
              <a:ext uri="{FF2B5EF4-FFF2-40B4-BE49-F238E27FC236}">
                <a16:creationId xmlns:a16="http://schemas.microsoft.com/office/drawing/2014/main" id="{D66F6E02-26CE-5DAE-4720-00DD760F4D49}"/>
              </a:ext>
            </a:extLst>
          </p:cNvPr>
          <p:cNvSpPr txBox="1"/>
          <p:nvPr/>
        </p:nvSpPr>
        <p:spPr>
          <a:xfrm>
            <a:off x="555440" y="2275047"/>
            <a:ext cx="4927917" cy="646331"/>
          </a:xfrm>
          <a:prstGeom prst="rect">
            <a:avLst/>
          </a:prstGeom>
          <a:noFill/>
        </p:spPr>
        <p:txBody>
          <a:bodyPr wrap="square" rtlCol="0">
            <a:spAutoFit/>
          </a:bodyPr>
          <a:lstStyle/>
          <a:p>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SOMNUS</a:t>
            </a:r>
            <a:r>
              <a:rPr lang="en-US" altLang="zh-CN" baseline="30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利用可视化展示数据整理脚本中的数据转换操作的语义</a:t>
            </a:r>
            <a:endParaRPr lang="zh-CN" altLang="en-US" dirty="0">
              <a:latin typeface="微软雅黑" panose="020B0503020204020204" pitchFamily="34" charset="-122"/>
              <a:ea typeface="微软雅黑" panose="020B0503020204020204" pitchFamily="34" charset="-122"/>
            </a:endParaRPr>
          </a:p>
        </p:txBody>
      </p:sp>
      <p:sp>
        <p:nvSpPr>
          <p:cNvPr id="452" name="文本框 451">
            <a:extLst>
              <a:ext uri="{FF2B5EF4-FFF2-40B4-BE49-F238E27FC236}">
                <a16:creationId xmlns:a16="http://schemas.microsoft.com/office/drawing/2014/main" id="{A3836CC3-3B7F-08B8-23E0-06BA48430F6B}"/>
              </a:ext>
            </a:extLst>
          </p:cNvPr>
          <p:cNvSpPr txBox="1"/>
          <p:nvPr/>
        </p:nvSpPr>
        <p:spPr>
          <a:xfrm>
            <a:off x="2437840" y="6343671"/>
            <a:ext cx="7571791" cy="523220"/>
          </a:xfrm>
          <a:prstGeom prst="rect">
            <a:avLst/>
          </a:prstGeom>
          <a:noFill/>
        </p:spPr>
        <p:txBody>
          <a:bodyPr wrap="square" rtlCol="0">
            <a:spAutoFit/>
          </a:bodyPr>
          <a:lstStyle/>
          <a:p>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[2] </a:t>
            </a:r>
            <a:r>
              <a:rPr lang="en-US" altLang="zh-CN" sz="1400" kern="100" spc="20" dirty="0" err="1">
                <a:effectLst/>
                <a:latin typeface="Arial" panose="020B0604020202020204" pitchFamily="34" charset="0"/>
                <a:ea typeface="方正书宋_GBK" panose="03000509000000000000" pitchFamily="65" charset="-122"/>
                <a:cs typeface="Arial" panose="020B0604020202020204" pitchFamily="34" charset="0"/>
              </a:rPr>
              <a:t>Xiong</a:t>
            </a:r>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 K, Fu S, Ding G, et al. Visualizing the Scripts of Data Wrangling With SOMNUS[J]. IEEE Transactions on Visualization &amp; Computer Graphics, 2022 (01): T</a:t>
            </a:r>
            <a:r>
              <a:rPr lang="en-US" altLang="zh-CN" sz="1400" kern="100" spc="20" dirty="0">
                <a:latin typeface="Arial" panose="020B0604020202020204" pitchFamily="34" charset="0"/>
                <a:ea typeface="方正书宋_GBK" panose="03000509000000000000" pitchFamily="65" charset="-122"/>
                <a:cs typeface="Arial" panose="020B0604020202020204" pitchFamily="34" charset="0"/>
              </a:rPr>
              <a:t>o Appear</a:t>
            </a:r>
            <a:r>
              <a:rPr lang="en-US" altLang="zh-CN" sz="1400" kern="100" spc="20" dirty="0">
                <a:effectLst/>
                <a:latin typeface="Arial" panose="020B0604020202020204" pitchFamily="34" charset="0"/>
                <a:ea typeface="方正书宋_GBK" panose="03000509000000000000" pitchFamily="65" charset="-122"/>
                <a:cs typeface="Arial" panose="020B0604020202020204" pitchFamily="34" charset="0"/>
              </a:rPr>
              <a:t>.</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extLst>
      <p:ext uri="{BB962C8B-B14F-4D97-AF65-F5344CB8AC3E}">
        <p14:creationId xmlns:p14="http://schemas.microsoft.com/office/powerpoint/2010/main" val="2123566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quot;System&quot;,&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11.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64108;#188876;#189562;#341351;#341366;"/>
</p:tagLst>
</file>

<file path=ppt/tags/tag12.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64108;#188876;#189562;#341351;#341366;"/>
</p:tagLst>
</file>

<file path=ppt/tags/tag13.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14.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64108;#188876;#189562;#341351;#341366;"/>
</p:tagLst>
</file>

<file path=ppt/tags/tag15.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64108;#188876;#189562;#341351;#341366;"/>
</p:tagLst>
</file>

<file path=ppt/tags/tag16.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64108;#188876;#189562;#341351;#341366;"/>
</p:tagLst>
</file>

<file path=ppt/tags/tag17.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64108;#188876;#189562;#341351;#341366;"/>
</p:tagLst>
</file>

<file path=ppt/tags/tag18.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64108;#188876;#189562;#341351;#341366;"/>
</p:tagLst>
</file>

<file path=ppt/tags/tag19.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2.xml><?xml version="1.0" encoding="utf-8"?>
<p:tagLst xmlns:a="http://schemas.openxmlformats.org/drawingml/2006/main" xmlns:r="http://schemas.openxmlformats.org/officeDocument/2006/relationships" xmlns:p="http://schemas.openxmlformats.org/presentationml/2006/main">
  <p:tag name="ISLIDE.ICON" val="#93811;#92956;#93811;"/>
  <p:tag name="ISLIDE.VECTOR" val="#197894;"/>
</p:tagLst>
</file>

<file path=ppt/tags/tag20.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64108;#188876;#189562;#341351;#341366;"/>
</p:tagLst>
</file>

<file path=ppt/tags/tag21.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22.xml><?xml version="1.0" encoding="utf-8"?>
<p:tagLst xmlns:a="http://schemas.openxmlformats.org/drawingml/2006/main" xmlns:r="http://schemas.openxmlformats.org/officeDocument/2006/relationships" xmlns:p="http://schemas.openxmlformats.org/presentationml/2006/main">
  <p:tag name="ISLIDE.VECTOR" val="#184203;#184203;#184250;#184250;#184203;#350166;#264108;#188876;#189562;#341351;#341366;"/>
  <p:tag name="ISLIDE.ICON" val="#93811;#92956;#93811;#164128;"/>
</p:tagLst>
</file>

<file path=ppt/tags/tag23.xml><?xml version="1.0" encoding="utf-8"?>
<p:tagLst xmlns:a="http://schemas.openxmlformats.org/drawingml/2006/main" xmlns:r="http://schemas.openxmlformats.org/officeDocument/2006/relationships" xmlns:p="http://schemas.openxmlformats.org/presentationml/2006/main">
  <p:tag name="ISLIDE.VECTOR" val="#184203;#184203;#184250;#184250;#184203;#350166;#264108;#188876;#189562;#341351;#341366;"/>
  <p:tag name="ISLIDE.ICON" val="#93811;#92956;#93811;#164128;"/>
</p:tagLst>
</file>

<file path=ppt/tags/tag24.xml><?xml version="1.0" encoding="utf-8"?>
<p:tagLst xmlns:a="http://schemas.openxmlformats.org/drawingml/2006/main" xmlns:r="http://schemas.openxmlformats.org/officeDocument/2006/relationships" xmlns:p="http://schemas.openxmlformats.org/presentationml/2006/main">
  <p:tag name="ISLIDE.VECTOR" val="#184203;#184203;#184250;#184250;#184203;#350166;#264108;#188876;#189562;#341351;#341366;"/>
  <p:tag name="ISLIDE.ICON" val="#93811;#92956;#93811;#164128;"/>
</p:tagLst>
</file>

<file path=ppt/tags/tag25.xml><?xml version="1.0" encoding="utf-8"?>
<p:tagLst xmlns:a="http://schemas.openxmlformats.org/drawingml/2006/main" xmlns:r="http://schemas.openxmlformats.org/officeDocument/2006/relationships" xmlns:p="http://schemas.openxmlformats.org/presentationml/2006/main">
  <p:tag name="ISLIDE.VECTOR" val="#184203;#184203;#184250;#184250;#184203;#350166;#264108;#188876;#189562;#341351;#341366;"/>
  <p:tag name="ISLIDE.ICON" val="#93811;#92956;#93811;#164128;"/>
</p:tagLst>
</file>

<file path=ppt/tags/tag26.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27.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28.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29.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3.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
</p:tagLst>
</file>

<file path=ppt/tags/tag30.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197903;"/>
</p:tagLst>
</file>

<file path=ppt/tags/tag31.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197903;"/>
</p:tagLst>
</file>

<file path=ppt/tags/tag32.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197903;"/>
</p:tagLst>
</file>

<file path=ppt/tags/tag33.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197903;"/>
</p:tagLst>
</file>

<file path=ppt/tags/tag34.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197903;"/>
</p:tagLst>
</file>

<file path=ppt/tags/tag35.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197903;"/>
</p:tagLst>
</file>

<file path=ppt/tags/tag36.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24229;#611146;#184222;"/>
</p:tagLst>
</file>

<file path=ppt/tags/tag37.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24229;"/>
</p:tagLst>
</file>

<file path=ppt/tags/tag38.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24229;"/>
</p:tagLst>
</file>

<file path=ppt/tags/tag39.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24229;"/>
</p:tagLst>
</file>

<file path=ppt/tags/tag4.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
</p:tagLst>
</file>

<file path=ppt/tags/tag40.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24229;"/>
</p:tagLst>
</file>

<file path=ppt/tags/tag41.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04632;"/>
</p:tagLst>
</file>

<file path=ppt/tags/tag42.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43.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44.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24229;"/>
</p:tagLst>
</file>

<file path=ppt/tags/tag45.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04632;"/>
</p:tagLst>
</file>

<file path=ppt/tags/tag46.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04632;"/>
</p:tagLst>
</file>

<file path=ppt/tags/tag5.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6.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64108;#188876;"/>
</p:tagLst>
</file>

<file path=ppt/tags/tag7.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264108;#188876;#189562;#341351;#341366;"/>
</p:tagLst>
</file>

<file path=ppt/tags/tag8.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ags/tag9.xml><?xml version="1.0" encoding="utf-8"?>
<p:tagLst xmlns:a="http://schemas.openxmlformats.org/drawingml/2006/main" xmlns:r="http://schemas.openxmlformats.org/officeDocument/2006/relationships" xmlns:p="http://schemas.openxmlformats.org/presentationml/2006/main">
  <p:tag name="ISLIDE.ICON" val="#93811;#92956;#93811;"/>
  <p:tag name="ISLIDE.VECTOR" val="#184203;#184203;#184250;#184250;#184203;#35016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9401</TotalTime>
  <Words>5050</Words>
  <Application>Microsoft Office PowerPoint</Application>
  <PresentationFormat>宽屏</PresentationFormat>
  <Paragraphs>494</Paragraphs>
  <Slides>51</Slides>
  <Notes>49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51</vt:i4>
      </vt:variant>
    </vt:vector>
  </HeadingPairs>
  <TitlesOfParts>
    <vt:vector size="59" baseType="lpstr">
      <vt:lpstr>等线</vt:lpstr>
      <vt:lpstr>方正书宋_GBK</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xy</dc:creator>
  <cp:lastModifiedBy>Luo Zhongsu</cp:lastModifiedBy>
  <cp:revision>17</cp:revision>
  <dcterms:created xsi:type="dcterms:W3CDTF">2022-07-03T09:09:42Z</dcterms:created>
  <dcterms:modified xsi:type="dcterms:W3CDTF">2023-05-21T02:14:51Z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2052-4.2.2.6882</vt:lpwstr>
  </property>
  <property fmtid="{D5CDD505-2E9C-101B-9397-08002B2CF9AE}" pid="3" name="ICV">
    <vt:lpwstr>2DB8710D4BECDE764154B962E1A416C0</vt:lpwstr>
  </property>
</Properties>
</file>